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embeddedFontLst>
    <p:embeddedFont>
      <p:font typeface="Jost"/>
      <p:regular r:id="rId30"/>
      <p:bold r:id="rId31"/>
      <p:italic r:id="rId32"/>
      <p:boldItalic r:id="rId33"/>
    </p:embeddedFont>
    <p:embeddedFont>
      <p:font typeface="Bai Jamjuree"/>
      <p:regular r:id="rId34"/>
      <p:bold r:id="rId35"/>
      <p:italic r:id="rId36"/>
      <p:boldItalic r:id="rId37"/>
    </p:embeddedFont>
    <p:embeddedFont>
      <p:font typeface="Jost Medium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JostMedium-italic.fntdata"/><Relationship Id="rId20" Type="http://schemas.openxmlformats.org/officeDocument/2006/relationships/slide" Target="slides/slide15.xml"/><Relationship Id="rId41" Type="http://schemas.openxmlformats.org/officeDocument/2006/relationships/font" Target="fonts/JostMedium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Jost-bold.fntdata"/><Relationship Id="rId30" Type="http://schemas.openxmlformats.org/officeDocument/2006/relationships/font" Target="fonts/Jost-regular.fntdata"/><Relationship Id="rId11" Type="http://schemas.openxmlformats.org/officeDocument/2006/relationships/slide" Target="slides/slide6.xml"/><Relationship Id="rId33" Type="http://schemas.openxmlformats.org/officeDocument/2006/relationships/font" Target="fonts/Jost-boldItalic.fntdata"/><Relationship Id="rId10" Type="http://schemas.openxmlformats.org/officeDocument/2006/relationships/slide" Target="slides/slide5.xml"/><Relationship Id="rId32" Type="http://schemas.openxmlformats.org/officeDocument/2006/relationships/font" Target="fonts/Jost-italic.fntdata"/><Relationship Id="rId13" Type="http://schemas.openxmlformats.org/officeDocument/2006/relationships/slide" Target="slides/slide8.xml"/><Relationship Id="rId35" Type="http://schemas.openxmlformats.org/officeDocument/2006/relationships/font" Target="fonts/BaiJamjuree-bold.fntdata"/><Relationship Id="rId12" Type="http://schemas.openxmlformats.org/officeDocument/2006/relationships/slide" Target="slides/slide7.xml"/><Relationship Id="rId34" Type="http://schemas.openxmlformats.org/officeDocument/2006/relationships/font" Target="fonts/BaiJamjuree-regular.fntdata"/><Relationship Id="rId15" Type="http://schemas.openxmlformats.org/officeDocument/2006/relationships/slide" Target="slides/slide10.xml"/><Relationship Id="rId37" Type="http://schemas.openxmlformats.org/officeDocument/2006/relationships/font" Target="fonts/BaiJamjuree-boldItalic.fntdata"/><Relationship Id="rId14" Type="http://schemas.openxmlformats.org/officeDocument/2006/relationships/slide" Target="slides/slide9.xml"/><Relationship Id="rId36" Type="http://schemas.openxmlformats.org/officeDocument/2006/relationships/font" Target="fonts/BaiJamjuree-italic.fntdata"/><Relationship Id="rId17" Type="http://schemas.openxmlformats.org/officeDocument/2006/relationships/slide" Target="slides/slide12.xml"/><Relationship Id="rId39" Type="http://schemas.openxmlformats.org/officeDocument/2006/relationships/font" Target="fonts/JostMedium-bold.fntdata"/><Relationship Id="rId16" Type="http://schemas.openxmlformats.org/officeDocument/2006/relationships/slide" Target="slides/slide11.xml"/><Relationship Id="rId38" Type="http://schemas.openxmlformats.org/officeDocument/2006/relationships/font" Target="fonts/JostMedium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7" name="Shape 2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8" name="Google Shape;257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9" name="Google Shape;257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5" name="Shape 2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" name="Google Shape;2826;g32914f682b2_1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7" name="Google Shape;2827;g32914f682b2_1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5" name="Shape 2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" name="Google Shape;2836;g32914f682b2_1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7" name="Google Shape;2837;g32914f682b2_1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5" name="Shape 2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" name="Google Shape;2846;g32914f682b2_1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7" name="Google Shape;2847;g32914f682b2_1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3" name="Shape 2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4" name="Google Shape;2854;g32914f682b2_1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5" name="Google Shape;2855;g32914f682b2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3" name="Shape 2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4" name="Google Shape;2864;g32914f682b2_1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5" name="Google Shape;2865;g32914f682b2_1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1" name="Shape 2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2" name="Google Shape;2872;g32914f682b2_1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3" name="Google Shape;2873;g32914f682b2_1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2" name="Shape 2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3" name="Google Shape;2883;g32914f682b2_1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4" name="Google Shape;2884;g32914f682b2_1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9" name="Shape 2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0" name="Google Shape;2890;g32914f682b2_1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1" name="Google Shape;2891;g32914f682b2_1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4" name="Shape 2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5" name="Google Shape;2905;g32914f682b2_2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6" name="Google Shape;2906;g32914f682b2_2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1" name="Shape 2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2" name="Google Shape;2912;g1136675679f_0_3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3" name="Google Shape;2913;g1136675679f_0_3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5" name="Shape 2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6" name="Google Shape;2586;g111ebe05e3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7" name="Google Shape;2587;g111ebe05e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1" name="Shape 2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2" name="Google Shape;2922;g32914f682b2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3" name="Google Shape;2923;g32914f682b2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9" name="Shape 2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0" name="Google Shape;2930;g32914f682b2_2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1" name="Google Shape;2931;g32914f682b2_2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6" name="Shape 3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Google Shape;3087;g1136675679f_0_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8" name="Google Shape;3088;g1136675679f_0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9" name="Shape 3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0" name="Google Shape;3100;g32914f682b2_3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1" name="Google Shape;3101;g32914f682b2_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1" name="Shape 3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2" name="Google Shape;3252;g32914f682b2_4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3" name="Google Shape;3253;g32914f682b2_4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2" name="Shape 2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3" name="Google Shape;2603;g111ebe05e3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4" name="Google Shape;2604;g111ebe05e3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3" name="Shape 2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" name="Google Shape;2754;g1136675679f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5" name="Google Shape;2755;g1136675679f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0" name="Shape 2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1" name="Google Shape;2781;g1136675679f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2" name="Google Shape;2782;g1136675679f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0" name="Shape 2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1" name="Google Shape;2791;g1136675679f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2" name="Google Shape;2792;g1136675679f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9" name="Shape 2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0" name="Google Shape;2800;g32914f682b2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1" name="Google Shape;2801;g32914f682b2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9" name="Shape 2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0" name="Google Shape;2810;g32914f682b2_1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1" name="Google Shape;2811;g32914f682b2_1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5" name="Shape 2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" name="Google Shape;2816;g32914f682b2_1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7" name="Google Shape;2817;g32914f682b2_1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7339248" y="0"/>
            <a:ext cx="1869727" cy="5349875"/>
            <a:chOff x="7339248" y="0"/>
            <a:chExt cx="1869727" cy="5349875"/>
          </a:xfrm>
        </p:grpSpPr>
        <p:sp>
          <p:nvSpPr>
            <p:cNvPr id="10" name="Google Shape;10;p2"/>
            <p:cNvSpPr/>
            <p:nvPr/>
          </p:nvSpPr>
          <p:spPr>
            <a:xfrm>
              <a:off x="78738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81404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86743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4077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9416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9416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76065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86743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6743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78738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89416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6065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6065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78738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339911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76065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76065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7339911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1404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1404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78738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8738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4077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89423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4077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81404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89423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84077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84077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81404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89416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86743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76065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1404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78738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4077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86743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86743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78738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76065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78738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4077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7339911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7339911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1404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9423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86743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89423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76065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7339911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7339911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7339911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78738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84077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86743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81404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86743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89423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84077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7339911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81404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76065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7339911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89416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86743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7339911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76065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81404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84077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78738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78738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81404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86743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84077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89416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89416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76065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86743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86743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78738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89416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76065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76065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78738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7339911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76065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76065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733924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81404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81404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78738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78738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84077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89423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84077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81404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89416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84077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84077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81404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89416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86743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76065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81404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78738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84077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86743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86743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78738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76065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78738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84077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7339911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733924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81404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89423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86743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89423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76065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7339911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7339911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7339911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78738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84077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86743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81404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86743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89423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84077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7339911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81404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76065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7339911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89423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86743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7339911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76065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81404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84077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78738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0" name="Google Shape;150;p2"/>
          <p:cNvSpPr txBox="1"/>
          <p:nvPr>
            <p:ph type="ctrTitle"/>
          </p:nvPr>
        </p:nvSpPr>
        <p:spPr>
          <a:xfrm>
            <a:off x="750125" y="731375"/>
            <a:ext cx="3822000" cy="268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1" name="Google Shape;151;p2"/>
          <p:cNvSpPr txBox="1"/>
          <p:nvPr>
            <p:ph idx="1" type="subTitle"/>
          </p:nvPr>
        </p:nvSpPr>
        <p:spPr>
          <a:xfrm>
            <a:off x="750125" y="3876025"/>
            <a:ext cx="3822000" cy="53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964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5" name="Google Shape;965;p11"/>
          <p:cNvGrpSpPr/>
          <p:nvPr/>
        </p:nvGrpSpPr>
        <p:grpSpPr>
          <a:xfrm>
            <a:off x="-510238" y="-649390"/>
            <a:ext cx="10164475" cy="1068548"/>
            <a:chOff x="-510250" y="4689885"/>
            <a:chExt cx="10164475" cy="1068548"/>
          </a:xfrm>
        </p:grpSpPr>
        <p:sp>
          <p:nvSpPr>
            <p:cNvPr id="966" name="Google Shape;966;p11"/>
            <p:cNvSpPr/>
            <p:nvPr/>
          </p:nvSpPr>
          <p:spPr>
            <a:xfrm rot="5400000">
              <a:off x="29675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11"/>
            <p:cNvSpPr/>
            <p:nvPr/>
          </p:nvSpPr>
          <p:spPr>
            <a:xfrm rot="5400000">
              <a:off x="29672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11"/>
            <p:cNvSpPr/>
            <p:nvPr/>
          </p:nvSpPr>
          <p:spPr>
            <a:xfrm rot="5400000">
              <a:off x="26992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11"/>
            <p:cNvSpPr/>
            <p:nvPr/>
          </p:nvSpPr>
          <p:spPr>
            <a:xfrm rot="5400000">
              <a:off x="26996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11"/>
            <p:cNvSpPr/>
            <p:nvPr/>
          </p:nvSpPr>
          <p:spPr>
            <a:xfrm rot="5400000">
              <a:off x="40373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11"/>
            <p:cNvSpPr/>
            <p:nvPr/>
          </p:nvSpPr>
          <p:spPr>
            <a:xfrm rot="5400000">
              <a:off x="37690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11"/>
            <p:cNvSpPr/>
            <p:nvPr/>
          </p:nvSpPr>
          <p:spPr>
            <a:xfrm rot="5400000">
              <a:off x="40377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11"/>
            <p:cNvSpPr/>
            <p:nvPr/>
          </p:nvSpPr>
          <p:spPr>
            <a:xfrm rot="5400000">
              <a:off x="35027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11"/>
            <p:cNvSpPr/>
            <p:nvPr/>
          </p:nvSpPr>
          <p:spPr>
            <a:xfrm rot="5400000">
              <a:off x="29672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11"/>
            <p:cNvSpPr/>
            <p:nvPr/>
          </p:nvSpPr>
          <p:spPr>
            <a:xfrm rot="5400000">
              <a:off x="35024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11"/>
            <p:cNvSpPr/>
            <p:nvPr/>
          </p:nvSpPr>
          <p:spPr>
            <a:xfrm rot="5400000">
              <a:off x="32344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11"/>
            <p:cNvSpPr/>
            <p:nvPr/>
          </p:nvSpPr>
          <p:spPr>
            <a:xfrm rot="5400000">
              <a:off x="32341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11"/>
            <p:cNvSpPr/>
            <p:nvPr/>
          </p:nvSpPr>
          <p:spPr>
            <a:xfrm rot="5400000">
              <a:off x="35024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11"/>
            <p:cNvSpPr/>
            <p:nvPr/>
          </p:nvSpPr>
          <p:spPr>
            <a:xfrm rot="5400000">
              <a:off x="35028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11"/>
            <p:cNvSpPr/>
            <p:nvPr/>
          </p:nvSpPr>
          <p:spPr>
            <a:xfrm rot="5400000">
              <a:off x="32345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11"/>
            <p:cNvSpPr/>
            <p:nvPr/>
          </p:nvSpPr>
          <p:spPr>
            <a:xfrm rot="5400000">
              <a:off x="26992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11"/>
            <p:cNvSpPr/>
            <p:nvPr/>
          </p:nvSpPr>
          <p:spPr>
            <a:xfrm rot="5400000">
              <a:off x="40373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11"/>
            <p:cNvSpPr/>
            <p:nvPr/>
          </p:nvSpPr>
          <p:spPr>
            <a:xfrm rot="5400000">
              <a:off x="32341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11"/>
            <p:cNvSpPr/>
            <p:nvPr/>
          </p:nvSpPr>
          <p:spPr>
            <a:xfrm rot="5400000">
              <a:off x="37687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11"/>
            <p:cNvSpPr/>
            <p:nvPr/>
          </p:nvSpPr>
          <p:spPr>
            <a:xfrm rot="5400000">
              <a:off x="37694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11"/>
            <p:cNvSpPr/>
            <p:nvPr/>
          </p:nvSpPr>
          <p:spPr>
            <a:xfrm rot="5400000">
              <a:off x="43047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11"/>
            <p:cNvSpPr/>
            <p:nvPr/>
          </p:nvSpPr>
          <p:spPr>
            <a:xfrm rot="5400000">
              <a:off x="45722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11"/>
            <p:cNvSpPr/>
            <p:nvPr/>
          </p:nvSpPr>
          <p:spPr>
            <a:xfrm rot="5400000">
              <a:off x="45726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11"/>
            <p:cNvSpPr/>
            <p:nvPr/>
          </p:nvSpPr>
          <p:spPr>
            <a:xfrm rot="5400000">
              <a:off x="45726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11"/>
            <p:cNvSpPr/>
            <p:nvPr/>
          </p:nvSpPr>
          <p:spPr>
            <a:xfrm rot="5400000">
              <a:off x="40377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11"/>
            <p:cNvSpPr/>
            <p:nvPr/>
          </p:nvSpPr>
          <p:spPr>
            <a:xfrm rot="5400000">
              <a:off x="45722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11"/>
            <p:cNvSpPr/>
            <p:nvPr/>
          </p:nvSpPr>
          <p:spPr>
            <a:xfrm rot="5400000">
              <a:off x="21640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11"/>
            <p:cNvSpPr/>
            <p:nvPr/>
          </p:nvSpPr>
          <p:spPr>
            <a:xfrm rot="5400000">
              <a:off x="21643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11"/>
            <p:cNvSpPr/>
            <p:nvPr/>
          </p:nvSpPr>
          <p:spPr>
            <a:xfrm rot="5400000">
              <a:off x="24326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11"/>
            <p:cNvSpPr/>
            <p:nvPr/>
          </p:nvSpPr>
          <p:spPr>
            <a:xfrm rot="5400000">
              <a:off x="26995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11"/>
            <p:cNvSpPr/>
            <p:nvPr/>
          </p:nvSpPr>
          <p:spPr>
            <a:xfrm rot="5400000">
              <a:off x="21643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11"/>
            <p:cNvSpPr/>
            <p:nvPr/>
          </p:nvSpPr>
          <p:spPr>
            <a:xfrm rot="5400000">
              <a:off x="21640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11"/>
            <p:cNvSpPr/>
            <p:nvPr/>
          </p:nvSpPr>
          <p:spPr>
            <a:xfrm rot="5400000">
              <a:off x="43046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11"/>
            <p:cNvSpPr/>
            <p:nvPr/>
          </p:nvSpPr>
          <p:spPr>
            <a:xfrm rot="5400000">
              <a:off x="43043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11"/>
            <p:cNvSpPr/>
            <p:nvPr/>
          </p:nvSpPr>
          <p:spPr>
            <a:xfrm rot="5400000">
              <a:off x="43043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11"/>
            <p:cNvSpPr/>
            <p:nvPr/>
          </p:nvSpPr>
          <p:spPr>
            <a:xfrm rot="5400000">
              <a:off x="37694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11"/>
            <p:cNvSpPr/>
            <p:nvPr/>
          </p:nvSpPr>
          <p:spPr>
            <a:xfrm rot="5400000">
              <a:off x="29675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11"/>
            <p:cNvSpPr/>
            <p:nvPr/>
          </p:nvSpPr>
          <p:spPr>
            <a:xfrm rot="5400000">
              <a:off x="24323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11"/>
            <p:cNvSpPr/>
            <p:nvPr/>
          </p:nvSpPr>
          <p:spPr>
            <a:xfrm rot="5400000">
              <a:off x="24323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11"/>
            <p:cNvSpPr/>
            <p:nvPr/>
          </p:nvSpPr>
          <p:spPr>
            <a:xfrm rot="5400000">
              <a:off x="24326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11"/>
            <p:cNvSpPr/>
            <p:nvPr/>
          </p:nvSpPr>
          <p:spPr>
            <a:xfrm rot="5400000">
              <a:off x="2930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11"/>
            <p:cNvSpPr/>
            <p:nvPr/>
          </p:nvSpPr>
          <p:spPr>
            <a:xfrm rot="5400000">
              <a:off x="2923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11"/>
            <p:cNvSpPr/>
            <p:nvPr/>
          </p:nvSpPr>
          <p:spPr>
            <a:xfrm rot="5400000">
              <a:off x="246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11"/>
            <p:cNvSpPr/>
            <p:nvPr/>
          </p:nvSpPr>
          <p:spPr>
            <a:xfrm rot="5400000">
              <a:off x="250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11"/>
            <p:cNvSpPr/>
            <p:nvPr/>
          </p:nvSpPr>
          <p:spPr>
            <a:xfrm rot="5400000">
              <a:off x="13628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11"/>
            <p:cNvSpPr/>
            <p:nvPr/>
          </p:nvSpPr>
          <p:spPr>
            <a:xfrm rot="5400000">
              <a:off x="10948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11"/>
            <p:cNvSpPr/>
            <p:nvPr/>
          </p:nvSpPr>
          <p:spPr>
            <a:xfrm rot="5400000">
              <a:off x="13631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11"/>
            <p:cNvSpPr/>
            <p:nvPr/>
          </p:nvSpPr>
          <p:spPr>
            <a:xfrm rot="5400000">
              <a:off x="8282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11"/>
            <p:cNvSpPr/>
            <p:nvPr/>
          </p:nvSpPr>
          <p:spPr>
            <a:xfrm rot="5400000">
              <a:off x="2923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11"/>
            <p:cNvSpPr/>
            <p:nvPr/>
          </p:nvSpPr>
          <p:spPr>
            <a:xfrm rot="5400000">
              <a:off x="8279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11"/>
            <p:cNvSpPr/>
            <p:nvPr/>
          </p:nvSpPr>
          <p:spPr>
            <a:xfrm rot="5400000">
              <a:off x="5596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11"/>
            <p:cNvSpPr/>
            <p:nvPr/>
          </p:nvSpPr>
          <p:spPr>
            <a:xfrm rot="5400000">
              <a:off x="5596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11"/>
            <p:cNvSpPr/>
            <p:nvPr/>
          </p:nvSpPr>
          <p:spPr>
            <a:xfrm rot="5400000">
              <a:off x="8279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11"/>
            <p:cNvSpPr/>
            <p:nvPr/>
          </p:nvSpPr>
          <p:spPr>
            <a:xfrm rot="5400000">
              <a:off x="8282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0" name="Google Shape;1020;p11"/>
            <p:cNvSpPr/>
            <p:nvPr/>
          </p:nvSpPr>
          <p:spPr>
            <a:xfrm rot="5400000">
              <a:off x="5599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11"/>
            <p:cNvSpPr/>
            <p:nvPr/>
          </p:nvSpPr>
          <p:spPr>
            <a:xfrm rot="5400000">
              <a:off x="246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11"/>
            <p:cNvSpPr/>
            <p:nvPr/>
          </p:nvSpPr>
          <p:spPr>
            <a:xfrm rot="5400000">
              <a:off x="13628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11"/>
            <p:cNvSpPr/>
            <p:nvPr/>
          </p:nvSpPr>
          <p:spPr>
            <a:xfrm rot="5400000">
              <a:off x="5596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11"/>
            <p:cNvSpPr/>
            <p:nvPr/>
          </p:nvSpPr>
          <p:spPr>
            <a:xfrm rot="5400000">
              <a:off x="10948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11"/>
            <p:cNvSpPr/>
            <p:nvPr/>
          </p:nvSpPr>
          <p:spPr>
            <a:xfrm rot="5400000">
              <a:off x="10952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11"/>
            <p:cNvSpPr/>
            <p:nvPr/>
          </p:nvSpPr>
          <p:spPr>
            <a:xfrm rot="5400000">
              <a:off x="16301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11"/>
            <p:cNvSpPr/>
            <p:nvPr/>
          </p:nvSpPr>
          <p:spPr>
            <a:xfrm rot="5400000">
              <a:off x="18980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11"/>
            <p:cNvSpPr/>
            <p:nvPr/>
          </p:nvSpPr>
          <p:spPr>
            <a:xfrm rot="5400000">
              <a:off x="18984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11"/>
            <p:cNvSpPr/>
            <p:nvPr/>
          </p:nvSpPr>
          <p:spPr>
            <a:xfrm rot="5400000">
              <a:off x="18983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11"/>
            <p:cNvSpPr/>
            <p:nvPr/>
          </p:nvSpPr>
          <p:spPr>
            <a:xfrm rot="5400000">
              <a:off x="13628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11"/>
            <p:cNvSpPr/>
            <p:nvPr/>
          </p:nvSpPr>
          <p:spPr>
            <a:xfrm rot="5400000">
              <a:off x="18980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11"/>
            <p:cNvSpPr/>
            <p:nvPr/>
          </p:nvSpPr>
          <p:spPr>
            <a:xfrm rot="5400000">
              <a:off x="-510250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11"/>
            <p:cNvSpPr/>
            <p:nvPr/>
          </p:nvSpPr>
          <p:spPr>
            <a:xfrm rot="5400000">
              <a:off x="-509919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11"/>
            <p:cNvSpPr/>
            <p:nvPr/>
          </p:nvSpPr>
          <p:spPr>
            <a:xfrm rot="5400000">
              <a:off x="-241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11"/>
            <p:cNvSpPr/>
            <p:nvPr/>
          </p:nvSpPr>
          <p:spPr>
            <a:xfrm rot="5400000">
              <a:off x="250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11"/>
            <p:cNvSpPr/>
            <p:nvPr/>
          </p:nvSpPr>
          <p:spPr>
            <a:xfrm rot="5400000">
              <a:off x="-509885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11"/>
            <p:cNvSpPr/>
            <p:nvPr/>
          </p:nvSpPr>
          <p:spPr>
            <a:xfrm rot="5400000">
              <a:off x="-510250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11"/>
            <p:cNvSpPr/>
            <p:nvPr/>
          </p:nvSpPr>
          <p:spPr>
            <a:xfrm rot="5400000">
              <a:off x="16300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11"/>
            <p:cNvSpPr/>
            <p:nvPr/>
          </p:nvSpPr>
          <p:spPr>
            <a:xfrm rot="5400000">
              <a:off x="16297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11"/>
            <p:cNvSpPr/>
            <p:nvPr/>
          </p:nvSpPr>
          <p:spPr>
            <a:xfrm rot="5400000">
              <a:off x="16297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11"/>
            <p:cNvSpPr/>
            <p:nvPr/>
          </p:nvSpPr>
          <p:spPr>
            <a:xfrm rot="5400000">
              <a:off x="10951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11"/>
            <p:cNvSpPr/>
            <p:nvPr/>
          </p:nvSpPr>
          <p:spPr>
            <a:xfrm rot="5400000">
              <a:off x="2929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11"/>
            <p:cNvSpPr/>
            <p:nvPr/>
          </p:nvSpPr>
          <p:spPr>
            <a:xfrm rot="5400000">
              <a:off x="-24228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11"/>
            <p:cNvSpPr/>
            <p:nvPr/>
          </p:nvSpPr>
          <p:spPr>
            <a:xfrm rot="5400000">
              <a:off x="-24228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5" name="Google Shape;1045;p11"/>
            <p:cNvSpPr/>
            <p:nvPr/>
          </p:nvSpPr>
          <p:spPr>
            <a:xfrm rot="5400000">
              <a:off x="-2419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6" name="Google Shape;1046;p11"/>
            <p:cNvSpPr/>
            <p:nvPr/>
          </p:nvSpPr>
          <p:spPr>
            <a:xfrm rot="5400000">
              <a:off x="77821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11"/>
            <p:cNvSpPr/>
            <p:nvPr/>
          </p:nvSpPr>
          <p:spPr>
            <a:xfrm rot="5400000">
              <a:off x="77818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11"/>
            <p:cNvSpPr/>
            <p:nvPr/>
          </p:nvSpPr>
          <p:spPr>
            <a:xfrm rot="5400000">
              <a:off x="75138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11"/>
            <p:cNvSpPr/>
            <p:nvPr/>
          </p:nvSpPr>
          <p:spPr>
            <a:xfrm rot="5400000">
              <a:off x="75142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11"/>
            <p:cNvSpPr/>
            <p:nvPr/>
          </p:nvSpPr>
          <p:spPr>
            <a:xfrm rot="5400000">
              <a:off x="88519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11"/>
            <p:cNvSpPr/>
            <p:nvPr/>
          </p:nvSpPr>
          <p:spPr>
            <a:xfrm rot="5400000">
              <a:off x="85836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11"/>
            <p:cNvSpPr/>
            <p:nvPr/>
          </p:nvSpPr>
          <p:spPr>
            <a:xfrm rot="5400000">
              <a:off x="88523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11"/>
            <p:cNvSpPr/>
            <p:nvPr/>
          </p:nvSpPr>
          <p:spPr>
            <a:xfrm rot="5400000">
              <a:off x="83173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11"/>
            <p:cNvSpPr/>
            <p:nvPr/>
          </p:nvSpPr>
          <p:spPr>
            <a:xfrm rot="5400000">
              <a:off x="77818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11"/>
            <p:cNvSpPr/>
            <p:nvPr/>
          </p:nvSpPr>
          <p:spPr>
            <a:xfrm rot="5400000">
              <a:off x="83170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11"/>
            <p:cNvSpPr/>
            <p:nvPr/>
          </p:nvSpPr>
          <p:spPr>
            <a:xfrm rot="5400000">
              <a:off x="80490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7" name="Google Shape;1057;p11"/>
            <p:cNvSpPr/>
            <p:nvPr/>
          </p:nvSpPr>
          <p:spPr>
            <a:xfrm rot="5400000">
              <a:off x="80487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11"/>
            <p:cNvSpPr/>
            <p:nvPr/>
          </p:nvSpPr>
          <p:spPr>
            <a:xfrm rot="5400000">
              <a:off x="83170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11"/>
            <p:cNvSpPr/>
            <p:nvPr/>
          </p:nvSpPr>
          <p:spPr>
            <a:xfrm rot="5400000">
              <a:off x="83174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11"/>
            <p:cNvSpPr/>
            <p:nvPr/>
          </p:nvSpPr>
          <p:spPr>
            <a:xfrm rot="5400000">
              <a:off x="80491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11"/>
            <p:cNvSpPr/>
            <p:nvPr/>
          </p:nvSpPr>
          <p:spPr>
            <a:xfrm rot="5400000">
              <a:off x="75138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11"/>
            <p:cNvSpPr/>
            <p:nvPr/>
          </p:nvSpPr>
          <p:spPr>
            <a:xfrm rot="5400000">
              <a:off x="88519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11"/>
            <p:cNvSpPr/>
            <p:nvPr/>
          </p:nvSpPr>
          <p:spPr>
            <a:xfrm rot="5400000">
              <a:off x="80487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11"/>
            <p:cNvSpPr/>
            <p:nvPr/>
          </p:nvSpPr>
          <p:spPr>
            <a:xfrm rot="5400000">
              <a:off x="85833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11"/>
            <p:cNvSpPr/>
            <p:nvPr/>
          </p:nvSpPr>
          <p:spPr>
            <a:xfrm rot="5400000">
              <a:off x="85840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11"/>
            <p:cNvSpPr/>
            <p:nvPr/>
          </p:nvSpPr>
          <p:spPr>
            <a:xfrm rot="5400000">
              <a:off x="91193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11"/>
            <p:cNvSpPr/>
            <p:nvPr/>
          </p:nvSpPr>
          <p:spPr>
            <a:xfrm rot="5400000">
              <a:off x="93868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11"/>
            <p:cNvSpPr/>
            <p:nvPr/>
          </p:nvSpPr>
          <p:spPr>
            <a:xfrm rot="5400000">
              <a:off x="93872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11"/>
            <p:cNvSpPr/>
            <p:nvPr/>
          </p:nvSpPr>
          <p:spPr>
            <a:xfrm rot="5400000">
              <a:off x="93872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11"/>
            <p:cNvSpPr/>
            <p:nvPr/>
          </p:nvSpPr>
          <p:spPr>
            <a:xfrm rot="5400000">
              <a:off x="88523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11"/>
            <p:cNvSpPr/>
            <p:nvPr/>
          </p:nvSpPr>
          <p:spPr>
            <a:xfrm rot="5400000">
              <a:off x="93868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11"/>
            <p:cNvSpPr/>
            <p:nvPr/>
          </p:nvSpPr>
          <p:spPr>
            <a:xfrm rot="5400000">
              <a:off x="69786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11"/>
            <p:cNvSpPr/>
            <p:nvPr/>
          </p:nvSpPr>
          <p:spPr>
            <a:xfrm rot="5400000">
              <a:off x="6978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11"/>
            <p:cNvSpPr/>
            <p:nvPr/>
          </p:nvSpPr>
          <p:spPr>
            <a:xfrm rot="5400000">
              <a:off x="72472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11"/>
            <p:cNvSpPr/>
            <p:nvPr/>
          </p:nvSpPr>
          <p:spPr>
            <a:xfrm rot="5400000">
              <a:off x="75141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11"/>
            <p:cNvSpPr/>
            <p:nvPr/>
          </p:nvSpPr>
          <p:spPr>
            <a:xfrm rot="5400000">
              <a:off x="69789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11"/>
            <p:cNvSpPr/>
            <p:nvPr/>
          </p:nvSpPr>
          <p:spPr>
            <a:xfrm rot="5400000">
              <a:off x="69786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11"/>
            <p:cNvSpPr/>
            <p:nvPr/>
          </p:nvSpPr>
          <p:spPr>
            <a:xfrm rot="5400000">
              <a:off x="91192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11"/>
            <p:cNvSpPr/>
            <p:nvPr/>
          </p:nvSpPr>
          <p:spPr>
            <a:xfrm rot="5400000">
              <a:off x="91189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11"/>
            <p:cNvSpPr/>
            <p:nvPr/>
          </p:nvSpPr>
          <p:spPr>
            <a:xfrm rot="5400000">
              <a:off x="91189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11"/>
            <p:cNvSpPr/>
            <p:nvPr/>
          </p:nvSpPr>
          <p:spPr>
            <a:xfrm rot="5400000">
              <a:off x="85840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11"/>
            <p:cNvSpPr/>
            <p:nvPr/>
          </p:nvSpPr>
          <p:spPr>
            <a:xfrm rot="5400000">
              <a:off x="77821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11"/>
            <p:cNvSpPr/>
            <p:nvPr/>
          </p:nvSpPr>
          <p:spPr>
            <a:xfrm rot="5400000">
              <a:off x="72469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11"/>
            <p:cNvSpPr/>
            <p:nvPr/>
          </p:nvSpPr>
          <p:spPr>
            <a:xfrm rot="5400000">
              <a:off x="72469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11"/>
            <p:cNvSpPr/>
            <p:nvPr/>
          </p:nvSpPr>
          <p:spPr>
            <a:xfrm rot="5400000">
              <a:off x="72472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11"/>
            <p:cNvSpPr/>
            <p:nvPr/>
          </p:nvSpPr>
          <p:spPr>
            <a:xfrm rot="5400000">
              <a:off x="51076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11"/>
            <p:cNvSpPr/>
            <p:nvPr/>
          </p:nvSpPr>
          <p:spPr>
            <a:xfrm rot="5400000">
              <a:off x="51069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11"/>
            <p:cNvSpPr/>
            <p:nvPr/>
          </p:nvSpPr>
          <p:spPr>
            <a:xfrm rot="5400000">
              <a:off x="48392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11"/>
            <p:cNvSpPr/>
            <p:nvPr/>
          </p:nvSpPr>
          <p:spPr>
            <a:xfrm rot="5400000">
              <a:off x="48396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11"/>
            <p:cNvSpPr/>
            <p:nvPr/>
          </p:nvSpPr>
          <p:spPr>
            <a:xfrm rot="5400000">
              <a:off x="61774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11"/>
            <p:cNvSpPr/>
            <p:nvPr/>
          </p:nvSpPr>
          <p:spPr>
            <a:xfrm rot="5400000">
              <a:off x="59094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11"/>
            <p:cNvSpPr/>
            <p:nvPr/>
          </p:nvSpPr>
          <p:spPr>
            <a:xfrm rot="5400000">
              <a:off x="61777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11"/>
            <p:cNvSpPr/>
            <p:nvPr/>
          </p:nvSpPr>
          <p:spPr>
            <a:xfrm rot="5400000">
              <a:off x="56428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11"/>
            <p:cNvSpPr/>
            <p:nvPr/>
          </p:nvSpPr>
          <p:spPr>
            <a:xfrm rot="5400000">
              <a:off x="51069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11"/>
            <p:cNvSpPr/>
            <p:nvPr/>
          </p:nvSpPr>
          <p:spPr>
            <a:xfrm rot="5400000">
              <a:off x="56425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11"/>
            <p:cNvSpPr/>
            <p:nvPr/>
          </p:nvSpPr>
          <p:spPr>
            <a:xfrm rot="5400000">
              <a:off x="53742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11"/>
            <p:cNvSpPr/>
            <p:nvPr/>
          </p:nvSpPr>
          <p:spPr>
            <a:xfrm rot="5400000">
              <a:off x="53742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11"/>
            <p:cNvSpPr/>
            <p:nvPr/>
          </p:nvSpPr>
          <p:spPr>
            <a:xfrm rot="5400000">
              <a:off x="56425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11"/>
            <p:cNvSpPr/>
            <p:nvPr/>
          </p:nvSpPr>
          <p:spPr>
            <a:xfrm rot="5400000">
              <a:off x="56428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0" name="Google Shape;1100;p11"/>
            <p:cNvSpPr/>
            <p:nvPr/>
          </p:nvSpPr>
          <p:spPr>
            <a:xfrm rot="5400000">
              <a:off x="53745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1" name="Google Shape;1101;p11"/>
            <p:cNvSpPr/>
            <p:nvPr/>
          </p:nvSpPr>
          <p:spPr>
            <a:xfrm rot="5400000">
              <a:off x="48392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11"/>
            <p:cNvSpPr/>
            <p:nvPr/>
          </p:nvSpPr>
          <p:spPr>
            <a:xfrm rot="5400000">
              <a:off x="61774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11"/>
            <p:cNvSpPr/>
            <p:nvPr/>
          </p:nvSpPr>
          <p:spPr>
            <a:xfrm rot="5400000">
              <a:off x="53742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11"/>
            <p:cNvSpPr/>
            <p:nvPr/>
          </p:nvSpPr>
          <p:spPr>
            <a:xfrm rot="5400000">
              <a:off x="59094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11"/>
            <p:cNvSpPr/>
            <p:nvPr/>
          </p:nvSpPr>
          <p:spPr>
            <a:xfrm rot="5400000">
              <a:off x="59098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6" name="Google Shape;1106;p11"/>
            <p:cNvSpPr/>
            <p:nvPr/>
          </p:nvSpPr>
          <p:spPr>
            <a:xfrm rot="5400000">
              <a:off x="64447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7" name="Google Shape;1107;p11"/>
            <p:cNvSpPr/>
            <p:nvPr/>
          </p:nvSpPr>
          <p:spPr>
            <a:xfrm rot="5400000">
              <a:off x="67126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8" name="Google Shape;1108;p11"/>
            <p:cNvSpPr/>
            <p:nvPr/>
          </p:nvSpPr>
          <p:spPr>
            <a:xfrm rot="5400000">
              <a:off x="67130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9" name="Google Shape;1109;p11"/>
            <p:cNvSpPr/>
            <p:nvPr/>
          </p:nvSpPr>
          <p:spPr>
            <a:xfrm rot="5400000">
              <a:off x="67129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0" name="Google Shape;1110;p11"/>
            <p:cNvSpPr/>
            <p:nvPr/>
          </p:nvSpPr>
          <p:spPr>
            <a:xfrm rot="5400000">
              <a:off x="61774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1" name="Google Shape;1111;p11"/>
            <p:cNvSpPr/>
            <p:nvPr/>
          </p:nvSpPr>
          <p:spPr>
            <a:xfrm rot="5400000">
              <a:off x="67126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11"/>
            <p:cNvSpPr/>
            <p:nvPr/>
          </p:nvSpPr>
          <p:spPr>
            <a:xfrm rot="5400000">
              <a:off x="48396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11"/>
            <p:cNvSpPr/>
            <p:nvPr/>
          </p:nvSpPr>
          <p:spPr>
            <a:xfrm rot="5400000">
              <a:off x="64446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11"/>
            <p:cNvSpPr/>
            <p:nvPr/>
          </p:nvSpPr>
          <p:spPr>
            <a:xfrm rot="5400000">
              <a:off x="64443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5" name="Google Shape;1115;p11"/>
            <p:cNvSpPr/>
            <p:nvPr/>
          </p:nvSpPr>
          <p:spPr>
            <a:xfrm rot="5400000">
              <a:off x="64443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11"/>
            <p:cNvSpPr/>
            <p:nvPr/>
          </p:nvSpPr>
          <p:spPr>
            <a:xfrm rot="5400000">
              <a:off x="59097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11"/>
            <p:cNvSpPr/>
            <p:nvPr/>
          </p:nvSpPr>
          <p:spPr>
            <a:xfrm rot="5400000">
              <a:off x="51075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8" name="Google Shape;1118;p11"/>
          <p:cNvSpPr txBox="1"/>
          <p:nvPr>
            <p:ph hasCustomPrompt="1" type="title"/>
          </p:nvPr>
        </p:nvSpPr>
        <p:spPr>
          <a:xfrm>
            <a:off x="734075" y="1632575"/>
            <a:ext cx="3905100" cy="12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9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19" name="Google Shape;1119;p11"/>
          <p:cNvSpPr txBox="1"/>
          <p:nvPr>
            <p:ph idx="1" type="body"/>
          </p:nvPr>
        </p:nvSpPr>
        <p:spPr>
          <a:xfrm>
            <a:off x="734075" y="3510350"/>
            <a:ext cx="3905100" cy="20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00">
                <a:solidFill>
                  <a:schemeClr val="accen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lt1"/>
        </a:solidFill>
      </p:bgPr>
    </p:bg>
    <p:spTree>
      <p:nvGrpSpPr>
        <p:cNvPr id="1120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13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123" name="Google Shape;1123;p13"/>
          <p:cNvGrpSpPr/>
          <p:nvPr/>
        </p:nvGrpSpPr>
        <p:grpSpPr>
          <a:xfrm>
            <a:off x="733913" y="731950"/>
            <a:ext cx="7675980" cy="654800"/>
            <a:chOff x="733925" y="689750"/>
            <a:chExt cx="7276500" cy="654800"/>
          </a:xfrm>
        </p:grpSpPr>
        <p:cxnSp>
          <p:nvCxnSpPr>
            <p:cNvPr id="1124" name="Google Shape;1124;p13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125" name="Google Shape;1125;p13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126" name="Google Shape;1126;p13"/>
          <p:cNvSpPr txBox="1"/>
          <p:nvPr>
            <p:ph idx="1" type="subTitle"/>
          </p:nvPr>
        </p:nvSpPr>
        <p:spPr>
          <a:xfrm>
            <a:off x="1649729" y="2270850"/>
            <a:ext cx="15948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27" name="Google Shape;1127;p13"/>
          <p:cNvSpPr txBox="1"/>
          <p:nvPr>
            <p:ph idx="2" type="subTitle"/>
          </p:nvPr>
        </p:nvSpPr>
        <p:spPr>
          <a:xfrm>
            <a:off x="1649716" y="1666249"/>
            <a:ext cx="14112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28" name="Google Shape;1128;p13"/>
          <p:cNvSpPr txBox="1"/>
          <p:nvPr>
            <p:ph hasCustomPrompt="1" idx="3" type="title"/>
          </p:nvPr>
        </p:nvSpPr>
        <p:spPr>
          <a:xfrm flipH="1">
            <a:off x="727425" y="1666250"/>
            <a:ext cx="922500" cy="1177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1" sz="4000"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1129" name="Google Shape;1129;p13"/>
          <p:cNvSpPr txBox="1"/>
          <p:nvPr>
            <p:ph idx="4" type="subTitle"/>
          </p:nvPr>
        </p:nvSpPr>
        <p:spPr>
          <a:xfrm>
            <a:off x="4235502" y="2270850"/>
            <a:ext cx="15954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0" name="Google Shape;1130;p13"/>
          <p:cNvSpPr txBox="1"/>
          <p:nvPr>
            <p:ph idx="5" type="subTitle"/>
          </p:nvPr>
        </p:nvSpPr>
        <p:spPr>
          <a:xfrm>
            <a:off x="4235490" y="1666249"/>
            <a:ext cx="14112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1" name="Google Shape;1131;p13"/>
          <p:cNvSpPr txBox="1"/>
          <p:nvPr>
            <p:ph hasCustomPrompt="1" idx="6" type="title"/>
          </p:nvPr>
        </p:nvSpPr>
        <p:spPr>
          <a:xfrm flipH="1">
            <a:off x="3312902" y="1666250"/>
            <a:ext cx="922800" cy="1177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1" sz="4000"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1132" name="Google Shape;1132;p13"/>
          <p:cNvSpPr txBox="1"/>
          <p:nvPr>
            <p:ph idx="7" type="subTitle"/>
          </p:nvPr>
        </p:nvSpPr>
        <p:spPr>
          <a:xfrm>
            <a:off x="6821279" y="2270850"/>
            <a:ext cx="1595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3" name="Google Shape;1133;p13"/>
          <p:cNvSpPr txBox="1"/>
          <p:nvPr>
            <p:ph idx="8" type="subTitle"/>
          </p:nvPr>
        </p:nvSpPr>
        <p:spPr>
          <a:xfrm>
            <a:off x="6821266" y="1666249"/>
            <a:ext cx="14112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4" name="Google Shape;1134;p13"/>
          <p:cNvSpPr txBox="1"/>
          <p:nvPr>
            <p:ph hasCustomPrompt="1" idx="9" type="title"/>
          </p:nvPr>
        </p:nvSpPr>
        <p:spPr>
          <a:xfrm flipH="1">
            <a:off x="5905279" y="1666300"/>
            <a:ext cx="922800" cy="1177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1" sz="4000"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1135" name="Google Shape;1135;p13"/>
          <p:cNvSpPr txBox="1"/>
          <p:nvPr>
            <p:ph idx="13" type="subTitle"/>
          </p:nvPr>
        </p:nvSpPr>
        <p:spPr>
          <a:xfrm>
            <a:off x="1649925" y="3823615"/>
            <a:ext cx="15948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6" name="Google Shape;1136;p13"/>
          <p:cNvSpPr txBox="1"/>
          <p:nvPr>
            <p:ph idx="14" type="subTitle"/>
          </p:nvPr>
        </p:nvSpPr>
        <p:spPr>
          <a:xfrm>
            <a:off x="1649916" y="3217650"/>
            <a:ext cx="14112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7" name="Google Shape;1137;p13"/>
          <p:cNvSpPr txBox="1"/>
          <p:nvPr>
            <p:ph hasCustomPrompt="1" idx="15" type="title"/>
          </p:nvPr>
        </p:nvSpPr>
        <p:spPr>
          <a:xfrm flipH="1">
            <a:off x="727704" y="3217650"/>
            <a:ext cx="922500" cy="1177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1" sz="4000"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1138" name="Google Shape;1138;p13"/>
          <p:cNvSpPr txBox="1"/>
          <p:nvPr>
            <p:ph idx="16" type="subTitle"/>
          </p:nvPr>
        </p:nvSpPr>
        <p:spPr>
          <a:xfrm>
            <a:off x="4235698" y="3823615"/>
            <a:ext cx="15954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39" name="Google Shape;1139;p13"/>
          <p:cNvSpPr txBox="1"/>
          <p:nvPr>
            <p:ph idx="17" type="subTitle"/>
          </p:nvPr>
        </p:nvSpPr>
        <p:spPr>
          <a:xfrm>
            <a:off x="4235690" y="3217650"/>
            <a:ext cx="14112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40" name="Google Shape;1140;p13"/>
          <p:cNvSpPr txBox="1"/>
          <p:nvPr>
            <p:ph hasCustomPrompt="1" idx="18" type="title"/>
          </p:nvPr>
        </p:nvSpPr>
        <p:spPr>
          <a:xfrm flipH="1">
            <a:off x="3313077" y="3217650"/>
            <a:ext cx="922800" cy="1177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1" sz="4000"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1141" name="Google Shape;1141;p13"/>
          <p:cNvSpPr txBox="1"/>
          <p:nvPr>
            <p:ph idx="19" type="subTitle"/>
          </p:nvPr>
        </p:nvSpPr>
        <p:spPr>
          <a:xfrm>
            <a:off x="6821475" y="3823615"/>
            <a:ext cx="1595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42" name="Google Shape;1142;p13"/>
          <p:cNvSpPr txBox="1"/>
          <p:nvPr>
            <p:ph idx="20" type="subTitle"/>
          </p:nvPr>
        </p:nvSpPr>
        <p:spPr>
          <a:xfrm>
            <a:off x="6821466" y="3217650"/>
            <a:ext cx="14112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43" name="Google Shape;1143;p13"/>
          <p:cNvSpPr txBox="1"/>
          <p:nvPr>
            <p:ph hasCustomPrompt="1" idx="21" type="title"/>
          </p:nvPr>
        </p:nvSpPr>
        <p:spPr>
          <a:xfrm flipH="1">
            <a:off x="5905454" y="3217650"/>
            <a:ext cx="922800" cy="11772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b="1" sz="4000"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2">
    <p:spTree>
      <p:nvGrpSpPr>
        <p:cNvPr id="1144" name="Shape 1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Google Shape;1145;p14"/>
          <p:cNvSpPr txBox="1"/>
          <p:nvPr>
            <p:ph type="title"/>
          </p:nvPr>
        </p:nvSpPr>
        <p:spPr>
          <a:xfrm>
            <a:off x="5290475" y="3927838"/>
            <a:ext cx="3127500" cy="33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46" name="Google Shape;1146;p14"/>
          <p:cNvSpPr txBox="1"/>
          <p:nvPr>
            <p:ph idx="1" type="subTitle"/>
          </p:nvPr>
        </p:nvSpPr>
        <p:spPr>
          <a:xfrm>
            <a:off x="726100" y="3000325"/>
            <a:ext cx="4362900" cy="141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1147" name="Google Shape;1147;p14"/>
          <p:cNvGrpSpPr/>
          <p:nvPr/>
        </p:nvGrpSpPr>
        <p:grpSpPr>
          <a:xfrm>
            <a:off x="-510250" y="-707640"/>
            <a:ext cx="10164475" cy="1068548"/>
            <a:chOff x="-510250" y="4689885"/>
            <a:chExt cx="10164475" cy="1068548"/>
          </a:xfrm>
        </p:grpSpPr>
        <p:sp>
          <p:nvSpPr>
            <p:cNvPr id="1148" name="Google Shape;1148;p14"/>
            <p:cNvSpPr/>
            <p:nvPr/>
          </p:nvSpPr>
          <p:spPr>
            <a:xfrm rot="5400000">
              <a:off x="29675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9" name="Google Shape;1149;p14"/>
            <p:cNvSpPr/>
            <p:nvPr/>
          </p:nvSpPr>
          <p:spPr>
            <a:xfrm rot="5400000">
              <a:off x="29672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0" name="Google Shape;1150;p14"/>
            <p:cNvSpPr/>
            <p:nvPr/>
          </p:nvSpPr>
          <p:spPr>
            <a:xfrm rot="5400000">
              <a:off x="26992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14"/>
            <p:cNvSpPr/>
            <p:nvPr/>
          </p:nvSpPr>
          <p:spPr>
            <a:xfrm rot="5400000">
              <a:off x="26996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14"/>
            <p:cNvSpPr/>
            <p:nvPr/>
          </p:nvSpPr>
          <p:spPr>
            <a:xfrm rot="5400000">
              <a:off x="40373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14"/>
            <p:cNvSpPr/>
            <p:nvPr/>
          </p:nvSpPr>
          <p:spPr>
            <a:xfrm rot="5400000">
              <a:off x="37690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14"/>
            <p:cNvSpPr/>
            <p:nvPr/>
          </p:nvSpPr>
          <p:spPr>
            <a:xfrm rot="5400000">
              <a:off x="40377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14"/>
            <p:cNvSpPr/>
            <p:nvPr/>
          </p:nvSpPr>
          <p:spPr>
            <a:xfrm rot="5400000">
              <a:off x="35027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14"/>
            <p:cNvSpPr/>
            <p:nvPr/>
          </p:nvSpPr>
          <p:spPr>
            <a:xfrm rot="5400000">
              <a:off x="29672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14"/>
            <p:cNvSpPr/>
            <p:nvPr/>
          </p:nvSpPr>
          <p:spPr>
            <a:xfrm rot="5400000">
              <a:off x="35024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14"/>
            <p:cNvSpPr/>
            <p:nvPr/>
          </p:nvSpPr>
          <p:spPr>
            <a:xfrm rot="5400000">
              <a:off x="32344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14"/>
            <p:cNvSpPr/>
            <p:nvPr/>
          </p:nvSpPr>
          <p:spPr>
            <a:xfrm rot="5400000">
              <a:off x="32341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14"/>
            <p:cNvSpPr/>
            <p:nvPr/>
          </p:nvSpPr>
          <p:spPr>
            <a:xfrm rot="5400000">
              <a:off x="35024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14"/>
            <p:cNvSpPr/>
            <p:nvPr/>
          </p:nvSpPr>
          <p:spPr>
            <a:xfrm rot="5400000">
              <a:off x="35028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14"/>
            <p:cNvSpPr/>
            <p:nvPr/>
          </p:nvSpPr>
          <p:spPr>
            <a:xfrm rot="5400000">
              <a:off x="32345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14"/>
            <p:cNvSpPr/>
            <p:nvPr/>
          </p:nvSpPr>
          <p:spPr>
            <a:xfrm rot="5400000">
              <a:off x="26992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14"/>
            <p:cNvSpPr/>
            <p:nvPr/>
          </p:nvSpPr>
          <p:spPr>
            <a:xfrm rot="5400000">
              <a:off x="40373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14"/>
            <p:cNvSpPr/>
            <p:nvPr/>
          </p:nvSpPr>
          <p:spPr>
            <a:xfrm rot="5400000">
              <a:off x="32341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14"/>
            <p:cNvSpPr/>
            <p:nvPr/>
          </p:nvSpPr>
          <p:spPr>
            <a:xfrm rot="5400000">
              <a:off x="37687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14"/>
            <p:cNvSpPr/>
            <p:nvPr/>
          </p:nvSpPr>
          <p:spPr>
            <a:xfrm rot="5400000">
              <a:off x="37694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14"/>
            <p:cNvSpPr/>
            <p:nvPr/>
          </p:nvSpPr>
          <p:spPr>
            <a:xfrm rot="5400000">
              <a:off x="43047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14"/>
            <p:cNvSpPr/>
            <p:nvPr/>
          </p:nvSpPr>
          <p:spPr>
            <a:xfrm rot="5400000">
              <a:off x="45722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14"/>
            <p:cNvSpPr/>
            <p:nvPr/>
          </p:nvSpPr>
          <p:spPr>
            <a:xfrm rot="5400000">
              <a:off x="45726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14"/>
            <p:cNvSpPr/>
            <p:nvPr/>
          </p:nvSpPr>
          <p:spPr>
            <a:xfrm rot="5400000">
              <a:off x="45726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14"/>
            <p:cNvSpPr/>
            <p:nvPr/>
          </p:nvSpPr>
          <p:spPr>
            <a:xfrm rot="5400000">
              <a:off x="40377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14"/>
            <p:cNvSpPr/>
            <p:nvPr/>
          </p:nvSpPr>
          <p:spPr>
            <a:xfrm rot="5400000">
              <a:off x="45722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14"/>
            <p:cNvSpPr/>
            <p:nvPr/>
          </p:nvSpPr>
          <p:spPr>
            <a:xfrm rot="5400000">
              <a:off x="21640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14"/>
            <p:cNvSpPr/>
            <p:nvPr/>
          </p:nvSpPr>
          <p:spPr>
            <a:xfrm rot="5400000">
              <a:off x="21643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14"/>
            <p:cNvSpPr/>
            <p:nvPr/>
          </p:nvSpPr>
          <p:spPr>
            <a:xfrm rot="5400000">
              <a:off x="24326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14"/>
            <p:cNvSpPr/>
            <p:nvPr/>
          </p:nvSpPr>
          <p:spPr>
            <a:xfrm rot="5400000">
              <a:off x="26995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14"/>
            <p:cNvSpPr/>
            <p:nvPr/>
          </p:nvSpPr>
          <p:spPr>
            <a:xfrm rot="5400000">
              <a:off x="21643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14"/>
            <p:cNvSpPr/>
            <p:nvPr/>
          </p:nvSpPr>
          <p:spPr>
            <a:xfrm rot="5400000">
              <a:off x="21640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14"/>
            <p:cNvSpPr/>
            <p:nvPr/>
          </p:nvSpPr>
          <p:spPr>
            <a:xfrm rot="5400000">
              <a:off x="43046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14"/>
            <p:cNvSpPr/>
            <p:nvPr/>
          </p:nvSpPr>
          <p:spPr>
            <a:xfrm rot="5400000">
              <a:off x="43043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14"/>
            <p:cNvSpPr/>
            <p:nvPr/>
          </p:nvSpPr>
          <p:spPr>
            <a:xfrm rot="5400000">
              <a:off x="43043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14"/>
            <p:cNvSpPr/>
            <p:nvPr/>
          </p:nvSpPr>
          <p:spPr>
            <a:xfrm rot="5400000">
              <a:off x="37694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14"/>
            <p:cNvSpPr/>
            <p:nvPr/>
          </p:nvSpPr>
          <p:spPr>
            <a:xfrm rot="5400000">
              <a:off x="29675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14"/>
            <p:cNvSpPr/>
            <p:nvPr/>
          </p:nvSpPr>
          <p:spPr>
            <a:xfrm rot="5400000">
              <a:off x="24323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14"/>
            <p:cNvSpPr/>
            <p:nvPr/>
          </p:nvSpPr>
          <p:spPr>
            <a:xfrm rot="5400000">
              <a:off x="24323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14"/>
            <p:cNvSpPr/>
            <p:nvPr/>
          </p:nvSpPr>
          <p:spPr>
            <a:xfrm rot="5400000">
              <a:off x="24326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14"/>
            <p:cNvSpPr/>
            <p:nvPr/>
          </p:nvSpPr>
          <p:spPr>
            <a:xfrm rot="5400000">
              <a:off x="2930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14"/>
            <p:cNvSpPr/>
            <p:nvPr/>
          </p:nvSpPr>
          <p:spPr>
            <a:xfrm rot="5400000">
              <a:off x="2923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14"/>
            <p:cNvSpPr/>
            <p:nvPr/>
          </p:nvSpPr>
          <p:spPr>
            <a:xfrm rot="5400000">
              <a:off x="246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14"/>
            <p:cNvSpPr/>
            <p:nvPr/>
          </p:nvSpPr>
          <p:spPr>
            <a:xfrm rot="5400000">
              <a:off x="250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14"/>
            <p:cNvSpPr/>
            <p:nvPr/>
          </p:nvSpPr>
          <p:spPr>
            <a:xfrm rot="5400000">
              <a:off x="13628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14"/>
            <p:cNvSpPr/>
            <p:nvPr/>
          </p:nvSpPr>
          <p:spPr>
            <a:xfrm rot="5400000">
              <a:off x="10948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14"/>
            <p:cNvSpPr/>
            <p:nvPr/>
          </p:nvSpPr>
          <p:spPr>
            <a:xfrm rot="5400000">
              <a:off x="13631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14"/>
            <p:cNvSpPr/>
            <p:nvPr/>
          </p:nvSpPr>
          <p:spPr>
            <a:xfrm rot="5400000">
              <a:off x="8282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14"/>
            <p:cNvSpPr/>
            <p:nvPr/>
          </p:nvSpPr>
          <p:spPr>
            <a:xfrm rot="5400000">
              <a:off x="2923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14"/>
            <p:cNvSpPr/>
            <p:nvPr/>
          </p:nvSpPr>
          <p:spPr>
            <a:xfrm rot="5400000">
              <a:off x="8279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14"/>
            <p:cNvSpPr/>
            <p:nvPr/>
          </p:nvSpPr>
          <p:spPr>
            <a:xfrm rot="5400000">
              <a:off x="5596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14"/>
            <p:cNvSpPr/>
            <p:nvPr/>
          </p:nvSpPr>
          <p:spPr>
            <a:xfrm rot="5400000">
              <a:off x="5596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14"/>
            <p:cNvSpPr/>
            <p:nvPr/>
          </p:nvSpPr>
          <p:spPr>
            <a:xfrm rot="5400000">
              <a:off x="8279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14"/>
            <p:cNvSpPr/>
            <p:nvPr/>
          </p:nvSpPr>
          <p:spPr>
            <a:xfrm rot="5400000">
              <a:off x="8282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14"/>
            <p:cNvSpPr/>
            <p:nvPr/>
          </p:nvSpPr>
          <p:spPr>
            <a:xfrm rot="5400000">
              <a:off x="5599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14"/>
            <p:cNvSpPr/>
            <p:nvPr/>
          </p:nvSpPr>
          <p:spPr>
            <a:xfrm rot="5400000">
              <a:off x="246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14"/>
            <p:cNvSpPr/>
            <p:nvPr/>
          </p:nvSpPr>
          <p:spPr>
            <a:xfrm rot="5400000">
              <a:off x="13628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14"/>
            <p:cNvSpPr/>
            <p:nvPr/>
          </p:nvSpPr>
          <p:spPr>
            <a:xfrm rot="5400000">
              <a:off x="5596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14"/>
            <p:cNvSpPr/>
            <p:nvPr/>
          </p:nvSpPr>
          <p:spPr>
            <a:xfrm rot="5400000">
              <a:off x="10948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14"/>
            <p:cNvSpPr/>
            <p:nvPr/>
          </p:nvSpPr>
          <p:spPr>
            <a:xfrm rot="5400000">
              <a:off x="10952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14"/>
            <p:cNvSpPr/>
            <p:nvPr/>
          </p:nvSpPr>
          <p:spPr>
            <a:xfrm rot="5400000">
              <a:off x="16301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14"/>
            <p:cNvSpPr/>
            <p:nvPr/>
          </p:nvSpPr>
          <p:spPr>
            <a:xfrm rot="5400000">
              <a:off x="18980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14"/>
            <p:cNvSpPr/>
            <p:nvPr/>
          </p:nvSpPr>
          <p:spPr>
            <a:xfrm rot="5400000">
              <a:off x="18984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14"/>
            <p:cNvSpPr/>
            <p:nvPr/>
          </p:nvSpPr>
          <p:spPr>
            <a:xfrm rot="5400000">
              <a:off x="18983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14"/>
            <p:cNvSpPr/>
            <p:nvPr/>
          </p:nvSpPr>
          <p:spPr>
            <a:xfrm rot="5400000">
              <a:off x="13628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14"/>
            <p:cNvSpPr/>
            <p:nvPr/>
          </p:nvSpPr>
          <p:spPr>
            <a:xfrm rot="5400000">
              <a:off x="18980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14"/>
            <p:cNvSpPr/>
            <p:nvPr/>
          </p:nvSpPr>
          <p:spPr>
            <a:xfrm rot="5400000">
              <a:off x="-510250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14"/>
            <p:cNvSpPr/>
            <p:nvPr/>
          </p:nvSpPr>
          <p:spPr>
            <a:xfrm rot="5400000">
              <a:off x="-509919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6" name="Google Shape;1216;p14"/>
            <p:cNvSpPr/>
            <p:nvPr/>
          </p:nvSpPr>
          <p:spPr>
            <a:xfrm rot="5400000">
              <a:off x="-241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14"/>
            <p:cNvSpPr/>
            <p:nvPr/>
          </p:nvSpPr>
          <p:spPr>
            <a:xfrm rot="5400000">
              <a:off x="250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8" name="Google Shape;1218;p14"/>
            <p:cNvSpPr/>
            <p:nvPr/>
          </p:nvSpPr>
          <p:spPr>
            <a:xfrm rot="5400000">
              <a:off x="-509885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9" name="Google Shape;1219;p14"/>
            <p:cNvSpPr/>
            <p:nvPr/>
          </p:nvSpPr>
          <p:spPr>
            <a:xfrm rot="5400000">
              <a:off x="-510250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0" name="Google Shape;1220;p14"/>
            <p:cNvSpPr/>
            <p:nvPr/>
          </p:nvSpPr>
          <p:spPr>
            <a:xfrm rot="5400000">
              <a:off x="16300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14"/>
            <p:cNvSpPr/>
            <p:nvPr/>
          </p:nvSpPr>
          <p:spPr>
            <a:xfrm rot="5400000">
              <a:off x="16297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14"/>
            <p:cNvSpPr/>
            <p:nvPr/>
          </p:nvSpPr>
          <p:spPr>
            <a:xfrm rot="5400000">
              <a:off x="16297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14"/>
            <p:cNvSpPr/>
            <p:nvPr/>
          </p:nvSpPr>
          <p:spPr>
            <a:xfrm rot="5400000">
              <a:off x="10951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14"/>
            <p:cNvSpPr/>
            <p:nvPr/>
          </p:nvSpPr>
          <p:spPr>
            <a:xfrm rot="5400000">
              <a:off x="2929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14"/>
            <p:cNvSpPr/>
            <p:nvPr/>
          </p:nvSpPr>
          <p:spPr>
            <a:xfrm rot="5400000">
              <a:off x="-24228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14"/>
            <p:cNvSpPr/>
            <p:nvPr/>
          </p:nvSpPr>
          <p:spPr>
            <a:xfrm rot="5400000">
              <a:off x="-24228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14"/>
            <p:cNvSpPr/>
            <p:nvPr/>
          </p:nvSpPr>
          <p:spPr>
            <a:xfrm rot="5400000">
              <a:off x="-2419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14"/>
            <p:cNvSpPr/>
            <p:nvPr/>
          </p:nvSpPr>
          <p:spPr>
            <a:xfrm rot="5400000">
              <a:off x="77821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14"/>
            <p:cNvSpPr/>
            <p:nvPr/>
          </p:nvSpPr>
          <p:spPr>
            <a:xfrm rot="5400000">
              <a:off x="77818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14"/>
            <p:cNvSpPr/>
            <p:nvPr/>
          </p:nvSpPr>
          <p:spPr>
            <a:xfrm rot="5400000">
              <a:off x="75138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14"/>
            <p:cNvSpPr/>
            <p:nvPr/>
          </p:nvSpPr>
          <p:spPr>
            <a:xfrm rot="5400000">
              <a:off x="75142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14"/>
            <p:cNvSpPr/>
            <p:nvPr/>
          </p:nvSpPr>
          <p:spPr>
            <a:xfrm rot="5400000">
              <a:off x="88519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14"/>
            <p:cNvSpPr/>
            <p:nvPr/>
          </p:nvSpPr>
          <p:spPr>
            <a:xfrm rot="5400000">
              <a:off x="85836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14"/>
            <p:cNvSpPr/>
            <p:nvPr/>
          </p:nvSpPr>
          <p:spPr>
            <a:xfrm rot="5400000">
              <a:off x="88523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14"/>
            <p:cNvSpPr/>
            <p:nvPr/>
          </p:nvSpPr>
          <p:spPr>
            <a:xfrm rot="5400000">
              <a:off x="83173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14"/>
            <p:cNvSpPr/>
            <p:nvPr/>
          </p:nvSpPr>
          <p:spPr>
            <a:xfrm rot="5400000">
              <a:off x="77818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14"/>
            <p:cNvSpPr/>
            <p:nvPr/>
          </p:nvSpPr>
          <p:spPr>
            <a:xfrm rot="5400000">
              <a:off x="83170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8" name="Google Shape;1238;p14"/>
            <p:cNvSpPr/>
            <p:nvPr/>
          </p:nvSpPr>
          <p:spPr>
            <a:xfrm rot="5400000">
              <a:off x="80490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14"/>
            <p:cNvSpPr/>
            <p:nvPr/>
          </p:nvSpPr>
          <p:spPr>
            <a:xfrm rot="5400000">
              <a:off x="80487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14"/>
            <p:cNvSpPr/>
            <p:nvPr/>
          </p:nvSpPr>
          <p:spPr>
            <a:xfrm rot="5400000">
              <a:off x="83170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14"/>
            <p:cNvSpPr/>
            <p:nvPr/>
          </p:nvSpPr>
          <p:spPr>
            <a:xfrm rot="5400000">
              <a:off x="83174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14"/>
            <p:cNvSpPr/>
            <p:nvPr/>
          </p:nvSpPr>
          <p:spPr>
            <a:xfrm rot="5400000">
              <a:off x="80491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14"/>
            <p:cNvSpPr/>
            <p:nvPr/>
          </p:nvSpPr>
          <p:spPr>
            <a:xfrm rot="5400000">
              <a:off x="75138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14"/>
            <p:cNvSpPr/>
            <p:nvPr/>
          </p:nvSpPr>
          <p:spPr>
            <a:xfrm rot="5400000">
              <a:off x="88519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14"/>
            <p:cNvSpPr/>
            <p:nvPr/>
          </p:nvSpPr>
          <p:spPr>
            <a:xfrm rot="5400000">
              <a:off x="80487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14"/>
            <p:cNvSpPr/>
            <p:nvPr/>
          </p:nvSpPr>
          <p:spPr>
            <a:xfrm rot="5400000">
              <a:off x="85833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14"/>
            <p:cNvSpPr/>
            <p:nvPr/>
          </p:nvSpPr>
          <p:spPr>
            <a:xfrm rot="5400000">
              <a:off x="85840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14"/>
            <p:cNvSpPr/>
            <p:nvPr/>
          </p:nvSpPr>
          <p:spPr>
            <a:xfrm rot="5400000">
              <a:off x="91193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14"/>
            <p:cNvSpPr/>
            <p:nvPr/>
          </p:nvSpPr>
          <p:spPr>
            <a:xfrm rot="5400000">
              <a:off x="93868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14"/>
            <p:cNvSpPr/>
            <p:nvPr/>
          </p:nvSpPr>
          <p:spPr>
            <a:xfrm rot="5400000">
              <a:off x="93872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14"/>
            <p:cNvSpPr/>
            <p:nvPr/>
          </p:nvSpPr>
          <p:spPr>
            <a:xfrm rot="5400000">
              <a:off x="93872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14"/>
            <p:cNvSpPr/>
            <p:nvPr/>
          </p:nvSpPr>
          <p:spPr>
            <a:xfrm rot="5400000">
              <a:off x="88523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14"/>
            <p:cNvSpPr/>
            <p:nvPr/>
          </p:nvSpPr>
          <p:spPr>
            <a:xfrm rot="5400000">
              <a:off x="93868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14"/>
            <p:cNvSpPr/>
            <p:nvPr/>
          </p:nvSpPr>
          <p:spPr>
            <a:xfrm rot="5400000">
              <a:off x="69786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14"/>
            <p:cNvSpPr/>
            <p:nvPr/>
          </p:nvSpPr>
          <p:spPr>
            <a:xfrm rot="5400000">
              <a:off x="6978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14"/>
            <p:cNvSpPr/>
            <p:nvPr/>
          </p:nvSpPr>
          <p:spPr>
            <a:xfrm rot="5400000">
              <a:off x="72472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14"/>
            <p:cNvSpPr/>
            <p:nvPr/>
          </p:nvSpPr>
          <p:spPr>
            <a:xfrm rot="5400000">
              <a:off x="75141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14"/>
            <p:cNvSpPr/>
            <p:nvPr/>
          </p:nvSpPr>
          <p:spPr>
            <a:xfrm rot="5400000">
              <a:off x="69789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14"/>
            <p:cNvSpPr/>
            <p:nvPr/>
          </p:nvSpPr>
          <p:spPr>
            <a:xfrm rot="5400000">
              <a:off x="69786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0" name="Google Shape;1260;p14"/>
            <p:cNvSpPr/>
            <p:nvPr/>
          </p:nvSpPr>
          <p:spPr>
            <a:xfrm rot="5400000">
              <a:off x="91192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1" name="Google Shape;1261;p14"/>
            <p:cNvSpPr/>
            <p:nvPr/>
          </p:nvSpPr>
          <p:spPr>
            <a:xfrm rot="5400000">
              <a:off x="91189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14"/>
            <p:cNvSpPr/>
            <p:nvPr/>
          </p:nvSpPr>
          <p:spPr>
            <a:xfrm rot="5400000">
              <a:off x="91189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14"/>
            <p:cNvSpPr/>
            <p:nvPr/>
          </p:nvSpPr>
          <p:spPr>
            <a:xfrm rot="5400000">
              <a:off x="85840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14"/>
            <p:cNvSpPr/>
            <p:nvPr/>
          </p:nvSpPr>
          <p:spPr>
            <a:xfrm rot="5400000">
              <a:off x="77821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14"/>
            <p:cNvSpPr/>
            <p:nvPr/>
          </p:nvSpPr>
          <p:spPr>
            <a:xfrm rot="5400000">
              <a:off x="72469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14"/>
            <p:cNvSpPr/>
            <p:nvPr/>
          </p:nvSpPr>
          <p:spPr>
            <a:xfrm rot="5400000">
              <a:off x="72469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14"/>
            <p:cNvSpPr/>
            <p:nvPr/>
          </p:nvSpPr>
          <p:spPr>
            <a:xfrm rot="5400000">
              <a:off x="72472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8" name="Google Shape;1268;p14"/>
            <p:cNvSpPr/>
            <p:nvPr/>
          </p:nvSpPr>
          <p:spPr>
            <a:xfrm rot="5400000">
              <a:off x="51076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14"/>
            <p:cNvSpPr/>
            <p:nvPr/>
          </p:nvSpPr>
          <p:spPr>
            <a:xfrm rot="5400000">
              <a:off x="51069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14"/>
            <p:cNvSpPr/>
            <p:nvPr/>
          </p:nvSpPr>
          <p:spPr>
            <a:xfrm rot="5400000">
              <a:off x="48392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14"/>
            <p:cNvSpPr/>
            <p:nvPr/>
          </p:nvSpPr>
          <p:spPr>
            <a:xfrm rot="5400000">
              <a:off x="48396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14"/>
            <p:cNvSpPr/>
            <p:nvPr/>
          </p:nvSpPr>
          <p:spPr>
            <a:xfrm rot="5400000">
              <a:off x="61774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14"/>
            <p:cNvSpPr/>
            <p:nvPr/>
          </p:nvSpPr>
          <p:spPr>
            <a:xfrm rot="5400000">
              <a:off x="59094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14"/>
            <p:cNvSpPr/>
            <p:nvPr/>
          </p:nvSpPr>
          <p:spPr>
            <a:xfrm rot="5400000">
              <a:off x="61777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5" name="Google Shape;1275;p14"/>
            <p:cNvSpPr/>
            <p:nvPr/>
          </p:nvSpPr>
          <p:spPr>
            <a:xfrm rot="5400000">
              <a:off x="56428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6" name="Google Shape;1276;p14"/>
            <p:cNvSpPr/>
            <p:nvPr/>
          </p:nvSpPr>
          <p:spPr>
            <a:xfrm rot="5400000">
              <a:off x="51069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7" name="Google Shape;1277;p14"/>
            <p:cNvSpPr/>
            <p:nvPr/>
          </p:nvSpPr>
          <p:spPr>
            <a:xfrm rot="5400000">
              <a:off x="56425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8" name="Google Shape;1278;p14"/>
            <p:cNvSpPr/>
            <p:nvPr/>
          </p:nvSpPr>
          <p:spPr>
            <a:xfrm rot="5400000">
              <a:off x="53742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14"/>
            <p:cNvSpPr/>
            <p:nvPr/>
          </p:nvSpPr>
          <p:spPr>
            <a:xfrm rot="5400000">
              <a:off x="53742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14"/>
            <p:cNvSpPr/>
            <p:nvPr/>
          </p:nvSpPr>
          <p:spPr>
            <a:xfrm rot="5400000">
              <a:off x="56425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1" name="Google Shape;1281;p14"/>
            <p:cNvSpPr/>
            <p:nvPr/>
          </p:nvSpPr>
          <p:spPr>
            <a:xfrm rot="5400000">
              <a:off x="56428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14"/>
            <p:cNvSpPr/>
            <p:nvPr/>
          </p:nvSpPr>
          <p:spPr>
            <a:xfrm rot="5400000">
              <a:off x="53745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14"/>
            <p:cNvSpPr/>
            <p:nvPr/>
          </p:nvSpPr>
          <p:spPr>
            <a:xfrm rot="5400000">
              <a:off x="48392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14"/>
            <p:cNvSpPr/>
            <p:nvPr/>
          </p:nvSpPr>
          <p:spPr>
            <a:xfrm rot="5400000">
              <a:off x="61774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14"/>
            <p:cNvSpPr/>
            <p:nvPr/>
          </p:nvSpPr>
          <p:spPr>
            <a:xfrm rot="5400000">
              <a:off x="53742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6" name="Google Shape;1286;p14"/>
            <p:cNvSpPr/>
            <p:nvPr/>
          </p:nvSpPr>
          <p:spPr>
            <a:xfrm rot="5400000">
              <a:off x="59094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7" name="Google Shape;1287;p14"/>
            <p:cNvSpPr/>
            <p:nvPr/>
          </p:nvSpPr>
          <p:spPr>
            <a:xfrm rot="5400000">
              <a:off x="59098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14"/>
            <p:cNvSpPr/>
            <p:nvPr/>
          </p:nvSpPr>
          <p:spPr>
            <a:xfrm rot="5400000">
              <a:off x="64447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14"/>
            <p:cNvSpPr/>
            <p:nvPr/>
          </p:nvSpPr>
          <p:spPr>
            <a:xfrm rot="5400000">
              <a:off x="67126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14"/>
            <p:cNvSpPr/>
            <p:nvPr/>
          </p:nvSpPr>
          <p:spPr>
            <a:xfrm rot="5400000">
              <a:off x="67130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14"/>
            <p:cNvSpPr/>
            <p:nvPr/>
          </p:nvSpPr>
          <p:spPr>
            <a:xfrm rot="5400000">
              <a:off x="67129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14"/>
            <p:cNvSpPr/>
            <p:nvPr/>
          </p:nvSpPr>
          <p:spPr>
            <a:xfrm rot="5400000">
              <a:off x="61774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14"/>
            <p:cNvSpPr/>
            <p:nvPr/>
          </p:nvSpPr>
          <p:spPr>
            <a:xfrm rot="5400000">
              <a:off x="67126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14"/>
            <p:cNvSpPr/>
            <p:nvPr/>
          </p:nvSpPr>
          <p:spPr>
            <a:xfrm rot="5400000">
              <a:off x="48396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14"/>
            <p:cNvSpPr/>
            <p:nvPr/>
          </p:nvSpPr>
          <p:spPr>
            <a:xfrm rot="5400000">
              <a:off x="64446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14"/>
            <p:cNvSpPr/>
            <p:nvPr/>
          </p:nvSpPr>
          <p:spPr>
            <a:xfrm rot="5400000">
              <a:off x="64443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7" name="Google Shape;1297;p14"/>
            <p:cNvSpPr/>
            <p:nvPr/>
          </p:nvSpPr>
          <p:spPr>
            <a:xfrm rot="5400000">
              <a:off x="64443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8" name="Google Shape;1298;p14"/>
            <p:cNvSpPr/>
            <p:nvPr/>
          </p:nvSpPr>
          <p:spPr>
            <a:xfrm rot="5400000">
              <a:off x="59097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9" name="Google Shape;1299;p14"/>
            <p:cNvSpPr/>
            <p:nvPr/>
          </p:nvSpPr>
          <p:spPr>
            <a:xfrm rot="5400000">
              <a:off x="51075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3">
    <p:spTree>
      <p:nvGrpSpPr>
        <p:cNvPr id="1300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1" name="Google Shape;1301;p15"/>
          <p:cNvGrpSpPr/>
          <p:nvPr/>
        </p:nvGrpSpPr>
        <p:grpSpPr>
          <a:xfrm>
            <a:off x="-1468477" y="0"/>
            <a:ext cx="1869727" cy="5349875"/>
            <a:chOff x="-479652" y="0"/>
            <a:chExt cx="1869727" cy="5349875"/>
          </a:xfrm>
        </p:grpSpPr>
        <p:sp>
          <p:nvSpPr>
            <p:cNvPr id="1302" name="Google Shape;1302;p15"/>
            <p:cNvSpPr/>
            <p:nvPr/>
          </p:nvSpPr>
          <p:spPr>
            <a:xfrm>
              <a:off x="549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15"/>
            <p:cNvSpPr/>
            <p:nvPr/>
          </p:nvSpPr>
          <p:spPr>
            <a:xfrm>
              <a:off x="3215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15"/>
            <p:cNvSpPr/>
            <p:nvPr/>
          </p:nvSpPr>
          <p:spPr>
            <a:xfrm>
              <a:off x="8554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5" name="Google Shape;1305;p15"/>
            <p:cNvSpPr/>
            <p:nvPr/>
          </p:nvSpPr>
          <p:spPr>
            <a:xfrm>
              <a:off x="5888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6" name="Google Shape;1306;p15"/>
            <p:cNvSpPr/>
            <p:nvPr/>
          </p:nvSpPr>
          <p:spPr>
            <a:xfrm>
              <a:off x="11227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15"/>
            <p:cNvSpPr/>
            <p:nvPr/>
          </p:nvSpPr>
          <p:spPr>
            <a:xfrm>
              <a:off x="11227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15"/>
            <p:cNvSpPr/>
            <p:nvPr/>
          </p:nvSpPr>
          <p:spPr>
            <a:xfrm>
              <a:off x="-2123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15"/>
            <p:cNvSpPr/>
            <p:nvPr/>
          </p:nvSpPr>
          <p:spPr>
            <a:xfrm>
              <a:off x="8554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15"/>
            <p:cNvSpPr/>
            <p:nvPr/>
          </p:nvSpPr>
          <p:spPr>
            <a:xfrm>
              <a:off x="8554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15"/>
            <p:cNvSpPr/>
            <p:nvPr/>
          </p:nvSpPr>
          <p:spPr>
            <a:xfrm>
              <a:off x="549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15"/>
            <p:cNvSpPr/>
            <p:nvPr/>
          </p:nvSpPr>
          <p:spPr>
            <a:xfrm>
              <a:off x="11227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15"/>
            <p:cNvSpPr/>
            <p:nvPr/>
          </p:nvSpPr>
          <p:spPr>
            <a:xfrm>
              <a:off x="-2123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15"/>
            <p:cNvSpPr/>
            <p:nvPr/>
          </p:nvSpPr>
          <p:spPr>
            <a:xfrm>
              <a:off x="-2123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15"/>
            <p:cNvSpPr/>
            <p:nvPr/>
          </p:nvSpPr>
          <p:spPr>
            <a:xfrm>
              <a:off x="549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15"/>
            <p:cNvSpPr/>
            <p:nvPr/>
          </p:nvSpPr>
          <p:spPr>
            <a:xfrm>
              <a:off x="-47898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7" name="Google Shape;1317;p15"/>
            <p:cNvSpPr/>
            <p:nvPr/>
          </p:nvSpPr>
          <p:spPr>
            <a:xfrm>
              <a:off x="-2123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8" name="Google Shape;1318;p15"/>
            <p:cNvSpPr/>
            <p:nvPr/>
          </p:nvSpPr>
          <p:spPr>
            <a:xfrm>
              <a:off x="-2123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15"/>
            <p:cNvSpPr/>
            <p:nvPr/>
          </p:nvSpPr>
          <p:spPr>
            <a:xfrm>
              <a:off x="-47898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15"/>
            <p:cNvSpPr/>
            <p:nvPr/>
          </p:nvSpPr>
          <p:spPr>
            <a:xfrm>
              <a:off x="3215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15"/>
            <p:cNvSpPr/>
            <p:nvPr/>
          </p:nvSpPr>
          <p:spPr>
            <a:xfrm>
              <a:off x="3215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2" name="Google Shape;1322;p15"/>
            <p:cNvSpPr/>
            <p:nvPr/>
          </p:nvSpPr>
          <p:spPr>
            <a:xfrm>
              <a:off x="549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3" name="Google Shape;1323;p15"/>
            <p:cNvSpPr/>
            <p:nvPr/>
          </p:nvSpPr>
          <p:spPr>
            <a:xfrm>
              <a:off x="549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15"/>
            <p:cNvSpPr/>
            <p:nvPr/>
          </p:nvSpPr>
          <p:spPr>
            <a:xfrm>
              <a:off x="5888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5" name="Google Shape;1325;p15"/>
            <p:cNvSpPr/>
            <p:nvPr/>
          </p:nvSpPr>
          <p:spPr>
            <a:xfrm>
              <a:off x="11234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6" name="Google Shape;1326;p15"/>
            <p:cNvSpPr/>
            <p:nvPr/>
          </p:nvSpPr>
          <p:spPr>
            <a:xfrm>
              <a:off x="5888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15"/>
            <p:cNvSpPr/>
            <p:nvPr/>
          </p:nvSpPr>
          <p:spPr>
            <a:xfrm>
              <a:off x="3215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15"/>
            <p:cNvSpPr/>
            <p:nvPr/>
          </p:nvSpPr>
          <p:spPr>
            <a:xfrm>
              <a:off x="11234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9" name="Google Shape;1329;p15"/>
            <p:cNvSpPr/>
            <p:nvPr/>
          </p:nvSpPr>
          <p:spPr>
            <a:xfrm>
              <a:off x="5888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0" name="Google Shape;1330;p15"/>
            <p:cNvSpPr/>
            <p:nvPr/>
          </p:nvSpPr>
          <p:spPr>
            <a:xfrm>
              <a:off x="5888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15"/>
            <p:cNvSpPr/>
            <p:nvPr/>
          </p:nvSpPr>
          <p:spPr>
            <a:xfrm>
              <a:off x="3215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15"/>
            <p:cNvSpPr/>
            <p:nvPr/>
          </p:nvSpPr>
          <p:spPr>
            <a:xfrm>
              <a:off x="11227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3" name="Google Shape;1333;p15"/>
            <p:cNvSpPr/>
            <p:nvPr/>
          </p:nvSpPr>
          <p:spPr>
            <a:xfrm>
              <a:off x="8554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4" name="Google Shape;1334;p15"/>
            <p:cNvSpPr/>
            <p:nvPr/>
          </p:nvSpPr>
          <p:spPr>
            <a:xfrm>
              <a:off x="-2123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15"/>
            <p:cNvSpPr/>
            <p:nvPr/>
          </p:nvSpPr>
          <p:spPr>
            <a:xfrm>
              <a:off x="3215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15"/>
            <p:cNvSpPr/>
            <p:nvPr/>
          </p:nvSpPr>
          <p:spPr>
            <a:xfrm>
              <a:off x="549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15"/>
            <p:cNvSpPr/>
            <p:nvPr/>
          </p:nvSpPr>
          <p:spPr>
            <a:xfrm>
              <a:off x="5888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15"/>
            <p:cNvSpPr/>
            <p:nvPr/>
          </p:nvSpPr>
          <p:spPr>
            <a:xfrm>
              <a:off x="8554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15"/>
            <p:cNvSpPr/>
            <p:nvPr/>
          </p:nvSpPr>
          <p:spPr>
            <a:xfrm>
              <a:off x="8554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15"/>
            <p:cNvSpPr/>
            <p:nvPr/>
          </p:nvSpPr>
          <p:spPr>
            <a:xfrm>
              <a:off x="549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15"/>
            <p:cNvSpPr/>
            <p:nvPr/>
          </p:nvSpPr>
          <p:spPr>
            <a:xfrm>
              <a:off x="-2123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15"/>
            <p:cNvSpPr/>
            <p:nvPr/>
          </p:nvSpPr>
          <p:spPr>
            <a:xfrm>
              <a:off x="549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15"/>
            <p:cNvSpPr/>
            <p:nvPr/>
          </p:nvSpPr>
          <p:spPr>
            <a:xfrm>
              <a:off x="5888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15"/>
            <p:cNvSpPr/>
            <p:nvPr/>
          </p:nvSpPr>
          <p:spPr>
            <a:xfrm>
              <a:off x="-47898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15"/>
            <p:cNvSpPr/>
            <p:nvPr/>
          </p:nvSpPr>
          <p:spPr>
            <a:xfrm>
              <a:off x="-47898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15"/>
            <p:cNvSpPr/>
            <p:nvPr/>
          </p:nvSpPr>
          <p:spPr>
            <a:xfrm>
              <a:off x="3215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15"/>
            <p:cNvSpPr/>
            <p:nvPr/>
          </p:nvSpPr>
          <p:spPr>
            <a:xfrm>
              <a:off x="11234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15"/>
            <p:cNvSpPr/>
            <p:nvPr/>
          </p:nvSpPr>
          <p:spPr>
            <a:xfrm>
              <a:off x="8554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15"/>
            <p:cNvSpPr/>
            <p:nvPr/>
          </p:nvSpPr>
          <p:spPr>
            <a:xfrm>
              <a:off x="11234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15"/>
            <p:cNvSpPr/>
            <p:nvPr/>
          </p:nvSpPr>
          <p:spPr>
            <a:xfrm>
              <a:off x="-2123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15"/>
            <p:cNvSpPr/>
            <p:nvPr/>
          </p:nvSpPr>
          <p:spPr>
            <a:xfrm>
              <a:off x="-47898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15"/>
            <p:cNvSpPr/>
            <p:nvPr/>
          </p:nvSpPr>
          <p:spPr>
            <a:xfrm>
              <a:off x="-47898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15"/>
            <p:cNvSpPr/>
            <p:nvPr/>
          </p:nvSpPr>
          <p:spPr>
            <a:xfrm>
              <a:off x="-47898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15"/>
            <p:cNvSpPr/>
            <p:nvPr/>
          </p:nvSpPr>
          <p:spPr>
            <a:xfrm>
              <a:off x="549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5" name="Google Shape;1355;p15"/>
            <p:cNvSpPr/>
            <p:nvPr/>
          </p:nvSpPr>
          <p:spPr>
            <a:xfrm>
              <a:off x="5888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6" name="Google Shape;1356;p15"/>
            <p:cNvSpPr/>
            <p:nvPr/>
          </p:nvSpPr>
          <p:spPr>
            <a:xfrm>
              <a:off x="8554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15"/>
            <p:cNvSpPr/>
            <p:nvPr/>
          </p:nvSpPr>
          <p:spPr>
            <a:xfrm>
              <a:off x="3215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15"/>
            <p:cNvSpPr/>
            <p:nvPr/>
          </p:nvSpPr>
          <p:spPr>
            <a:xfrm>
              <a:off x="8554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9" name="Google Shape;1359;p15"/>
            <p:cNvSpPr/>
            <p:nvPr/>
          </p:nvSpPr>
          <p:spPr>
            <a:xfrm>
              <a:off x="11234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0" name="Google Shape;1360;p15"/>
            <p:cNvSpPr/>
            <p:nvPr/>
          </p:nvSpPr>
          <p:spPr>
            <a:xfrm>
              <a:off x="5888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1" name="Google Shape;1361;p15"/>
            <p:cNvSpPr/>
            <p:nvPr/>
          </p:nvSpPr>
          <p:spPr>
            <a:xfrm>
              <a:off x="-47898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2" name="Google Shape;1362;p15"/>
            <p:cNvSpPr/>
            <p:nvPr/>
          </p:nvSpPr>
          <p:spPr>
            <a:xfrm>
              <a:off x="3215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3" name="Google Shape;1363;p15"/>
            <p:cNvSpPr/>
            <p:nvPr/>
          </p:nvSpPr>
          <p:spPr>
            <a:xfrm>
              <a:off x="-2123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15"/>
            <p:cNvSpPr/>
            <p:nvPr/>
          </p:nvSpPr>
          <p:spPr>
            <a:xfrm>
              <a:off x="-47898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15"/>
            <p:cNvSpPr/>
            <p:nvPr/>
          </p:nvSpPr>
          <p:spPr>
            <a:xfrm>
              <a:off x="11227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15"/>
            <p:cNvSpPr/>
            <p:nvPr/>
          </p:nvSpPr>
          <p:spPr>
            <a:xfrm>
              <a:off x="8554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15"/>
            <p:cNvSpPr/>
            <p:nvPr/>
          </p:nvSpPr>
          <p:spPr>
            <a:xfrm>
              <a:off x="-47898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15"/>
            <p:cNvSpPr/>
            <p:nvPr/>
          </p:nvSpPr>
          <p:spPr>
            <a:xfrm>
              <a:off x="-2123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9" name="Google Shape;1369;p15"/>
            <p:cNvSpPr/>
            <p:nvPr/>
          </p:nvSpPr>
          <p:spPr>
            <a:xfrm>
              <a:off x="3215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0" name="Google Shape;1370;p15"/>
            <p:cNvSpPr/>
            <p:nvPr/>
          </p:nvSpPr>
          <p:spPr>
            <a:xfrm>
              <a:off x="5888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15"/>
            <p:cNvSpPr/>
            <p:nvPr/>
          </p:nvSpPr>
          <p:spPr>
            <a:xfrm>
              <a:off x="549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15"/>
            <p:cNvSpPr/>
            <p:nvPr/>
          </p:nvSpPr>
          <p:spPr>
            <a:xfrm>
              <a:off x="549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15"/>
            <p:cNvSpPr/>
            <p:nvPr/>
          </p:nvSpPr>
          <p:spPr>
            <a:xfrm>
              <a:off x="3215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15"/>
            <p:cNvSpPr/>
            <p:nvPr/>
          </p:nvSpPr>
          <p:spPr>
            <a:xfrm>
              <a:off x="8554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15"/>
            <p:cNvSpPr/>
            <p:nvPr/>
          </p:nvSpPr>
          <p:spPr>
            <a:xfrm>
              <a:off x="5888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15"/>
            <p:cNvSpPr/>
            <p:nvPr/>
          </p:nvSpPr>
          <p:spPr>
            <a:xfrm>
              <a:off x="11227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7" name="Google Shape;1377;p15"/>
            <p:cNvSpPr/>
            <p:nvPr/>
          </p:nvSpPr>
          <p:spPr>
            <a:xfrm>
              <a:off x="11227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15"/>
            <p:cNvSpPr/>
            <p:nvPr/>
          </p:nvSpPr>
          <p:spPr>
            <a:xfrm>
              <a:off x="-2123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15"/>
            <p:cNvSpPr/>
            <p:nvPr/>
          </p:nvSpPr>
          <p:spPr>
            <a:xfrm>
              <a:off x="8554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15"/>
            <p:cNvSpPr/>
            <p:nvPr/>
          </p:nvSpPr>
          <p:spPr>
            <a:xfrm>
              <a:off x="8554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15"/>
            <p:cNvSpPr/>
            <p:nvPr/>
          </p:nvSpPr>
          <p:spPr>
            <a:xfrm>
              <a:off x="549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2" name="Google Shape;1382;p15"/>
            <p:cNvSpPr/>
            <p:nvPr/>
          </p:nvSpPr>
          <p:spPr>
            <a:xfrm>
              <a:off x="11227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3" name="Google Shape;1383;p15"/>
            <p:cNvSpPr/>
            <p:nvPr/>
          </p:nvSpPr>
          <p:spPr>
            <a:xfrm>
              <a:off x="-2123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15"/>
            <p:cNvSpPr/>
            <p:nvPr/>
          </p:nvSpPr>
          <p:spPr>
            <a:xfrm>
              <a:off x="-2123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15"/>
            <p:cNvSpPr/>
            <p:nvPr/>
          </p:nvSpPr>
          <p:spPr>
            <a:xfrm>
              <a:off x="549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15"/>
            <p:cNvSpPr/>
            <p:nvPr/>
          </p:nvSpPr>
          <p:spPr>
            <a:xfrm>
              <a:off x="-47898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15"/>
            <p:cNvSpPr/>
            <p:nvPr/>
          </p:nvSpPr>
          <p:spPr>
            <a:xfrm>
              <a:off x="-2123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8" name="Google Shape;1388;p15"/>
            <p:cNvSpPr/>
            <p:nvPr/>
          </p:nvSpPr>
          <p:spPr>
            <a:xfrm>
              <a:off x="-2123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9" name="Google Shape;1389;p15"/>
            <p:cNvSpPr/>
            <p:nvPr/>
          </p:nvSpPr>
          <p:spPr>
            <a:xfrm>
              <a:off x="-479652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0" name="Google Shape;1390;p15"/>
            <p:cNvSpPr/>
            <p:nvPr/>
          </p:nvSpPr>
          <p:spPr>
            <a:xfrm>
              <a:off x="3215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1" name="Google Shape;1391;p15"/>
            <p:cNvSpPr/>
            <p:nvPr/>
          </p:nvSpPr>
          <p:spPr>
            <a:xfrm>
              <a:off x="3215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15"/>
            <p:cNvSpPr/>
            <p:nvPr/>
          </p:nvSpPr>
          <p:spPr>
            <a:xfrm>
              <a:off x="549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3" name="Google Shape;1393;p15"/>
            <p:cNvSpPr/>
            <p:nvPr/>
          </p:nvSpPr>
          <p:spPr>
            <a:xfrm>
              <a:off x="549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15"/>
            <p:cNvSpPr/>
            <p:nvPr/>
          </p:nvSpPr>
          <p:spPr>
            <a:xfrm>
              <a:off x="5888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15"/>
            <p:cNvSpPr/>
            <p:nvPr/>
          </p:nvSpPr>
          <p:spPr>
            <a:xfrm>
              <a:off x="11234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6" name="Google Shape;1396;p15"/>
            <p:cNvSpPr/>
            <p:nvPr/>
          </p:nvSpPr>
          <p:spPr>
            <a:xfrm>
              <a:off x="5888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7" name="Google Shape;1397;p15"/>
            <p:cNvSpPr/>
            <p:nvPr/>
          </p:nvSpPr>
          <p:spPr>
            <a:xfrm>
              <a:off x="3215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15"/>
            <p:cNvSpPr/>
            <p:nvPr/>
          </p:nvSpPr>
          <p:spPr>
            <a:xfrm>
              <a:off x="11227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15"/>
            <p:cNvSpPr/>
            <p:nvPr/>
          </p:nvSpPr>
          <p:spPr>
            <a:xfrm>
              <a:off x="5888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0" name="Google Shape;1400;p15"/>
            <p:cNvSpPr/>
            <p:nvPr/>
          </p:nvSpPr>
          <p:spPr>
            <a:xfrm>
              <a:off x="5888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1" name="Google Shape;1401;p15"/>
            <p:cNvSpPr/>
            <p:nvPr/>
          </p:nvSpPr>
          <p:spPr>
            <a:xfrm>
              <a:off x="3215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2" name="Google Shape;1402;p15"/>
            <p:cNvSpPr/>
            <p:nvPr/>
          </p:nvSpPr>
          <p:spPr>
            <a:xfrm>
              <a:off x="11227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3" name="Google Shape;1403;p15"/>
            <p:cNvSpPr/>
            <p:nvPr/>
          </p:nvSpPr>
          <p:spPr>
            <a:xfrm>
              <a:off x="8554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4" name="Google Shape;1404;p15"/>
            <p:cNvSpPr/>
            <p:nvPr/>
          </p:nvSpPr>
          <p:spPr>
            <a:xfrm>
              <a:off x="-2123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5" name="Google Shape;1405;p15"/>
            <p:cNvSpPr/>
            <p:nvPr/>
          </p:nvSpPr>
          <p:spPr>
            <a:xfrm>
              <a:off x="3215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6" name="Google Shape;1406;p15"/>
            <p:cNvSpPr/>
            <p:nvPr/>
          </p:nvSpPr>
          <p:spPr>
            <a:xfrm>
              <a:off x="549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7" name="Google Shape;1407;p15"/>
            <p:cNvSpPr/>
            <p:nvPr/>
          </p:nvSpPr>
          <p:spPr>
            <a:xfrm>
              <a:off x="5888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8" name="Google Shape;1408;p15"/>
            <p:cNvSpPr/>
            <p:nvPr/>
          </p:nvSpPr>
          <p:spPr>
            <a:xfrm>
              <a:off x="8554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9" name="Google Shape;1409;p15"/>
            <p:cNvSpPr/>
            <p:nvPr/>
          </p:nvSpPr>
          <p:spPr>
            <a:xfrm>
              <a:off x="8554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0" name="Google Shape;1410;p15"/>
            <p:cNvSpPr/>
            <p:nvPr/>
          </p:nvSpPr>
          <p:spPr>
            <a:xfrm>
              <a:off x="549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1" name="Google Shape;1411;p15"/>
            <p:cNvSpPr/>
            <p:nvPr/>
          </p:nvSpPr>
          <p:spPr>
            <a:xfrm>
              <a:off x="-2123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15"/>
            <p:cNvSpPr/>
            <p:nvPr/>
          </p:nvSpPr>
          <p:spPr>
            <a:xfrm>
              <a:off x="549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15"/>
            <p:cNvSpPr/>
            <p:nvPr/>
          </p:nvSpPr>
          <p:spPr>
            <a:xfrm>
              <a:off x="5888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15"/>
            <p:cNvSpPr/>
            <p:nvPr/>
          </p:nvSpPr>
          <p:spPr>
            <a:xfrm>
              <a:off x="-47898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15"/>
            <p:cNvSpPr/>
            <p:nvPr/>
          </p:nvSpPr>
          <p:spPr>
            <a:xfrm>
              <a:off x="-479652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15"/>
            <p:cNvSpPr/>
            <p:nvPr/>
          </p:nvSpPr>
          <p:spPr>
            <a:xfrm>
              <a:off x="3215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7" name="Google Shape;1417;p15"/>
            <p:cNvSpPr/>
            <p:nvPr/>
          </p:nvSpPr>
          <p:spPr>
            <a:xfrm>
              <a:off x="11234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15"/>
            <p:cNvSpPr/>
            <p:nvPr/>
          </p:nvSpPr>
          <p:spPr>
            <a:xfrm>
              <a:off x="8554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9" name="Google Shape;1419;p15"/>
            <p:cNvSpPr/>
            <p:nvPr/>
          </p:nvSpPr>
          <p:spPr>
            <a:xfrm>
              <a:off x="11234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0" name="Google Shape;1420;p15"/>
            <p:cNvSpPr/>
            <p:nvPr/>
          </p:nvSpPr>
          <p:spPr>
            <a:xfrm>
              <a:off x="-2123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1" name="Google Shape;1421;p15"/>
            <p:cNvSpPr/>
            <p:nvPr/>
          </p:nvSpPr>
          <p:spPr>
            <a:xfrm>
              <a:off x="-47898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2" name="Google Shape;1422;p15"/>
            <p:cNvSpPr/>
            <p:nvPr/>
          </p:nvSpPr>
          <p:spPr>
            <a:xfrm>
              <a:off x="-47898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3" name="Google Shape;1423;p15"/>
            <p:cNvSpPr/>
            <p:nvPr/>
          </p:nvSpPr>
          <p:spPr>
            <a:xfrm>
              <a:off x="-47898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4" name="Google Shape;1424;p15"/>
            <p:cNvSpPr/>
            <p:nvPr/>
          </p:nvSpPr>
          <p:spPr>
            <a:xfrm>
              <a:off x="549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5" name="Google Shape;1425;p15"/>
            <p:cNvSpPr/>
            <p:nvPr/>
          </p:nvSpPr>
          <p:spPr>
            <a:xfrm>
              <a:off x="5888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6" name="Google Shape;1426;p15"/>
            <p:cNvSpPr/>
            <p:nvPr/>
          </p:nvSpPr>
          <p:spPr>
            <a:xfrm>
              <a:off x="8554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p15"/>
            <p:cNvSpPr/>
            <p:nvPr/>
          </p:nvSpPr>
          <p:spPr>
            <a:xfrm>
              <a:off x="3215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p15"/>
            <p:cNvSpPr/>
            <p:nvPr/>
          </p:nvSpPr>
          <p:spPr>
            <a:xfrm>
              <a:off x="8554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9" name="Google Shape;1429;p15"/>
            <p:cNvSpPr/>
            <p:nvPr/>
          </p:nvSpPr>
          <p:spPr>
            <a:xfrm>
              <a:off x="11234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0" name="Google Shape;1430;p15"/>
            <p:cNvSpPr/>
            <p:nvPr/>
          </p:nvSpPr>
          <p:spPr>
            <a:xfrm>
              <a:off x="5888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1" name="Google Shape;1431;p15"/>
            <p:cNvSpPr/>
            <p:nvPr/>
          </p:nvSpPr>
          <p:spPr>
            <a:xfrm>
              <a:off x="-47898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15"/>
            <p:cNvSpPr/>
            <p:nvPr/>
          </p:nvSpPr>
          <p:spPr>
            <a:xfrm>
              <a:off x="3215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15"/>
            <p:cNvSpPr/>
            <p:nvPr/>
          </p:nvSpPr>
          <p:spPr>
            <a:xfrm>
              <a:off x="-2123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p15"/>
            <p:cNvSpPr/>
            <p:nvPr/>
          </p:nvSpPr>
          <p:spPr>
            <a:xfrm>
              <a:off x="-47898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5" name="Google Shape;1435;p15"/>
            <p:cNvSpPr/>
            <p:nvPr/>
          </p:nvSpPr>
          <p:spPr>
            <a:xfrm>
              <a:off x="11234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6" name="Google Shape;1436;p15"/>
            <p:cNvSpPr/>
            <p:nvPr/>
          </p:nvSpPr>
          <p:spPr>
            <a:xfrm>
              <a:off x="8554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p15"/>
            <p:cNvSpPr/>
            <p:nvPr/>
          </p:nvSpPr>
          <p:spPr>
            <a:xfrm>
              <a:off x="-47898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8" name="Google Shape;1438;p15"/>
            <p:cNvSpPr/>
            <p:nvPr/>
          </p:nvSpPr>
          <p:spPr>
            <a:xfrm>
              <a:off x="-2123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9" name="Google Shape;1439;p15"/>
            <p:cNvSpPr/>
            <p:nvPr/>
          </p:nvSpPr>
          <p:spPr>
            <a:xfrm>
              <a:off x="3215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0" name="Google Shape;1440;p15"/>
            <p:cNvSpPr/>
            <p:nvPr/>
          </p:nvSpPr>
          <p:spPr>
            <a:xfrm>
              <a:off x="5888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1" name="Google Shape;1441;p15"/>
            <p:cNvSpPr/>
            <p:nvPr/>
          </p:nvSpPr>
          <p:spPr>
            <a:xfrm>
              <a:off x="549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2" name="Google Shape;1442;p15"/>
          <p:cNvGrpSpPr/>
          <p:nvPr/>
        </p:nvGrpSpPr>
        <p:grpSpPr>
          <a:xfrm>
            <a:off x="733913" y="731950"/>
            <a:ext cx="7675980" cy="654800"/>
            <a:chOff x="733925" y="689750"/>
            <a:chExt cx="7276500" cy="654800"/>
          </a:xfrm>
        </p:grpSpPr>
        <p:cxnSp>
          <p:nvCxnSpPr>
            <p:cNvPr id="1443" name="Google Shape;1443;p15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44" name="Google Shape;1444;p15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445" name="Google Shape;1445;p15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4">
    <p:spTree>
      <p:nvGrpSpPr>
        <p:cNvPr id="1446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16"/>
          <p:cNvSpPr txBox="1"/>
          <p:nvPr>
            <p:ph type="title"/>
          </p:nvPr>
        </p:nvSpPr>
        <p:spPr>
          <a:xfrm>
            <a:off x="733925" y="77195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48" name="Google Shape;1448;p16"/>
          <p:cNvSpPr txBox="1"/>
          <p:nvPr>
            <p:ph idx="1" type="subTitle"/>
          </p:nvPr>
        </p:nvSpPr>
        <p:spPr>
          <a:xfrm>
            <a:off x="814825" y="2081187"/>
            <a:ext cx="1896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49" name="Google Shape;1449;p16"/>
          <p:cNvSpPr txBox="1"/>
          <p:nvPr>
            <p:ph idx="2" type="subTitle"/>
          </p:nvPr>
        </p:nvSpPr>
        <p:spPr>
          <a:xfrm>
            <a:off x="814840" y="1654013"/>
            <a:ext cx="1896900" cy="22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50" name="Google Shape;1450;p16"/>
          <p:cNvSpPr txBox="1"/>
          <p:nvPr>
            <p:ph idx="3" type="subTitle"/>
          </p:nvPr>
        </p:nvSpPr>
        <p:spPr>
          <a:xfrm>
            <a:off x="3623449" y="2081187"/>
            <a:ext cx="1896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51" name="Google Shape;1451;p16"/>
          <p:cNvSpPr txBox="1"/>
          <p:nvPr>
            <p:ph idx="4" type="subTitle"/>
          </p:nvPr>
        </p:nvSpPr>
        <p:spPr>
          <a:xfrm>
            <a:off x="3623464" y="1654013"/>
            <a:ext cx="1896900" cy="22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52" name="Google Shape;1452;p16"/>
          <p:cNvSpPr txBox="1"/>
          <p:nvPr>
            <p:ph idx="5" type="subTitle"/>
          </p:nvPr>
        </p:nvSpPr>
        <p:spPr>
          <a:xfrm>
            <a:off x="6432075" y="2081188"/>
            <a:ext cx="1896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53" name="Google Shape;1453;p16"/>
          <p:cNvSpPr txBox="1"/>
          <p:nvPr>
            <p:ph idx="6" type="subTitle"/>
          </p:nvPr>
        </p:nvSpPr>
        <p:spPr>
          <a:xfrm>
            <a:off x="6432090" y="1654013"/>
            <a:ext cx="1896900" cy="22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1454" name="Google Shape;1454;p16"/>
          <p:cNvGrpSpPr/>
          <p:nvPr/>
        </p:nvGrpSpPr>
        <p:grpSpPr>
          <a:xfrm>
            <a:off x="-510238" y="4688835"/>
            <a:ext cx="10164475" cy="1068548"/>
            <a:chOff x="-510250" y="4689885"/>
            <a:chExt cx="10164475" cy="1068548"/>
          </a:xfrm>
        </p:grpSpPr>
        <p:sp>
          <p:nvSpPr>
            <p:cNvPr id="1455" name="Google Shape;1455;p16"/>
            <p:cNvSpPr/>
            <p:nvPr/>
          </p:nvSpPr>
          <p:spPr>
            <a:xfrm rot="5400000">
              <a:off x="29675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6" name="Google Shape;1456;p16"/>
            <p:cNvSpPr/>
            <p:nvPr/>
          </p:nvSpPr>
          <p:spPr>
            <a:xfrm rot="5400000">
              <a:off x="29672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7" name="Google Shape;1457;p16"/>
            <p:cNvSpPr/>
            <p:nvPr/>
          </p:nvSpPr>
          <p:spPr>
            <a:xfrm rot="5400000">
              <a:off x="26992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8" name="Google Shape;1458;p16"/>
            <p:cNvSpPr/>
            <p:nvPr/>
          </p:nvSpPr>
          <p:spPr>
            <a:xfrm rot="5400000">
              <a:off x="26996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9" name="Google Shape;1459;p16"/>
            <p:cNvSpPr/>
            <p:nvPr/>
          </p:nvSpPr>
          <p:spPr>
            <a:xfrm rot="5400000">
              <a:off x="40373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0" name="Google Shape;1460;p16"/>
            <p:cNvSpPr/>
            <p:nvPr/>
          </p:nvSpPr>
          <p:spPr>
            <a:xfrm rot="5400000">
              <a:off x="37690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1" name="Google Shape;1461;p16"/>
            <p:cNvSpPr/>
            <p:nvPr/>
          </p:nvSpPr>
          <p:spPr>
            <a:xfrm rot="5400000">
              <a:off x="40377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2" name="Google Shape;1462;p16"/>
            <p:cNvSpPr/>
            <p:nvPr/>
          </p:nvSpPr>
          <p:spPr>
            <a:xfrm rot="5400000">
              <a:off x="35027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3" name="Google Shape;1463;p16"/>
            <p:cNvSpPr/>
            <p:nvPr/>
          </p:nvSpPr>
          <p:spPr>
            <a:xfrm rot="5400000">
              <a:off x="29672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4" name="Google Shape;1464;p16"/>
            <p:cNvSpPr/>
            <p:nvPr/>
          </p:nvSpPr>
          <p:spPr>
            <a:xfrm rot="5400000">
              <a:off x="35024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5" name="Google Shape;1465;p16"/>
            <p:cNvSpPr/>
            <p:nvPr/>
          </p:nvSpPr>
          <p:spPr>
            <a:xfrm rot="5400000">
              <a:off x="32344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6" name="Google Shape;1466;p16"/>
            <p:cNvSpPr/>
            <p:nvPr/>
          </p:nvSpPr>
          <p:spPr>
            <a:xfrm rot="5400000">
              <a:off x="32341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16"/>
            <p:cNvSpPr/>
            <p:nvPr/>
          </p:nvSpPr>
          <p:spPr>
            <a:xfrm rot="5400000">
              <a:off x="35024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8" name="Google Shape;1468;p16"/>
            <p:cNvSpPr/>
            <p:nvPr/>
          </p:nvSpPr>
          <p:spPr>
            <a:xfrm rot="5400000">
              <a:off x="35028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9" name="Google Shape;1469;p16"/>
            <p:cNvSpPr/>
            <p:nvPr/>
          </p:nvSpPr>
          <p:spPr>
            <a:xfrm rot="5400000">
              <a:off x="32345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0" name="Google Shape;1470;p16"/>
            <p:cNvSpPr/>
            <p:nvPr/>
          </p:nvSpPr>
          <p:spPr>
            <a:xfrm rot="5400000">
              <a:off x="26992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1" name="Google Shape;1471;p16"/>
            <p:cNvSpPr/>
            <p:nvPr/>
          </p:nvSpPr>
          <p:spPr>
            <a:xfrm rot="5400000">
              <a:off x="40373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2" name="Google Shape;1472;p16"/>
            <p:cNvSpPr/>
            <p:nvPr/>
          </p:nvSpPr>
          <p:spPr>
            <a:xfrm rot="5400000">
              <a:off x="32341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3" name="Google Shape;1473;p16"/>
            <p:cNvSpPr/>
            <p:nvPr/>
          </p:nvSpPr>
          <p:spPr>
            <a:xfrm rot="5400000">
              <a:off x="37687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4" name="Google Shape;1474;p16"/>
            <p:cNvSpPr/>
            <p:nvPr/>
          </p:nvSpPr>
          <p:spPr>
            <a:xfrm rot="5400000">
              <a:off x="37694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16"/>
            <p:cNvSpPr/>
            <p:nvPr/>
          </p:nvSpPr>
          <p:spPr>
            <a:xfrm rot="5400000">
              <a:off x="43047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16"/>
            <p:cNvSpPr/>
            <p:nvPr/>
          </p:nvSpPr>
          <p:spPr>
            <a:xfrm rot="5400000">
              <a:off x="45722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16"/>
            <p:cNvSpPr/>
            <p:nvPr/>
          </p:nvSpPr>
          <p:spPr>
            <a:xfrm rot="5400000">
              <a:off x="45726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8" name="Google Shape;1478;p16"/>
            <p:cNvSpPr/>
            <p:nvPr/>
          </p:nvSpPr>
          <p:spPr>
            <a:xfrm rot="5400000">
              <a:off x="45726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9" name="Google Shape;1479;p16"/>
            <p:cNvSpPr/>
            <p:nvPr/>
          </p:nvSpPr>
          <p:spPr>
            <a:xfrm rot="5400000">
              <a:off x="40377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16"/>
            <p:cNvSpPr/>
            <p:nvPr/>
          </p:nvSpPr>
          <p:spPr>
            <a:xfrm rot="5400000">
              <a:off x="45722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1" name="Google Shape;1481;p16"/>
            <p:cNvSpPr/>
            <p:nvPr/>
          </p:nvSpPr>
          <p:spPr>
            <a:xfrm rot="5400000">
              <a:off x="21640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2" name="Google Shape;1482;p16"/>
            <p:cNvSpPr/>
            <p:nvPr/>
          </p:nvSpPr>
          <p:spPr>
            <a:xfrm rot="5400000">
              <a:off x="21643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16"/>
            <p:cNvSpPr/>
            <p:nvPr/>
          </p:nvSpPr>
          <p:spPr>
            <a:xfrm rot="5400000">
              <a:off x="24326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16"/>
            <p:cNvSpPr/>
            <p:nvPr/>
          </p:nvSpPr>
          <p:spPr>
            <a:xfrm rot="5400000">
              <a:off x="26995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16"/>
            <p:cNvSpPr/>
            <p:nvPr/>
          </p:nvSpPr>
          <p:spPr>
            <a:xfrm rot="5400000">
              <a:off x="21643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6" name="Google Shape;1486;p16"/>
            <p:cNvSpPr/>
            <p:nvPr/>
          </p:nvSpPr>
          <p:spPr>
            <a:xfrm rot="5400000">
              <a:off x="21640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7" name="Google Shape;1487;p16"/>
            <p:cNvSpPr/>
            <p:nvPr/>
          </p:nvSpPr>
          <p:spPr>
            <a:xfrm rot="5400000">
              <a:off x="43046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16"/>
            <p:cNvSpPr/>
            <p:nvPr/>
          </p:nvSpPr>
          <p:spPr>
            <a:xfrm rot="5400000">
              <a:off x="43043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16"/>
            <p:cNvSpPr/>
            <p:nvPr/>
          </p:nvSpPr>
          <p:spPr>
            <a:xfrm rot="5400000">
              <a:off x="43043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16"/>
            <p:cNvSpPr/>
            <p:nvPr/>
          </p:nvSpPr>
          <p:spPr>
            <a:xfrm rot="5400000">
              <a:off x="37694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1" name="Google Shape;1491;p16"/>
            <p:cNvSpPr/>
            <p:nvPr/>
          </p:nvSpPr>
          <p:spPr>
            <a:xfrm rot="5400000">
              <a:off x="29675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2" name="Google Shape;1492;p16"/>
            <p:cNvSpPr/>
            <p:nvPr/>
          </p:nvSpPr>
          <p:spPr>
            <a:xfrm rot="5400000">
              <a:off x="24323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16"/>
            <p:cNvSpPr/>
            <p:nvPr/>
          </p:nvSpPr>
          <p:spPr>
            <a:xfrm rot="5400000">
              <a:off x="24323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4" name="Google Shape;1494;p16"/>
            <p:cNvSpPr/>
            <p:nvPr/>
          </p:nvSpPr>
          <p:spPr>
            <a:xfrm rot="5400000">
              <a:off x="24326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5" name="Google Shape;1495;p16"/>
            <p:cNvSpPr/>
            <p:nvPr/>
          </p:nvSpPr>
          <p:spPr>
            <a:xfrm rot="5400000">
              <a:off x="2930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16"/>
            <p:cNvSpPr/>
            <p:nvPr/>
          </p:nvSpPr>
          <p:spPr>
            <a:xfrm rot="5400000">
              <a:off x="2923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16"/>
            <p:cNvSpPr/>
            <p:nvPr/>
          </p:nvSpPr>
          <p:spPr>
            <a:xfrm rot="5400000">
              <a:off x="246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16"/>
            <p:cNvSpPr/>
            <p:nvPr/>
          </p:nvSpPr>
          <p:spPr>
            <a:xfrm rot="5400000">
              <a:off x="250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16"/>
            <p:cNvSpPr/>
            <p:nvPr/>
          </p:nvSpPr>
          <p:spPr>
            <a:xfrm rot="5400000">
              <a:off x="13628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16"/>
            <p:cNvSpPr/>
            <p:nvPr/>
          </p:nvSpPr>
          <p:spPr>
            <a:xfrm rot="5400000">
              <a:off x="10948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16"/>
            <p:cNvSpPr/>
            <p:nvPr/>
          </p:nvSpPr>
          <p:spPr>
            <a:xfrm rot="5400000">
              <a:off x="13631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2" name="Google Shape;1502;p16"/>
            <p:cNvSpPr/>
            <p:nvPr/>
          </p:nvSpPr>
          <p:spPr>
            <a:xfrm rot="5400000">
              <a:off x="8282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3" name="Google Shape;1503;p16"/>
            <p:cNvSpPr/>
            <p:nvPr/>
          </p:nvSpPr>
          <p:spPr>
            <a:xfrm rot="5400000">
              <a:off x="2923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4" name="Google Shape;1504;p16"/>
            <p:cNvSpPr/>
            <p:nvPr/>
          </p:nvSpPr>
          <p:spPr>
            <a:xfrm rot="5400000">
              <a:off x="8279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16"/>
            <p:cNvSpPr/>
            <p:nvPr/>
          </p:nvSpPr>
          <p:spPr>
            <a:xfrm rot="5400000">
              <a:off x="5596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6" name="Google Shape;1506;p16"/>
            <p:cNvSpPr/>
            <p:nvPr/>
          </p:nvSpPr>
          <p:spPr>
            <a:xfrm rot="5400000">
              <a:off x="5596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7" name="Google Shape;1507;p16"/>
            <p:cNvSpPr/>
            <p:nvPr/>
          </p:nvSpPr>
          <p:spPr>
            <a:xfrm rot="5400000">
              <a:off x="8279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8" name="Google Shape;1508;p16"/>
            <p:cNvSpPr/>
            <p:nvPr/>
          </p:nvSpPr>
          <p:spPr>
            <a:xfrm rot="5400000">
              <a:off x="8282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16"/>
            <p:cNvSpPr/>
            <p:nvPr/>
          </p:nvSpPr>
          <p:spPr>
            <a:xfrm rot="5400000">
              <a:off x="5599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16"/>
            <p:cNvSpPr/>
            <p:nvPr/>
          </p:nvSpPr>
          <p:spPr>
            <a:xfrm rot="5400000">
              <a:off x="246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16"/>
            <p:cNvSpPr/>
            <p:nvPr/>
          </p:nvSpPr>
          <p:spPr>
            <a:xfrm rot="5400000">
              <a:off x="13628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2" name="Google Shape;1512;p16"/>
            <p:cNvSpPr/>
            <p:nvPr/>
          </p:nvSpPr>
          <p:spPr>
            <a:xfrm rot="5400000">
              <a:off x="5596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3" name="Google Shape;1513;p16"/>
            <p:cNvSpPr/>
            <p:nvPr/>
          </p:nvSpPr>
          <p:spPr>
            <a:xfrm rot="5400000">
              <a:off x="10948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16"/>
            <p:cNvSpPr/>
            <p:nvPr/>
          </p:nvSpPr>
          <p:spPr>
            <a:xfrm rot="5400000">
              <a:off x="10952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5" name="Google Shape;1515;p16"/>
            <p:cNvSpPr/>
            <p:nvPr/>
          </p:nvSpPr>
          <p:spPr>
            <a:xfrm rot="5400000">
              <a:off x="16301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6" name="Google Shape;1516;p16"/>
            <p:cNvSpPr/>
            <p:nvPr/>
          </p:nvSpPr>
          <p:spPr>
            <a:xfrm rot="5400000">
              <a:off x="18980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16"/>
            <p:cNvSpPr/>
            <p:nvPr/>
          </p:nvSpPr>
          <p:spPr>
            <a:xfrm rot="5400000">
              <a:off x="18984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8" name="Google Shape;1518;p16"/>
            <p:cNvSpPr/>
            <p:nvPr/>
          </p:nvSpPr>
          <p:spPr>
            <a:xfrm rot="5400000">
              <a:off x="18983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9" name="Google Shape;1519;p16"/>
            <p:cNvSpPr/>
            <p:nvPr/>
          </p:nvSpPr>
          <p:spPr>
            <a:xfrm rot="5400000">
              <a:off x="13628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0" name="Google Shape;1520;p16"/>
            <p:cNvSpPr/>
            <p:nvPr/>
          </p:nvSpPr>
          <p:spPr>
            <a:xfrm rot="5400000">
              <a:off x="18980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1" name="Google Shape;1521;p16"/>
            <p:cNvSpPr/>
            <p:nvPr/>
          </p:nvSpPr>
          <p:spPr>
            <a:xfrm rot="5400000">
              <a:off x="-510250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2" name="Google Shape;1522;p16"/>
            <p:cNvSpPr/>
            <p:nvPr/>
          </p:nvSpPr>
          <p:spPr>
            <a:xfrm rot="5400000">
              <a:off x="-509919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3" name="Google Shape;1523;p16"/>
            <p:cNvSpPr/>
            <p:nvPr/>
          </p:nvSpPr>
          <p:spPr>
            <a:xfrm rot="5400000">
              <a:off x="-241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4" name="Google Shape;1524;p16"/>
            <p:cNvSpPr/>
            <p:nvPr/>
          </p:nvSpPr>
          <p:spPr>
            <a:xfrm rot="5400000">
              <a:off x="250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5" name="Google Shape;1525;p16"/>
            <p:cNvSpPr/>
            <p:nvPr/>
          </p:nvSpPr>
          <p:spPr>
            <a:xfrm rot="5400000">
              <a:off x="-509885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6" name="Google Shape;1526;p16"/>
            <p:cNvSpPr/>
            <p:nvPr/>
          </p:nvSpPr>
          <p:spPr>
            <a:xfrm rot="5400000">
              <a:off x="-510250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7" name="Google Shape;1527;p16"/>
            <p:cNvSpPr/>
            <p:nvPr/>
          </p:nvSpPr>
          <p:spPr>
            <a:xfrm rot="5400000">
              <a:off x="16300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16"/>
            <p:cNvSpPr/>
            <p:nvPr/>
          </p:nvSpPr>
          <p:spPr>
            <a:xfrm rot="5400000">
              <a:off x="16297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16"/>
            <p:cNvSpPr/>
            <p:nvPr/>
          </p:nvSpPr>
          <p:spPr>
            <a:xfrm rot="5400000">
              <a:off x="16297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16"/>
            <p:cNvSpPr/>
            <p:nvPr/>
          </p:nvSpPr>
          <p:spPr>
            <a:xfrm rot="5400000">
              <a:off x="10951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1" name="Google Shape;1531;p16"/>
            <p:cNvSpPr/>
            <p:nvPr/>
          </p:nvSpPr>
          <p:spPr>
            <a:xfrm rot="5400000">
              <a:off x="2929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2" name="Google Shape;1532;p16"/>
            <p:cNvSpPr/>
            <p:nvPr/>
          </p:nvSpPr>
          <p:spPr>
            <a:xfrm rot="5400000">
              <a:off x="-24228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16"/>
            <p:cNvSpPr/>
            <p:nvPr/>
          </p:nvSpPr>
          <p:spPr>
            <a:xfrm rot="5400000">
              <a:off x="-24228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4" name="Google Shape;1534;p16"/>
            <p:cNvSpPr/>
            <p:nvPr/>
          </p:nvSpPr>
          <p:spPr>
            <a:xfrm rot="5400000">
              <a:off x="-2419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5" name="Google Shape;1535;p16"/>
            <p:cNvSpPr/>
            <p:nvPr/>
          </p:nvSpPr>
          <p:spPr>
            <a:xfrm rot="5400000">
              <a:off x="77821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6" name="Google Shape;1536;p16"/>
            <p:cNvSpPr/>
            <p:nvPr/>
          </p:nvSpPr>
          <p:spPr>
            <a:xfrm rot="5400000">
              <a:off x="77818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7" name="Google Shape;1537;p16"/>
            <p:cNvSpPr/>
            <p:nvPr/>
          </p:nvSpPr>
          <p:spPr>
            <a:xfrm rot="5400000">
              <a:off x="75138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16"/>
            <p:cNvSpPr/>
            <p:nvPr/>
          </p:nvSpPr>
          <p:spPr>
            <a:xfrm rot="5400000">
              <a:off x="75142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16"/>
            <p:cNvSpPr/>
            <p:nvPr/>
          </p:nvSpPr>
          <p:spPr>
            <a:xfrm rot="5400000">
              <a:off x="88519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16"/>
            <p:cNvSpPr/>
            <p:nvPr/>
          </p:nvSpPr>
          <p:spPr>
            <a:xfrm rot="5400000">
              <a:off x="85836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16"/>
            <p:cNvSpPr/>
            <p:nvPr/>
          </p:nvSpPr>
          <p:spPr>
            <a:xfrm rot="5400000">
              <a:off x="88523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2" name="Google Shape;1542;p16"/>
            <p:cNvSpPr/>
            <p:nvPr/>
          </p:nvSpPr>
          <p:spPr>
            <a:xfrm rot="5400000">
              <a:off x="83173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3" name="Google Shape;1543;p16"/>
            <p:cNvSpPr/>
            <p:nvPr/>
          </p:nvSpPr>
          <p:spPr>
            <a:xfrm rot="5400000">
              <a:off x="77818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4" name="Google Shape;1544;p16"/>
            <p:cNvSpPr/>
            <p:nvPr/>
          </p:nvSpPr>
          <p:spPr>
            <a:xfrm rot="5400000">
              <a:off x="83170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5" name="Google Shape;1545;p16"/>
            <p:cNvSpPr/>
            <p:nvPr/>
          </p:nvSpPr>
          <p:spPr>
            <a:xfrm rot="5400000">
              <a:off x="80490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6" name="Google Shape;1546;p16"/>
            <p:cNvSpPr/>
            <p:nvPr/>
          </p:nvSpPr>
          <p:spPr>
            <a:xfrm rot="5400000">
              <a:off x="80487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7" name="Google Shape;1547;p16"/>
            <p:cNvSpPr/>
            <p:nvPr/>
          </p:nvSpPr>
          <p:spPr>
            <a:xfrm rot="5400000">
              <a:off x="83170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8" name="Google Shape;1548;p16"/>
            <p:cNvSpPr/>
            <p:nvPr/>
          </p:nvSpPr>
          <p:spPr>
            <a:xfrm rot="5400000">
              <a:off x="83174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9" name="Google Shape;1549;p16"/>
            <p:cNvSpPr/>
            <p:nvPr/>
          </p:nvSpPr>
          <p:spPr>
            <a:xfrm rot="5400000">
              <a:off x="80491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0" name="Google Shape;1550;p16"/>
            <p:cNvSpPr/>
            <p:nvPr/>
          </p:nvSpPr>
          <p:spPr>
            <a:xfrm rot="5400000">
              <a:off x="75138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1" name="Google Shape;1551;p16"/>
            <p:cNvSpPr/>
            <p:nvPr/>
          </p:nvSpPr>
          <p:spPr>
            <a:xfrm rot="5400000">
              <a:off x="88519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2" name="Google Shape;1552;p16"/>
            <p:cNvSpPr/>
            <p:nvPr/>
          </p:nvSpPr>
          <p:spPr>
            <a:xfrm rot="5400000">
              <a:off x="80487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3" name="Google Shape;1553;p16"/>
            <p:cNvSpPr/>
            <p:nvPr/>
          </p:nvSpPr>
          <p:spPr>
            <a:xfrm rot="5400000">
              <a:off x="85833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4" name="Google Shape;1554;p16"/>
            <p:cNvSpPr/>
            <p:nvPr/>
          </p:nvSpPr>
          <p:spPr>
            <a:xfrm rot="5400000">
              <a:off x="85840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5" name="Google Shape;1555;p16"/>
            <p:cNvSpPr/>
            <p:nvPr/>
          </p:nvSpPr>
          <p:spPr>
            <a:xfrm rot="5400000">
              <a:off x="91193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6" name="Google Shape;1556;p16"/>
            <p:cNvSpPr/>
            <p:nvPr/>
          </p:nvSpPr>
          <p:spPr>
            <a:xfrm rot="5400000">
              <a:off x="93868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7" name="Google Shape;1557;p16"/>
            <p:cNvSpPr/>
            <p:nvPr/>
          </p:nvSpPr>
          <p:spPr>
            <a:xfrm rot="5400000">
              <a:off x="93872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8" name="Google Shape;1558;p16"/>
            <p:cNvSpPr/>
            <p:nvPr/>
          </p:nvSpPr>
          <p:spPr>
            <a:xfrm rot="5400000">
              <a:off x="93872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9" name="Google Shape;1559;p16"/>
            <p:cNvSpPr/>
            <p:nvPr/>
          </p:nvSpPr>
          <p:spPr>
            <a:xfrm rot="5400000">
              <a:off x="88523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0" name="Google Shape;1560;p16"/>
            <p:cNvSpPr/>
            <p:nvPr/>
          </p:nvSpPr>
          <p:spPr>
            <a:xfrm rot="5400000">
              <a:off x="93868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1" name="Google Shape;1561;p16"/>
            <p:cNvSpPr/>
            <p:nvPr/>
          </p:nvSpPr>
          <p:spPr>
            <a:xfrm rot="5400000">
              <a:off x="69786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2" name="Google Shape;1562;p16"/>
            <p:cNvSpPr/>
            <p:nvPr/>
          </p:nvSpPr>
          <p:spPr>
            <a:xfrm rot="5400000">
              <a:off x="6978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3" name="Google Shape;1563;p16"/>
            <p:cNvSpPr/>
            <p:nvPr/>
          </p:nvSpPr>
          <p:spPr>
            <a:xfrm rot="5400000">
              <a:off x="72472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4" name="Google Shape;1564;p16"/>
            <p:cNvSpPr/>
            <p:nvPr/>
          </p:nvSpPr>
          <p:spPr>
            <a:xfrm rot="5400000">
              <a:off x="75141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5" name="Google Shape;1565;p16"/>
            <p:cNvSpPr/>
            <p:nvPr/>
          </p:nvSpPr>
          <p:spPr>
            <a:xfrm rot="5400000">
              <a:off x="69789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6" name="Google Shape;1566;p16"/>
            <p:cNvSpPr/>
            <p:nvPr/>
          </p:nvSpPr>
          <p:spPr>
            <a:xfrm rot="5400000">
              <a:off x="69786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7" name="Google Shape;1567;p16"/>
            <p:cNvSpPr/>
            <p:nvPr/>
          </p:nvSpPr>
          <p:spPr>
            <a:xfrm rot="5400000">
              <a:off x="91192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8" name="Google Shape;1568;p16"/>
            <p:cNvSpPr/>
            <p:nvPr/>
          </p:nvSpPr>
          <p:spPr>
            <a:xfrm rot="5400000">
              <a:off x="91189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9" name="Google Shape;1569;p16"/>
            <p:cNvSpPr/>
            <p:nvPr/>
          </p:nvSpPr>
          <p:spPr>
            <a:xfrm rot="5400000">
              <a:off x="91189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0" name="Google Shape;1570;p16"/>
            <p:cNvSpPr/>
            <p:nvPr/>
          </p:nvSpPr>
          <p:spPr>
            <a:xfrm rot="5400000">
              <a:off x="85840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1" name="Google Shape;1571;p16"/>
            <p:cNvSpPr/>
            <p:nvPr/>
          </p:nvSpPr>
          <p:spPr>
            <a:xfrm rot="5400000">
              <a:off x="77821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2" name="Google Shape;1572;p16"/>
            <p:cNvSpPr/>
            <p:nvPr/>
          </p:nvSpPr>
          <p:spPr>
            <a:xfrm rot="5400000">
              <a:off x="72469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3" name="Google Shape;1573;p16"/>
            <p:cNvSpPr/>
            <p:nvPr/>
          </p:nvSpPr>
          <p:spPr>
            <a:xfrm rot="5400000">
              <a:off x="72469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4" name="Google Shape;1574;p16"/>
            <p:cNvSpPr/>
            <p:nvPr/>
          </p:nvSpPr>
          <p:spPr>
            <a:xfrm rot="5400000">
              <a:off x="72472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5" name="Google Shape;1575;p16"/>
            <p:cNvSpPr/>
            <p:nvPr/>
          </p:nvSpPr>
          <p:spPr>
            <a:xfrm rot="5400000">
              <a:off x="51076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6" name="Google Shape;1576;p16"/>
            <p:cNvSpPr/>
            <p:nvPr/>
          </p:nvSpPr>
          <p:spPr>
            <a:xfrm rot="5400000">
              <a:off x="51069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7" name="Google Shape;1577;p16"/>
            <p:cNvSpPr/>
            <p:nvPr/>
          </p:nvSpPr>
          <p:spPr>
            <a:xfrm rot="5400000">
              <a:off x="48392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8" name="Google Shape;1578;p16"/>
            <p:cNvSpPr/>
            <p:nvPr/>
          </p:nvSpPr>
          <p:spPr>
            <a:xfrm rot="5400000">
              <a:off x="48396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9" name="Google Shape;1579;p16"/>
            <p:cNvSpPr/>
            <p:nvPr/>
          </p:nvSpPr>
          <p:spPr>
            <a:xfrm rot="5400000">
              <a:off x="61774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0" name="Google Shape;1580;p16"/>
            <p:cNvSpPr/>
            <p:nvPr/>
          </p:nvSpPr>
          <p:spPr>
            <a:xfrm rot="5400000">
              <a:off x="59094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1" name="Google Shape;1581;p16"/>
            <p:cNvSpPr/>
            <p:nvPr/>
          </p:nvSpPr>
          <p:spPr>
            <a:xfrm rot="5400000">
              <a:off x="61777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2" name="Google Shape;1582;p16"/>
            <p:cNvSpPr/>
            <p:nvPr/>
          </p:nvSpPr>
          <p:spPr>
            <a:xfrm rot="5400000">
              <a:off x="56428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3" name="Google Shape;1583;p16"/>
            <p:cNvSpPr/>
            <p:nvPr/>
          </p:nvSpPr>
          <p:spPr>
            <a:xfrm rot="5400000">
              <a:off x="51069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4" name="Google Shape;1584;p16"/>
            <p:cNvSpPr/>
            <p:nvPr/>
          </p:nvSpPr>
          <p:spPr>
            <a:xfrm rot="5400000">
              <a:off x="56425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5" name="Google Shape;1585;p16"/>
            <p:cNvSpPr/>
            <p:nvPr/>
          </p:nvSpPr>
          <p:spPr>
            <a:xfrm rot="5400000">
              <a:off x="53742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6" name="Google Shape;1586;p16"/>
            <p:cNvSpPr/>
            <p:nvPr/>
          </p:nvSpPr>
          <p:spPr>
            <a:xfrm rot="5400000">
              <a:off x="53742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7" name="Google Shape;1587;p16"/>
            <p:cNvSpPr/>
            <p:nvPr/>
          </p:nvSpPr>
          <p:spPr>
            <a:xfrm rot="5400000">
              <a:off x="56425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8" name="Google Shape;1588;p16"/>
            <p:cNvSpPr/>
            <p:nvPr/>
          </p:nvSpPr>
          <p:spPr>
            <a:xfrm rot="5400000">
              <a:off x="56428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9" name="Google Shape;1589;p16"/>
            <p:cNvSpPr/>
            <p:nvPr/>
          </p:nvSpPr>
          <p:spPr>
            <a:xfrm rot="5400000">
              <a:off x="53745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0" name="Google Shape;1590;p16"/>
            <p:cNvSpPr/>
            <p:nvPr/>
          </p:nvSpPr>
          <p:spPr>
            <a:xfrm rot="5400000">
              <a:off x="48392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1" name="Google Shape;1591;p16"/>
            <p:cNvSpPr/>
            <p:nvPr/>
          </p:nvSpPr>
          <p:spPr>
            <a:xfrm rot="5400000">
              <a:off x="61774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2" name="Google Shape;1592;p16"/>
            <p:cNvSpPr/>
            <p:nvPr/>
          </p:nvSpPr>
          <p:spPr>
            <a:xfrm rot="5400000">
              <a:off x="53742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3" name="Google Shape;1593;p16"/>
            <p:cNvSpPr/>
            <p:nvPr/>
          </p:nvSpPr>
          <p:spPr>
            <a:xfrm rot="5400000">
              <a:off x="59094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4" name="Google Shape;1594;p16"/>
            <p:cNvSpPr/>
            <p:nvPr/>
          </p:nvSpPr>
          <p:spPr>
            <a:xfrm rot="5400000">
              <a:off x="59098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5" name="Google Shape;1595;p16"/>
            <p:cNvSpPr/>
            <p:nvPr/>
          </p:nvSpPr>
          <p:spPr>
            <a:xfrm rot="5400000">
              <a:off x="64447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6" name="Google Shape;1596;p16"/>
            <p:cNvSpPr/>
            <p:nvPr/>
          </p:nvSpPr>
          <p:spPr>
            <a:xfrm rot="5400000">
              <a:off x="67126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7" name="Google Shape;1597;p16"/>
            <p:cNvSpPr/>
            <p:nvPr/>
          </p:nvSpPr>
          <p:spPr>
            <a:xfrm rot="5400000">
              <a:off x="67130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8" name="Google Shape;1598;p16"/>
            <p:cNvSpPr/>
            <p:nvPr/>
          </p:nvSpPr>
          <p:spPr>
            <a:xfrm rot="5400000">
              <a:off x="67129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9" name="Google Shape;1599;p16"/>
            <p:cNvSpPr/>
            <p:nvPr/>
          </p:nvSpPr>
          <p:spPr>
            <a:xfrm rot="5400000">
              <a:off x="61774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0" name="Google Shape;1600;p16"/>
            <p:cNvSpPr/>
            <p:nvPr/>
          </p:nvSpPr>
          <p:spPr>
            <a:xfrm rot="5400000">
              <a:off x="67126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1" name="Google Shape;1601;p16"/>
            <p:cNvSpPr/>
            <p:nvPr/>
          </p:nvSpPr>
          <p:spPr>
            <a:xfrm rot="5400000">
              <a:off x="48396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2" name="Google Shape;1602;p16"/>
            <p:cNvSpPr/>
            <p:nvPr/>
          </p:nvSpPr>
          <p:spPr>
            <a:xfrm rot="5400000">
              <a:off x="64446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3" name="Google Shape;1603;p16"/>
            <p:cNvSpPr/>
            <p:nvPr/>
          </p:nvSpPr>
          <p:spPr>
            <a:xfrm rot="5400000">
              <a:off x="64443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4" name="Google Shape;1604;p16"/>
            <p:cNvSpPr/>
            <p:nvPr/>
          </p:nvSpPr>
          <p:spPr>
            <a:xfrm rot="5400000">
              <a:off x="64443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5" name="Google Shape;1605;p16"/>
            <p:cNvSpPr/>
            <p:nvPr/>
          </p:nvSpPr>
          <p:spPr>
            <a:xfrm rot="5400000">
              <a:off x="59097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6" name="Google Shape;1606;p16"/>
            <p:cNvSpPr/>
            <p:nvPr/>
          </p:nvSpPr>
          <p:spPr>
            <a:xfrm rot="5400000">
              <a:off x="51075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07" name="Google Shape;1607;p16"/>
          <p:cNvGrpSpPr/>
          <p:nvPr/>
        </p:nvGrpSpPr>
        <p:grpSpPr>
          <a:xfrm>
            <a:off x="733913" y="730900"/>
            <a:ext cx="7675980" cy="654800"/>
            <a:chOff x="733925" y="689750"/>
            <a:chExt cx="7276500" cy="654800"/>
          </a:xfrm>
        </p:grpSpPr>
        <p:cxnSp>
          <p:nvCxnSpPr>
            <p:cNvPr id="1608" name="Google Shape;1608;p16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09" name="Google Shape;1609;p16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4_1">
    <p:spTree>
      <p:nvGrpSpPr>
        <p:cNvPr id="1610" name="Shape 1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" name="Google Shape;1611;p17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612" name="Google Shape;1612;p17"/>
          <p:cNvSpPr txBox="1"/>
          <p:nvPr>
            <p:ph idx="1" type="subTitle"/>
          </p:nvPr>
        </p:nvSpPr>
        <p:spPr>
          <a:xfrm>
            <a:off x="799475" y="3164238"/>
            <a:ext cx="1792200" cy="81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13" name="Google Shape;1613;p17"/>
          <p:cNvSpPr txBox="1"/>
          <p:nvPr>
            <p:ph idx="2" type="subTitle"/>
          </p:nvPr>
        </p:nvSpPr>
        <p:spPr>
          <a:xfrm>
            <a:off x="799501" y="2699518"/>
            <a:ext cx="1792200" cy="21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14" name="Google Shape;1614;p17"/>
          <p:cNvSpPr txBox="1"/>
          <p:nvPr>
            <p:ph idx="3" type="subTitle"/>
          </p:nvPr>
        </p:nvSpPr>
        <p:spPr>
          <a:xfrm>
            <a:off x="3675901" y="3164238"/>
            <a:ext cx="1792200" cy="81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15" name="Google Shape;1615;p17"/>
          <p:cNvSpPr txBox="1"/>
          <p:nvPr>
            <p:ph idx="4" type="subTitle"/>
          </p:nvPr>
        </p:nvSpPr>
        <p:spPr>
          <a:xfrm>
            <a:off x="3675927" y="2699518"/>
            <a:ext cx="1792200" cy="21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16" name="Google Shape;1616;p17"/>
          <p:cNvSpPr txBox="1"/>
          <p:nvPr>
            <p:ph idx="5" type="subTitle"/>
          </p:nvPr>
        </p:nvSpPr>
        <p:spPr>
          <a:xfrm>
            <a:off x="6552300" y="3164238"/>
            <a:ext cx="1792200" cy="81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17" name="Google Shape;1617;p17"/>
          <p:cNvSpPr txBox="1"/>
          <p:nvPr>
            <p:ph idx="6" type="subTitle"/>
          </p:nvPr>
        </p:nvSpPr>
        <p:spPr>
          <a:xfrm>
            <a:off x="6552326" y="2699518"/>
            <a:ext cx="1792200" cy="21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1618" name="Google Shape;1618;p17"/>
          <p:cNvGrpSpPr/>
          <p:nvPr/>
        </p:nvGrpSpPr>
        <p:grpSpPr>
          <a:xfrm>
            <a:off x="-510250" y="4689885"/>
            <a:ext cx="10164475" cy="1068548"/>
            <a:chOff x="-510250" y="4689885"/>
            <a:chExt cx="10164475" cy="1068548"/>
          </a:xfrm>
        </p:grpSpPr>
        <p:sp>
          <p:nvSpPr>
            <p:cNvPr id="1619" name="Google Shape;1619;p17"/>
            <p:cNvSpPr/>
            <p:nvPr/>
          </p:nvSpPr>
          <p:spPr>
            <a:xfrm rot="5400000">
              <a:off x="29675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0" name="Google Shape;1620;p17"/>
            <p:cNvSpPr/>
            <p:nvPr/>
          </p:nvSpPr>
          <p:spPr>
            <a:xfrm rot="5400000">
              <a:off x="29672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1" name="Google Shape;1621;p17"/>
            <p:cNvSpPr/>
            <p:nvPr/>
          </p:nvSpPr>
          <p:spPr>
            <a:xfrm rot="5400000">
              <a:off x="26992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2" name="Google Shape;1622;p17"/>
            <p:cNvSpPr/>
            <p:nvPr/>
          </p:nvSpPr>
          <p:spPr>
            <a:xfrm rot="5400000">
              <a:off x="26996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3" name="Google Shape;1623;p17"/>
            <p:cNvSpPr/>
            <p:nvPr/>
          </p:nvSpPr>
          <p:spPr>
            <a:xfrm rot="5400000">
              <a:off x="40373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4" name="Google Shape;1624;p17"/>
            <p:cNvSpPr/>
            <p:nvPr/>
          </p:nvSpPr>
          <p:spPr>
            <a:xfrm rot="5400000">
              <a:off x="37690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5" name="Google Shape;1625;p17"/>
            <p:cNvSpPr/>
            <p:nvPr/>
          </p:nvSpPr>
          <p:spPr>
            <a:xfrm rot="5400000">
              <a:off x="40377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17"/>
            <p:cNvSpPr/>
            <p:nvPr/>
          </p:nvSpPr>
          <p:spPr>
            <a:xfrm rot="5400000">
              <a:off x="35027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17"/>
            <p:cNvSpPr/>
            <p:nvPr/>
          </p:nvSpPr>
          <p:spPr>
            <a:xfrm rot="5400000">
              <a:off x="29672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17"/>
            <p:cNvSpPr/>
            <p:nvPr/>
          </p:nvSpPr>
          <p:spPr>
            <a:xfrm rot="5400000">
              <a:off x="35024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17"/>
            <p:cNvSpPr/>
            <p:nvPr/>
          </p:nvSpPr>
          <p:spPr>
            <a:xfrm rot="5400000">
              <a:off x="32344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0" name="Google Shape;1630;p17"/>
            <p:cNvSpPr/>
            <p:nvPr/>
          </p:nvSpPr>
          <p:spPr>
            <a:xfrm rot="5400000">
              <a:off x="32341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1" name="Google Shape;1631;p17"/>
            <p:cNvSpPr/>
            <p:nvPr/>
          </p:nvSpPr>
          <p:spPr>
            <a:xfrm rot="5400000">
              <a:off x="35024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17"/>
            <p:cNvSpPr/>
            <p:nvPr/>
          </p:nvSpPr>
          <p:spPr>
            <a:xfrm rot="5400000">
              <a:off x="35028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17"/>
            <p:cNvSpPr/>
            <p:nvPr/>
          </p:nvSpPr>
          <p:spPr>
            <a:xfrm rot="5400000">
              <a:off x="32345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4" name="Google Shape;1634;p17"/>
            <p:cNvSpPr/>
            <p:nvPr/>
          </p:nvSpPr>
          <p:spPr>
            <a:xfrm rot="5400000">
              <a:off x="26992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5" name="Google Shape;1635;p17"/>
            <p:cNvSpPr/>
            <p:nvPr/>
          </p:nvSpPr>
          <p:spPr>
            <a:xfrm rot="5400000">
              <a:off x="40373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17"/>
            <p:cNvSpPr/>
            <p:nvPr/>
          </p:nvSpPr>
          <p:spPr>
            <a:xfrm rot="5400000">
              <a:off x="32341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17"/>
            <p:cNvSpPr/>
            <p:nvPr/>
          </p:nvSpPr>
          <p:spPr>
            <a:xfrm rot="5400000">
              <a:off x="37687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8" name="Google Shape;1638;p17"/>
            <p:cNvSpPr/>
            <p:nvPr/>
          </p:nvSpPr>
          <p:spPr>
            <a:xfrm rot="5400000">
              <a:off x="37694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9" name="Google Shape;1639;p17"/>
            <p:cNvSpPr/>
            <p:nvPr/>
          </p:nvSpPr>
          <p:spPr>
            <a:xfrm rot="5400000">
              <a:off x="43047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17"/>
            <p:cNvSpPr/>
            <p:nvPr/>
          </p:nvSpPr>
          <p:spPr>
            <a:xfrm rot="5400000">
              <a:off x="45722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17"/>
            <p:cNvSpPr/>
            <p:nvPr/>
          </p:nvSpPr>
          <p:spPr>
            <a:xfrm rot="5400000">
              <a:off x="45726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17"/>
            <p:cNvSpPr/>
            <p:nvPr/>
          </p:nvSpPr>
          <p:spPr>
            <a:xfrm rot="5400000">
              <a:off x="45726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3" name="Google Shape;1643;p17"/>
            <p:cNvSpPr/>
            <p:nvPr/>
          </p:nvSpPr>
          <p:spPr>
            <a:xfrm rot="5400000">
              <a:off x="40377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17"/>
            <p:cNvSpPr/>
            <p:nvPr/>
          </p:nvSpPr>
          <p:spPr>
            <a:xfrm rot="5400000">
              <a:off x="45722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17"/>
            <p:cNvSpPr/>
            <p:nvPr/>
          </p:nvSpPr>
          <p:spPr>
            <a:xfrm rot="5400000">
              <a:off x="21640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17"/>
            <p:cNvSpPr/>
            <p:nvPr/>
          </p:nvSpPr>
          <p:spPr>
            <a:xfrm rot="5400000">
              <a:off x="21643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7" name="Google Shape;1647;p17"/>
            <p:cNvSpPr/>
            <p:nvPr/>
          </p:nvSpPr>
          <p:spPr>
            <a:xfrm rot="5400000">
              <a:off x="24326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8" name="Google Shape;1648;p17"/>
            <p:cNvSpPr/>
            <p:nvPr/>
          </p:nvSpPr>
          <p:spPr>
            <a:xfrm rot="5400000">
              <a:off x="26995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9" name="Google Shape;1649;p17"/>
            <p:cNvSpPr/>
            <p:nvPr/>
          </p:nvSpPr>
          <p:spPr>
            <a:xfrm rot="5400000">
              <a:off x="21643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0" name="Google Shape;1650;p17"/>
            <p:cNvSpPr/>
            <p:nvPr/>
          </p:nvSpPr>
          <p:spPr>
            <a:xfrm rot="5400000">
              <a:off x="21640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17"/>
            <p:cNvSpPr/>
            <p:nvPr/>
          </p:nvSpPr>
          <p:spPr>
            <a:xfrm rot="5400000">
              <a:off x="43046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17"/>
            <p:cNvSpPr/>
            <p:nvPr/>
          </p:nvSpPr>
          <p:spPr>
            <a:xfrm rot="5400000">
              <a:off x="43043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3" name="Google Shape;1653;p17"/>
            <p:cNvSpPr/>
            <p:nvPr/>
          </p:nvSpPr>
          <p:spPr>
            <a:xfrm rot="5400000">
              <a:off x="43043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4" name="Google Shape;1654;p17"/>
            <p:cNvSpPr/>
            <p:nvPr/>
          </p:nvSpPr>
          <p:spPr>
            <a:xfrm rot="5400000">
              <a:off x="37694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17"/>
            <p:cNvSpPr/>
            <p:nvPr/>
          </p:nvSpPr>
          <p:spPr>
            <a:xfrm rot="5400000">
              <a:off x="29675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6" name="Google Shape;1656;p17"/>
            <p:cNvSpPr/>
            <p:nvPr/>
          </p:nvSpPr>
          <p:spPr>
            <a:xfrm rot="5400000">
              <a:off x="24323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7" name="Google Shape;1657;p17"/>
            <p:cNvSpPr/>
            <p:nvPr/>
          </p:nvSpPr>
          <p:spPr>
            <a:xfrm rot="5400000">
              <a:off x="24323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8" name="Google Shape;1658;p17"/>
            <p:cNvSpPr/>
            <p:nvPr/>
          </p:nvSpPr>
          <p:spPr>
            <a:xfrm rot="5400000">
              <a:off x="24326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9" name="Google Shape;1659;p17"/>
            <p:cNvSpPr/>
            <p:nvPr/>
          </p:nvSpPr>
          <p:spPr>
            <a:xfrm rot="5400000">
              <a:off x="2930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0" name="Google Shape;1660;p17"/>
            <p:cNvSpPr/>
            <p:nvPr/>
          </p:nvSpPr>
          <p:spPr>
            <a:xfrm rot="5400000">
              <a:off x="2923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1" name="Google Shape;1661;p17"/>
            <p:cNvSpPr/>
            <p:nvPr/>
          </p:nvSpPr>
          <p:spPr>
            <a:xfrm rot="5400000">
              <a:off x="246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2" name="Google Shape;1662;p17"/>
            <p:cNvSpPr/>
            <p:nvPr/>
          </p:nvSpPr>
          <p:spPr>
            <a:xfrm rot="5400000">
              <a:off x="250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3" name="Google Shape;1663;p17"/>
            <p:cNvSpPr/>
            <p:nvPr/>
          </p:nvSpPr>
          <p:spPr>
            <a:xfrm rot="5400000">
              <a:off x="13628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4" name="Google Shape;1664;p17"/>
            <p:cNvSpPr/>
            <p:nvPr/>
          </p:nvSpPr>
          <p:spPr>
            <a:xfrm rot="5400000">
              <a:off x="10948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5" name="Google Shape;1665;p17"/>
            <p:cNvSpPr/>
            <p:nvPr/>
          </p:nvSpPr>
          <p:spPr>
            <a:xfrm rot="5400000">
              <a:off x="13631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6" name="Google Shape;1666;p17"/>
            <p:cNvSpPr/>
            <p:nvPr/>
          </p:nvSpPr>
          <p:spPr>
            <a:xfrm rot="5400000">
              <a:off x="8282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7" name="Google Shape;1667;p17"/>
            <p:cNvSpPr/>
            <p:nvPr/>
          </p:nvSpPr>
          <p:spPr>
            <a:xfrm rot="5400000">
              <a:off x="2923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8" name="Google Shape;1668;p17"/>
            <p:cNvSpPr/>
            <p:nvPr/>
          </p:nvSpPr>
          <p:spPr>
            <a:xfrm rot="5400000">
              <a:off x="8279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9" name="Google Shape;1669;p17"/>
            <p:cNvSpPr/>
            <p:nvPr/>
          </p:nvSpPr>
          <p:spPr>
            <a:xfrm rot="5400000">
              <a:off x="5596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0" name="Google Shape;1670;p17"/>
            <p:cNvSpPr/>
            <p:nvPr/>
          </p:nvSpPr>
          <p:spPr>
            <a:xfrm rot="5400000">
              <a:off x="5596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1" name="Google Shape;1671;p17"/>
            <p:cNvSpPr/>
            <p:nvPr/>
          </p:nvSpPr>
          <p:spPr>
            <a:xfrm rot="5400000">
              <a:off x="8279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17"/>
            <p:cNvSpPr/>
            <p:nvPr/>
          </p:nvSpPr>
          <p:spPr>
            <a:xfrm rot="5400000">
              <a:off x="8282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17"/>
            <p:cNvSpPr/>
            <p:nvPr/>
          </p:nvSpPr>
          <p:spPr>
            <a:xfrm rot="5400000">
              <a:off x="5599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17"/>
            <p:cNvSpPr/>
            <p:nvPr/>
          </p:nvSpPr>
          <p:spPr>
            <a:xfrm rot="5400000">
              <a:off x="246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5" name="Google Shape;1675;p17"/>
            <p:cNvSpPr/>
            <p:nvPr/>
          </p:nvSpPr>
          <p:spPr>
            <a:xfrm rot="5400000">
              <a:off x="13628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6" name="Google Shape;1676;p17"/>
            <p:cNvSpPr/>
            <p:nvPr/>
          </p:nvSpPr>
          <p:spPr>
            <a:xfrm rot="5400000">
              <a:off x="5596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7" name="Google Shape;1677;p17"/>
            <p:cNvSpPr/>
            <p:nvPr/>
          </p:nvSpPr>
          <p:spPr>
            <a:xfrm rot="5400000">
              <a:off x="10948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8" name="Google Shape;1678;p17"/>
            <p:cNvSpPr/>
            <p:nvPr/>
          </p:nvSpPr>
          <p:spPr>
            <a:xfrm rot="5400000">
              <a:off x="10952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9" name="Google Shape;1679;p17"/>
            <p:cNvSpPr/>
            <p:nvPr/>
          </p:nvSpPr>
          <p:spPr>
            <a:xfrm rot="5400000">
              <a:off x="16301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0" name="Google Shape;1680;p17"/>
            <p:cNvSpPr/>
            <p:nvPr/>
          </p:nvSpPr>
          <p:spPr>
            <a:xfrm rot="5400000">
              <a:off x="18980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17"/>
            <p:cNvSpPr/>
            <p:nvPr/>
          </p:nvSpPr>
          <p:spPr>
            <a:xfrm rot="5400000">
              <a:off x="18984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2" name="Google Shape;1682;p17"/>
            <p:cNvSpPr/>
            <p:nvPr/>
          </p:nvSpPr>
          <p:spPr>
            <a:xfrm rot="5400000">
              <a:off x="18983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3" name="Google Shape;1683;p17"/>
            <p:cNvSpPr/>
            <p:nvPr/>
          </p:nvSpPr>
          <p:spPr>
            <a:xfrm rot="5400000">
              <a:off x="13628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4" name="Google Shape;1684;p17"/>
            <p:cNvSpPr/>
            <p:nvPr/>
          </p:nvSpPr>
          <p:spPr>
            <a:xfrm rot="5400000">
              <a:off x="18980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5" name="Google Shape;1685;p17"/>
            <p:cNvSpPr/>
            <p:nvPr/>
          </p:nvSpPr>
          <p:spPr>
            <a:xfrm rot="5400000">
              <a:off x="-510250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6" name="Google Shape;1686;p17"/>
            <p:cNvSpPr/>
            <p:nvPr/>
          </p:nvSpPr>
          <p:spPr>
            <a:xfrm rot="5400000">
              <a:off x="-509919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7" name="Google Shape;1687;p17"/>
            <p:cNvSpPr/>
            <p:nvPr/>
          </p:nvSpPr>
          <p:spPr>
            <a:xfrm rot="5400000">
              <a:off x="-241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8" name="Google Shape;1688;p17"/>
            <p:cNvSpPr/>
            <p:nvPr/>
          </p:nvSpPr>
          <p:spPr>
            <a:xfrm rot="5400000">
              <a:off x="250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9" name="Google Shape;1689;p17"/>
            <p:cNvSpPr/>
            <p:nvPr/>
          </p:nvSpPr>
          <p:spPr>
            <a:xfrm rot="5400000">
              <a:off x="-509885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0" name="Google Shape;1690;p17"/>
            <p:cNvSpPr/>
            <p:nvPr/>
          </p:nvSpPr>
          <p:spPr>
            <a:xfrm rot="5400000">
              <a:off x="-510250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1" name="Google Shape;1691;p17"/>
            <p:cNvSpPr/>
            <p:nvPr/>
          </p:nvSpPr>
          <p:spPr>
            <a:xfrm rot="5400000">
              <a:off x="16300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2" name="Google Shape;1692;p17"/>
            <p:cNvSpPr/>
            <p:nvPr/>
          </p:nvSpPr>
          <p:spPr>
            <a:xfrm rot="5400000">
              <a:off x="16297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17"/>
            <p:cNvSpPr/>
            <p:nvPr/>
          </p:nvSpPr>
          <p:spPr>
            <a:xfrm rot="5400000">
              <a:off x="16297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4" name="Google Shape;1694;p17"/>
            <p:cNvSpPr/>
            <p:nvPr/>
          </p:nvSpPr>
          <p:spPr>
            <a:xfrm rot="5400000">
              <a:off x="10951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17"/>
            <p:cNvSpPr/>
            <p:nvPr/>
          </p:nvSpPr>
          <p:spPr>
            <a:xfrm rot="5400000">
              <a:off x="2929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17"/>
            <p:cNvSpPr/>
            <p:nvPr/>
          </p:nvSpPr>
          <p:spPr>
            <a:xfrm rot="5400000">
              <a:off x="-24228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7" name="Google Shape;1697;p17"/>
            <p:cNvSpPr/>
            <p:nvPr/>
          </p:nvSpPr>
          <p:spPr>
            <a:xfrm rot="5400000">
              <a:off x="-24228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8" name="Google Shape;1698;p17"/>
            <p:cNvSpPr/>
            <p:nvPr/>
          </p:nvSpPr>
          <p:spPr>
            <a:xfrm rot="5400000">
              <a:off x="-2419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9" name="Google Shape;1699;p17"/>
            <p:cNvSpPr/>
            <p:nvPr/>
          </p:nvSpPr>
          <p:spPr>
            <a:xfrm rot="5400000">
              <a:off x="77821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p17"/>
            <p:cNvSpPr/>
            <p:nvPr/>
          </p:nvSpPr>
          <p:spPr>
            <a:xfrm rot="5400000">
              <a:off x="77818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1" name="Google Shape;1701;p17"/>
            <p:cNvSpPr/>
            <p:nvPr/>
          </p:nvSpPr>
          <p:spPr>
            <a:xfrm rot="5400000">
              <a:off x="75138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2" name="Google Shape;1702;p17"/>
            <p:cNvSpPr/>
            <p:nvPr/>
          </p:nvSpPr>
          <p:spPr>
            <a:xfrm rot="5400000">
              <a:off x="75142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3" name="Google Shape;1703;p17"/>
            <p:cNvSpPr/>
            <p:nvPr/>
          </p:nvSpPr>
          <p:spPr>
            <a:xfrm rot="5400000">
              <a:off x="88519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p17"/>
            <p:cNvSpPr/>
            <p:nvPr/>
          </p:nvSpPr>
          <p:spPr>
            <a:xfrm rot="5400000">
              <a:off x="85836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p17"/>
            <p:cNvSpPr/>
            <p:nvPr/>
          </p:nvSpPr>
          <p:spPr>
            <a:xfrm rot="5400000">
              <a:off x="88523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p17"/>
            <p:cNvSpPr/>
            <p:nvPr/>
          </p:nvSpPr>
          <p:spPr>
            <a:xfrm rot="5400000">
              <a:off x="83173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7" name="Google Shape;1707;p17"/>
            <p:cNvSpPr/>
            <p:nvPr/>
          </p:nvSpPr>
          <p:spPr>
            <a:xfrm rot="5400000">
              <a:off x="77818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8" name="Google Shape;1708;p17"/>
            <p:cNvSpPr/>
            <p:nvPr/>
          </p:nvSpPr>
          <p:spPr>
            <a:xfrm rot="5400000">
              <a:off x="83170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p17"/>
            <p:cNvSpPr/>
            <p:nvPr/>
          </p:nvSpPr>
          <p:spPr>
            <a:xfrm rot="5400000">
              <a:off x="80490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p17"/>
            <p:cNvSpPr/>
            <p:nvPr/>
          </p:nvSpPr>
          <p:spPr>
            <a:xfrm rot="5400000">
              <a:off x="80487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p17"/>
            <p:cNvSpPr/>
            <p:nvPr/>
          </p:nvSpPr>
          <p:spPr>
            <a:xfrm rot="5400000">
              <a:off x="83170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2" name="Google Shape;1712;p17"/>
            <p:cNvSpPr/>
            <p:nvPr/>
          </p:nvSpPr>
          <p:spPr>
            <a:xfrm rot="5400000">
              <a:off x="83174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3" name="Google Shape;1713;p17"/>
            <p:cNvSpPr/>
            <p:nvPr/>
          </p:nvSpPr>
          <p:spPr>
            <a:xfrm rot="5400000">
              <a:off x="80491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p17"/>
            <p:cNvSpPr/>
            <p:nvPr/>
          </p:nvSpPr>
          <p:spPr>
            <a:xfrm rot="5400000">
              <a:off x="75138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17"/>
            <p:cNvSpPr/>
            <p:nvPr/>
          </p:nvSpPr>
          <p:spPr>
            <a:xfrm rot="5400000">
              <a:off x="88519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17"/>
            <p:cNvSpPr/>
            <p:nvPr/>
          </p:nvSpPr>
          <p:spPr>
            <a:xfrm rot="5400000">
              <a:off x="80487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17"/>
            <p:cNvSpPr/>
            <p:nvPr/>
          </p:nvSpPr>
          <p:spPr>
            <a:xfrm rot="5400000">
              <a:off x="85833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17"/>
            <p:cNvSpPr/>
            <p:nvPr/>
          </p:nvSpPr>
          <p:spPr>
            <a:xfrm rot="5400000">
              <a:off x="85840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17"/>
            <p:cNvSpPr/>
            <p:nvPr/>
          </p:nvSpPr>
          <p:spPr>
            <a:xfrm rot="5400000">
              <a:off x="91193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17"/>
            <p:cNvSpPr/>
            <p:nvPr/>
          </p:nvSpPr>
          <p:spPr>
            <a:xfrm rot="5400000">
              <a:off x="93868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17"/>
            <p:cNvSpPr/>
            <p:nvPr/>
          </p:nvSpPr>
          <p:spPr>
            <a:xfrm rot="5400000">
              <a:off x="93872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2" name="Google Shape;1722;p17"/>
            <p:cNvSpPr/>
            <p:nvPr/>
          </p:nvSpPr>
          <p:spPr>
            <a:xfrm rot="5400000">
              <a:off x="93872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3" name="Google Shape;1723;p17"/>
            <p:cNvSpPr/>
            <p:nvPr/>
          </p:nvSpPr>
          <p:spPr>
            <a:xfrm rot="5400000">
              <a:off x="88523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17"/>
            <p:cNvSpPr/>
            <p:nvPr/>
          </p:nvSpPr>
          <p:spPr>
            <a:xfrm rot="5400000">
              <a:off x="93868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17"/>
            <p:cNvSpPr/>
            <p:nvPr/>
          </p:nvSpPr>
          <p:spPr>
            <a:xfrm rot="5400000">
              <a:off x="69786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17"/>
            <p:cNvSpPr/>
            <p:nvPr/>
          </p:nvSpPr>
          <p:spPr>
            <a:xfrm rot="5400000">
              <a:off x="6978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17"/>
            <p:cNvSpPr/>
            <p:nvPr/>
          </p:nvSpPr>
          <p:spPr>
            <a:xfrm rot="5400000">
              <a:off x="72472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8" name="Google Shape;1728;p17"/>
            <p:cNvSpPr/>
            <p:nvPr/>
          </p:nvSpPr>
          <p:spPr>
            <a:xfrm rot="5400000">
              <a:off x="75141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9" name="Google Shape;1729;p17"/>
            <p:cNvSpPr/>
            <p:nvPr/>
          </p:nvSpPr>
          <p:spPr>
            <a:xfrm rot="5400000">
              <a:off x="69789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0" name="Google Shape;1730;p17"/>
            <p:cNvSpPr/>
            <p:nvPr/>
          </p:nvSpPr>
          <p:spPr>
            <a:xfrm rot="5400000">
              <a:off x="69786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1" name="Google Shape;1731;p17"/>
            <p:cNvSpPr/>
            <p:nvPr/>
          </p:nvSpPr>
          <p:spPr>
            <a:xfrm rot="5400000">
              <a:off x="91192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2" name="Google Shape;1732;p17"/>
            <p:cNvSpPr/>
            <p:nvPr/>
          </p:nvSpPr>
          <p:spPr>
            <a:xfrm rot="5400000">
              <a:off x="91189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3" name="Google Shape;1733;p17"/>
            <p:cNvSpPr/>
            <p:nvPr/>
          </p:nvSpPr>
          <p:spPr>
            <a:xfrm rot="5400000">
              <a:off x="91189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4" name="Google Shape;1734;p17"/>
            <p:cNvSpPr/>
            <p:nvPr/>
          </p:nvSpPr>
          <p:spPr>
            <a:xfrm rot="5400000">
              <a:off x="85840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5" name="Google Shape;1735;p17"/>
            <p:cNvSpPr/>
            <p:nvPr/>
          </p:nvSpPr>
          <p:spPr>
            <a:xfrm rot="5400000">
              <a:off x="77821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6" name="Google Shape;1736;p17"/>
            <p:cNvSpPr/>
            <p:nvPr/>
          </p:nvSpPr>
          <p:spPr>
            <a:xfrm rot="5400000">
              <a:off x="72469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7" name="Google Shape;1737;p17"/>
            <p:cNvSpPr/>
            <p:nvPr/>
          </p:nvSpPr>
          <p:spPr>
            <a:xfrm rot="5400000">
              <a:off x="72469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17"/>
            <p:cNvSpPr/>
            <p:nvPr/>
          </p:nvSpPr>
          <p:spPr>
            <a:xfrm rot="5400000">
              <a:off x="72472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17"/>
            <p:cNvSpPr/>
            <p:nvPr/>
          </p:nvSpPr>
          <p:spPr>
            <a:xfrm rot="5400000">
              <a:off x="51076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0" name="Google Shape;1740;p17"/>
            <p:cNvSpPr/>
            <p:nvPr/>
          </p:nvSpPr>
          <p:spPr>
            <a:xfrm rot="5400000">
              <a:off x="51069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1" name="Google Shape;1741;p17"/>
            <p:cNvSpPr/>
            <p:nvPr/>
          </p:nvSpPr>
          <p:spPr>
            <a:xfrm rot="5400000">
              <a:off x="48392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17"/>
            <p:cNvSpPr/>
            <p:nvPr/>
          </p:nvSpPr>
          <p:spPr>
            <a:xfrm rot="5400000">
              <a:off x="48396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17"/>
            <p:cNvSpPr/>
            <p:nvPr/>
          </p:nvSpPr>
          <p:spPr>
            <a:xfrm rot="5400000">
              <a:off x="61774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4" name="Google Shape;1744;p17"/>
            <p:cNvSpPr/>
            <p:nvPr/>
          </p:nvSpPr>
          <p:spPr>
            <a:xfrm rot="5400000">
              <a:off x="59094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5" name="Google Shape;1745;p17"/>
            <p:cNvSpPr/>
            <p:nvPr/>
          </p:nvSpPr>
          <p:spPr>
            <a:xfrm rot="5400000">
              <a:off x="61777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6" name="Google Shape;1746;p17"/>
            <p:cNvSpPr/>
            <p:nvPr/>
          </p:nvSpPr>
          <p:spPr>
            <a:xfrm rot="5400000">
              <a:off x="56428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17"/>
            <p:cNvSpPr/>
            <p:nvPr/>
          </p:nvSpPr>
          <p:spPr>
            <a:xfrm rot="5400000">
              <a:off x="51069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17"/>
            <p:cNvSpPr/>
            <p:nvPr/>
          </p:nvSpPr>
          <p:spPr>
            <a:xfrm rot="5400000">
              <a:off x="56425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9" name="Google Shape;1749;p17"/>
            <p:cNvSpPr/>
            <p:nvPr/>
          </p:nvSpPr>
          <p:spPr>
            <a:xfrm rot="5400000">
              <a:off x="53742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0" name="Google Shape;1750;p17"/>
            <p:cNvSpPr/>
            <p:nvPr/>
          </p:nvSpPr>
          <p:spPr>
            <a:xfrm rot="5400000">
              <a:off x="53742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1" name="Google Shape;1751;p17"/>
            <p:cNvSpPr/>
            <p:nvPr/>
          </p:nvSpPr>
          <p:spPr>
            <a:xfrm rot="5400000">
              <a:off x="56425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2" name="Google Shape;1752;p17"/>
            <p:cNvSpPr/>
            <p:nvPr/>
          </p:nvSpPr>
          <p:spPr>
            <a:xfrm rot="5400000">
              <a:off x="56428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3" name="Google Shape;1753;p17"/>
            <p:cNvSpPr/>
            <p:nvPr/>
          </p:nvSpPr>
          <p:spPr>
            <a:xfrm rot="5400000">
              <a:off x="53745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4" name="Google Shape;1754;p17"/>
            <p:cNvSpPr/>
            <p:nvPr/>
          </p:nvSpPr>
          <p:spPr>
            <a:xfrm rot="5400000">
              <a:off x="48392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17"/>
            <p:cNvSpPr/>
            <p:nvPr/>
          </p:nvSpPr>
          <p:spPr>
            <a:xfrm rot="5400000">
              <a:off x="61774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6" name="Google Shape;1756;p17"/>
            <p:cNvSpPr/>
            <p:nvPr/>
          </p:nvSpPr>
          <p:spPr>
            <a:xfrm rot="5400000">
              <a:off x="53742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7" name="Google Shape;1757;p17"/>
            <p:cNvSpPr/>
            <p:nvPr/>
          </p:nvSpPr>
          <p:spPr>
            <a:xfrm rot="5400000">
              <a:off x="59094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8" name="Google Shape;1758;p17"/>
            <p:cNvSpPr/>
            <p:nvPr/>
          </p:nvSpPr>
          <p:spPr>
            <a:xfrm rot="5400000">
              <a:off x="59098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9" name="Google Shape;1759;p17"/>
            <p:cNvSpPr/>
            <p:nvPr/>
          </p:nvSpPr>
          <p:spPr>
            <a:xfrm rot="5400000">
              <a:off x="64447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0" name="Google Shape;1760;p17"/>
            <p:cNvSpPr/>
            <p:nvPr/>
          </p:nvSpPr>
          <p:spPr>
            <a:xfrm rot="5400000">
              <a:off x="67126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1" name="Google Shape;1761;p17"/>
            <p:cNvSpPr/>
            <p:nvPr/>
          </p:nvSpPr>
          <p:spPr>
            <a:xfrm rot="5400000">
              <a:off x="67130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2" name="Google Shape;1762;p17"/>
            <p:cNvSpPr/>
            <p:nvPr/>
          </p:nvSpPr>
          <p:spPr>
            <a:xfrm rot="5400000">
              <a:off x="67129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3" name="Google Shape;1763;p17"/>
            <p:cNvSpPr/>
            <p:nvPr/>
          </p:nvSpPr>
          <p:spPr>
            <a:xfrm rot="5400000">
              <a:off x="61774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4" name="Google Shape;1764;p17"/>
            <p:cNvSpPr/>
            <p:nvPr/>
          </p:nvSpPr>
          <p:spPr>
            <a:xfrm rot="5400000">
              <a:off x="67126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17"/>
            <p:cNvSpPr/>
            <p:nvPr/>
          </p:nvSpPr>
          <p:spPr>
            <a:xfrm rot="5400000">
              <a:off x="48396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17"/>
            <p:cNvSpPr/>
            <p:nvPr/>
          </p:nvSpPr>
          <p:spPr>
            <a:xfrm rot="5400000">
              <a:off x="64446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17"/>
            <p:cNvSpPr/>
            <p:nvPr/>
          </p:nvSpPr>
          <p:spPr>
            <a:xfrm rot="5400000">
              <a:off x="64443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8" name="Google Shape;1768;p17"/>
            <p:cNvSpPr/>
            <p:nvPr/>
          </p:nvSpPr>
          <p:spPr>
            <a:xfrm rot="5400000">
              <a:off x="64443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9" name="Google Shape;1769;p17"/>
            <p:cNvSpPr/>
            <p:nvPr/>
          </p:nvSpPr>
          <p:spPr>
            <a:xfrm rot="5400000">
              <a:off x="59097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17"/>
            <p:cNvSpPr/>
            <p:nvPr/>
          </p:nvSpPr>
          <p:spPr>
            <a:xfrm rot="5400000">
              <a:off x="51075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71" name="Google Shape;1771;p17"/>
          <p:cNvGrpSpPr/>
          <p:nvPr/>
        </p:nvGrpSpPr>
        <p:grpSpPr>
          <a:xfrm>
            <a:off x="733913" y="731375"/>
            <a:ext cx="7675980" cy="654800"/>
            <a:chOff x="733925" y="689750"/>
            <a:chExt cx="7276500" cy="654800"/>
          </a:xfrm>
        </p:grpSpPr>
        <p:cxnSp>
          <p:nvCxnSpPr>
            <p:cNvPr id="1772" name="Google Shape;1772;p17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73" name="Google Shape;1773;p17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4_1_1">
    <p:spTree>
      <p:nvGrpSpPr>
        <p:cNvPr id="1774" name="Shape 1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" name="Google Shape;1775;p18"/>
          <p:cNvSpPr txBox="1"/>
          <p:nvPr>
            <p:ph type="title"/>
          </p:nvPr>
        </p:nvSpPr>
        <p:spPr>
          <a:xfrm>
            <a:off x="733925" y="77195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76" name="Google Shape;1776;p18"/>
          <p:cNvSpPr txBox="1"/>
          <p:nvPr>
            <p:ph idx="1" type="subTitle"/>
          </p:nvPr>
        </p:nvSpPr>
        <p:spPr>
          <a:xfrm>
            <a:off x="1228488" y="2155036"/>
            <a:ext cx="1908300" cy="65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77" name="Google Shape;1777;p18"/>
          <p:cNvSpPr txBox="1"/>
          <p:nvPr>
            <p:ph idx="2" type="subTitle"/>
          </p:nvPr>
        </p:nvSpPr>
        <p:spPr>
          <a:xfrm>
            <a:off x="1228525" y="1700350"/>
            <a:ext cx="1908300" cy="31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78" name="Google Shape;1778;p18"/>
          <p:cNvSpPr txBox="1"/>
          <p:nvPr>
            <p:ph idx="3" type="subTitle"/>
          </p:nvPr>
        </p:nvSpPr>
        <p:spPr>
          <a:xfrm>
            <a:off x="1228488" y="3737377"/>
            <a:ext cx="1908300" cy="65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79" name="Google Shape;1779;p18"/>
          <p:cNvSpPr txBox="1"/>
          <p:nvPr>
            <p:ph idx="4" type="subTitle"/>
          </p:nvPr>
        </p:nvSpPr>
        <p:spPr>
          <a:xfrm>
            <a:off x="1228525" y="3282625"/>
            <a:ext cx="1908300" cy="31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80" name="Google Shape;1780;p18"/>
          <p:cNvSpPr txBox="1"/>
          <p:nvPr>
            <p:ph idx="5" type="subTitle"/>
          </p:nvPr>
        </p:nvSpPr>
        <p:spPr>
          <a:xfrm>
            <a:off x="6007138" y="2155036"/>
            <a:ext cx="1908300" cy="65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81" name="Google Shape;1781;p18"/>
          <p:cNvSpPr txBox="1"/>
          <p:nvPr>
            <p:ph idx="6" type="subTitle"/>
          </p:nvPr>
        </p:nvSpPr>
        <p:spPr>
          <a:xfrm>
            <a:off x="6007175" y="1700350"/>
            <a:ext cx="1908300" cy="31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82" name="Google Shape;1782;p18"/>
          <p:cNvSpPr txBox="1"/>
          <p:nvPr>
            <p:ph idx="7" type="subTitle"/>
          </p:nvPr>
        </p:nvSpPr>
        <p:spPr>
          <a:xfrm>
            <a:off x="6007138" y="3737377"/>
            <a:ext cx="1908300" cy="65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83" name="Google Shape;1783;p18"/>
          <p:cNvSpPr txBox="1"/>
          <p:nvPr>
            <p:ph idx="8" type="subTitle"/>
          </p:nvPr>
        </p:nvSpPr>
        <p:spPr>
          <a:xfrm>
            <a:off x="6007175" y="3282625"/>
            <a:ext cx="1908300" cy="31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1784" name="Google Shape;1784;p18"/>
          <p:cNvGrpSpPr/>
          <p:nvPr/>
        </p:nvGrpSpPr>
        <p:grpSpPr>
          <a:xfrm>
            <a:off x="733913" y="730900"/>
            <a:ext cx="7675980" cy="654800"/>
            <a:chOff x="733925" y="689750"/>
            <a:chExt cx="7276500" cy="654800"/>
          </a:xfrm>
        </p:grpSpPr>
        <p:cxnSp>
          <p:nvCxnSpPr>
            <p:cNvPr id="1785" name="Google Shape;1785;p18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86" name="Google Shape;1786;p18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4_1_1_1">
    <p:spTree>
      <p:nvGrpSpPr>
        <p:cNvPr id="1787" name="Shape 1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8" name="Google Shape;1788;p19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789" name="Google Shape;1789;p19"/>
          <p:cNvGrpSpPr/>
          <p:nvPr/>
        </p:nvGrpSpPr>
        <p:grpSpPr>
          <a:xfrm>
            <a:off x="733913" y="731375"/>
            <a:ext cx="7675980" cy="654800"/>
            <a:chOff x="733925" y="689750"/>
            <a:chExt cx="7276500" cy="654800"/>
          </a:xfrm>
        </p:grpSpPr>
        <p:cxnSp>
          <p:nvCxnSpPr>
            <p:cNvPr id="1790" name="Google Shape;1790;p19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91" name="Google Shape;1791;p19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792" name="Google Shape;1792;p19"/>
          <p:cNvSpPr txBox="1"/>
          <p:nvPr>
            <p:ph idx="1" type="subTitle"/>
          </p:nvPr>
        </p:nvSpPr>
        <p:spPr>
          <a:xfrm>
            <a:off x="2646761" y="1766926"/>
            <a:ext cx="17208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93" name="Google Shape;1793;p19"/>
          <p:cNvSpPr txBox="1"/>
          <p:nvPr>
            <p:ph idx="2" type="subTitle"/>
          </p:nvPr>
        </p:nvSpPr>
        <p:spPr>
          <a:xfrm>
            <a:off x="1286575" y="1766925"/>
            <a:ext cx="13872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94" name="Google Shape;1794;p19"/>
          <p:cNvSpPr txBox="1"/>
          <p:nvPr>
            <p:ph idx="3" type="subTitle"/>
          </p:nvPr>
        </p:nvSpPr>
        <p:spPr>
          <a:xfrm>
            <a:off x="2646761" y="2738252"/>
            <a:ext cx="17208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95" name="Google Shape;1795;p19"/>
          <p:cNvSpPr txBox="1"/>
          <p:nvPr>
            <p:ph idx="4" type="subTitle"/>
          </p:nvPr>
        </p:nvSpPr>
        <p:spPr>
          <a:xfrm>
            <a:off x="1286575" y="2738250"/>
            <a:ext cx="13872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96" name="Google Shape;1796;p19"/>
          <p:cNvSpPr txBox="1"/>
          <p:nvPr>
            <p:ph idx="5" type="subTitle"/>
          </p:nvPr>
        </p:nvSpPr>
        <p:spPr>
          <a:xfrm>
            <a:off x="2646761" y="3709577"/>
            <a:ext cx="17208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97" name="Google Shape;1797;p19"/>
          <p:cNvSpPr txBox="1"/>
          <p:nvPr>
            <p:ph idx="6" type="subTitle"/>
          </p:nvPr>
        </p:nvSpPr>
        <p:spPr>
          <a:xfrm>
            <a:off x="1286575" y="3709575"/>
            <a:ext cx="13872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98" name="Google Shape;1798;p19"/>
          <p:cNvSpPr txBox="1"/>
          <p:nvPr>
            <p:ph idx="7" type="subTitle"/>
          </p:nvPr>
        </p:nvSpPr>
        <p:spPr>
          <a:xfrm>
            <a:off x="6670041" y="1766926"/>
            <a:ext cx="17208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99" name="Google Shape;1799;p19"/>
          <p:cNvSpPr txBox="1"/>
          <p:nvPr>
            <p:ph idx="8" type="subTitle"/>
          </p:nvPr>
        </p:nvSpPr>
        <p:spPr>
          <a:xfrm>
            <a:off x="5309727" y="1766925"/>
            <a:ext cx="13872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00" name="Google Shape;1800;p19"/>
          <p:cNvSpPr txBox="1"/>
          <p:nvPr>
            <p:ph idx="9" type="subTitle"/>
          </p:nvPr>
        </p:nvSpPr>
        <p:spPr>
          <a:xfrm>
            <a:off x="6670041" y="2738252"/>
            <a:ext cx="17208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01" name="Google Shape;1801;p19"/>
          <p:cNvSpPr txBox="1"/>
          <p:nvPr>
            <p:ph idx="13" type="subTitle"/>
          </p:nvPr>
        </p:nvSpPr>
        <p:spPr>
          <a:xfrm>
            <a:off x="5309727" y="2738250"/>
            <a:ext cx="13872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02" name="Google Shape;1802;p19"/>
          <p:cNvSpPr txBox="1"/>
          <p:nvPr>
            <p:ph idx="14" type="subTitle"/>
          </p:nvPr>
        </p:nvSpPr>
        <p:spPr>
          <a:xfrm>
            <a:off x="6670041" y="3709577"/>
            <a:ext cx="17208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03" name="Google Shape;1803;p19"/>
          <p:cNvSpPr txBox="1"/>
          <p:nvPr>
            <p:ph idx="15" type="subTitle"/>
          </p:nvPr>
        </p:nvSpPr>
        <p:spPr>
          <a:xfrm>
            <a:off x="5309727" y="3709575"/>
            <a:ext cx="13872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1804" name="Google Shape;1804;p19"/>
          <p:cNvGrpSpPr/>
          <p:nvPr/>
        </p:nvGrpSpPr>
        <p:grpSpPr>
          <a:xfrm>
            <a:off x="-510250" y="4689885"/>
            <a:ext cx="10164475" cy="1068548"/>
            <a:chOff x="-510250" y="4689885"/>
            <a:chExt cx="10164475" cy="1068548"/>
          </a:xfrm>
        </p:grpSpPr>
        <p:sp>
          <p:nvSpPr>
            <p:cNvPr id="1805" name="Google Shape;1805;p19"/>
            <p:cNvSpPr/>
            <p:nvPr/>
          </p:nvSpPr>
          <p:spPr>
            <a:xfrm rot="5400000">
              <a:off x="29675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6" name="Google Shape;1806;p19"/>
            <p:cNvSpPr/>
            <p:nvPr/>
          </p:nvSpPr>
          <p:spPr>
            <a:xfrm rot="5400000">
              <a:off x="29672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7" name="Google Shape;1807;p19"/>
            <p:cNvSpPr/>
            <p:nvPr/>
          </p:nvSpPr>
          <p:spPr>
            <a:xfrm rot="5400000">
              <a:off x="26992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8" name="Google Shape;1808;p19"/>
            <p:cNvSpPr/>
            <p:nvPr/>
          </p:nvSpPr>
          <p:spPr>
            <a:xfrm rot="5400000">
              <a:off x="26996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9" name="Google Shape;1809;p19"/>
            <p:cNvSpPr/>
            <p:nvPr/>
          </p:nvSpPr>
          <p:spPr>
            <a:xfrm rot="5400000">
              <a:off x="40373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0" name="Google Shape;1810;p19"/>
            <p:cNvSpPr/>
            <p:nvPr/>
          </p:nvSpPr>
          <p:spPr>
            <a:xfrm rot="5400000">
              <a:off x="37690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1" name="Google Shape;1811;p19"/>
            <p:cNvSpPr/>
            <p:nvPr/>
          </p:nvSpPr>
          <p:spPr>
            <a:xfrm rot="5400000">
              <a:off x="40377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2" name="Google Shape;1812;p19"/>
            <p:cNvSpPr/>
            <p:nvPr/>
          </p:nvSpPr>
          <p:spPr>
            <a:xfrm rot="5400000">
              <a:off x="35027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3" name="Google Shape;1813;p19"/>
            <p:cNvSpPr/>
            <p:nvPr/>
          </p:nvSpPr>
          <p:spPr>
            <a:xfrm rot="5400000">
              <a:off x="29672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4" name="Google Shape;1814;p19"/>
            <p:cNvSpPr/>
            <p:nvPr/>
          </p:nvSpPr>
          <p:spPr>
            <a:xfrm rot="5400000">
              <a:off x="35024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5" name="Google Shape;1815;p19"/>
            <p:cNvSpPr/>
            <p:nvPr/>
          </p:nvSpPr>
          <p:spPr>
            <a:xfrm rot="5400000">
              <a:off x="32344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6" name="Google Shape;1816;p19"/>
            <p:cNvSpPr/>
            <p:nvPr/>
          </p:nvSpPr>
          <p:spPr>
            <a:xfrm rot="5400000">
              <a:off x="32341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7" name="Google Shape;1817;p19"/>
            <p:cNvSpPr/>
            <p:nvPr/>
          </p:nvSpPr>
          <p:spPr>
            <a:xfrm rot="5400000">
              <a:off x="35024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8" name="Google Shape;1818;p19"/>
            <p:cNvSpPr/>
            <p:nvPr/>
          </p:nvSpPr>
          <p:spPr>
            <a:xfrm rot="5400000">
              <a:off x="35028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9" name="Google Shape;1819;p19"/>
            <p:cNvSpPr/>
            <p:nvPr/>
          </p:nvSpPr>
          <p:spPr>
            <a:xfrm rot="5400000">
              <a:off x="32345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0" name="Google Shape;1820;p19"/>
            <p:cNvSpPr/>
            <p:nvPr/>
          </p:nvSpPr>
          <p:spPr>
            <a:xfrm rot="5400000">
              <a:off x="26992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1" name="Google Shape;1821;p19"/>
            <p:cNvSpPr/>
            <p:nvPr/>
          </p:nvSpPr>
          <p:spPr>
            <a:xfrm rot="5400000">
              <a:off x="40373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2" name="Google Shape;1822;p19"/>
            <p:cNvSpPr/>
            <p:nvPr/>
          </p:nvSpPr>
          <p:spPr>
            <a:xfrm rot="5400000">
              <a:off x="32341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3" name="Google Shape;1823;p19"/>
            <p:cNvSpPr/>
            <p:nvPr/>
          </p:nvSpPr>
          <p:spPr>
            <a:xfrm rot="5400000">
              <a:off x="37687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4" name="Google Shape;1824;p19"/>
            <p:cNvSpPr/>
            <p:nvPr/>
          </p:nvSpPr>
          <p:spPr>
            <a:xfrm rot="5400000">
              <a:off x="37694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5" name="Google Shape;1825;p19"/>
            <p:cNvSpPr/>
            <p:nvPr/>
          </p:nvSpPr>
          <p:spPr>
            <a:xfrm rot="5400000">
              <a:off x="43047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6" name="Google Shape;1826;p19"/>
            <p:cNvSpPr/>
            <p:nvPr/>
          </p:nvSpPr>
          <p:spPr>
            <a:xfrm rot="5400000">
              <a:off x="45722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7" name="Google Shape;1827;p19"/>
            <p:cNvSpPr/>
            <p:nvPr/>
          </p:nvSpPr>
          <p:spPr>
            <a:xfrm rot="5400000">
              <a:off x="45726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8" name="Google Shape;1828;p19"/>
            <p:cNvSpPr/>
            <p:nvPr/>
          </p:nvSpPr>
          <p:spPr>
            <a:xfrm rot="5400000">
              <a:off x="45726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9" name="Google Shape;1829;p19"/>
            <p:cNvSpPr/>
            <p:nvPr/>
          </p:nvSpPr>
          <p:spPr>
            <a:xfrm rot="5400000">
              <a:off x="40377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0" name="Google Shape;1830;p19"/>
            <p:cNvSpPr/>
            <p:nvPr/>
          </p:nvSpPr>
          <p:spPr>
            <a:xfrm rot="5400000">
              <a:off x="45722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1" name="Google Shape;1831;p19"/>
            <p:cNvSpPr/>
            <p:nvPr/>
          </p:nvSpPr>
          <p:spPr>
            <a:xfrm rot="5400000">
              <a:off x="21640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2" name="Google Shape;1832;p19"/>
            <p:cNvSpPr/>
            <p:nvPr/>
          </p:nvSpPr>
          <p:spPr>
            <a:xfrm rot="5400000">
              <a:off x="21643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3" name="Google Shape;1833;p19"/>
            <p:cNvSpPr/>
            <p:nvPr/>
          </p:nvSpPr>
          <p:spPr>
            <a:xfrm rot="5400000">
              <a:off x="24326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4" name="Google Shape;1834;p19"/>
            <p:cNvSpPr/>
            <p:nvPr/>
          </p:nvSpPr>
          <p:spPr>
            <a:xfrm rot="5400000">
              <a:off x="26995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5" name="Google Shape;1835;p19"/>
            <p:cNvSpPr/>
            <p:nvPr/>
          </p:nvSpPr>
          <p:spPr>
            <a:xfrm rot="5400000">
              <a:off x="21643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6" name="Google Shape;1836;p19"/>
            <p:cNvSpPr/>
            <p:nvPr/>
          </p:nvSpPr>
          <p:spPr>
            <a:xfrm rot="5400000">
              <a:off x="21640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7" name="Google Shape;1837;p19"/>
            <p:cNvSpPr/>
            <p:nvPr/>
          </p:nvSpPr>
          <p:spPr>
            <a:xfrm rot="5400000">
              <a:off x="43046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8" name="Google Shape;1838;p19"/>
            <p:cNvSpPr/>
            <p:nvPr/>
          </p:nvSpPr>
          <p:spPr>
            <a:xfrm rot="5400000">
              <a:off x="43043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9" name="Google Shape;1839;p19"/>
            <p:cNvSpPr/>
            <p:nvPr/>
          </p:nvSpPr>
          <p:spPr>
            <a:xfrm rot="5400000">
              <a:off x="43043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0" name="Google Shape;1840;p19"/>
            <p:cNvSpPr/>
            <p:nvPr/>
          </p:nvSpPr>
          <p:spPr>
            <a:xfrm rot="5400000">
              <a:off x="37694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1" name="Google Shape;1841;p19"/>
            <p:cNvSpPr/>
            <p:nvPr/>
          </p:nvSpPr>
          <p:spPr>
            <a:xfrm rot="5400000">
              <a:off x="29675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2" name="Google Shape;1842;p19"/>
            <p:cNvSpPr/>
            <p:nvPr/>
          </p:nvSpPr>
          <p:spPr>
            <a:xfrm rot="5400000">
              <a:off x="24323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3" name="Google Shape;1843;p19"/>
            <p:cNvSpPr/>
            <p:nvPr/>
          </p:nvSpPr>
          <p:spPr>
            <a:xfrm rot="5400000">
              <a:off x="24323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4" name="Google Shape;1844;p19"/>
            <p:cNvSpPr/>
            <p:nvPr/>
          </p:nvSpPr>
          <p:spPr>
            <a:xfrm rot="5400000">
              <a:off x="24326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5" name="Google Shape;1845;p19"/>
            <p:cNvSpPr/>
            <p:nvPr/>
          </p:nvSpPr>
          <p:spPr>
            <a:xfrm rot="5400000">
              <a:off x="2930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6" name="Google Shape;1846;p19"/>
            <p:cNvSpPr/>
            <p:nvPr/>
          </p:nvSpPr>
          <p:spPr>
            <a:xfrm rot="5400000">
              <a:off x="2923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7" name="Google Shape;1847;p19"/>
            <p:cNvSpPr/>
            <p:nvPr/>
          </p:nvSpPr>
          <p:spPr>
            <a:xfrm rot="5400000">
              <a:off x="246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8" name="Google Shape;1848;p19"/>
            <p:cNvSpPr/>
            <p:nvPr/>
          </p:nvSpPr>
          <p:spPr>
            <a:xfrm rot="5400000">
              <a:off x="250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9" name="Google Shape;1849;p19"/>
            <p:cNvSpPr/>
            <p:nvPr/>
          </p:nvSpPr>
          <p:spPr>
            <a:xfrm rot="5400000">
              <a:off x="13628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0" name="Google Shape;1850;p19"/>
            <p:cNvSpPr/>
            <p:nvPr/>
          </p:nvSpPr>
          <p:spPr>
            <a:xfrm rot="5400000">
              <a:off x="10948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1" name="Google Shape;1851;p19"/>
            <p:cNvSpPr/>
            <p:nvPr/>
          </p:nvSpPr>
          <p:spPr>
            <a:xfrm rot="5400000">
              <a:off x="13631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2" name="Google Shape;1852;p19"/>
            <p:cNvSpPr/>
            <p:nvPr/>
          </p:nvSpPr>
          <p:spPr>
            <a:xfrm rot="5400000">
              <a:off x="8282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3" name="Google Shape;1853;p19"/>
            <p:cNvSpPr/>
            <p:nvPr/>
          </p:nvSpPr>
          <p:spPr>
            <a:xfrm rot="5400000">
              <a:off x="2923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4" name="Google Shape;1854;p19"/>
            <p:cNvSpPr/>
            <p:nvPr/>
          </p:nvSpPr>
          <p:spPr>
            <a:xfrm rot="5400000">
              <a:off x="8279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19"/>
            <p:cNvSpPr/>
            <p:nvPr/>
          </p:nvSpPr>
          <p:spPr>
            <a:xfrm rot="5400000">
              <a:off x="5596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19"/>
            <p:cNvSpPr/>
            <p:nvPr/>
          </p:nvSpPr>
          <p:spPr>
            <a:xfrm rot="5400000">
              <a:off x="5596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19"/>
            <p:cNvSpPr/>
            <p:nvPr/>
          </p:nvSpPr>
          <p:spPr>
            <a:xfrm rot="5400000">
              <a:off x="8279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19"/>
            <p:cNvSpPr/>
            <p:nvPr/>
          </p:nvSpPr>
          <p:spPr>
            <a:xfrm rot="5400000">
              <a:off x="8282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19"/>
            <p:cNvSpPr/>
            <p:nvPr/>
          </p:nvSpPr>
          <p:spPr>
            <a:xfrm rot="5400000">
              <a:off x="5599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0" name="Google Shape;1860;p19"/>
            <p:cNvSpPr/>
            <p:nvPr/>
          </p:nvSpPr>
          <p:spPr>
            <a:xfrm rot="5400000">
              <a:off x="246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1" name="Google Shape;1861;p19"/>
            <p:cNvSpPr/>
            <p:nvPr/>
          </p:nvSpPr>
          <p:spPr>
            <a:xfrm rot="5400000">
              <a:off x="13628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2" name="Google Shape;1862;p19"/>
            <p:cNvSpPr/>
            <p:nvPr/>
          </p:nvSpPr>
          <p:spPr>
            <a:xfrm rot="5400000">
              <a:off x="5596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3" name="Google Shape;1863;p19"/>
            <p:cNvSpPr/>
            <p:nvPr/>
          </p:nvSpPr>
          <p:spPr>
            <a:xfrm rot="5400000">
              <a:off x="10948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19"/>
            <p:cNvSpPr/>
            <p:nvPr/>
          </p:nvSpPr>
          <p:spPr>
            <a:xfrm rot="5400000">
              <a:off x="10952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19"/>
            <p:cNvSpPr/>
            <p:nvPr/>
          </p:nvSpPr>
          <p:spPr>
            <a:xfrm rot="5400000">
              <a:off x="16301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6" name="Google Shape;1866;p19"/>
            <p:cNvSpPr/>
            <p:nvPr/>
          </p:nvSpPr>
          <p:spPr>
            <a:xfrm rot="5400000">
              <a:off x="18980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7" name="Google Shape;1867;p19"/>
            <p:cNvSpPr/>
            <p:nvPr/>
          </p:nvSpPr>
          <p:spPr>
            <a:xfrm rot="5400000">
              <a:off x="18984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8" name="Google Shape;1868;p19"/>
            <p:cNvSpPr/>
            <p:nvPr/>
          </p:nvSpPr>
          <p:spPr>
            <a:xfrm rot="5400000">
              <a:off x="18983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9" name="Google Shape;1869;p19"/>
            <p:cNvSpPr/>
            <p:nvPr/>
          </p:nvSpPr>
          <p:spPr>
            <a:xfrm rot="5400000">
              <a:off x="13628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0" name="Google Shape;1870;p19"/>
            <p:cNvSpPr/>
            <p:nvPr/>
          </p:nvSpPr>
          <p:spPr>
            <a:xfrm rot="5400000">
              <a:off x="18980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1" name="Google Shape;1871;p19"/>
            <p:cNvSpPr/>
            <p:nvPr/>
          </p:nvSpPr>
          <p:spPr>
            <a:xfrm rot="5400000">
              <a:off x="-510250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2" name="Google Shape;1872;p19"/>
            <p:cNvSpPr/>
            <p:nvPr/>
          </p:nvSpPr>
          <p:spPr>
            <a:xfrm rot="5400000">
              <a:off x="-509919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3" name="Google Shape;1873;p19"/>
            <p:cNvSpPr/>
            <p:nvPr/>
          </p:nvSpPr>
          <p:spPr>
            <a:xfrm rot="5400000">
              <a:off x="-241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4" name="Google Shape;1874;p19"/>
            <p:cNvSpPr/>
            <p:nvPr/>
          </p:nvSpPr>
          <p:spPr>
            <a:xfrm rot="5400000">
              <a:off x="250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5" name="Google Shape;1875;p19"/>
            <p:cNvSpPr/>
            <p:nvPr/>
          </p:nvSpPr>
          <p:spPr>
            <a:xfrm rot="5400000">
              <a:off x="-509885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6" name="Google Shape;1876;p19"/>
            <p:cNvSpPr/>
            <p:nvPr/>
          </p:nvSpPr>
          <p:spPr>
            <a:xfrm rot="5400000">
              <a:off x="-510250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7" name="Google Shape;1877;p19"/>
            <p:cNvSpPr/>
            <p:nvPr/>
          </p:nvSpPr>
          <p:spPr>
            <a:xfrm rot="5400000">
              <a:off x="16300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8" name="Google Shape;1878;p19"/>
            <p:cNvSpPr/>
            <p:nvPr/>
          </p:nvSpPr>
          <p:spPr>
            <a:xfrm rot="5400000">
              <a:off x="16297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9" name="Google Shape;1879;p19"/>
            <p:cNvSpPr/>
            <p:nvPr/>
          </p:nvSpPr>
          <p:spPr>
            <a:xfrm rot="5400000">
              <a:off x="16297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0" name="Google Shape;1880;p19"/>
            <p:cNvSpPr/>
            <p:nvPr/>
          </p:nvSpPr>
          <p:spPr>
            <a:xfrm rot="5400000">
              <a:off x="10951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1" name="Google Shape;1881;p19"/>
            <p:cNvSpPr/>
            <p:nvPr/>
          </p:nvSpPr>
          <p:spPr>
            <a:xfrm rot="5400000">
              <a:off x="2929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2" name="Google Shape;1882;p19"/>
            <p:cNvSpPr/>
            <p:nvPr/>
          </p:nvSpPr>
          <p:spPr>
            <a:xfrm rot="5400000">
              <a:off x="-24228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3" name="Google Shape;1883;p19"/>
            <p:cNvSpPr/>
            <p:nvPr/>
          </p:nvSpPr>
          <p:spPr>
            <a:xfrm rot="5400000">
              <a:off x="-24228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4" name="Google Shape;1884;p19"/>
            <p:cNvSpPr/>
            <p:nvPr/>
          </p:nvSpPr>
          <p:spPr>
            <a:xfrm rot="5400000">
              <a:off x="-2419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5" name="Google Shape;1885;p19"/>
            <p:cNvSpPr/>
            <p:nvPr/>
          </p:nvSpPr>
          <p:spPr>
            <a:xfrm rot="5400000">
              <a:off x="77821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6" name="Google Shape;1886;p19"/>
            <p:cNvSpPr/>
            <p:nvPr/>
          </p:nvSpPr>
          <p:spPr>
            <a:xfrm rot="5400000">
              <a:off x="77818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7" name="Google Shape;1887;p19"/>
            <p:cNvSpPr/>
            <p:nvPr/>
          </p:nvSpPr>
          <p:spPr>
            <a:xfrm rot="5400000">
              <a:off x="75138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8" name="Google Shape;1888;p19"/>
            <p:cNvSpPr/>
            <p:nvPr/>
          </p:nvSpPr>
          <p:spPr>
            <a:xfrm rot="5400000">
              <a:off x="75142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9" name="Google Shape;1889;p19"/>
            <p:cNvSpPr/>
            <p:nvPr/>
          </p:nvSpPr>
          <p:spPr>
            <a:xfrm rot="5400000">
              <a:off x="88519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0" name="Google Shape;1890;p19"/>
            <p:cNvSpPr/>
            <p:nvPr/>
          </p:nvSpPr>
          <p:spPr>
            <a:xfrm rot="5400000">
              <a:off x="85836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1" name="Google Shape;1891;p19"/>
            <p:cNvSpPr/>
            <p:nvPr/>
          </p:nvSpPr>
          <p:spPr>
            <a:xfrm rot="5400000">
              <a:off x="88523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2" name="Google Shape;1892;p19"/>
            <p:cNvSpPr/>
            <p:nvPr/>
          </p:nvSpPr>
          <p:spPr>
            <a:xfrm rot="5400000">
              <a:off x="83173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3" name="Google Shape;1893;p19"/>
            <p:cNvSpPr/>
            <p:nvPr/>
          </p:nvSpPr>
          <p:spPr>
            <a:xfrm rot="5400000">
              <a:off x="77818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4" name="Google Shape;1894;p19"/>
            <p:cNvSpPr/>
            <p:nvPr/>
          </p:nvSpPr>
          <p:spPr>
            <a:xfrm rot="5400000">
              <a:off x="83170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5" name="Google Shape;1895;p19"/>
            <p:cNvSpPr/>
            <p:nvPr/>
          </p:nvSpPr>
          <p:spPr>
            <a:xfrm rot="5400000">
              <a:off x="80490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6" name="Google Shape;1896;p19"/>
            <p:cNvSpPr/>
            <p:nvPr/>
          </p:nvSpPr>
          <p:spPr>
            <a:xfrm rot="5400000">
              <a:off x="80487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7" name="Google Shape;1897;p19"/>
            <p:cNvSpPr/>
            <p:nvPr/>
          </p:nvSpPr>
          <p:spPr>
            <a:xfrm rot="5400000">
              <a:off x="83170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8" name="Google Shape;1898;p19"/>
            <p:cNvSpPr/>
            <p:nvPr/>
          </p:nvSpPr>
          <p:spPr>
            <a:xfrm rot="5400000">
              <a:off x="83174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9" name="Google Shape;1899;p19"/>
            <p:cNvSpPr/>
            <p:nvPr/>
          </p:nvSpPr>
          <p:spPr>
            <a:xfrm rot="5400000">
              <a:off x="80491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0" name="Google Shape;1900;p19"/>
            <p:cNvSpPr/>
            <p:nvPr/>
          </p:nvSpPr>
          <p:spPr>
            <a:xfrm rot="5400000">
              <a:off x="75138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1" name="Google Shape;1901;p19"/>
            <p:cNvSpPr/>
            <p:nvPr/>
          </p:nvSpPr>
          <p:spPr>
            <a:xfrm rot="5400000">
              <a:off x="88519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2" name="Google Shape;1902;p19"/>
            <p:cNvSpPr/>
            <p:nvPr/>
          </p:nvSpPr>
          <p:spPr>
            <a:xfrm rot="5400000">
              <a:off x="80487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3" name="Google Shape;1903;p19"/>
            <p:cNvSpPr/>
            <p:nvPr/>
          </p:nvSpPr>
          <p:spPr>
            <a:xfrm rot="5400000">
              <a:off x="85833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4" name="Google Shape;1904;p19"/>
            <p:cNvSpPr/>
            <p:nvPr/>
          </p:nvSpPr>
          <p:spPr>
            <a:xfrm rot="5400000">
              <a:off x="85840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5" name="Google Shape;1905;p19"/>
            <p:cNvSpPr/>
            <p:nvPr/>
          </p:nvSpPr>
          <p:spPr>
            <a:xfrm rot="5400000">
              <a:off x="91193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6" name="Google Shape;1906;p19"/>
            <p:cNvSpPr/>
            <p:nvPr/>
          </p:nvSpPr>
          <p:spPr>
            <a:xfrm rot="5400000">
              <a:off x="93868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7" name="Google Shape;1907;p19"/>
            <p:cNvSpPr/>
            <p:nvPr/>
          </p:nvSpPr>
          <p:spPr>
            <a:xfrm rot="5400000">
              <a:off x="93872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8" name="Google Shape;1908;p19"/>
            <p:cNvSpPr/>
            <p:nvPr/>
          </p:nvSpPr>
          <p:spPr>
            <a:xfrm rot="5400000">
              <a:off x="93872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9" name="Google Shape;1909;p19"/>
            <p:cNvSpPr/>
            <p:nvPr/>
          </p:nvSpPr>
          <p:spPr>
            <a:xfrm rot="5400000">
              <a:off x="88523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0" name="Google Shape;1910;p19"/>
            <p:cNvSpPr/>
            <p:nvPr/>
          </p:nvSpPr>
          <p:spPr>
            <a:xfrm rot="5400000">
              <a:off x="93868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1" name="Google Shape;1911;p19"/>
            <p:cNvSpPr/>
            <p:nvPr/>
          </p:nvSpPr>
          <p:spPr>
            <a:xfrm rot="5400000">
              <a:off x="69786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2" name="Google Shape;1912;p19"/>
            <p:cNvSpPr/>
            <p:nvPr/>
          </p:nvSpPr>
          <p:spPr>
            <a:xfrm rot="5400000">
              <a:off x="6978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3" name="Google Shape;1913;p19"/>
            <p:cNvSpPr/>
            <p:nvPr/>
          </p:nvSpPr>
          <p:spPr>
            <a:xfrm rot="5400000">
              <a:off x="72472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4" name="Google Shape;1914;p19"/>
            <p:cNvSpPr/>
            <p:nvPr/>
          </p:nvSpPr>
          <p:spPr>
            <a:xfrm rot="5400000">
              <a:off x="75141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5" name="Google Shape;1915;p19"/>
            <p:cNvSpPr/>
            <p:nvPr/>
          </p:nvSpPr>
          <p:spPr>
            <a:xfrm rot="5400000">
              <a:off x="69789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6" name="Google Shape;1916;p19"/>
            <p:cNvSpPr/>
            <p:nvPr/>
          </p:nvSpPr>
          <p:spPr>
            <a:xfrm rot="5400000">
              <a:off x="69786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7" name="Google Shape;1917;p19"/>
            <p:cNvSpPr/>
            <p:nvPr/>
          </p:nvSpPr>
          <p:spPr>
            <a:xfrm rot="5400000">
              <a:off x="91192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8" name="Google Shape;1918;p19"/>
            <p:cNvSpPr/>
            <p:nvPr/>
          </p:nvSpPr>
          <p:spPr>
            <a:xfrm rot="5400000">
              <a:off x="91189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9" name="Google Shape;1919;p19"/>
            <p:cNvSpPr/>
            <p:nvPr/>
          </p:nvSpPr>
          <p:spPr>
            <a:xfrm rot="5400000">
              <a:off x="91189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0" name="Google Shape;1920;p19"/>
            <p:cNvSpPr/>
            <p:nvPr/>
          </p:nvSpPr>
          <p:spPr>
            <a:xfrm rot="5400000">
              <a:off x="85840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1" name="Google Shape;1921;p19"/>
            <p:cNvSpPr/>
            <p:nvPr/>
          </p:nvSpPr>
          <p:spPr>
            <a:xfrm rot="5400000">
              <a:off x="77821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2" name="Google Shape;1922;p19"/>
            <p:cNvSpPr/>
            <p:nvPr/>
          </p:nvSpPr>
          <p:spPr>
            <a:xfrm rot="5400000">
              <a:off x="72469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3" name="Google Shape;1923;p19"/>
            <p:cNvSpPr/>
            <p:nvPr/>
          </p:nvSpPr>
          <p:spPr>
            <a:xfrm rot="5400000">
              <a:off x="72469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4" name="Google Shape;1924;p19"/>
            <p:cNvSpPr/>
            <p:nvPr/>
          </p:nvSpPr>
          <p:spPr>
            <a:xfrm rot="5400000">
              <a:off x="72472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5" name="Google Shape;1925;p19"/>
            <p:cNvSpPr/>
            <p:nvPr/>
          </p:nvSpPr>
          <p:spPr>
            <a:xfrm rot="5400000">
              <a:off x="51076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6" name="Google Shape;1926;p19"/>
            <p:cNvSpPr/>
            <p:nvPr/>
          </p:nvSpPr>
          <p:spPr>
            <a:xfrm rot="5400000">
              <a:off x="51069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7" name="Google Shape;1927;p19"/>
            <p:cNvSpPr/>
            <p:nvPr/>
          </p:nvSpPr>
          <p:spPr>
            <a:xfrm rot="5400000">
              <a:off x="48392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8" name="Google Shape;1928;p19"/>
            <p:cNvSpPr/>
            <p:nvPr/>
          </p:nvSpPr>
          <p:spPr>
            <a:xfrm rot="5400000">
              <a:off x="48396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9" name="Google Shape;1929;p19"/>
            <p:cNvSpPr/>
            <p:nvPr/>
          </p:nvSpPr>
          <p:spPr>
            <a:xfrm rot="5400000">
              <a:off x="61774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0" name="Google Shape;1930;p19"/>
            <p:cNvSpPr/>
            <p:nvPr/>
          </p:nvSpPr>
          <p:spPr>
            <a:xfrm rot="5400000">
              <a:off x="59094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1" name="Google Shape;1931;p19"/>
            <p:cNvSpPr/>
            <p:nvPr/>
          </p:nvSpPr>
          <p:spPr>
            <a:xfrm rot="5400000">
              <a:off x="61777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2" name="Google Shape;1932;p19"/>
            <p:cNvSpPr/>
            <p:nvPr/>
          </p:nvSpPr>
          <p:spPr>
            <a:xfrm rot="5400000">
              <a:off x="56428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3" name="Google Shape;1933;p19"/>
            <p:cNvSpPr/>
            <p:nvPr/>
          </p:nvSpPr>
          <p:spPr>
            <a:xfrm rot="5400000">
              <a:off x="51069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4" name="Google Shape;1934;p19"/>
            <p:cNvSpPr/>
            <p:nvPr/>
          </p:nvSpPr>
          <p:spPr>
            <a:xfrm rot="5400000">
              <a:off x="56425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5" name="Google Shape;1935;p19"/>
            <p:cNvSpPr/>
            <p:nvPr/>
          </p:nvSpPr>
          <p:spPr>
            <a:xfrm rot="5400000">
              <a:off x="53742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6" name="Google Shape;1936;p19"/>
            <p:cNvSpPr/>
            <p:nvPr/>
          </p:nvSpPr>
          <p:spPr>
            <a:xfrm rot="5400000">
              <a:off x="53742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7" name="Google Shape;1937;p19"/>
            <p:cNvSpPr/>
            <p:nvPr/>
          </p:nvSpPr>
          <p:spPr>
            <a:xfrm rot="5400000">
              <a:off x="56425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8" name="Google Shape;1938;p19"/>
            <p:cNvSpPr/>
            <p:nvPr/>
          </p:nvSpPr>
          <p:spPr>
            <a:xfrm rot="5400000">
              <a:off x="56428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9" name="Google Shape;1939;p19"/>
            <p:cNvSpPr/>
            <p:nvPr/>
          </p:nvSpPr>
          <p:spPr>
            <a:xfrm rot="5400000">
              <a:off x="53745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0" name="Google Shape;1940;p19"/>
            <p:cNvSpPr/>
            <p:nvPr/>
          </p:nvSpPr>
          <p:spPr>
            <a:xfrm rot="5400000">
              <a:off x="48392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1" name="Google Shape;1941;p19"/>
            <p:cNvSpPr/>
            <p:nvPr/>
          </p:nvSpPr>
          <p:spPr>
            <a:xfrm rot="5400000">
              <a:off x="61774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2" name="Google Shape;1942;p19"/>
            <p:cNvSpPr/>
            <p:nvPr/>
          </p:nvSpPr>
          <p:spPr>
            <a:xfrm rot="5400000">
              <a:off x="53742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3" name="Google Shape;1943;p19"/>
            <p:cNvSpPr/>
            <p:nvPr/>
          </p:nvSpPr>
          <p:spPr>
            <a:xfrm rot="5400000">
              <a:off x="59094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4" name="Google Shape;1944;p19"/>
            <p:cNvSpPr/>
            <p:nvPr/>
          </p:nvSpPr>
          <p:spPr>
            <a:xfrm rot="5400000">
              <a:off x="59098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5" name="Google Shape;1945;p19"/>
            <p:cNvSpPr/>
            <p:nvPr/>
          </p:nvSpPr>
          <p:spPr>
            <a:xfrm rot="5400000">
              <a:off x="64447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6" name="Google Shape;1946;p19"/>
            <p:cNvSpPr/>
            <p:nvPr/>
          </p:nvSpPr>
          <p:spPr>
            <a:xfrm rot="5400000">
              <a:off x="67126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7" name="Google Shape;1947;p19"/>
            <p:cNvSpPr/>
            <p:nvPr/>
          </p:nvSpPr>
          <p:spPr>
            <a:xfrm rot="5400000">
              <a:off x="67130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8" name="Google Shape;1948;p19"/>
            <p:cNvSpPr/>
            <p:nvPr/>
          </p:nvSpPr>
          <p:spPr>
            <a:xfrm rot="5400000">
              <a:off x="67129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9" name="Google Shape;1949;p19"/>
            <p:cNvSpPr/>
            <p:nvPr/>
          </p:nvSpPr>
          <p:spPr>
            <a:xfrm rot="5400000">
              <a:off x="61774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0" name="Google Shape;1950;p19"/>
            <p:cNvSpPr/>
            <p:nvPr/>
          </p:nvSpPr>
          <p:spPr>
            <a:xfrm rot="5400000">
              <a:off x="67126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1" name="Google Shape;1951;p19"/>
            <p:cNvSpPr/>
            <p:nvPr/>
          </p:nvSpPr>
          <p:spPr>
            <a:xfrm rot="5400000">
              <a:off x="48396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2" name="Google Shape;1952;p19"/>
            <p:cNvSpPr/>
            <p:nvPr/>
          </p:nvSpPr>
          <p:spPr>
            <a:xfrm rot="5400000">
              <a:off x="64446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3" name="Google Shape;1953;p19"/>
            <p:cNvSpPr/>
            <p:nvPr/>
          </p:nvSpPr>
          <p:spPr>
            <a:xfrm rot="5400000">
              <a:off x="64443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4" name="Google Shape;1954;p19"/>
            <p:cNvSpPr/>
            <p:nvPr/>
          </p:nvSpPr>
          <p:spPr>
            <a:xfrm rot="5400000">
              <a:off x="64443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5" name="Google Shape;1955;p19"/>
            <p:cNvSpPr/>
            <p:nvPr/>
          </p:nvSpPr>
          <p:spPr>
            <a:xfrm rot="5400000">
              <a:off x="59097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6" name="Google Shape;1956;p19"/>
            <p:cNvSpPr/>
            <p:nvPr/>
          </p:nvSpPr>
          <p:spPr>
            <a:xfrm rot="5400000">
              <a:off x="51075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5">
    <p:spTree>
      <p:nvGrpSpPr>
        <p:cNvPr id="1957" name="Shape 1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8" name="Google Shape;1958;p20"/>
          <p:cNvSpPr txBox="1"/>
          <p:nvPr>
            <p:ph hasCustomPrompt="1" type="title"/>
          </p:nvPr>
        </p:nvSpPr>
        <p:spPr>
          <a:xfrm>
            <a:off x="771300" y="2927388"/>
            <a:ext cx="1837800" cy="33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59" name="Google Shape;1959;p20"/>
          <p:cNvSpPr txBox="1"/>
          <p:nvPr>
            <p:ph idx="1" type="subTitle"/>
          </p:nvPr>
        </p:nvSpPr>
        <p:spPr>
          <a:xfrm>
            <a:off x="771300" y="2078433"/>
            <a:ext cx="2034900" cy="21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60" name="Google Shape;1960;p20"/>
          <p:cNvSpPr txBox="1"/>
          <p:nvPr>
            <p:ph idx="2" type="title"/>
          </p:nvPr>
        </p:nvSpPr>
        <p:spPr>
          <a:xfrm>
            <a:off x="733925" y="77195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61" name="Google Shape;1961;p20"/>
          <p:cNvSpPr txBox="1"/>
          <p:nvPr>
            <p:ph hasCustomPrompt="1" idx="3" type="title"/>
          </p:nvPr>
        </p:nvSpPr>
        <p:spPr>
          <a:xfrm>
            <a:off x="3588675" y="2927388"/>
            <a:ext cx="1837800" cy="33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62" name="Google Shape;1962;p20"/>
          <p:cNvSpPr txBox="1"/>
          <p:nvPr>
            <p:ph hasCustomPrompt="1" idx="4" type="title"/>
          </p:nvPr>
        </p:nvSpPr>
        <p:spPr>
          <a:xfrm>
            <a:off x="6534725" y="2927388"/>
            <a:ext cx="1837800" cy="33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63" name="Google Shape;1963;p20"/>
          <p:cNvSpPr txBox="1"/>
          <p:nvPr>
            <p:ph idx="5" type="subTitle"/>
          </p:nvPr>
        </p:nvSpPr>
        <p:spPr>
          <a:xfrm>
            <a:off x="771300" y="3384088"/>
            <a:ext cx="1494000" cy="6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64" name="Google Shape;1964;p20"/>
          <p:cNvSpPr txBox="1"/>
          <p:nvPr>
            <p:ph idx="6" type="subTitle"/>
          </p:nvPr>
        </p:nvSpPr>
        <p:spPr>
          <a:xfrm>
            <a:off x="3588663" y="3384088"/>
            <a:ext cx="1494000" cy="6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65" name="Google Shape;1965;p20"/>
          <p:cNvSpPr txBox="1"/>
          <p:nvPr>
            <p:ph idx="7" type="subTitle"/>
          </p:nvPr>
        </p:nvSpPr>
        <p:spPr>
          <a:xfrm>
            <a:off x="6534725" y="3384088"/>
            <a:ext cx="1494000" cy="6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1966" name="Google Shape;1966;p20"/>
          <p:cNvGrpSpPr/>
          <p:nvPr/>
        </p:nvGrpSpPr>
        <p:grpSpPr>
          <a:xfrm>
            <a:off x="733913" y="730900"/>
            <a:ext cx="7675980" cy="654800"/>
            <a:chOff x="733925" y="689750"/>
            <a:chExt cx="7276500" cy="654800"/>
          </a:xfrm>
        </p:grpSpPr>
        <p:cxnSp>
          <p:nvCxnSpPr>
            <p:cNvPr id="1967" name="Google Shape;1967;p20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68" name="Google Shape;1968;p20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p3"/>
          <p:cNvGrpSpPr/>
          <p:nvPr/>
        </p:nvGrpSpPr>
        <p:grpSpPr>
          <a:xfrm>
            <a:off x="7339248" y="0"/>
            <a:ext cx="1869727" cy="5349875"/>
            <a:chOff x="7339248" y="0"/>
            <a:chExt cx="1869727" cy="5349875"/>
          </a:xfrm>
        </p:grpSpPr>
        <p:sp>
          <p:nvSpPr>
            <p:cNvPr id="154" name="Google Shape;154;p3"/>
            <p:cNvSpPr/>
            <p:nvPr/>
          </p:nvSpPr>
          <p:spPr>
            <a:xfrm>
              <a:off x="78738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81404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86743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84077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89416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89416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76065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86743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86743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3"/>
            <p:cNvSpPr/>
            <p:nvPr/>
          </p:nvSpPr>
          <p:spPr>
            <a:xfrm>
              <a:off x="78738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89416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3"/>
            <p:cNvSpPr/>
            <p:nvPr/>
          </p:nvSpPr>
          <p:spPr>
            <a:xfrm>
              <a:off x="76065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76065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3"/>
            <p:cNvSpPr/>
            <p:nvPr/>
          </p:nvSpPr>
          <p:spPr>
            <a:xfrm>
              <a:off x="78738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7339911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3"/>
            <p:cNvSpPr/>
            <p:nvPr/>
          </p:nvSpPr>
          <p:spPr>
            <a:xfrm>
              <a:off x="76065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3"/>
            <p:cNvSpPr/>
            <p:nvPr/>
          </p:nvSpPr>
          <p:spPr>
            <a:xfrm>
              <a:off x="76065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3"/>
            <p:cNvSpPr/>
            <p:nvPr/>
          </p:nvSpPr>
          <p:spPr>
            <a:xfrm>
              <a:off x="7339911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3"/>
            <p:cNvSpPr/>
            <p:nvPr/>
          </p:nvSpPr>
          <p:spPr>
            <a:xfrm>
              <a:off x="81404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3"/>
            <p:cNvSpPr/>
            <p:nvPr/>
          </p:nvSpPr>
          <p:spPr>
            <a:xfrm>
              <a:off x="81404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78738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3"/>
            <p:cNvSpPr/>
            <p:nvPr/>
          </p:nvSpPr>
          <p:spPr>
            <a:xfrm>
              <a:off x="78738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3"/>
            <p:cNvSpPr/>
            <p:nvPr/>
          </p:nvSpPr>
          <p:spPr>
            <a:xfrm>
              <a:off x="84077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89423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3"/>
            <p:cNvSpPr/>
            <p:nvPr/>
          </p:nvSpPr>
          <p:spPr>
            <a:xfrm>
              <a:off x="84077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"/>
            <p:cNvSpPr/>
            <p:nvPr/>
          </p:nvSpPr>
          <p:spPr>
            <a:xfrm>
              <a:off x="81404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3"/>
            <p:cNvSpPr/>
            <p:nvPr/>
          </p:nvSpPr>
          <p:spPr>
            <a:xfrm>
              <a:off x="89423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3"/>
            <p:cNvSpPr/>
            <p:nvPr/>
          </p:nvSpPr>
          <p:spPr>
            <a:xfrm>
              <a:off x="84077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3"/>
            <p:cNvSpPr/>
            <p:nvPr/>
          </p:nvSpPr>
          <p:spPr>
            <a:xfrm>
              <a:off x="84077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3"/>
            <p:cNvSpPr/>
            <p:nvPr/>
          </p:nvSpPr>
          <p:spPr>
            <a:xfrm>
              <a:off x="81404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3"/>
            <p:cNvSpPr/>
            <p:nvPr/>
          </p:nvSpPr>
          <p:spPr>
            <a:xfrm>
              <a:off x="89416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3"/>
            <p:cNvSpPr/>
            <p:nvPr/>
          </p:nvSpPr>
          <p:spPr>
            <a:xfrm>
              <a:off x="86743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3"/>
            <p:cNvSpPr/>
            <p:nvPr/>
          </p:nvSpPr>
          <p:spPr>
            <a:xfrm>
              <a:off x="76065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3"/>
            <p:cNvSpPr/>
            <p:nvPr/>
          </p:nvSpPr>
          <p:spPr>
            <a:xfrm>
              <a:off x="81404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3"/>
            <p:cNvSpPr/>
            <p:nvPr/>
          </p:nvSpPr>
          <p:spPr>
            <a:xfrm>
              <a:off x="78738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84077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86743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3"/>
            <p:cNvSpPr/>
            <p:nvPr/>
          </p:nvSpPr>
          <p:spPr>
            <a:xfrm>
              <a:off x="86743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3"/>
            <p:cNvSpPr/>
            <p:nvPr/>
          </p:nvSpPr>
          <p:spPr>
            <a:xfrm>
              <a:off x="78738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3"/>
            <p:cNvSpPr/>
            <p:nvPr/>
          </p:nvSpPr>
          <p:spPr>
            <a:xfrm>
              <a:off x="76065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78738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84077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7339911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3"/>
            <p:cNvSpPr/>
            <p:nvPr/>
          </p:nvSpPr>
          <p:spPr>
            <a:xfrm>
              <a:off x="7339911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81404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89423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3"/>
            <p:cNvSpPr/>
            <p:nvPr/>
          </p:nvSpPr>
          <p:spPr>
            <a:xfrm>
              <a:off x="86743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89423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3"/>
            <p:cNvSpPr/>
            <p:nvPr/>
          </p:nvSpPr>
          <p:spPr>
            <a:xfrm>
              <a:off x="76065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7339911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3"/>
            <p:cNvSpPr/>
            <p:nvPr/>
          </p:nvSpPr>
          <p:spPr>
            <a:xfrm>
              <a:off x="7339911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7339911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3"/>
            <p:cNvSpPr/>
            <p:nvPr/>
          </p:nvSpPr>
          <p:spPr>
            <a:xfrm>
              <a:off x="78738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84077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3"/>
            <p:cNvSpPr/>
            <p:nvPr/>
          </p:nvSpPr>
          <p:spPr>
            <a:xfrm>
              <a:off x="86743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81404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3"/>
            <p:cNvSpPr/>
            <p:nvPr/>
          </p:nvSpPr>
          <p:spPr>
            <a:xfrm>
              <a:off x="86743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3"/>
            <p:cNvSpPr/>
            <p:nvPr/>
          </p:nvSpPr>
          <p:spPr>
            <a:xfrm>
              <a:off x="89423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3"/>
            <p:cNvSpPr/>
            <p:nvPr/>
          </p:nvSpPr>
          <p:spPr>
            <a:xfrm>
              <a:off x="84077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3"/>
            <p:cNvSpPr/>
            <p:nvPr/>
          </p:nvSpPr>
          <p:spPr>
            <a:xfrm>
              <a:off x="7339911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3"/>
            <p:cNvSpPr/>
            <p:nvPr/>
          </p:nvSpPr>
          <p:spPr>
            <a:xfrm>
              <a:off x="81404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3"/>
            <p:cNvSpPr/>
            <p:nvPr/>
          </p:nvSpPr>
          <p:spPr>
            <a:xfrm>
              <a:off x="76065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3"/>
            <p:cNvSpPr/>
            <p:nvPr/>
          </p:nvSpPr>
          <p:spPr>
            <a:xfrm>
              <a:off x="7339911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3"/>
            <p:cNvSpPr/>
            <p:nvPr/>
          </p:nvSpPr>
          <p:spPr>
            <a:xfrm>
              <a:off x="89416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3"/>
            <p:cNvSpPr/>
            <p:nvPr/>
          </p:nvSpPr>
          <p:spPr>
            <a:xfrm>
              <a:off x="86743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3"/>
            <p:cNvSpPr/>
            <p:nvPr/>
          </p:nvSpPr>
          <p:spPr>
            <a:xfrm>
              <a:off x="7339911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3"/>
            <p:cNvSpPr/>
            <p:nvPr/>
          </p:nvSpPr>
          <p:spPr>
            <a:xfrm>
              <a:off x="76065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3"/>
            <p:cNvSpPr/>
            <p:nvPr/>
          </p:nvSpPr>
          <p:spPr>
            <a:xfrm>
              <a:off x="81404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3"/>
            <p:cNvSpPr/>
            <p:nvPr/>
          </p:nvSpPr>
          <p:spPr>
            <a:xfrm>
              <a:off x="84077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3"/>
            <p:cNvSpPr/>
            <p:nvPr/>
          </p:nvSpPr>
          <p:spPr>
            <a:xfrm>
              <a:off x="78738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78738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81404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86743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84077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89416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3"/>
            <p:cNvSpPr/>
            <p:nvPr/>
          </p:nvSpPr>
          <p:spPr>
            <a:xfrm>
              <a:off x="89416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3"/>
            <p:cNvSpPr/>
            <p:nvPr/>
          </p:nvSpPr>
          <p:spPr>
            <a:xfrm>
              <a:off x="76065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3"/>
            <p:cNvSpPr/>
            <p:nvPr/>
          </p:nvSpPr>
          <p:spPr>
            <a:xfrm>
              <a:off x="86743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3"/>
            <p:cNvSpPr/>
            <p:nvPr/>
          </p:nvSpPr>
          <p:spPr>
            <a:xfrm>
              <a:off x="86743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3"/>
            <p:cNvSpPr/>
            <p:nvPr/>
          </p:nvSpPr>
          <p:spPr>
            <a:xfrm>
              <a:off x="78738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3"/>
            <p:cNvSpPr/>
            <p:nvPr/>
          </p:nvSpPr>
          <p:spPr>
            <a:xfrm>
              <a:off x="89416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76065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76065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3"/>
            <p:cNvSpPr/>
            <p:nvPr/>
          </p:nvSpPr>
          <p:spPr>
            <a:xfrm>
              <a:off x="78738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3"/>
            <p:cNvSpPr/>
            <p:nvPr/>
          </p:nvSpPr>
          <p:spPr>
            <a:xfrm>
              <a:off x="7339911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76065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76065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3"/>
            <p:cNvSpPr/>
            <p:nvPr/>
          </p:nvSpPr>
          <p:spPr>
            <a:xfrm>
              <a:off x="733924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3"/>
            <p:cNvSpPr/>
            <p:nvPr/>
          </p:nvSpPr>
          <p:spPr>
            <a:xfrm>
              <a:off x="81404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3"/>
            <p:cNvSpPr/>
            <p:nvPr/>
          </p:nvSpPr>
          <p:spPr>
            <a:xfrm>
              <a:off x="81404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78738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3"/>
            <p:cNvSpPr/>
            <p:nvPr/>
          </p:nvSpPr>
          <p:spPr>
            <a:xfrm>
              <a:off x="78738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3"/>
            <p:cNvSpPr/>
            <p:nvPr/>
          </p:nvSpPr>
          <p:spPr>
            <a:xfrm>
              <a:off x="84077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3"/>
            <p:cNvSpPr/>
            <p:nvPr/>
          </p:nvSpPr>
          <p:spPr>
            <a:xfrm>
              <a:off x="89423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84077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81404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89416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3"/>
            <p:cNvSpPr/>
            <p:nvPr/>
          </p:nvSpPr>
          <p:spPr>
            <a:xfrm>
              <a:off x="84077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84077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81404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3"/>
            <p:cNvSpPr/>
            <p:nvPr/>
          </p:nvSpPr>
          <p:spPr>
            <a:xfrm>
              <a:off x="89416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3"/>
            <p:cNvSpPr/>
            <p:nvPr/>
          </p:nvSpPr>
          <p:spPr>
            <a:xfrm>
              <a:off x="86743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3"/>
            <p:cNvSpPr/>
            <p:nvPr/>
          </p:nvSpPr>
          <p:spPr>
            <a:xfrm>
              <a:off x="76065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3"/>
            <p:cNvSpPr/>
            <p:nvPr/>
          </p:nvSpPr>
          <p:spPr>
            <a:xfrm>
              <a:off x="81404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3"/>
            <p:cNvSpPr/>
            <p:nvPr/>
          </p:nvSpPr>
          <p:spPr>
            <a:xfrm>
              <a:off x="78738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3"/>
            <p:cNvSpPr/>
            <p:nvPr/>
          </p:nvSpPr>
          <p:spPr>
            <a:xfrm>
              <a:off x="84077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3"/>
            <p:cNvSpPr/>
            <p:nvPr/>
          </p:nvSpPr>
          <p:spPr>
            <a:xfrm>
              <a:off x="86743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3"/>
            <p:cNvSpPr/>
            <p:nvPr/>
          </p:nvSpPr>
          <p:spPr>
            <a:xfrm>
              <a:off x="86743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3"/>
            <p:cNvSpPr/>
            <p:nvPr/>
          </p:nvSpPr>
          <p:spPr>
            <a:xfrm>
              <a:off x="78738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3"/>
            <p:cNvSpPr/>
            <p:nvPr/>
          </p:nvSpPr>
          <p:spPr>
            <a:xfrm>
              <a:off x="76065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3"/>
            <p:cNvSpPr/>
            <p:nvPr/>
          </p:nvSpPr>
          <p:spPr>
            <a:xfrm>
              <a:off x="78738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3"/>
            <p:cNvSpPr/>
            <p:nvPr/>
          </p:nvSpPr>
          <p:spPr>
            <a:xfrm>
              <a:off x="84077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3"/>
            <p:cNvSpPr/>
            <p:nvPr/>
          </p:nvSpPr>
          <p:spPr>
            <a:xfrm>
              <a:off x="7339911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3"/>
            <p:cNvSpPr/>
            <p:nvPr/>
          </p:nvSpPr>
          <p:spPr>
            <a:xfrm>
              <a:off x="733924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3"/>
            <p:cNvSpPr/>
            <p:nvPr/>
          </p:nvSpPr>
          <p:spPr>
            <a:xfrm>
              <a:off x="81404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3"/>
            <p:cNvSpPr/>
            <p:nvPr/>
          </p:nvSpPr>
          <p:spPr>
            <a:xfrm>
              <a:off x="89423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3"/>
            <p:cNvSpPr/>
            <p:nvPr/>
          </p:nvSpPr>
          <p:spPr>
            <a:xfrm>
              <a:off x="86743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3"/>
            <p:cNvSpPr/>
            <p:nvPr/>
          </p:nvSpPr>
          <p:spPr>
            <a:xfrm>
              <a:off x="89423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3"/>
            <p:cNvSpPr/>
            <p:nvPr/>
          </p:nvSpPr>
          <p:spPr>
            <a:xfrm>
              <a:off x="76065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3"/>
            <p:cNvSpPr/>
            <p:nvPr/>
          </p:nvSpPr>
          <p:spPr>
            <a:xfrm>
              <a:off x="7339911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3"/>
            <p:cNvSpPr/>
            <p:nvPr/>
          </p:nvSpPr>
          <p:spPr>
            <a:xfrm>
              <a:off x="7339911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3"/>
            <p:cNvSpPr/>
            <p:nvPr/>
          </p:nvSpPr>
          <p:spPr>
            <a:xfrm>
              <a:off x="7339911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3"/>
            <p:cNvSpPr/>
            <p:nvPr/>
          </p:nvSpPr>
          <p:spPr>
            <a:xfrm>
              <a:off x="78738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3"/>
            <p:cNvSpPr/>
            <p:nvPr/>
          </p:nvSpPr>
          <p:spPr>
            <a:xfrm>
              <a:off x="84077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3"/>
            <p:cNvSpPr/>
            <p:nvPr/>
          </p:nvSpPr>
          <p:spPr>
            <a:xfrm>
              <a:off x="86743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3"/>
            <p:cNvSpPr/>
            <p:nvPr/>
          </p:nvSpPr>
          <p:spPr>
            <a:xfrm>
              <a:off x="81404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3"/>
            <p:cNvSpPr/>
            <p:nvPr/>
          </p:nvSpPr>
          <p:spPr>
            <a:xfrm>
              <a:off x="86743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3"/>
            <p:cNvSpPr/>
            <p:nvPr/>
          </p:nvSpPr>
          <p:spPr>
            <a:xfrm>
              <a:off x="89423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3"/>
            <p:cNvSpPr/>
            <p:nvPr/>
          </p:nvSpPr>
          <p:spPr>
            <a:xfrm>
              <a:off x="84077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3"/>
            <p:cNvSpPr/>
            <p:nvPr/>
          </p:nvSpPr>
          <p:spPr>
            <a:xfrm>
              <a:off x="7339911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3"/>
            <p:cNvSpPr/>
            <p:nvPr/>
          </p:nvSpPr>
          <p:spPr>
            <a:xfrm>
              <a:off x="81404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3"/>
            <p:cNvSpPr/>
            <p:nvPr/>
          </p:nvSpPr>
          <p:spPr>
            <a:xfrm>
              <a:off x="76065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3"/>
            <p:cNvSpPr/>
            <p:nvPr/>
          </p:nvSpPr>
          <p:spPr>
            <a:xfrm>
              <a:off x="7339911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3"/>
            <p:cNvSpPr/>
            <p:nvPr/>
          </p:nvSpPr>
          <p:spPr>
            <a:xfrm>
              <a:off x="89423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3"/>
            <p:cNvSpPr/>
            <p:nvPr/>
          </p:nvSpPr>
          <p:spPr>
            <a:xfrm>
              <a:off x="86743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3"/>
            <p:cNvSpPr/>
            <p:nvPr/>
          </p:nvSpPr>
          <p:spPr>
            <a:xfrm>
              <a:off x="7339911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3"/>
            <p:cNvSpPr/>
            <p:nvPr/>
          </p:nvSpPr>
          <p:spPr>
            <a:xfrm>
              <a:off x="76065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3"/>
            <p:cNvSpPr/>
            <p:nvPr/>
          </p:nvSpPr>
          <p:spPr>
            <a:xfrm>
              <a:off x="81404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3"/>
            <p:cNvSpPr/>
            <p:nvPr/>
          </p:nvSpPr>
          <p:spPr>
            <a:xfrm>
              <a:off x="84077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3"/>
            <p:cNvSpPr/>
            <p:nvPr/>
          </p:nvSpPr>
          <p:spPr>
            <a:xfrm>
              <a:off x="78738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4" name="Google Shape;294;p3"/>
          <p:cNvSpPr txBox="1"/>
          <p:nvPr>
            <p:ph hasCustomPrompt="1" type="title"/>
          </p:nvPr>
        </p:nvSpPr>
        <p:spPr>
          <a:xfrm flipH="1">
            <a:off x="1605175" y="826725"/>
            <a:ext cx="1608900" cy="108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90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5" name="Google Shape;295;p3"/>
          <p:cNvSpPr txBox="1"/>
          <p:nvPr>
            <p:ph idx="2" type="title"/>
          </p:nvPr>
        </p:nvSpPr>
        <p:spPr>
          <a:xfrm>
            <a:off x="3492313" y="836575"/>
            <a:ext cx="2994300" cy="39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96" name="Google Shape;296;p3"/>
          <p:cNvSpPr txBox="1"/>
          <p:nvPr>
            <p:ph idx="1" type="subTitle"/>
          </p:nvPr>
        </p:nvSpPr>
        <p:spPr>
          <a:xfrm>
            <a:off x="3492313" y="1359775"/>
            <a:ext cx="2994300" cy="55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accen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6">
    <p:spTree>
      <p:nvGrpSpPr>
        <p:cNvPr id="1969" name="Shape 1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0" name="Google Shape;1970;p21"/>
          <p:cNvSpPr txBox="1"/>
          <p:nvPr>
            <p:ph idx="1" type="subTitle"/>
          </p:nvPr>
        </p:nvSpPr>
        <p:spPr>
          <a:xfrm>
            <a:off x="734075" y="1690450"/>
            <a:ext cx="7676100" cy="57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71" name="Google Shape;1971;p21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972" name="Google Shape;1972;p21"/>
          <p:cNvGrpSpPr/>
          <p:nvPr/>
        </p:nvGrpSpPr>
        <p:grpSpPr>
          <a:xfrm>
            <a:off x="-357850" y="4842285"/>
            <a:ext cx="10164475" cy="1068548"/>
            <a:chOff x="-510250" y="4689885"/>
            <a:chExt cx="10164475" cy="1068548"/>
          </a:xfrm>
        </p:grpSpPr>
        <p:sp>
          <p:nvSpPr>
            <p:cNvPr id="1973" name="Google Shape;1973;p21"/>
            <p:cNvSpPr/>
            <p:nvPr/>
          </p:nvSpPr>
          <p:spPr>
            <a:xfrm rot="5400000">
              <a:off x="29675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4" name="Google Shape;1974;p21"/>
            <p:cNvSpPr/>
            <p:nvPr/>
          </p:nvSpPr>
          <p:spPr>
            <a:xfrm rot="5400000">
              <a:off x="29672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5" name="Google Shape;1975;p21"/>
            <p:cNvSpPr/>
            <p:nvPr/>
          </p:nvSpPr>
          <p:spPr>
            <a:xfrm rot="5400000">
              <a:off x="26992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6" name="Google Shape;1976;p21"/>
            <p:cNvSpPr/>
            <p:nvPr/>
          </p:nvSpPr>
          <p:spPr>
            <a:xfrm rot="5400000">
              <a:off x="26996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7" name="Google Shape;1977;p21"/>
            <p:cNvSpPr/>
            <p:nvPr/>
          </p:nvSpPr>
          <p:spPr>
            <a:xfrm rot="5400000">
              <a:off x="40373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p21"/>
            <p:cNvSpPr/>
            <p:nvPr/>
          </p:nvSpPr>
          <p:spPr>
            <a:xfrm rot="5400000">
              <a:off x="37690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p21"/>
            <p:cNvSpPr/>
            <p:nvPr/>
          </p:nvSpPr>
          <p:spPr>
            <a:xfrm rot="5400000">
              <a:off x="40377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0" name="Google Shape;1980;p21"/>
            <p:cNvSpPr/>
            <p:nvPr/>
          </p:nvSpPr>
          <p:spPr>
            <a:xfrm rot="5400000">
              <a:off x="35027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1" name="Google Shape;1981;p21"/>
            <p:cNvSpPr/>
            <p:nvPr/>
          </p:nvSpPr>
          <p:spPr>
            <a:xfrm rot="5400000">
              <a:off x="29672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2" name="Google Shape;1982;p21"/>
            <p:cNvSpPr/>
            <p:nvPr/>
          </p:nvSpPr>
          <p:spPr>
            <a:xfrm rot="5400000">
              <a:off x="35024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p21"/>
            <p:cNvSpPr/>
            <p:nvPr/>
          </p:nvSpPr>
          <p:spPr>
            <a:xfrm rot="5400000">
              <a:off x="32344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4" name="Google Shape;1984;p21"/>
            <p:cNvSpPr/>
            <p:nvPr/>
          </p:nvSpPr>
          <p:spPr>
            <a:xfrm rot="5400000">
              <a:off x="32341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5" name="Google Shape;1985;p21"/>
            <p:cNvSpPr/>
            <p:nvPr/>
          </p:nvSpPr>
          <p:spPr>
            <a:xfrm rot="5400000">
              <a:off x="35024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6" name="Google Shape;1986;p21"/>
            <p:cNvSpPr/>
            <p:nvPr/>
          </p:nvSpPr>
          <p:spPr>
            <a:xfrm rot="5400000">
              <a:off x="35028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7" name="Google Shape;1987;p21"/>
            <p:cNvSpPr/>
            <p:nvPr/>
          </p:nvSpPr>
          <p:spPr>
            <a:xfrm rot="5400000">
              <a:off x="32345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p21"/>
            <p:cNvSpPr/>
            <p:nvPr/>
          </p:nvSpPr>
          <p:spPr>
            <a:xfrm rot="5400000">
              <a:off x="26992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p21"/>
            <p:cNvSpPr/>
            <p:nvPr/>
          </p:nvSpPr>
          <p:spPr>
            <a:xfrm rot="5400000">
              <a:off x="40373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p21"/>
            <p:cNvSpPr/>
            <p:nvPr/>
          </p:nvSpPr>
          <p:spPr>
            <a:xfrm rot="5400000">
              <a:off x="32341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1" name="Google Shape;1991;p21"/>
            <p:cNvSpPr/>
            <p:nvPr/>
          </p:nvSpPr>
          <p:spPr>
            <a:xfrm rot="5400000">
              <a:off x="37687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2" name="Google Shape;1992;p21"/>
            <p:cNvSpPr/>
            <p:nvPr/>
          </p:nvSpPr>
          <p:spPr>
            <a:xfrm rot="5400000">
              <a:off x="37694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3" name="Google Shape;1993;p21"/>
            <p:cNvSpPr/>
            <p:nvPr/>
          </p:nvSpPr>
          <p:spPr>
            <a:xfrm rot="5400000">
              <a:off x="43047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4" name="Google Shape;1994;p21"/>
            <p:cNvSpPr/>
            <p:nvPr/>
          </p:nvSpPr>
          <p:spPr>
            <a:xfrm rot="5400000">
              <a:off x="45722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5" name="Google Shape;1995;p21"/>
            <p:cNvSpPr/>
            <p:nvPr/>
          </p:nvSpPr>
          <p:spPr>
            <a:xfrm rot="5400000">
              <a:off x="45726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6" name="Google Shape;1996;p21"/>
            <p:cNvSpPr/>
            <p:nvPr/>
          </p:nvSpPr>
          <p:spPr>
            <a:xfrm rot="5400000">
              <a:off x="45726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7" name="Google Shape;1997;p21"/>
            <p:cNvSpPr/>
            <p:nvPr/>
          </p:nvSpPr>
          <p:spPr>
            <a:xfrm rot="5400000">
              <a:off x="40377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p21"/>
            <p:cNvSpPr/>
            <p:nvPr/>
          </p:nvSpPr>
          <p:spPr>
            <a:xfrm rot="5400000">
              <a:off x="45722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p21"/>
            <p:cNvSpPr/>
            <p:nvPr/>
          </p:nvSpPr>
          <p:spPr>
            <a:xfrm rot="5400000">
              <a:off x="21640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p21"/>
            <p:cNvSpPr/>
            <p:nvPr/>
          </p:nvSpPr>
          <p:spPr>
            <a:xfrm rot="5400000">
              <a:off x="21643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21"/>
            <p:cNvSpPr/>
            <p:nvPr/>
          </p:nvSpPr>
          <p:spPr>
            <a:xfrm rot="5400000">
              <a:off x="24326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2" name="Google Shape;2002;p21"/>
            <p:cNvSpPr/>
            <p:nvPr/>
          </p:nvSpPr>
          <p:spPr>
            <a:xfrm rot="5400000">
              <a:off x="26995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3" name="Google Shape;2003;p21"/>
            <p:cNvSpPr/>
            <p:nvPr/>
          </p:nvSpPr>
          <p:spPr>
            <a:xfrm rot="5400000">
              <a:off x="21643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4" name="Google Shape;2004;p21"/>
            <p:cNvSpPr/>
            <p:nvPr/>
          </p:nvSpPr>
          <p:spPr>
            <a:xfrm rot="5400000">
              <a:off x="21640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5" name="Google Shape;2005;p21"/>
            <p:cNvSpPr/>
            <p:nvPr/>
          </p:nvSpPr>
          <p:spPr>
            <a:xfrm rot="5400000">
              <a:off x="43046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6" name="Google Shape;2006;p21"/>
            <p:cNvSpPr/>
            <p:nvPr/>
          </p:nvSpPr>
          <p:spPr>
            <a:xfrm rot="5400000">
              <a:off x="43043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7" name="Google Shape;2007;p21"/>
            <p:cNvSpPr/>
            <p:nvPr/>
          </p:nvSpPr>
          <p:spPr>
            <a:xfrm rot="5400000">
              <a:off x="43043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8" name="Google Shape;2008;p21"/>
            <p:cNvSpPr/>
            <p:nvPr/>
          </p:nvSpPr>
          <p:spPr>
            <a:xfrm rot="5400000">
              <a:off x="37694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9" name="Google Shape;2009;p21"/>
            <p:cNvSpPr/>
            <p:nvPr/>
          </p:nvSpPr>
          <p:spPr>
            <a:xfrm rot="5400000">
              <a:off x="29675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0" name="Google Shape;2010;p21"/>
            <p:cNvSpPr/>
            <p:nvPr/>
          </p:nvSpPr>
          <p:spPr>
            <a:xfrm rot="5400000">
              <a:off x="24323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1" name="Google Shape;2011;p21"/>
            <p:cNvSpPr/>
            <p:nvPr/>
          </p:nvSpPr>
          <p:spPr>
            <a:xfrm rot="5400000">
              <a:off x="24323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2" name="Google Shape;2012;p21"/>
            <p:cNvSpPr/>
            <p:nvPr/>
          </p:nvSpPr>
          <p:spPr>
            <a:xfrm rot="5400000">
              <a:off x="24326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3" name="Google Shape;2013;p21"/>
            <p:cNvSpPr/>
            <p:nvPr/>
          </p:nvSpPr>
          <p:spPr>
            <a:xfrm rot="5400000">
              <a:off x="2930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4" name="Google Shape;2014;p21"/>
            <p:cNvSpPr/>
            <p:nvPr/>
          </p:nvSpPr>
          <p:spPr>
            <a:xfrm rot="5400000">
              <a:off x="2923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5" name="Google Shape;2015;p21"/>
            <p:cNvSpPr/>
            <p:nvPr/>
          </p:nvSpPr>
          <p:spPr>
            <a:xfrm rot="5400000">
              <a:off x="246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6" name="Google Shape;2016;p21"/>
            <p:cNvSpPr/>
            <p:nvPr/>
          </p:nvSpPr>
          <p:spPr>
            <a:xfrm rot="5400000">
              <a:off x="250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7" name="Google Shape;2017;p21"/>
            <p:cNvSpPr/>
            <p:nvPr/>
          </p:nvSpPr>
          <p:spPr>
            <a:xfrm rot="5400000">
              <a:off x="13628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8" name="Google Shape;2018;p21"/>
            <p:cNvSpPr/>
            <p:nvPr/>
          </p:nvSpPr>
          <p:spPr>
            <a:xfrm rot="5400000">
              <a:off x="10948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9" name="Google Shape;2019;p21"/>
            <p:cNvSpPr/>
            <p:nvPr/>
          </p:nvSpPr>
          <p:spPr>
            <a:xfrm rot="5400000">
              <a:off x="13631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0" name="Google Shape;2020;p21"/>
            <p:cNvSpPr/>
            <p:nvPr/>
          </p:nvSpPr>
          <p:spPr>
            <a:xfrm rot="5400000">
              <a:off x="8282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1" name="Google Shape;2021;p21"/>
            <p:cNvSpPr/>
            <p:nvPr/>
          </p:nvSpPr>
          <p:spPr>
            <a:xfrm rot="5400000">
              <a:off x="2923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2" name="Google Shape;2022;p21"/>
            <p:cNvSpPr/>
            <p:nvPr/>
          </p:nvSpPr>
          <p:spPr>
            <a:xfrm rot="5400000">
              <a:off x="8279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3" name="Google Shape;2023;p21"/>
            <p:cNvSpPr/>
            <p:nvPr/>
          </p:nvSpPr>
          <p:spPr>
            <a:xfrm rot="5400000">
              <a:off x="5596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4" name="Google Shape;2024;p21"/>
            <p:cNvSpPr/>
            <p:nvPr/>
          </p:nvSpPr>
          <p:spPr>
            <a:xfrm rot="5400000">
              <a:off x="5596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5" name="Google Shape;2025;p21"/>
            <p:cNvSpPr/>
            <p:nvPr/>
          </p:nvSpPr>
          <p:spPr>
            <a:xfrm rot="5400000">
              <a:off x="8279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6" name="Google Shape;2026;p21"/>
            <p:cNvSpPr/>
            <p:nvPr/>
          </p:nvSpPr>
          <p:spPr>
            <a:xfrm rot="5400000">
              <a:off x="8282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7" name="Google Shape;2027;p21"/>
            <p:cNvSpPr/>
            <p:nvPr/>
          </p:nvSpPr>
          <p:spPr>
            <a:xfrm rot="5400000">
              <a:off x="5599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8" name="Google Shape;2028;p21"/>
            <p:cNvSpPr/>
            <p:nvPr/>
          </p:nvSpPr>
          <p:spPr>
            <a:xfrm rot="5400000">
              <a:off x="246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9" name="Google Shape;2029;p21"/>
            <p:cNvSpPr/>
            <p:nvPr/>
          </p:nvSpPr>
          <p:spPr>
            <a:xfrm rot="5400000">
              <a:off x="13628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0" name="Google Shape;2030;p21"/>
            <p:cNvSpPr/>
            <p:nvPr/>
          </p:nvSpPr>
          <p:spPr>
            <a:xfrm rot="5400000">
              <a:off x="5596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1" name="Google Shape;2031;p21"/>
            <p:cNvSpPr/>
            <p:nvPr/>
          </p:nvSpPr>
          <p:spPr>
            <a:xfrm rot="5400000">
              <a:off x="10948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2" name="Google Shape;2032;p21"/>
            <p:cNvSpPr/>
            <p:nvPr/>
          </p:nvSpPr>
          <p:spPr>
            <a:xfrm rot="5400000">
              <a:off x="10952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3" name="Google Shape;2033;p21"/>
            <p:cNvSpPr/>
            <p:nvPr/>
          </p:nvSpPr>
          <p:spPr>
            <a:xfrm rot="5400000">
              <a:off x="16301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4" name="Google Shape;2034;p21"/>
            <p:cNvSpPr/>
            <p:nvPr/>
          </p:nvSpPr>
          <p:spPr>
            <a:xfrm rot="5400000">
              <a:off x="18980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5" name="Google Shape;2035;p21"/>
            <p:cNvSpPr/>
            <p:nvPr/>
          </p:nvSpPr>
          <p:spPr>
            <a:xfrm rot="5400000">
              <a:off x="18984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6" name="Google Shape;2036;p21"/>
            <p:cNvSpPr/>
            <p:nvPr/>
          </p:nvSpPr>
          <p:spPr>
            <a:xfrm rot="5400000">
              <a:off x="18983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7" name="Google Shape;2037;p21"/>
            <p:cNvSpPr/>
            <p:nvPr/>
          </p:nvSpPr>
          <p:spPr>
            <a:xfrm rot="5400000">
              <a:off x="13628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8" name="Google Shape;2038;p21"/>
            <p:cNvSpPr/>
            <p:nvPr/>
          </p:nvSpPr>
          <p:spPr>
            <a:xfrm rot="5400000">
              <a:off x="18980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9" name="Google Shape;2039;p21"/>
            <p:cNvSpPr/>
            <p:nvPr/>
          </p:nvSpPr>
          <p:spPr>
            <a:xfrm rot="5400000">
              <a:off x="-510250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0" name="Google Shape;2040;p21"/>
            <p:cNvSpPr/>
            <p:nvPr/>
          </p:nvSpPr>
          <p:spPr>
            <a:xfrm rot="5400000">
              <a:off x="-509919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1" name="Google Shape;2041;p21"/>
            <p:cNvSpPr/>
            <p:nvPr/>
          </p:nvSpPr>
          <p:spPr>
            <a:xfrm rot="5400000">
              <a:off x="-241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2" name="Google Shape;2042;p21"/>
            <p:cNvSpPr/>
            <p:nvPr/>
          </p:nvSpPr>
          <p:spPr>
            <a:xfrm rot="5400000">
              <a:off x="250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3" name="Google Shape;2043;p21"/>
            <p:cNvSpPr/>
            <p:nvPr/>
          </p:nvSpPr>
          <p:spPr>
            <a:xfrm rot="5400000">
              <a:off x="-509885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4" name="Google Shape;2044;p21"/>
            <p:cNvSpPr/>
            <p:nvPr/>
          </p:nvSpPr>
          <p:spPr>
            <a:xfrm rot="5400000">
              <a:off x="-510250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5" name="Google Shape;2045;p21"/>
            <p:cNvSpPr/>
            <p:nvPr/>
          </p:nvSpPr>
          <p:spPr>
            <a:xfrm rot="5400000">
              <a:off x="16300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6" name="Google Shape;2046;p21"/>
            <p:cNvSpPr/>
            <p:nvPr/>
          </p:nvSpPr>
          <p:spPr>
            <a:xfrm rot="5400000">
              <a:off x="16297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7" name="Google Shape;2047;p21"/>
            <p:cNvSpPr/>
            <p:nvPr/>
          </p:nvSpPr>
          <p:spPr>
            <a:xfrm rot="5400000">
              <a:off x="16297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8" name="Google Shape;2048;p21"/>
            <p:cNvSpPr/>
            <p:nvPr/>
          </p:nvSpPr>
          <p:spPr>
            <a:xfrm rot="5400000">
              <a:off x="10951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9" name="Google Shape;2049;p21"/>
            <p:cNvSpPr/>
            <p:nvPr/>
          </p:nvSpPr>
          <p:spPr>
            <a:xfrm rot="5400000">
              <a:off x="2929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0" name="Google Shape;2050;p21"/>
            <p:cNvSpPr/>
            <p:nvPr/>
          </p:nvSpPr>
          <p:spPr>
            <a:xfrm rot="5400000">
              <a:off x="-24228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1" name="Google Shape;2051;p21"/>
            <p:cNvSpPr/>
            <p:nvPr/>
          </p:nvSpPr>
          <p:spPr>
            <a:xfrm rot="5400000">
              <a:off x="-24228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2" name="Google Shape;2052;p21"/>
            <p:cNvSpPr/>
            <p:nvPr/>
          </p:nvSpPr>
          <p:spPr>
            <a:xfrm rot="5400000">
              <a:off x="-2419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3" name="Google Shape;2053;p21"/>
            <p:cNvSpPr/>
            <p:nvPr/>
          </p:nvSpPr>
          <p:spPr>
            <a:xfrm rot="5400000">
              <a:off x="77821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4" name="Google Shape;2054;p21"/>
            <p:cNvSpPr/>
            <p:nvPr/>
          </p:nvSpPr>
          <p:spPr>
            <a:xfrm rot="5400000">
              <a:off x="77818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5" name="Google Shape;2055;p21"/>
            <p:cNvSpPr/>
            <p:nvPr/>
          </p:nvSpPr>
          <p:spPr>
            <a:xfrm rot="5400000">
              <a:off x="75138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6" name="Google Shape;2056;p21"/>
            <p:cNvSpPr/>
            <p:nvPr/>
          </p:nvSpPr>
          <p:spPr>
            <a:xfrm rot="5400000">
              <a:off x="75142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7" name="Google Shape;2057;p21"/>
            <p:cNvSpPr/>
            <p:nvPr/>
          </p:nvSpPr>
          <p:spPr>
            <a:xfrm rot="5400000">
              <a:off x="88519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8" name="Google Shape;2058;p21"/>
            <p:cNvSpPr/>
            <p:nvPr/>
          </p:nvSpPr>
          <p:spPr>
            <a:xfrm rot="5400000">
              <a:off x="85836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9" name="Google Shape;2059;p21"/>
            <p:cNvSpPr/>
            <p:nvPr/>
          </p:nvSpPr>
          <p:spPr>
            <a:xfrm rot="5400000">
              <a:off x="88523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0" name="Google Shape;2060;p21"/>
            <p:cNvSpPr/>
            <p:nvPr/>
          </p:nvSpPr>
          <p:spPr>
            <a:xfrm rot="5400000">
              <a:off x="83173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1" name="Google Shape;2061;p21"/>
            <p:cNvSpPr/>
            <p:nvPr/>
          </p:nvSpPr>
          <p:spPr>
            <a:xfrm rot="5400000">
              <a:off x="77818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2" name="Google Shape;2062;p21"/>
            <p:cNvSpPr/>
            <p:nvPr/>
          </p:nvSpPr>
          <p:spPr>
            <a:xfrm rot="5400000">
              <a:off x="83170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3" name="Google Shape;2063;p21"/>
            <p:cNvSpPr/>
            <p:nvPr/>
          </p:nvSpPr>
          <p:spPr>
            <a:xfrm rot="5400000">
              <a:off x="80490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4" name="Google Shape;2064;p21"/>
            <p:cNvSpPr/>
            <p:nvPr/>
          </p:nvSpPr>
          <p:spPr>
            <a:xfrm rot="5400000">
              <a:off x="80487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5" name="Google Shape;2065;p21"/>
            <p:cNvSpPr/>
            <p:nvPr/>
          </p:nvSpPr>
          <p:spPr>
            <a:xfrm rot="5400000">
              <a:off x="83170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6" name="Google Shape;2066;p21"/>
            <p:cNvSpPr/>
            <p:nvPr/>
          </p:nvSpPr>
          <p:spPr>
            <a:xfrm rot="5400000">
              <a:off x="83174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7" name="Google Shape;2067;p21"/>
            <p:cNvSpPr/>
            <p:nvPr/>
          </p:nvSpPr>
          <p:spPr>
            <a:xfrm rot="5400000">
              <a:off x="80491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8" name="Google Shape;2068;p21"/>
            <p:cNvSpPr/>
            <p:nvPr/>
          </p:nvSpPr>
          <p:spPr>
            <a:xfrm rot="5400000">
              <a:off x="75138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9" name="Google Shape;2069;p21"/>
            <p:cNvSpPr/>
            <p:nvPr/>
          </p:nvSpPr>
          <p:spPr>
            <a:xfrm rot="5400000">
              <a:off x="88519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0" name="Google Shape;2070;p21"/>
            <p:cNvSpPr/>
            <p:nvPr/>
          </p:nvSpPr>
          <p:spPr>
            <a:xfrm rot="5400000">
              <a:off x="80487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1" name="Google Shape;2071;p21"/>
            <p:cNvSpPr/>
            <p:nvPr/>
          </p:nvSpPr>
          <p:spPr>
            <a:xfrm rot="5400000">
              <a:off x="85833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2" name="Google Shape;2072;p21"/>
            <p:cNvSpPr/>
            <p:nvPr/>
          </p:nvSpPr>
          <p:spPr>
            <a:xfrm rot="5400000">
              <a:off x="85840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3" name="Google Shape;2073;p21"/>
            <p:cNvSpPr/>
            <p:nvPr/>
          </p:nvSpPr>
          <p:spPr>
            <a:xfrm rot="5400000">
              <a:off x="91193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4" name="Google Shape;2074;p21"/>
            <p:cNvSpPr/>
            <p:nvPr/>
          </p:nvSpPr>
          <p:spPr>
            <a:xfrm rot="5400000">
              <a:off x="93868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5" name="Google Shape;2075;p21"/>
            <p:cNvSpPr/>
            <p:nvPr/>
          </p:nvSpPr>
          <p:spPr>
            <a:xfrm rot="5400000">
              <a:off x="93872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6" name="Google Shape;2076;p21"/>
            <p:cNvSpPr/>
            <p:nvPr/>
          </p:nvSpPr>
          <p:spPr>
            <a:xfrm rot="5400000">
              <a:off x="93872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7" name="Google Shape;2077;p21"/>
            <p:cNvSpPr/>
            <p:nvPr/>
          </p:nvSpPr>
          <p:spPr>
            <a:xfrm rot="5400000">
              <a:off x="88523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8" name="Google Shape;2078;p21"/>
            <p:cNvSpPr/>
            <p:nvPr/>
          </p:nvSpPr>
          <p:spPr>
            <a:xfrm rot="5400000">
              <a:off x="93868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9" name="Google Shape;2079;p21"/>
            <p:cNvSpPr/>
            <p:nvPr/>
          </p:nvSpPr>
          <p:spPr>
            <a:xfrm rot="5400000">
              <a:off x="69786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0" name="Google Shape;2080;p21"/>
            <p:cNvSpPr/>
            <p:nvPr/>
          </p:nvSpPr>
          <p:spPr>
            <a:xfrm rot="5400000">
              <a:off x="6978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1" name="Google Shape;2081;p21"/>
            <p:cNvSpPr/>
            <p:nvPr/>
          </p:nvSpPr>
          <p:spPr>
            <a:xfrm rot="5400000">
              <a:off x="72472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2" name="Google Shape;2082;p21"/>
            <p:cNvSpPr/>
            <p:nvPr/>
          </p:nvSpPr>
          <p:spPr>
            <a:xfrm rot="5400000">
              <a:off x="75141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3" name="Google Shape;2083;p21"/>
            <p:cNvSpPr/>
            <p:nvPr/>
          </p:nvSpPr>
          <p:spPr>
            <a:xfrm rot="5400000">
              <a:off x="69789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4" name="Google Shape;2084;p21"/>
            <p:cNvSpPr/>
            <p:nvPr/>
          </p:nvSpPr>
          <p:spPr>
            <a:xfrm rot="5400000">
              <a:off x="69786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5" name="Google Shape;2085;p21"/>
            <p:cNvSpPr/>
            <p:nvPr/>
          </p:nvSpPr>
          <p:spPr>
            <a:xfrm rot="5400000">
              <a:off x="91192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6" name="Google Shape;2086;p21"/>
            <p:cNvSpPr/>
            <p:nvPr/>
          </p:nvSpPr>
          <p:spPr>
            <a:xfrm rot="5400000">
              <a:off x="91189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7" name="Google Shape;2087;p21"/>
            <p:cNvSpPr/>
            <p:nvPr/>
          </p:nvSpPr>
          <p:spPr>
            <a:xfrm rot="5400000">
              <a:off x="91189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8" name="Google Shape;2088;p21"/>
            <p:cNvSpPr/>
            <p:nvPr/>
          </p:nvSpPr>
          <p:spPr>
            <a:xfrm rot="5400000">
              <a:off x="85840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9" name="Google Shape;2089;p21"/>
            <p:cNvSpPr/>
            <p:nvPr/>
          </p:nvSpPr>
          <p:spPr>
            <a:xfrm rot="5400000">
              <a:off x="77821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0" name="Google Shape;2090;p21"/>
            <p:cNvSpPr/>
            <p:nvPr/>
          </p:nvSpPr>
          <p:spPr>
            <a:xfrm rot="5400000">
              <a:off x="72469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1" name="Google Shape;2091;p21"/>
            <p:cNvSpPr/>
            <p:nvPr/>
          </p:nvSpPr>
          <p:spPr>
            <a:xfrm rot="5400000">
              <a:off x="72469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21"/>
            <p:cNvSpPr/>
            <p:nvPr/>
          </p:nvSpPr>
          <p:spPr>
            <a:xfrm rot="5400000">
              <a:off x="72472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21"/>
            <p:cNvSpPr/>
            <p:nvPr/>
          </p:nvSpPr>
          <p:spPr>
            <a:xfrm rot="5400000">
              <a:off x="51076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21"/>
            <p:cNvSpPr/>
            <p:nvPr/>
          </p:nvSpPr>
          <p:spPr>
            <a:xfrm rot="5400000">
              <a:off x="51069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21"/>
            <p:cNvSpPr/>
            <p:nvPr/>
          </p:nvSpPr>
          <p:spPr>
            <a:xfrm rot="5400000">
              <a:off x="48392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21"/>
            <p:cNvSpPr/>
            <p:nvPr/>
          </p:nvSpPr>
          <p:spPr>
            <a:xfrm rot="5400000">
              <a:off x="48396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7" name="Google Shape;2097;p21"/>
            <p:cNvSpPr/>
            <p:nvPr/>
          </p:nvSpPr>
          <p:spPr>
            <a:xfrm rot="5400000">
              <a:off x="61774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8" name="Google Shape;2098;p21"/>
            <p:cNvSpPr/>
            <p:nvPr/>
          </p:nvSpPr>
          <p:spPr>
            <a:xfrm rot="5400000">
              <a:off x="59094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9" name="Google Shape;2099;p21"/>
            <p:cNvSpPr/>
            <p:nvPr/>
          </p:nvSpPr>
          <p:spPr>
            <a:xfrm rot="5400000">
              <a:off x="61777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0" name="Google Shape;2100;p21"/>
            <p:cNvSpPr/>
            <p:nvPr/>
          </p:nvSpPr>
          <p:spPr>
            <a:xfrm rot="5400000">
              <a:off x="56428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1" name="Google Shape;2101;p21"/>
            <p:cNvSpPr/>
            <p:nvPr/>
          </p:nvSpPr>
          <p:spPr>
            <a:xfrm rot="5400000">
              <a:off x="51069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2" name="Google Shape;2102;p21"/>
            <p:cNvSpPr/>
            <p:nvPr/>
          </p:nvSpPr>
          <p:spPr>
            <a:xfrm rot="5400000">
              <a:off x="56425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3" name="Google Shape;2103;p21"/>
            <p:cNvSpPr/>
            <p:nvPr/>
          </p:nvSpPr>
          <p:spPr>
            <a:xfrm rot="5400000">
              <a:off x="53742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4" name="Google Shape;2104;p21"/>
            <p:cNvSpPr/>
            <p:nvPr/>
          </p:nvSpPr>
          <p:spPr>
            <a:xfrm rot="5400000">
              <a:off x="53742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5" name="Google Shape;2105;p21"/>
            <p:cNvSpPr/>
            <p:nvPr/>
          </p:nvSpPr>
          <p:spPr>
            <a:xfrm rot="5400000">
              <a:off x="56425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6" name="Google Shape;2106;p21"/>
            <p:cNvSpPr/>
            <p:nvPr/>
          </p:nvSpPr>
          <p:spPr>
            <a:xfrm rot="5400000">
              <a:off x="56428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7" name="Google Shape;2107;p21"/>
            <p:cNvSpPr/>
            <p:nvPr/>
          </p:nvSpPr>
          <p:spPr>
            <a:xfrm rot="5400000">
              <a:off x="53745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8" name="Google Shape;2108;p21"/>
            <p:cNvSpPr/>
            <p:nvPr/>
          </p:nvSpPr>
          <p:spPr>
            <a:xfrm rot="5400000">
              <a:off x="48392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9" name="Google Shape;2109;p21"/>
            <p:cNvSpPr/>
            <p:nvPr/>
          </p:nvSpPr>
          <p:spPr>
            <a:xfrm rot="5400000">
              <a:off x="61774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0" name="Google Shape;2110;p21"/>
            <p:cNvSpPr/>
            <p:nvPr/>
          </p:nvSpPr>
          <p:spPr>
            <a:xfrm rot="5400000">
              <a:off x="53742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1" name="Google Shape;2111;p21"/>
            <p:cNvSpPr/>
            <p:nvPr/>
          </p:nvSpPr>
          <p:spPr>
            <a:xfrm rot="5400000">
              <a:off x="59094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2" name="Google Shape;2112;p21"/>
            <p:cNvSpPr/>
            <p:nvPr/>
          </p:nvSpPr>
          <p:spPr>
            <a:xfrm rot="5400000">
              <a:off x="59098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21"/>
            <p:cNvSpPr/>
            <p:nvPr/>
          </p:nvSpPr>
          <p:spPr>
            <a:xfrm rot="5400000">
              <a:off x="64447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4" name="Google Shape;2114;p21"/>
            <p:cNvSpPr/>
            <p:nvPr/>
          </p:nvSpPr>
          <p:spPr>
            <a:xfrm rot="5400000">
              <a:off x="67126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5" name="Google Shape;2115;p21"/>
            <p:cNvSpPr/>
            <p:nvPr/>
          </p:nvSpPr>
          <p:spPr>
            <a:xfrm rot="5400000">
              <a:off x="67130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6" name="Google Shape;2116;p21"/>
            <p:cNvSpPr/>
            <p:nvPr/>
          </p:nvSpPr>
          <p:spPr>
            <a:xfrm rot="5400000">
              <a:off x="67129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7" name="Google Shape;2117;p21"/>
            <p:cNvSpPr/>
            <p:nvPr/>
          </p:nvSpPr>
          <p:spPr>
            <a:xfrm rot="5400000">
              <a:off x="61774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8" name="Google Shape;2118;p21"/>
            <p:cNvSpPr/>
            <p:nvPr/>
          </p:nvSpPr>
          <p:spPr>
            <a:xfrm rot="5400000">
              <a:off x="67126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9" name="Google Shape;2119;p21"/>
            <p:cNvSpPr/>
            <p:nvPr/>
          </p:nvSpPr>
          <p:spPr>
            <a:xfrm rot="5400000">
              <a:off x="48396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0" name="Google Shape;2120;p21"/>
            <p:cNvSpPr/>
            <p:nvPr/>
          </p:nvSpPr>
          <p:spPr>
            <a:xfrm rot="5400000">
              <a:off x="64446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1" name="Google Shape;2121;p21"/>
            <p:cNvSpPr/>
            <p:nvPr/>
          </p:nvSpPr>
          <p:spPr>
            <a:xfrm rot="5400000">
              <a:off x="64443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2" name="Google Shape;2122;p21"/>
            <p:cNvSpPr/>
            <p:nvPr/>
          </p:nvSpPr>
          <p:spPr>
            <a:xfrm rot="5400000">
              <a:off x="64443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3" name="Google Shape;2123;p21"/>
            <p:cNvSpPr/>
            <p:nvPr/>
          </p:nvSpPr>
          <p:spPr>
            <a:xfrm rot="5400000">
              <a:off x="59097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4" name="Google Shape;2124;p21"/>
            <p:cNvSpPr/>
            <p:nvPr/>
          </p:nvSpPr>
          <p:spPr>
            <a:xfrm rot="5400000">
              <a:off x="51075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25" name="Google Shape;2125;p21"/>
          <p:cNvGrpSpPr/>
          <p:nvPr/>
        </p:nvGrpSpPr>
        <p:grpSpPr>
          <a:xfrm>
            <a:off x="733913" y="731375"/>
            <a:ext cx="7675980" cy="654800"/>
            <a:chOff x="733925" y="689750"/>
            <a:chExt cx="7276500" cy="654800"/>
          </a:xfrm>
        </p:grpSpPr>
        <p:cxnSp>
          <p:nvCxnSpPr>
            <p:cNvPr id="2126" name="Google Shape;2126;p21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27" name="Google Shape;2127;p21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6_1">
    <p:spTree>
      <p:nvGrpSpPr>
        <p:cNvPr id="2128" name="Shape 2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" name="Google Shape;2129;p22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30" name="Google Shape;2130;p22"/>
          <p:cNvSpPr txBox="1"/>
          <p:nvPr>
            <p:ph idx="1" type="body"/>
          </p:nvPr>
        </p:nvSpPr>
        <p:spPr>
          <a:xfrm>
            <a:off x="726100" y="1998550"/>
            <a:ext cx="3845700" cy="24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1pPr>
            <a:lvl2pPr indent="-3302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sz="12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/>
            </a:lvl9pPr>
          </a:lstStyle>
          <a:p/>
        </p:txBody>
      </p:sp>
      <p:sp>
        <p:nvSpPr>
          <p:cNvPr id="2131" name="Google Shape;2131;p22"/>
          <p:cNvSpPr txBox="1"/>
          <p:nvPr>
            <p:ph idx="2" type="subTitle"/>
          </p:nvPr>
        </p:nvSpPr>
        <p:spPr>
          <a:xfrm>
            <a:off x="768550" y="1480425"/>
            <a:ext cx="7607100" cy="46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/>
            </a:lvl9pPr>
          </a:lstStyle>
          <a:p/>
        </p:txBody>
      </p:sp>
      <p:sp>
        <p:nvSpPr>
          <p:cNvPr id="2132" name="Google Shape;2132;p22"/>
          <p:cNvSpPr txBox="1"/>
          <p:nvPr>
            <p:ph idx="3" type="body"/>
          </p:nvPr>
        </p:nvSpPr>
        <p:spPr>
          <a:xfrm>
            <a:off x="4572000" y="1998550"/>
            <a:ext cx="3845700" cy="24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200"/>
            </a:lvl1pPr>
            <a:lvl2pPr indent="-3302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 sz="12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●"/>
              <a:defRPr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○"/>
              <a:defRPr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Font typeface="Montserrat"/>
              <a:buChar char="■"/>
              <a:defRPr/>
            </a:lvl9pPr>
          </a:lstStyle>
          <a:p/>
        </p:txBody>
      </p:sp>
      <p:grpSp>
        <p:nvGrpSpPr>
          <p:cNvPr id="2133" name="Google Shape;2133;p22"/>
          <p:cNvGrpSpPr/>
          <p:nvPr/>
        </p:nvGrpSpPr>
        <p:grpSpPr>
          <a:xfrm>
            <a:off x="733913" y="731375"/>
            <a:ext cx="7675980" cy="654800"/>
            <a:chOff x="733925" y="689750"/>
            <a:chExt cx="7276500" cy="654800"/>
          </a:xfrm>
        </p:grpSpPr>
        <p:cxnSp>
          <p:nvCxnSpPr>
            <p:cNvPr id="2134" name="Google Shape;2134;p22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35" name="Google Shape;2135;p22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">
    <p:bg>
      <p:bgPr>
        <a:solidFill>
          <a:schemeClr val="dk1"/>
        </a:solidFill>
      </p:bgPr>
    </p:bg>
    <p:spTree>
      <p:nvGrpSpPr>
        <p:cNvPr id="2136" name="Shape 2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Google Shape;2137;p23"/>
          <p:cNvSpPr txBox="1"/>
          <p:nvPr>
            <p:ph idx="1" type="subTitle"/>
          </p:nvPr>
        </p:nvSpPr>
        <p:spPr>
          <a:xfrm>
            <a:off x="4537150" y="1867900"/>
            <a:ext cx="3872700" cy="10503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138" name="Google Shape;2138;p23"/>
          <p:cNvSpPr txBox="1"/>
          <p:nvPr>
            <p:ph type="ctrTitle"/>
          </p:nvPr>
        </p:nvSpPr>
        <p:spPr>
          <a:xfrm>
            <a:off x="4537150" y="731375"/>
            <a:ext cx="3872700" cy="710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grpSp>
        <p:nvGrpSpPr>
          <p:cNvPr id="2139" name="Google Shape;2139;p23"/>
          <p:cNvGrpSpPr/>
          <p:nvPr/>
        </p:nvGrpSpPr>
        <p:grpSpPr>
          <a:xfrm>
            <a:off x="-101627" y="0"/>
            <a:ext cx="1869727" cy="5349875"/>
            <a:chOff x="7339248" y="0"/>
            <a:chExt cx="1869727" cy="5349875"/>
          </a:xfrm>
        </p:grpSpPr>
        <p:sp>
          <p:nvSpPr>
            <p:cNvPr id="2140" name="Google Shape;2140;p23"/>
            <p:cNvSpPr/>
            <p:nvPr/>
          </p:nvSpPr>
          <p:spPr>
            <a:xfrm>
              <a:off x="78738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1" name="Google Shape;2141;p23"/>
            <p:cNvSpPr/>
            <p:nvPr/>
          </p:nvSpPr>
          <p:spPr>
            <a:xfrm>
              <a:off x="81404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2" name="Google Shape;2142;p23"/>
            <p:cNvSpPr/>
            <p:nvPr/>
          </p:nvSpPr>
          <p:spPr>
            <a:xfrm>
              <a:off x="86743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3" name="Google Shape;2143;p23"/>
            <p:cNvSpPr/>
            <p:nvPr/>
          </p:nvSpPr>
          <p:spPr>
            <a:xfrm>
              <a:off x="84077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4" name="Google Shape;2144;p23"/>
            <p:cNvSpPr/>
            <p:nvPr/>
          </p:nvSpPr>
          <p:spPr>
            <a:xfrm>
              <a:off x="89416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5" name="Google Shape;2145;p23"/>
            <p:cNvSpPr/>
            <p:nvPr/>
          </p:nvSpPr>
          <p:spPr>
            <a:xfrm>
              <a:off x="89416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6" name="Google Shape;2146;p23"/>
            <p:cNvSpPr/>
            <p:nvPr/>
          </p:nvSpPr>
          <p:spPr>
            <a:xfrm>
              <a:off x="76065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7" name="Google Shape;2147;p23"/>
            <p:cNvSpPr/>
            <p:nvPr/>
          </p:nvSpPr>
          <p:spPr>
            <a:xfrm>
              <a:off x="86743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23"/>
            <p:cNvSpPr/>
            <p:nvPr/>
          </p:nvSpPr>
          <p:spPr>
            <a:xfrm>
              <a:off x="86743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23"/>
            <p:cNvSpPr/>
            <p:nvPr/>
          </p:nvSpPr>
          <p:spPr>
            <a:xfrm>
              <a:off x="78738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0" name="Google Shape;2150;p23"/>
            <p:cNvSpPr/>
            <p:nvPr/>
          </p:nvSpPr>
          <p:spPr>
            <a:xfrm>
              <a:off x="89416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1" name="Google Shape;2151;p23"/>
            <p:cNvSpPr/>
            <p:nvPr/>
          </p:nvSpPr>
          <p:spPr>
            <a:xfrm>
              <a:off x="76065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2" name="Google Shape;2152;p23"/>
            <p:cNvSpPr/>
            <p:nvPr/>
          </p:nvSpPr>
          <p:spPr>
            <a:xfrm>
              <a:off x="76065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3" name="Google Shape;2153;p23"/>
            <p:cNvSpPr/>
            <p:nvPr/>
          </p:nvSpPr>
          <p:spPr>
            <a:xfrm>
              <a:off x="78738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4" name="Google Shape;2154;p23"/>
            <p:cNvSpPr/>
            <p:nvPr/>
          </p:nvSpPr>
          <p:spPr>
            <a:xfrm>
              <a:off x="7339911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5" name="Google Shape;2155;p23"/>
            <p:cNvSpPr/>
            <p:nvPr/>
          </p:nvSpPr>
          <p:spPr>
            <a:xfrm>
              <a:off x="76065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6" name="Google Shape;2156;p23"/>
            <p:cNvSpPr/>
            <p:nvPr/>
          </p:nvSpPr>
          <p:spPr>
            <a:xfrm>
              <a:off x="76065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7" name="Google Shape;2157;p23"/>
            <p:cNvSpPr/>
            <p:nvPr/>
          </p:nvSpPr>
          <p:spPr>
            <a:xfrm>
              <a:off x="7339911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8" name="Google Shape;2158;p23"/>
            <p:cNvSpPr/>
            <p:nvPr/>
          </p:nvSpPr>
          <p:spPr>
            <a:xfrm>
              <a:off x="81404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9" name="Google Shape;2159;p23"/>
            <p:cNvSpPr/>
            <p:nvPr/>
          </p:nvSpPr>
          <p:spPr>
            <a:xfrm>
              <a:off x="81404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0" name="Google Shape;2160;p23"/>
            <p:cNvSpPr/>
            <p:nvPr/>
          </p:nvSpPr>
          <p:spPr>
            <a:xfrm>
              <a:off x="78738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1" name="Google Shape;2161;p23"/>
            <p:cNvSpPr/>
            <p:nvPr/>
          </p:nvSpPr>
          <p:spPr>
            <a:xfrm>
              <a:off x="78738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2" name="Google Shape;2162;p23"/>
            <p:cNvSpPr/>
            <p:nvPr/>
          </p:nvSpPr>
          <p:spPr>
            <a:xfrm>
              <a:off x="84077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3" name="Google Shape;2163;p23"/>
            <p:cNvSpPr/>
            <p:nvPr/>
          </p:nvSpPr>
          <p:spPr>
            <a:xfrm>
              <a:off x="89423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4" name="Google Shape;2164;p23"/>
            <p:cNvSpPr/>
            <p:nvPr/>
          </p:nvSpPr>
          <p:spPr>
            <a:xfrm>
              <a:off x="84077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5" name="Google Shape;2165;p23"/>
            <p:cNvSpPr/>
            <p:nvPr/>
          </p:nvSpPr>
          <p:spPr>
            <a:xfrm>
              <a:off x="81404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6" name="Google Shape;2166;p23"/>
            <p:cNvSpPr/>
            <p:nvPr/>
          </p:nvSpPr>
          <p:spPr>
            <a:xfrm>
              <a:off x="89423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7" name="Google Shape;2167;p23"/>
            <p:cNvSpPr/>
            <p:nvPr/>
          </p:nvSpPr>
          <p:spPr>
            <a:xfrm>
              <a:off x="84077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8" name="Google Shape;2168;p23"/>
            <p:cNvSpPr/>
            <p:nvPr/>
          </p:nvSpPr>
          <p:spPr>
            <a:xfrm>
              <a:off x="84077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9" name="Google Shape;2169;p23"/>
            <p:cNvSpPr/>
            <p:nvPr/>
          </p:nvSpPr>
          <p:spPr>
            <a:xfrm>
              <a:off x="81404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0" name="Google Shape;2170;p23"/>
            <p:cNvSpPr/>
            <p:nvPr/>
          </p:nvSpPr>
          <p:spPr>
            <a:xfrm>
              <a:off x="89416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1" name="Google Shape;2171;p23"/>
            <p:cNvSpPr/>
            <p:nvPr/>
          </p:nvSpPr>
          <p:spPr>
            <a:xfrm>
              <a:off x="86743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2" name="Google Shape;2172;p23"/>
            <p:cNvSpPr/>
            <p:nvPr/>
          </p:nvSpPr>
          <p:spPr>
            <a:xfrm>
              <a:off x="76065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3" name="Google Shape;2173;p23"/>
            <p:cNvSpPr/>
            <p:nvPr/>
          </p:nvSpPr>
          <p:spPr>
            <a:xfrm>
              <a:off x="81404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4" name="Google Shape;2174;p23"/>
            <p:cNvSpPr/>
            <p:nvPr/>
          </p:nvSpPr>
          <p:spPr>
            <a:xfrm>
              <a:off x="78738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5" name="Google Shape;2175;p23"/>
            <p:cNvSpPr/>
            <p:nvPr/>
          </p:nvSpPr>
          <p:spPr>
            <a:xfrm>
              <a:off x="84077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6" name="Google Shape;2176;p23"/>
            <p:cNvSpPr/>
            <p:nvPr/>
          </p:nvSpPr>
          <p:spPr>
            <a:xfrm>
              <a:off x="86743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7" name="Google Shape;2177;p23"/>
            <p:cNvSpPr/>
            <p:nvPr/>
          </p:nvSpPr>
          <p:spPr>
            <a:xfrm>
              <a:off x="86743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8" name="Google Shape;2178;p23"/>
            <p:cNvSpPr/>
            <p:nvPr/>
          </p:nvSpPr>
          <p:spPr>
            <a:xfrm>
              <a:off x="78738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9" name="Google Shape;2179;p23"/>
            <p:cNvSpPr/>
            <p:nvPr/>
          </p:nvSpPr>
          <p:spPr>
            <a:xfrm>
              <a:off x="76065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0" name="Google Shape;2180;p23"/>
            <p:cNvSpPr/>
            <p:nvPr/>
          </p:nvSpPr>
          <p:spPr>
            <a:xfrm>
              <a:off x="78738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1" name="Google Shape;2181;p23"/>
            <p:cNvSpPr/>
            <p:nvPr/>
          </p:nvSpPr>
          <p:spPr>
            <a:xfrm>
              <a:off x="84077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2" name="Google Shape;2182;p23"/>
            <p:cNvSpPr/>
            <p:nvPr/>
          </p:nvSpPr>
          <p:spPr>
            <a:xfrm>
              <a:off x="7339911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3" name="Google Shape;2183;p23"/>
            <p:cNvSpPr/>
            <p:nvPr/>
          </p:nvSpPr>
          <p:spPr>
            <a:xfrm>
              <a:off x="7339911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4" name="Google Shape;2184;p23"/>
            <p:cNvSpPr/>
            <p:nvPr/>
          </p:nvSpPr>
          <p:spPr>
            <a:xfrm>
              <a:off x="81404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5" name="Google Shape;2185;p23"/>
            <p:cNvSpPr/>
            <p:nvPr/>
          </p:nvSpPr>
          <p:spPr>
            <a:xfrm>
              <a:off x="89423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6" name="Google Shape;2186;p23"/>
            <p:cNvSpPr/>
            <p:nvPr/>
          </p:nvSpPr>
          <p:spPr>
            <a:xfrm>
              <a:off x="86743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7" name="Google Shape;2187;p23"/>
            <p:cNvSpPr/>
            <p:nvPr/>
          </p:nvSpPr>
          <p:spPr>
            <a:xfrm>
              <a:off x="89423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8" name="Google Shape;2188;p23"/>
            <p:cNvSpPr/>
            <p:nvPr/>
          </p:nvSpPr>
          <p:spPr>
            <a:xfrm>
              <a:off x="76065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9" name="Google Shape;2189;p23"/>
            <p:cNvSpPr/>
            <p:nvPr/>
          </p:nvSpPr>
          <p:spPr>
            <a:xfrm>
              <a:off x="7339911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0" name="Google Shape;2190;p23"/>
            <p:cNvSpPr/>
            <p:nvPr/>
          </p:nvSpPr>
          <p:spPr>
            <a:xfrm>
              <a:off x="7339911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1" name="Google Shape;2191;p23"/>
            <p:cNvSpPr/>
            <p:nvPr/>
          </p:nvSpPr>
          <p:spPr>
            <a:xfrm>
              <a:off x="7339911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2" name="Google Shape;2192;p23"/>
            <p:cNvSpPr/>
            <p:nvPr/>
          </p:nvSpPr>
          <p:spPr>
            <a:xfrm>
              <a:off x="78738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3" name="Google Shape;2193;p23"/>
            <p:cNvSpPr/>
            <p:nvPr/>
          </p:nvSpPr>
          <p:spPr>
            <a:xfrm>
              <a:off x="84077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4" name="Google Shape;2194;p23"/>
            <p:cNvSpPr/>
            <p:nvPr/>
          </p:nvSpPr>
          <p:spPr>
            <a:xfrm>
              <a:off x="86743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5" name="Google Shape;2195;p23"/>
            <p:cNvSpPr/>
            <p:nvPr/>
          </p:nvSpPr>
          <p:spPr>
            <a:xfrm>
              <a:off x="81404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6" name="Google Shape;2196;p23"/>
            <p:cNvSpPr/>
            <p:nvPr/>
          </p:nvSpPr>
          <p:spPr>
            <a:xfrm>
              <a:off x="86743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7" name="Google Shape;2197;p23"/>
            <p:cNvSpPr/>
            <p:nvPr/>
          </p:nvSpPr>
          <p:spPr>
            <a:xfrm>
              <a:off x="89423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8" name="Google Shape;2198;p23"/>
            <p:cNvSpPr/>
            <p:nvPr/>
          </p:nvSpPr>
          <p:spPr>
            <a:xfrm>
              <a:off x="84077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9" name="Google Shape;2199;p23"/>
            <p:cNvSpPr/>
            <p:nvPr/>
          </p:nvSpPr>
          <p:spPr>
            <a:xfrm>
              <a:off x="7339911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0" name="Google Shape;2200;p23"/>
            <p:cNvSpPr/>
            <p:nvPr/>
          </p:nvSpPr>
          <p:spPr>
            <a:xfrm>
              <a:off x="81404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1" name="Google Shape;2201;p23"/>
            <p:cNvSpPr/>
            <p:nvPr/>
          </p:nvSpPr>
          <p:spPr>
            <a:xfrm>
              <a:off x="76065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2" name="Google Shape;2202;p23"/>
            <p:cNvSpPr/>
            <p:nvPr/>
          </p:nvSpPr>
          <p:spPr>
            <a:xfrm>
              <a:off x="7339911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3" name="Google Shape;2203;p23"/>
            <p:cNvSpPr/>
            <p:nvPr/>
          </p:nvSpPr>
          <p:spPr>
            <a:xfrm>
              <a:off x="89416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4" name="Google Shape;2204;p23"/>
            <p:cNvSpPr/>
            <p:nvPr/>
          </p:nvSpPr>
          <p:spPr>
            <a:xfrm>
              <a:off x="86743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5" name="Google Shape;2205;p23"/>
            <p:cNvSpPr/>
            <p:nvPr/>
          </p:nvSpPr>
          <p:spPr>
            <a:xfrm>
              <a:off x="7339911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6" name="Google Shape;2206;p23"/>
            <p:cNvSpPr/>
            <p:nvPr/>
          </p:nvSpPr>
          <p:spPr>
            <a:xfrm>
              <a:off x="76065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7" name="Google Shape;2207;p23"/>
            <p:cNvSpPr/>
            <p:nvPr/>
          </p:nvSpPr>
          <p:spPr>
            <a:xfrm>
              <a:off x="81404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8" name="Google Shape;2208;p23"/>
            <p:cNvSpPr/>
            <p:nvPr/>
          </p:nvSpPr>
          <p:spPr>
            <a:xfrm>
              <a:off x="84077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9" name="Google Shape;2209;p23"/>
            <p:cNvSpPr/>
            <p:nvPr/>
          </p:nvSpPr>
          <p:spPr>
            <a:xfrm>
              <a:off x="78738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0" name="Google Shape;2210;p23"/>
            <p:cNvSpPr/>
            <p:nvPr/>
          </p:nvSpPr>
          <p:spPr>
            <a:xfrm>
              <a:off x="78738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1" name="Google Shape;2211;p23"/>
            <p:cNvSpPr/>
            <p:nvPr/>
          </p:nvSpPr>
          <p:spPr>
            <a:xfrm>
              <a:off x="81404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2" name="Google Shape;2212;p23"/>
            <p:cNvSpPr/>
            <p:nvPr/>
          </p:nvSpPr>
          <p:spPr>
            <a:xfrm>
              <a:off x="86743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3" name="Google Shape;2213;p23"/>
            <p:cNvSpPr/>
            <p:nvPr/>
          </p:nvSpPr>
          <p:spPr>
            <a:xfrm>
              <a:off x="84077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4" name="Google Shape;2214;p23"/>
            <p:cNvSpPr/>
            <p:nvPr/>
          </p:nvSpPr>
          <p:spPr>
            <a:xfrm>
              <a:off x="89416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5" name="Google Shape;2215;p23"/>
            <p:cNvSpPr/>
            <p:nvPr/>
          </p:nvSpPr>
          <p:spPr>
            <a:xfrm>
              <a:off x="89416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6" name="Google Shape;2216;p23"/>
            <p:cNvSpPr/>
            <p:nvPr/>
          </p:nvSpPr>
          <p:spPr>
            <a:xfrm>
              <a:off x="76065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7" name="Google Shape;2217;p23"/>
            <p:cNvSpPr/>
            <p:nvPr/>
          </p:nvSpPr>
          <p:spPr>
            <a:xfrm>
              <a:off x="86743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8" name="Google Shape;2218;p23"/>
            <p:cNvSpPr/>
            <p:nvPr/>
          </p:nvSpPr>
          <p:spPr>
            <a:xfrm>
              <a:off x="86743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9" name="Google Shape;2219;p23"/>
            <p:cNvSpPr/>
            <p:nvPr/>
          </p:nvSpPr>
          <p:spPr>
            <a:xfrm>
              <a:off x="78738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0" name="Google Shape;2220;p23"/>
            <p:cNvSpPr/>
            <p:nvPr/>
          </p:nvSpPr>
          <p:spPr>
            <a:xfrm>
              <a:off x="89416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1" name="Google Shape;2221;p23"/>
            <p:cNvSpPr/>
            <p:nvPr/>
          </p:nvSpPr>
          <p:spPr>
            <a:xfrm>
              <a:off x="76065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2" name="Google Shape;2222;p23"/>
            <p:cNvSpPr/>
            <p:nvPr/>
          </p:nvSpPr>
          <p:spPr>
            <a:xfrm>
              <a:off x="76065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3" name="Google Shape;2223;p23"/>
            <p:cNvSpPr/>
            <p:nvPr/>
          </p:nvSpPr>
          <p:spPr>
            <a:xfrm>
              <a:off x="78738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4" name="Google Shape;2224;p23"/>
            <p:cNvSpPr/>
            <p:nvPr/>
          </p:nvSpPr>
          <p:spPr>
            <a:xfrm>
              <a:off x="7339911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5" name="Google Shape;2225;p23"/>
            <p:cNvSpPr/>
            <p:nvPr/>
          </p:nvSpPr>
          <p:spPr>
            <a:xfrm>
              <a:off x="76065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6" name="Google Shape;2226;p23"/>
            <p:cNvSpPr/>
            <p:nvPr/>
          </p:nvSpPr>
          <p:spPr>
            <a:xfrm>
              <a:off x="76065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7" name="Google Shape;2227;p23"/>
            <p:cNvSpPr/>
            <p:nvPr/>
          </p:nvSpPr>
          <p:spPr>
            <a:xfrm>
              <a:off x="733924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8" name="Google Shape;2228;p23"/>
            <p:cNvSpPr/>
            <p:nvPr/>
          </p:nvSpPr>
          <p:spPr>
            <a:xfrm>
              <a:off x="81404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9" name="Google Shape;2229;p23"/>
            <p:cNvSpPr/>
            <p:nvPr/>
          </p:nvSpPr>
          <p:spPr>
            <a:xfrm>
              <a:off x="81404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0" name="Google Shape;2230;p23"/>
            <p:cNvSpPr/>
            <p:nvPr/>
          </p:nvSpPr>
          <p:spPr>
            <a:xfrm>
              <a:off x="78738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1" name="Google Shape;2231;p23"/>
            <p:cNvSpPr/>
            <p:nvPr/>
          </p:nvSpPr>
          <p:spPr>
            <a:xfrm>
              <a:off x="78738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2" name="Google Shape;2232;p23"/>
            <p:cNvSpPr/>
            <p:nvPr/>
          </p:nvSpPr>
          <p:spPr>
            <a:xfrm>
              <a:off x="84077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3" name="Google Shape;2233;p23"/>
            <p:cNvSpPr/>
            <p:nvPr/>
          </p:nvSpPr>
          <p:spPr>
            <a:xfrm>
              <a:off x="89423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4" name="Google Shape;2234;p23"/>
            <p:cNvSpPr/>
            <p:nvPr/>
          </p:nvSpPr>
          <p:spPr>
            <a:xfrm>
              <a:off x="84077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5" name="Google Shape;2235;p23"/>
            <p:cNvSpPr/>
            <p:nvPr/>
          </p:nvSpPr>
          <p:spPr>
            <a:xfrm>
              <a:off x="81404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6" name="Google Shape;2236;p23"/>
            <p:cNvSpPr/>
            <p:nvPr/>
          </p:nvSpPr>
          <p:spPr>
            <a:xfrm>
              <a:off x="89416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7" name="Google Shape;2237;p23"/>
            <p:cNvSpPr/>
            <p:nvPr/>
          </p:nvSpPr>
          <p:spPr>
            <a:xfrm>
              <a:off x="84077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8" name="Google Shape;2238;p23"/>
            <p:cNvSpPr/>
            <p:nvPr/>
          </p:nvSpPr>
          <p:spPr>
            <a:xfrm>
              <a:off x="84077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9" name="Google Shape;2239;p23"/>
            <p:cNvSpPr/>
            <p:nvPr/>
          </p:nvSpPr>
          <p:spPr>
            <a:xfrm>
              <a:off x="81404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0" name="Google Shape;2240;p23"/>
            <p:cNvSpPr/>
            <p:nvPr/>
          </p:nvSpPr>
          <p:spPr>
            <a:xfrm>
              <a:off x="89416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1" name="Google Shape;2241;p23"/>
            <p:cNvSpPr/>
            <p:nvPr/>
          </p:nvSpPr>
          <p:spPr>
            <a:xfrm>
              <a:off x="86743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2" name="Google Shape;2242;p23"/>
            <p:cNvSpPr/>
            <p:nvPr/>
          </p:nvSpPr>
          <p:spPr>
            <a:xfrm>
              <a:off x="76065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3" name="Google Shape;2243;p23"/>
            <p:cNvSpPr/>
            <p:nvPr/>
          </p:nvSpPr>
          <p:spPr>
            <a:xfrm>
              <a:off x="81404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4" name="Google Shape;2244;p23"/>
            <p:cNvSpPr/>
            <p:nvPr/>
          </p:nvSpPr>
          <p:spPr>
            <a:xfrm>
              <a:off x="78738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5" name="Google Shape;2245;p23"/>
            <p:cNvSpPr/>
            <p:nvPr/>
          </p:nvSpPr>
          <p:spPr>
            <a:xfrm>
              <a:off x="84077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6" name="Google Shape;2246;p23"/>
            <p:cNvSpPr/>
            <p:nvPr/>
          </p:nvSpPr>
          <p:spPr>
            <a:xfrm>
              <a:off x="86743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7" name="Google Shape;2247;p23"/>
            <p:cNvSpPr/>
            <p:nvPr/>
          </p:nvSpPr>
          <p:spPr>
            <a:xfrm>
              <a:off x="86743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8" name="Google Shape;2248;p23"/>
            <p:cNvSpPr/>
            <p:nvPr/>
          </p:nvSpPr>
          <p:spPr>
            <a:xfrm>
              <a:off x="78738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9" name="Google Shape;2249;p23"/>
            <p:cNvSpPr/>
            <p:nvPr/>
          </p:nvSpPr>
          <p:spPr>
            <a:xfrm>
              <a:off x="76065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0" name="Google Shape;2250;p23"/>
            <p:cNvSpPr/>
            <p:nvPr/>
          </p:nvSpPr>
          <p:spPr>
            <a:xfrm>
              <a:off x="78738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1" name="Google Shape;2251;p23"/>
            <p:cNvSpPr/>
            <p:nvPr/>
          </p:nvSpPr>
          <p:spPr>
            <a:xfrm>
              <a:off x="84077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2" name="Google Shape;2252;p23"/>
            <p:cNvSpPr/>
            <p:nvPr/>
          </p:nvSpPr>
          <p:spPr>
            <a:xfrm>
              <a:off x="7339911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3" name="Google Shape;2253;p23"/>
            <p:cNvSpPr/>
            <p:nvPr/>
          </p:nvSpPr>
          <p:spPr>
            <a:xfrm>
              <a:off x="733924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4" name="Google Shape;2254;p23"/>
            <p:cNvSpPr/>
            <p:nvPr/>
          </p:nvSpPr>
          <p:spPr>
            <a:xfrm>
              <a:off x="81404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5" name="Google Shape;2255;p23"/>
            <p:cNvSpPr/>
            <p:nvPr/>
          </p:nvSpPr>
          <p:spPr>
            <a:xfrm>
              <a:off x="89423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6" name="Google Shape;2256;p23"/>
            <p:cNvSpPr/>
            <p:nvPr/>
          </p:nvSpPr>
          <p:spPr>
            <a:xfrm>
              <a:off x="86743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7" name="Google Shape;2257;p23"/>
            <p:cNvSpPr/>
            <p:nvPr/>
          </p:nvSpPr>
          <p:spPr>
            <a:xfrm>
              <a:off x="89423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8" name="Google Shape;2258;p23"/>
            <p:cNvSpPr/>
            <p:nvPr/>
          </p:nvSpPr>
          <p:spPr>
            <a:xfrm>
              <a:off x="76065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9" name="Google Shape;2259;p23"/>
            <p:cNvSpPr/>
            <p:nvPr/>
          </p:nvSpPr>
          <p:spPr>
            <a:xfrm>
              <a:off x="7339911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0" name="Google Shape;2260;p23"/>
            <p:cNvSpPr/>
            <p:nvPr/>
          </p:nvSpPr>
          <p:spPr>
            <a:xfrm>
              <a:off x="7339911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1" name="Google Shape;2261;p23"/>
            <p:cNvSpPr/>
            <p:nvPr/>
          </p:nvSpPr>
          <p:spPr>
            <a:xfrm>
              <a:off x="7339911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2" name="Google Shape;2262;p23"/>
            <p:cNvSpPr/>
            <p:nvPr/>
          </p:nvSpPr>
          <p:spPr>
            <a:xfrm>
              <a:off x="78738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3" name="Google Shape;2263;p23"/>
            <p:cNvSpPr/>
            <p:nvPr/>
          </p:nvSpPr>
          <p:spPr>
            <a:xfrm>
              <a:off x="84077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4" name="Google Shape;2264;p23"/>
            <p:cNvSpPr/>
            <p:nvPr/>
          </p:nvSpPr>
          <p:spPr>
            <a:xfrm>
              <a:off x="86743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5" name="Google Shape;2265;p23"/>
            <p:cNvSpPr/>
            <p:nvPr/>
          </p:nvSpPr>
          <p:spPr>
            <a:xfrm>
              <a:off x="81404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6" name="Google Shape;2266;p23"/>
            <p:cNvSpPr/>
            <p:nvPr/>
          </p:nvSpPr>
          <p:spPr>
            <a:xfrm>
              <a:off x="86743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7" name="Google Shape;2267;p23"/>
            <p:cNvSpPr/>
            <p:nvPr/>
          </p:nvSpPr>
          <p:spPr>
            <a:xfrm>
              <a:off x="89423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8" name="Google Shape;2268;p23"/>
            <p:cNvSpPr/>
            <p:nvPr/>
          </p:nvSpPr>
          <p:spPr>
            <a:xfrm>
              <a:off x="84077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9" name="Google Shape;2269;p23"/>
            <p:cNvSpPr/>
            <p:nvPr/>
          </p:nvSpPr>
          <p:spPr>
            <a:xfrm>
              <a:off x="7339911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0" name="Google Shape;2270;p23"/>
            <p:cNvSpPr/>
            <p:nvPr/>
          </p:nvSpPr>
          <p:spPr>
            <a:xfrm>
              <a:off x="81404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1" name="Google Shape;2271;p23"/>
            <p:cNvSpPr/>
            <p:nvPr/>
          </p:nvSpPr>
          <p:spPr>
            <a:xfrm>
              <a:off x="76065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2" name="Google Shape;2272;p23"/>
            <p:cNvSpPr/>
            <p:nvPr/>
          </p:nvSpPr>
          <p:spPr>
            <a:xfrm>
              <a:off x="7339911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3" name="Google Shape;2273;p23"/>
            <p:cNvSpPr/>
            <p:nvPr/>
          </p:nvSpPr>
          <p:spPr>
            <a:xfrm>
              <a:off x="89423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4" name="Google Shape;2274;p23"/>
            <p:cNvSpPr/>
            <p:nvPr/>
          </p:nvSpPr>
          <p:spPr>
            <a:xfrm>
              <a:off x="86743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5" name="Google Shape;2275;p23"/>
            <p:cNvSpPr/>
            <p:nvPr/>
          </p:nvSpPr>
          <p:spPr>
            <a:xfrm>
              <a:off x="7339911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6" name="Google Shape;2276;p23"/>
            <p:cNvSpPr/>
            <p:nvPr/>
          </p:nvSpPr>
          <p:spPr>
            <a:xfrm>
              <a:off x="76065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p23"/>
            <p:cNvSpPr/>
            <p:nvPr/>
          </p:nvSpPr>
          <p:spPr>
            <a:xfrm>
              <a:off x="81404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8" name="Google Shape;2278;p23"/>
            <p:cNvSpPr/>
            <p:nvPr/>
          </p:nvSpPr>
          <p:spPr>
            <a:xfrm>
              <a:off x="84077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9" name="Google Shape;2279;p23"/>
            <p:cNvSpPr/>
            <p:nvPr/>
          </p:nvSpPr>
          <p:spPr>
            <a:xfrm>
              <a:off x="78738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80" name="Google Shape;2280;p23"/>
          <p:cNvSpPr/>
          <p:nvPr/>
        </p:nvSpPr>
        <p:spPr>
          <a:xfrm>
            <a:off x="4537150" y="3603800"/>
            <a:ext cx="38727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1"/>
                </a:solidFill>
                <a:latin typeface="Bai Jamjuree"/>
                <a:ea typeface="Bai Jamjuree"/>
                <a:cs typeface="Bai Jamjuree"/>
                <a:sym typeface="Bai Jamjuree"/>
              </a:rPr>
              <a:t>CREDITS: This presentation template was created by </a:t>
            </a:r>
            <a:r>
              <a:rPr lang="en" sz="1200" u="sng">
                <a:solidFill>
                  <a:schemeClr val="accent1"/>
                </a:solidFill>
                <a:latin typeface="Bai Jamjuree"/>
                <a:ea typeface="Bai Jamjuree"/>
                <a:cs typeface="Bai Jamjuree"/>
                <a:sym typeface="Bai Jamjuree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accent1"/>
                </a:solidFill>
                <a:latin typeface="Bai Jamjuree"/>
                <a:ea typeface="Bai Jamjuree"/>
                <a:cs typeface="Bai Jamjuree"/>
                <a:sym typeface="Bai Jamjuree"/>
              </a:rPr>
              <a:t>, including icons by </a:t>
            </a:r>
            <a:r>
              <a:rPr lang="en" sz="1200" u="sng">
                <a:solidFill>
                  <a:schemeClr val="accent1"/>
                </a:solidFill>
                <a:latin typeface="Bai Jamjuree"/>
                <a:ea typeface="Bai Jamjuree"/>
                <a:cs typeface="Bai Jamjuree"/>
                <a:sym typeface="Bai Jamjuree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accent1"/>
                </a:solidFill>
                <a:latin typeface="Bai Jamjuree"/>
                <a:ea typeface="Bai Jamjuree"/>
                <a:cs typeface="Bai Jamjuree"/>
                <a:sym typeface="Bai Jamjuree"/>
              </a:rPr>
              <a:t>, and infographics &amp; images by </a:t>
            </a:r>
            <a:r>
              <a:rPr lang="en" sz="1200" u="sng">
                <a:solidFill>
                  <a:schemeClr val="accent1"/>
                </a:solidFill>
                <a:latin typeface="Bai Jamjuree"/>
                <a:ea typeface="Bai Jamjuree"/>
                <a:cs typeface="Bai Jamjuree"/>
                <a:sym typeface="Bai Jamjuree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sz="1200" u="sng">
              <a:solidFill>
                <a:schemeClr val="accent1"/>
              </a:solidFill>
              <a:latin typeface="Bai Jamjuree"/>
              <a:ea typeface="Bai Jamjuree"/>
              <a:cs typeface="Bai Jamjuree"/>
              <a:sym typeface="Bai Jamjuree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7">
    <p:spTree>
      <p:nvGrpSpPr>
        <p:cNvPr id="2281" name="Shape 2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2" name="Google Shape;2282;p24"/>
          <p:cNvGrpSpPr/>
          <p:nvPr/>
        </p:nvGrpSpPr>
        <p:grpSpPr>
          <a:xfrm>
            <a:off x="-357850" y="4842285"/>
            <a:ext cx="10164475" cy="1068548"/>
            <a:chOff x="-510250" y="4689885"/>
            <a:chExt cx="10164475" cy="1068548"/>
          </a:xfrm>
        </p:grpSpPr>
        <p:sp>
          <p:nvSpPr>
            <p:cNvPr id="2283" name="Google Shape;2283;p24"/>
            <p:cNvSpPr/>
            <p:nvPr/>
          </p:nvSpPr>
          <p:spPr>
            <a:xfrm rot="5400000">
              <a:off x="29675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4" name="Google Shape;2284;p24"/>
            <p:cNvSpPr/>
            <p:nvPr/>
          </p:nvSpPr>
          <p:spPr>
            <a:xfrm rot="5400000">
              <a:off x="29672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5" name="Google Shape;2285;p24"/>
            <p:cNvSpPr/>
            <p:nvPr/>
          </p:nvSpPr>
          <p:spPr>
            <a:xfrm rot="5400000">
              <a:off x="26992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6" name="Google Shape;2286;p24"/>
            <p:cNvSpPr/>
            <p:nvPr/>
          </p:nvSpPr>
          <p:spPr>
            <a:xfrm rot="5400000">
              <a:off x="26996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7" name="Google Shape;2287;p24"/>
            <p:cNvSpPr/>
            <p:nvPr/>
          </p:nvSpPr>
          <p:spPr>
            <a:xfrm rot="5400000">
              <a:off x="40373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8" name="Google Shape;2288;p24"/>
            <p:cNvSpPr/>
            <p:nvPr/>
          </p:nvSpPr>
          <p:spPr>
            <a:xfrm rot="5400000">
              <a:off x="37690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9" name="Google Shape;2289;p24"/>
            <p:cNvSpPr/>
            <p:nvPr/>
          </p:nvSpPr>
          <p:spPr>
            <a:xfrm rot="5400000">
              <a:off x="40377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0" name="Google Shape;2290;p24"/>
            <p:cNvSpPr/>
            <p:nvPr/>
          </p:nvSpPr>
          <p:spPr>
            <a:xfrm rot="5400000">
              <a:off x="35027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1" name="Google Shape;2291;p24"/>
            <p:cNvSpPr/>
            <p:nvPr/>
          </p:nvSpPr>
          <p:spPr>
            <a:xfrm rot="5400000">
              <a:off x="29672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2" name="Google Shape;2292;p24"/>
            <p:cNvSpPr/>
            <p:nvPr/>
          </p:nvSpPr>
          <p:spPr>
            <a:xfrm rot="5400000">
              <a:off x="35024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3" name="Google Shape;2293;p24"/>
            <p:cNvSpPr/>
            <p:nvPr/>
          </p:nvSpPr>
          <p:spPr>
            <a:xfrm rot="5400000">
              <a:off x="32344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4" name="Google Shape;2294;p24"/>
            <p:cNvSpPr/>
            <p:nvPr/>
          </p:nvSpPr>
          <p:spPr>
            <a:xfrm rot="5400000">
              <a:off x="32341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5" name="Google Shape;2295;p24"/>
            <p:cNvSpPr/>
            <p:nvPr/>
          </p:nvSpPr>
          <p:spPr>
            <a:xfrm rot="5400000">
              <a:off x="35024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6" name="Google Shape;2296;p24"/>
            <p:cNvSpPr/>
            <p:nvPr/>
          </p:nvSpPr>
          <p:spPr>
            <a:xfrm rot="5400000">
              <a:off x="35028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7" name="Google Shape;2297;p24"/>
            <p:cNvSpPr/>
            <p:nvPr/>
          </p:nvSpPr>
          <p:spPr>
            <a:xfrm rot="5400000">
              <a:off x="32345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8" name="Google Shape;2298;p24"/>
            <p:cNvSpPr/>
            <p:nvPr/>
          </p:nvSpPr>
          <p:spPr>
            <a:xfrm rot="5400000">
              <a:off x="26992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9" name="Google Shape;2299;p24"/>
            <p:cNvSpPr/>
            <p:nvPr/>
          </p:nvSpPr>
          <p:spPr>
            <a:xfrm rot="5400000">
              <a:off x="40373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0" name="Google Shape;2300;p24"/>
            <p:cNvSpPr/>
            <p:nvPr/>
          </p:nvSpPr>
          <p:spPr>
            <a:xfrm rot="5400000">
              <a:off x="32341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1" name="Google Shape;2301;p24"/>
            <p:cNvSpPr/>
            <p:nvPr/>
          </p:nvSpPr>
          <p:spPr>
            <a:xfrm rot="5400000">
              <a:off x="37687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2" name="Google Shape;2302;p24"/>
            <p:cNvSpPr/>
            <p:nvPr/>
          </p:nvSpPr>
          <p:spPr>
            <a:xfrm rot="5400000">
              <a:off x="37694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3" name="Google Shape;2303;p24"/>
            <p:cNvSpPr/>
            <p:nvPr/>
          </p:nvSpPr>
          <p:spPr>
            <a:xfrm rot="5400000">
              <a:off x="43047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4" name="Google Shape;2304;p24"/>
            <p:cNvSpPr/>
            <p:nvPr/>
          </p:nvSpPr>
          <p:spPr>
            <a:xfrm rot="5400000">
              <a:off x="45722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5" name="Google Shape;2305;p24"/>
            <p:cNvSpPr/>
            <p:nvPr/>
          </p:nvSpPr>
          <p:spPr>
            <a:xfrm rot="5400000">
              <a:off x="45726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6" name="Google Shape;2306;p24"/>
            <p:cNvSpPr/>
            <p:nvPr/>
          </p:nvSpPr>
          <p:spPr>
            <a:xfrm rot="5400000">
              <a:off x="45726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7" name="Google Shape;2307;p24"/>
            <p:cNvSpPr/>
            <p:nvPr/>
          </p:nvSpPr>
          <p:spPr>
            <a:xfrm rot="5400000">
              <a:off x="40377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8" name="Google Shape;2308;p24"/>
            <p:cNvSpPr/>
            <p:nvPr/>
          </p:nvSpPr>
          <p:spPr>
            <a:xfrm rot="5400000">
              <a:off x="45722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9" name="Google Shape;2309;p24"/>
            <p:cNvSpPr/>
            <p:nvPr/>
          </p:nvSpPr>
          <p:spPr>
            <a:xfrm rot="5400000">
              <a:off x="21640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0" name="Google Shape;2310;p24"/>
            <p:cNvSpPr/>
            <p:nvPr/>
          </p:nvSpPr>
          <p:spPr>
            <a:xfrm rot="5400000">
              <a:off x="21643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1" name="Google Shape;2311;p24"/>
            <p:cNvSpPr/>
            <p:nvPr/>
          </p:nvSpPr>
          <p:spPr>
            <a:xfrm rot="5400000">
              <a:off x="24326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2" name="Google Shape;2312;p24"/>
            <p:cNvSpPr/>
            <p:nvPr/>
          </p:nvSpPr>
          <p:spPr>
            <a:xfrm rot="5400000">
              <a:off x="26995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3" name="Google Shape;2313;p24"/>
            <p:cNvSpPr/>
            <p:nvPr/>
          </p:nvSpPr>
          <p:spPr>
            <a:xfrm rot="5400000">
              <a:off x="21643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4" name="Google Shape;2314;p24"/>
            <p:cNvSpPr/>
            <p:nvPr/>
          </p:nvSpPr>
          <p:spPr>
            <a:xfrm rot="5400000">
              <a:off x="21640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5" name="Google Shape;2315;p24"/>
            <p:cNvSpPr/>
            <p:nvPr/>
          </p:nvSpPr>
          <p:spPr>
            <a:xfrm rot="5400000">
              <a:off x="43046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6" name="Google Shape;2316;p24"/>
            <p:cNvSpPr/>
            <p:nvPr/>
          </p:nvSpPr>
          <p:spPr>
            <a:xfrm rot="5400000">
              <a:off x="43043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7" name="Google Shape;2317;p24"/>
            <p:cNvSpPr/>
            <p:nvPr/>
          </p:nvSpPr>
          <p:spPr>
            <a:xfrm rot="5400000">
              <a:off x="43043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8" name="Google Shape;2318;p24"/>
            <p:cNvSpPr/>
            <p:nvPr/>
          </p:nvSpPr>
          <p:spPr>
            <a:xfrm rot="5400000">
              <a:off x="37694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9" name="Google Shape;2319;p24"/>
            <p:cNvSpPr/>
            <p:nvPr/>
          </p:nvSpPr>
          <p:spPr>
            <a:xfrm rot="5400000">
              <a:off x="29675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0" name="Google Shape;2320;p24"/>
            <p:cNvSpPr/>
            <p:nvPr/>
          </p:nvSpPr>
          <p:spPr>
            <a:xfrm rot="5400000">
              <a:off x="24323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1" name="Google Shape;2321;p24"/>
            <p:cNvSpPr/>
            <p:nvPr/>
          </p:nvSpPr>
          <p:spPr>
            <a:xfrm rot="5400000">
              <a:off x="24323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2" name="Google Shape;2322;p24"/>
            <p:cNvSpPr/>
            <p:nvPr/>
          </p:nvSpPr>
          <p:spPr>
            <a:xfrm rot="5400000">
              <a:off x="24326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3" name="Google Shape;2323;p24"/>
            <p:cNvSpPr/>
            <p:nvPr/>
          </p:nvSpPr>
          <p:spPr>
            <a:xfrm rot="5400000">
              <a:off x="2930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4" name="Google Shape;2324;p24"/>
            <p:cNvSpPr/>
            <p:nvPr/>
          </p:nvSpPr>
          <p:spPr>
            <a:xfrm rot="5400000">
              <a:off x="2923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5" name="Google Shape;2325;p24"/>
            <p:cNvSpPr/>
            <p:nvPr/>
          </p:nvSpPr>
          <p:spPr>
            <a:xfrm rot="5400000">
              <a:off x="246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6" name="Google Shape;2326;p24"/>
            <p:cNvSpPr/>
            <p:nvPr/>
          </p:nvSpPr>
          <p:spPr>
            <a:xfrm rot="5400000">
              <a:off x="250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7" name="Google Shape;2327;p24"/>
            <p:cNvSpPr/>
            <p:nvPr/>
          </p:nvSpPr>
          <p:spPr>
            <a:xfrm rot="5400000">
              <a:off x="13628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8" name="Google Shape;2328;p24"/>
            <p:cNvSpPr/>
            <p:nvPr/>
          </p:nvSpPr>
          <p:spPr>
            <a:xfrm rot="5400000">
              <a:off x="10948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9" name="Google Shape;2329;p24"/>
            <p:cNvSpPr/>
            <p:nvPr/>
          </p:nvSpPr>
          <p:spPr>
            <a:xfrm rot="5400000">
              <a:off x="13631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0" name="Google Shape;2330;p24"/>
            <p:cNvSpPr/>
            <p:nvPr/>
          </p:nvSpPr>
          <p:spPr>
            <a:xfrm rot="5400000">
              <a:off x="8282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1" name="Google Shape;2331;p24"/>
            <p:cNvSpPr/>
            <p:nvPr/>
          </p:nvSpPr>
          <p:spPr>
            <a:xfrm rot="5400000">
              <a:off x="2923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2" name="Google Shape;2332;p24"/>
            <p:cNvSpPr/>
            <p:nvPr/>
          </p:nvSpPr>
          <p:spPr>
            <a:xfrm rot="5400000">
              <a:off x="8279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3" name="Google Shape;2333;p24"/>
            <p:cNvSpPr/>
            <p:nvPr/>
          </p:nvSpPr>
          <p:spPr>
            <a:xfrm rot="5400000">
              <a:off x="5596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4" name="Google Shape;2334;p24"/>
            <p:cNvSpPr/>
            <p:nvPr/>
          </p:nvSpPr>
          <p:spPr>
            <a:xfrm rot="5400000">
              <a:off x="5596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5" name="Google Shape;2335;p24"/>
            <p:cNvSpPr/>
            <p:nvPr/>
          </p:nvSpPr>
          <p:spPr>
            <a:xfrm rot="5400000">
              <a:off x="8279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6" name="Google Shape;2336;p24"/>
            <p:cNvSpPr/>
            <p:nvPr/>
          </p:nvSpPr>
          <p:spPr>
            <a:xfrm rot="5400000">
              <a:off x="8282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7" name="Google Shape;2337;p24"/>
            <p:cNvSpPr/>
            <p:nvPr/>
          </p:nvSpPr>
          <p:spPr>
            <a:xfrm rot="5400000">
              <a:off x="5599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8" name="Google Shape;2338;p24"/>
            <p:cNvSpPr/>
            <p:nvPr/>
          </p:nvSpPr>
          <p:spPr>
            <a:xfrm rot="5400000">
              <a:off x="246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9" name="Google Shape;2339;p24"/>
            <p:cNvSpPr/>
            <p:nvPr/>
          </p:nvSpPr>
          <p:spPr>
            <a:xfrm rot="5400000">
              <a:off x="13628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0" name="Google Shape;2340;p24"/>
            <p:cNvSpPr/>
            <p:nvPr/>
          </p:nvSpPr>
          <p:spPr>
            <a:xfrm rot="5400000">
              <a:off x="5596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1" name="Google Shape;2341;p24"/>
            <p:cNvSpPr/>
            <p:nvPr/>
          </p:nvSpPr>
          <p:spPr>
            <a:xfrm rot="5400000">
              <a:off x="10948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2" name="Google Shape;2342;p24"/>
            <p:cNvSpPr/>
            <p:nvPr/>
          </p:nvSpPr>
          <p:spPr>
            <a:xfrm rot="5400000">
              <a:off x="10952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3" name="Google Shape;2343;p24"/>
            <p:cNvSpPr/>
            <p:nvPr/>
          </p:nvSpPr>
          <p:spPr>
            <a:xfrm rot="5400000">
              <a:off x="16301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4" name="Google Shape;2344;p24"/>
            <p:cNvSpPr/>
            <p:nvPr/>
          </p:nvSpPr>
          <p:spPr>
            <a:xfrm rot="5400000">
              <a:off x="18980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5" name="Google Shape;2345;p24"/>
            <p:cNvSpPr/>
            <p:nvPr/>
          </p:nvSpPr>
          <p:spPr>
            <a:xfrm rot="5400000">
              <a:off x="18984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6" name="Google Shape;2346;p24"/>
            <p:cNvSpPr/>
            <p:nvPr/>
          </p:nvSpPr>
          <p:spPr>
            <a:xfrm rot="5400000">
              <a:off x="18983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7" name="Google Shape;2347;p24"/>
            <p:cNvSpPr/>
            <p:nvPr/>
          </p:nvSpPr>
          <p:spPr>
            <a:xfrm rot="5400000">
              <a:off x="13628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8" name="Google Shape;2348;p24"/>
            <p:cNvSpPr/>
            <p:nvPr/>
          </p:nvSpPr>
          <p:spPr>
            <a:xfrm rot="5400000">
              <a:off x="18980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9" name="Google Shape;2349;p24"/>
            <p:cNvSpPr/>
            <p:nvPr/>
          </p:nvSpPr>
          <p:spPr>
            <a:xfrm rot="5400000">
              <a:off x="-510250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0" name="Google Shape;2350;p24"/>
            <p:cNvSpPr/>
            <p:nvPr/>
          </p:nvSpPr>
          <p:spPr>
            <a:xfrm rot="5400000">
              <a:off x="-509919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1" name="Google Shape;2351;p24"/>
            <p:cNvSpPr/>
            <p:nvPr/>
          </p:nvSpPr>
          <p:spPr>
            <a:xfrm rot="5400000">
              <a:off x="-241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2" name="Google Shape;2352;p24"/>
            <p:cNvSpPr/>
            <p:nvPr/>
          </p:nvSpPr>
          <p:spPr>
            <a:xfrm rot="5400000">
              <a:off x="250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3" name="Google Shape;2353;p24"/>
            <p:cNvSpPr/>
            <p:nvPr/>
          </p:nvSpPr>
          <p:spPr>
            <a:xfrm rot="5400000">
              <a:off x="-509885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4" name="Google Shape;2354;p24"/>
            <p:cNvSpPr/>
            <p:nvPr/>
          </p:nvSpPr>
          <p:spPr>
            <a:xfrm rot="5400000">
              <a:off x="-510250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5" name="Google Shape;2355;p24"/>
            <p:cNvSpPr/>
            <p:nvPr/>
          </p:nvSpPr>
          <p:spPr>
            <a:xfrm rot="5400000">
              <a:off x="16300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6" name="Google Shape;2356;p24"/>
            <p:cNvSpPr/>
            <p:nvPr/>
          </p:nvSpPr>
          <p:spPr>
            <a:xfrm rot="5400000">
              <a:off x="16297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7" name="Google Shape;2357;p24"/>
            <p:cNvSpPr/>
            <p:nvPr/>
          </p:nvSpPr>
          <p:spPr>
            <a:xfrm rot="5400000">
              <a:off x="16297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8" name="Google Shape;2358;p24"/>
            <p:cNvSpPr/>
            <p:nvPr/>
          </p:nvSpPr>
          <p:spPr>
            <a:xfrm rot="5400000">
              <a:off x="10951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9" name="Google Shape;2359;p24"/>
            <p:cNvSpPr/>
            <p:nvPr/>
          </p:nvSpPr>
          <p:spPr>
            <a:xfrm rot="5400000">
              <a:off x="2929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0" name="Google Shape;2360;p24"/>
            <p:cNvSpPr/>
            <p:nvPr/>
          </p:nvSpPr>
          <p:spPr>
            <a:xfrm rot="5400000">
              <a:off x="-24228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1" name="Google Shape;2361;p24"/>
            <p:cNvSpPr/>
            <p:nvPr/>
          </p:nvSpPr>
          <p:spPr>
            <a:xfrm rot="5400000">
              <a:off x="-24228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2" name="Google Shape;2362;p24"/>
            <p:cNvSpPr/>
            <p:nvPr/>
          </p:nvSpPr>
          <p:spPr>
            <a:xfrm rot="5400000">
              <a:off x="-2419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3" name="Google Shape;2363;p24"/>
            <p:cNvSpPr/>
            <p:nvPr/>
          </p:nvSpPr>
          <p:spPr>
            <a:xfrm rot="5400000">
              <a:off x="77821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4" name="Google Shape;2364;p24"/>
            <p:cNvSpPr/>
            <p:nvPr/>
          </p:nvSpPr>
          <p:spPr>
            <a:xfrm rot="5400000">
              <a:off x="77818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5" name="Google Shape;2365;p24"/>
            <p:cNvSpPr/>
            <p:nvPr/>
          </p:nvSpPr>
          <p:spPr>
            <a:xfrm rot="5400000">
              <a:off x="75138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6" name="Google Shape;2366;p24"/>
            <p:cNvSpPr/>
            <p:nvPr/>
          </p:nvSpPr>
          <p:spPr>
            <a:xfrm rot="5400000">
              <a:off x="75142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7" name="Google Shape;2367;p24"/>
            <p:cNvSpPr/>
            <p:nvPr/>
          </p:nvSpPr>
          <p:spPr>
            <a:xfrm rot="5400000">
              <a:off x="88519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8" name="Google Shape;2368;p24"/>
            <p:cNvSpPr/>
            <p:nvPr/>
          </p:nvSpPr>
          <p:spPr>
            <a:xfrm rot="5400000">
              <a:off x="85836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9" name="Google Shape;2369;p24"/>
            <p:cNvSpPr/>
            <p:nvPr/>
          </p:nvSpPr>
          <p:spPr>
            <a:xfrm rot="5400000">
              <a:off x="88523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0" name="Google Shape;2370;p24"/>
            <p:cNvSpPr/>
            <p:nvPr/>
          </p:nvSpPr>
          <p:spPr>
            <a:xfrm rot="5400000">
              <a:off x="83173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1" name="Google Shape;2371;p24"/>
            <p:cNvSpPr/>
            <p:nvPr/>
          </p:nvSpPr>
          <p:spPr>
            <a:xfrm rot="5400000">
              <a:off x="77818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2" name="Google Shape;2372;p24"/>
            <p:cNvSpPr/>
            <p:nvPr/>
          </p:nvSpPr>
          <p:spPr>
            <a:xfrm rot="5400000">
              <a:off x="83170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3" name="Google Shape;2373;p24"/>
            <p:cNvSpPr/>
            <p:nvPr/>
          </p:nvSpPr>
          <p:spPr>
            <a:xfrm rot="5400000">
              <a:off x="80490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4" name="Google Shape;2374;p24"/>
            <p:cNvSpPr/>
            <p:nvPr/>
          </p:nvSpPr>
          <p:spPr>
            <a:xfrm rot="5400000">
              <a:off x="80487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5" name="Google Shape;2375;p24"/>
            <p:cNvSpPr/>
            <p:nvPr/>
          </p:nvSpPr>
          <p:spPr>
            <a:xfrm rot="5400000">
              <a:off x="83170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6" name="Google Shape;2376;p24"/>
            <p:cNvSpPr/>
            <p:nvPr/>
          </p:nvSpPr>
          <p:spPr>
            <a:xfrm rot="5400000">
              <a:off x="83174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7" name="Google Shape;2377;p24"/>
            <p:cNvSpPr/>
            <p:nvPr/>
          </p:nvSpPr>
          <p:spPr>
            <a:xfrm rot="5400000">
              <a:off x="80491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8" name="Google Shape;2378;p24"/>
            <p:cNvSpPr/>
            <p:nvPr/>
          </p:nvSpPr>
          <p:spPr>
            <a:xfrm rot="5400000">
              <a:off x="75138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9" name="Google Shape;2379;p24"/>
            <p:cNvSpPr/>
            <p:nvPr/>
          </p:nvSpPr>
          <p:spPr>
            <a:xfrm rot="5400000">
              <a:off x="88519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0" name="Google Shape;2380;p24"/>
            <p:cNvSpPr/>
            <p:nvPr/>
          </p:nvSpPr>
          <p:spPr>
            <a:xfrm rot="5400000">
              <a:off x="80487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1" name="Google Shape;2381;p24"/>
            <p:cNvSpPr/>
            <p:nvPr/>
          </p:nvSpPr>
          <p:spPr>
            <a:xfrm rot="5400000">
              <a:off x="85833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2" name="Google Shape;2382;p24"/>
            <p:cNvSpPr/>
            <p:nvPr/>
          </p:nvSpPr>
          <p:spPr>
            <a:xfrm rot="5400000">
              <a:off x="85840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3" name="Google Shape;2383;p24"/>
            <p:cNvSpPr/>
            <p:nvPr/>
          </p:nvSpPr>
          <p:spPr>
            <a:xfrm rot="5400000">
              <a:off x="91193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4" name="Google Shape;2384;p24"/>
            <p:cNvSpPr/>
            <p:nvPr/>
          </p:nvSpPr>
          <p:spPr>
            <a:xfrm rot="5400000">
              <a:off x="93868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5" name="Google Shape;2385;p24"/>
            <p:cNvSpPr/>
            <p:nvPr/>
          </p:nvSpPr>
          <p:spPr>
            <a:xfrm rot="5400000">
              <a:off x="93872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6" name="Google Shape;2386;p24"/>
            <p:cNvSpPr/>
            <p:nvPr/>
          </p:nvSpPr>
          <p:spPr>
            <a:xfrm rot="5400000">
              <a:off x="93872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7" name="Google Shape;2387;p24"/>
            <p:cNvSpPr/>
            <p:nvPr/>
          </p:nvSpPr>
          <p:spPr>
            <a:xfrm rot="5400000">
              <a:off x="88523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8" name="Google Shape;2388;p24"/>
            <p:cNvSpPr/>
            <p:nvPr/>
          </p:nvSpPr>
          <p:spPr>
            <a:xfrm rot="5400000">
              <a:off x="93868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9" name="Google Shape;2389;p24"/>
            <p:cNvSpPr/>
            <p:nvPr/>
          </p:nvSpPr>
          <p:spPr>
            <a:xfrm rot="5400000">
              <a:off x="69786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0" name="Google Shape;2390;p24"/>
            <p:cNvSpPr/>
            <p:nvPr/>
          </p:nvSpPr>
          <p:spPr>
            <a:xfrm rot="5400000">
              <a:off x="6978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1" name="Google Shape;2391;p24"/>
            <p:cNvSpPr/>
            <p:nvPr/>
          </p:nvSpPr>
          <p:spPr>
            <a:xfrm rot="5400000">
              <a:off x="72472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2" name="Google Shape;2392;p24"/>
            <p:cNvSpPr/>
            <p:nvPr/>
          </p:nvSpPr>
          <p:spPr>
            <a:xfrm rot="5400000">
              <a:off x="75141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3" name="Google Shape;2393;p24"/>
            <p:cNvSpPr/>
            <p:nvPr/>
          </p:nvSpPr>
          <p:spPr>
            <a:xfrm rot="5400000">
              <a:off x="69789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4" name="Google Shape;2394;p24"/>
            <p:cNvSpPr/>
            <p:nvPr/>
          </p:nvSpPr>
          <p:spPr>
            <a:xfrm rot="5400000">
              <a:off x="69786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5" name="Google Shape;2395;p24"/>
            <p:cNvSpPr/>
            <p:nvPr/>
          </p:nvSpPr>
          <p:spPr>
            <a:xfrm rot="5400000">
              <a:off x="91192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6" name="Google Shape;2396;p24"/>
            <p:cNvSpPr/>
            <p:nvPr/>
          </p:nvSpPr>
          <p:spPr>
            <a:xfrm rot="5400000">
              <a:off x="91189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7" name="Google Shape;2397;p24"/>
            <p:cNvSpPr/>
            <p:nvPr/>
          </p:nvSpPr>
          <p:spPr>
            <a:xfrm rot="5400000">
              <a:off x="91189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8" name="Google Shape;2398;p24"/>
            <p:cNvSpPr/>
            <p:nvPr/>
          </p:nvSpPr>
          <p:spPr>
            <a:xfrm rot="5400000">
              <a:off x="85840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9" name="Google Shape;2399;p24"/>
            <p:cNvSpPr/>
            <p:nvPr/>
          </p:nvSpPr>
          <p:spPr>
            <a:xfrm rot="5400000">
              <a:off x="77821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0" name="Google Shape;2400;p24"/>
            <p:cNvSpPr/>
            <p:nvPr/>
          </p:nvSpPr>
          <p:spPr>
            <a:xfrm rot="5400000">
              <a:off x="72469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1" name="Google Shape;2401;p24"/>
            <p:cNvSpPr/>
            <p:nvPr/>
          </p:nvSpPr>
          <p:spPr>
            <a:xfrm rot="5400000">
              <a:off x="72469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2" name="Google Shape;2402;p24"/>
            <p:cNvSpPr/>
            <p:nvPr/>
          </p:nvSpPr>
          <p:spPr>
            <a:xfrm rot="5400000">
              <a:off x="72472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3" name="Google Shape;2403;p24"/>
            <p:cNvSpPr/>
            <p:nvPr/>
          </p:nvSpPr>
          <p:spPr>
            <a:xfrm rot="5400000">
              <a:off x="51076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4" name="Google Shape;2404;p24"/>
            <p:cNvSpPr/>
            <p:nvPr/>
          </p:nvSpPr>
          <p:spPr>
            <a:xfrm rot="5400000">
              <a:off x="51069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5" name="Google Shape;2405;p24"/>
            <p:cNvSpPr/>
            <p:nvPr/>
          </p:nvSpPr>
          <p:spPr>
            <a:xfrm rot="5400000">
              <a:off x="48392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6" name="Google Shape;2406;p24"/>
            <p:cNvSpPr/>
            <p:nvPr/>
          </p:nvSpPr>
          <p:spPr>
            <a:xfrm rot="5400000">
              <a:off x="48396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7" name="Google Shape;2407;p24"/>
            <p:cNvSpPr/>
            <p:nvPr/>
          </p:nvSpPr>
          <p:spPr>
            <a:xfrm rot="5400000">
              <a:off x="61774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8" name="Google Shape;2408;p24"/>
            <p:cNvSpPr/>
            <p:nvPr/>
          </p:nvSpPr>
          <p:spPr>
            <a:xfrm rot="5400000">
              <a:off x="59094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9" name="Google Shape;2409;p24"/>
            <p:cNvSpPr/>
            <p:nvPr/>
          </p:nvSpPr>
          <p:spPr>
            <a:xfrm rot="5400000">
              <a:off x="61777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0" name="Google Shape;2410;p24"/>
            <p:cNvSpPr/>
            <p:nvPr/>
          </p:nvSpPr>
          <p:spPr>
            <a:xfrm rot="5400000">
              <a:off x="56428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1" name="Google Shape;2411;p24"/>
            <p:cNvSpPr/>
            <p:nvPr/>
          </p:nvSpPr>
          <p:spPr>
            <a:xfrm rot="5400000">
              <a:off x="51069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2" name="Google Shape;2412;p24"/>
            <p:cNvSpPr/>
            <p:nvPr/>
          </p:nvSpPr>
          <p:spPr>
            <a:xfrm rot="5400000">
              <a:off x="56425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3" name="Google Shape;2413;p24"/>
            <p:cNvSpPr/>
            <p:nvPr/>
          </p:nvSpPr>
          <p:spPr>
            <a:xfrm rot="5400000">
              <a:off x="53742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4" name="Google Shape;2414;p24"/>
            <p:cNvSpPr/>
            <p:nvPr/>
          </p:nvSpPr>
          <p:spPr>
            <a:xfrm rot="5400000">
              <a:off x="53742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5" name="Google Shape;2415;p24"/>
            <p:cNvSpPr/>
            <p:nvPr/>
          </p:nvSpPr>
          <p:spPr>
            <a:xfrm rot="5400000">
              <a:off x="56425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6" name="Google Shape;2416;p24"/>
            <p:cNvSpPr/>
            <p:nvPr/>
          </p:nvSpPr>
          <p:spPr>
            <a:xfrm rot="5400000">
              <a:off x="56428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7" name="Google Shape;2417;p24"/>
            <p:cNvSpPr/>
            <p:nvPr/>
          </p:nvSpPr>
          <p:spPr>
            <a:xfrm rot="5400000">
              <a:off x="53745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8" name="Google Shape;2418;p24"/>
            <p:cNvSpPr/>
            <p:nvPr/>
          </p:nvSpPr>
          <p:spPr>
            <a:xfrm rot="5400000">
              <a:off x="48392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9" name="Google Shape;2419;p24"/>
            <p:cNvSpPr/>
            <p:nvPr/>
          </p:nvSpPr>
          <p:spPr>
            <a:xfrm rot="5400000">
              <a:off x="61774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0" name="Google Shape;2420;p24"/>
            <p:cNvSpPr/>
            <p:nvPr/>
          </p:nvSpPr>
          <p:spPr>
            <a:xfrm rot="5400000">
              <a:off x="53742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1" name="Google Shape;2421;p24"/>
            <p:cNvSpPr/>
            <p:nvPr/>
          </p:nvSpPr>
          <p:spPr>
            <a:xfrm rot="5400000">
              <a:off x="59094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2" name="Google Shape;2422;p24"/>
            <p:cNvSpPr/>
            <p:nvPr/>
          </p:nvSpPr>
          <p:spPr>
            <a:xfrm rot="5400000">
              <a:off x="59098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3" name="Google Shape;2423;p24"/>
            <p:cNvSpPr/>
            <p:nvPr/>
          </p:nvSpPr>
          <p:spPr>
            <a:xfrm rot="5400000">
              <a:off x="64447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4" name="Google Shape;2424;p24"/>
            <p:cNvSpPr/>
            <p:nvPr/>
          </p:nvSpPr>
          <p:spPr>
            <a:xfrm rot="5400000">
              <a:off x="67126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5" name="Google Shape;2425;p24"/>
            <p:cNvSpPr/>
            <p:nvPr/>
          </p:nvSpPr>
          <p:spPr>
            <a:xfrm rot="5400000">
              <a:off x="67130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6" name="Google Shape;2426;p24"/>
            <p:cNvSpPr/>
            <p:nvPr/>
          </p:nvSpPr>
          <p:spPr>
            <a:xfrm rot="5400000">
              <a:off x="67129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7" name="Google Shape;2427;p24"/>
            <p:cNvSpPr/>
            <p:nvPr/>
          </p:nvSpPr>
          <p:spPr>
            <a:xfrm rot="5400000">
              <a:off x="61774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8" name="Google Shape;2428;p24"/>
            <p:cNvSpPr/>
            <p:nvPr/>
          </p:nvSpPr>
          <p:spPr>
            <a:xfrm rot="5400000">
              <a:off x="67126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9" name="Google Shape;2429;p24"/>
            <p:cNvSpPr/>
            <p:nvPr/>
          </p:nvSpPr>
          <p:spPr>
            <a:xfrm rot="5400000">
              <a:off x="48396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0" name="Google Shape;2430;p24"/>
            <p:cNvSpPr/>
            <p:nvPr/>
          </p:nvSpPr>
          <p:spPr>
            <a:xfrm rot="5400000">
              <a:off x="64446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1" name="Google Shape;2431;p24"/>
            <p:cNvSpPr/>
            <p:nvPr/>
          </p:nvSpPr>
          <p:spPr>
            <a:xfrm rot="5400000">
              <a:off x="64443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2" name="Google Shape;2432;p24"/>
            <p:cNvSpPr/>
            <p:nvPr/>
          </p:nvSpPr>
          <p:spPr>
            <a:xfrm rot="5400000">
              <a:off x="64443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3" name="Google Shape;2433;p24"/>
            <p:cNvSpPr/>
            <p:nvPr/>
          </p:nvSpPr>
          <p:spPr>
            <a:xfrm rot="5400000">
              <a:off x="59097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4" name="Google Shape;2434;p24"/>
            <p:cNvSpPr/>
            <p:nvPr/>
          </p:nvSpPr>
          <p:spPr>
            <a:xfrm rot="5400000">
              <a:off x="51075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7_1">
    <p:bg>
      <p:bgPr>
        <a:solidFill>
          <a:schemeClr val="dk1"/>
        </a:solidFill>
      </p:bgPr>
    </p:bg>
    <p:spTree>
      <p:nvGrpSpPr>
        <p:cNvPr id="2435" name="Shape 2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6" name="Google Shape;2436;p25"/>
          <p:cNvGrpSpPr/>
          <p:nvPr/>
        </p:nvGrpSpPr>
        <p:grpSpPr>
          <a:xfrm>
            <a:off x="-101627" y="0"/>
            <a:ext cx="1869727" cy="5349875"/>
            <a:chOff x="7339248" y="0"/>
            <a:chExt cx="1869727" cy="5349875"/>
          </a:xfrm>
        </p:grpSpPr>
        <p:sp>
          <p:nvSpPr>
            <p:cNvPr id="2437" name="Google Shape;2437;p25"/>
            <p:cNvSpPr/>
            <p:nvPr/>
          </p:nvSpPr>
          <p:spPr>
            <a:xfrm>
              <a:off x="78738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8" name="Google Shape;2438;p25"/>
            <p:cNvSpPr/>
            <p:nvPr/>
          </p:nvSpPr>
          <p:spPr>
            <a:xfrm>
              <a:off x="81404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9" name="Google Shape;2439;p25"/>
            <p:cNvSpPr/>
            <p:nvPr/>
          </p:nvSpPr>
          <p:spPr>
            <a:xfrm>
              <a:off x="86743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0" name="Google Shape;2440;p25"/>
            <p:cNvSpPr/>
            <p:nvPr/>
          </p:nvSpPr>
          <p:spPr>
            <a:xfrm>
              <a:off x="84077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1" name="Google Shape;2441;p25"/>
            <p:cNvSpPr/>
            <p:nvPr/>
          </p:nvSpPr>
          <p:spPr>
            <a:xfrm>
              <a:off x="89416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2" name="Google Shape;2442;p25"/>
            <p:cNvSpPr/>
            <p:nvPr/>
          </p:nvSpPr>
          <p:spPr>
            <a:xfrm>
              <a:off x="89416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3" name="Google Shape;2443;p25"/>
            <p:cNvSpPr/>
            <p:nvPr/>
          </p:nvSpPr>
          <p:spPr>
            <a:xfrm>
              <a:off x="76065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4" name="Google Shape;2444;p25"/>
            <p:cNvSpPr/>
            <p:nvPr/>
          </p:nvSpPr>
          <p:spPr>
            <a:xfrm>
              <a:off x="86743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5" name="Google Shape;2445;p25"/>
            <p:cNvSpPr/>
            <p:nvPr/>
          </p:nvSpPr>
          <p:spPr>
            <a:xfrm>
              <a:off x="86743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6" name="Google Shape;2446;p25"/>
            <p:cNvSpPr/>
            <p:nvPr/>
          </p:nvSpPr>
          <p:spPr>
            <a:xfrm>
              <a:off x="78738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7" name="Google Shape;2447;p25"/>
            <p:cNvSpPr/>
            <p:nvPr/>
          </p:nvSpPr>
          <p:spPr>
            <a:xfrm>
              <a:off x="89416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8" name="Google Shape;2448;p25"/>
            <p:cNvSpPr/>
            <p:nvPr/>
          </p:nvSpPr>
          <p:spPr>
            <a:xfrm>
              <a:off x="76065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9" name="Google Shape;2449;p25"/>
            <p:cNvSpPr/>
            <p:nvPr/>
          </p:nvSpPr>
          <p:spPr>
            <a:xfrm>
              <a:off x="76065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0" name="Google Shape;2450;p25"/>
            <p:cNvSpPr/>
            <p:nvPr/>
          </p:nvSpPr>
          <p:spPr>
            <a:xfrm>
              <a:off x="78738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1" name="Google Shape;2451;p25"/>
            <p:cNvSpPr/>
            <p:nvPr/>
          </p:nvSpPr>
          <p:spPr>
            <a:xfrm>
              <a:off x="7339911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2" name="Google Shape;2452;p25"/>
            <p:cNvSpPr/>
            <p:nvPr/>
          </p:nvSpPr>
          <p:spPr>
            <a:xfrm>
              <a:off x="76065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3" name="Google Shape;2453;p25"/>
            <p:cNvSpPr/>
            <p:nvPr/>
          </p:nvSpPr>
          <p:spPr>
            <a:xfrm>
              <a:off x="76065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4" name="Google Shape;2454;p25"/>
            <p:cNvSpPr/>
            <p:nvPr/>
          </p:nvSpPr>
          <p:spPr>
            <a:xfrm>
              <a:off x="7339911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5" name="Google Shape;2455;p25"/>
            <p:cNvSpPr/>
            <p:nvPr/>
          </p:nvSpPr>
          <p:spPr>
            <a:xfrm>
              <a:off x="81404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6" name="Google Shape;2456;p25"/>
            <p:cNvSpPr/>
            <p:nvPr/>
          </p:nvSpPr>
          <p:spPr>
            <a:xfrm>
              <a:off x="81404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7" name="Google Shape;2457;p25"/>
            <p:cNvSpPr/>
            <p:nvPr/>
          </p:nvSpPr>
          <p:spPr>
            <a:xfrm>
              <a:off x="78738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8" name="Google Shape;2458;p25"/>
            <p:cNvSpPr/>
            <p:nvPr/>
          </p:nvSpPr>
          <p:spPr>
            <a:xfrm>
              <a:off x="78738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9" name="Google Shape;2459;p25"/>
            <p:cNvSpPr/>
            <p:nvPr/>
          </p:nvSpPr>
          <p:spPr>
            <a:xfrm>
              <a:off x="84077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0" name="Google Shape;2460;p25"/>
            <p:cNvSpPr/>
            <p:nvPr/>
          </p:nvSpPr>
          <p:spPr>
            <a:xfrm>
              <a:off x="89423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1" name="Google Shape;2461;p25"/>
            <p:cNvSpPr/>
            <p:nvPr/>
          </p:nvSpPr>
          <p:spPr>
            <a:xfrm>
              <a:off x="84077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2" name="Google Shape;2462;p25"/>
            <p:cNvSpPr/>
            <p:nvPr/>
          </p:nvSpPr>
          <p:spPr>
            <a:xfrm>
              <a:off x="81404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3" name="Google Shape;2463;p25"/>
            <p:cNvSpPr/>
            <p:nvPr/>
          </p:nvSpPr>
          <p:spPr>
            <a:xfrm>
              <a:off x="89423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4" name="Google Shape;2464;p25"/>
            <p:cNvSpPr/>
            <p:nvPr/>
          </p:nvSpPr>
          <p:spPr>
            <a:xfrm>
              <a:off x="84077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5" name="Google Shape;2465;p25"/>
            <p:cNvSpPr/>
            <p:nvPr/>
          </p:nvSpPr>
          <p:spPr>
            <a:xfrm>
              <a:off x="84077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6" name="Google Shape;2466;p25"/>
            <p:cNvSpPr/>
            <p:nvPr/>
          </p:nvSpPr>
          <p:spPr>
            <a:xfrm>
              <a:off x="81404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7" name="Google Shape;2467;p25"/>
            <p:cNvSpPr/>
            <p:nvPr/>
          </p:nvSpPr>
          <p:spPr>
            <a:xfrm>
              <a:off x="89416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8" name="Google Shape;2468;p25"/>
            <p:cNvSpPr/>
            <p:nvPr/>
          </p:nvSpPr>
          <p:spPr>
            <a:xfrm>
              <a:off x="86743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9" name="Google Shape;2469;p25"/>
            <p:cNvSpPr/>
            <p:nvPr/>
          </p:nvSpPr>
          <p:spPr>
            <a:xfrm>
              <a:off x="76065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0" name="Google Shape;2470;p25"/>
            <p:cNvSpPr/>
            <p:nvPr/>
          </p:nvSpPr>
          <p:spPr>
            <a:xfrm>
              <a:off x="81404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1" name="Google Shape;2471;p25"/>
            <p:cNvSpPr/>
            <p:nvPr/>
          </p:nvSpPr>
          <p:spPr>
            <a:xfrm>
              <a:off x="78738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2" name="Google Shape;2472;p25"/>
            <p:cNvSpPr/>
            <p:nvPr/>
          </p:nvSpPr>
          <p:spPr>
            <a:xfrm>
              <a:off x="84077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3" name="Google Shape;2473;p25"/>
            <p:cNvSpPr/>
            <p:nvPr/>
          </p:nvSpPr>
          <p:spPr>
            <a:xfrm>
              <a:off x="86743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4" name="Google Shape;2474;p25"/>
            <p:cNvSpPr/>
            <p:nvPr/>
          </p:nvSpPr>
          <p:spPr>
            <a:xfrm>
              <a:off x="86743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5" name="Google Shape;2475;p25"/>
            <p:cNvSpPr/>
            <p:nvPr/>
          </p:nvSpPr>
          <p:spPr>
            <a:xfrm>
              <a:off x="78738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6" name="Google Shape;2476;p25"/>
            <p:cNvSpPr/>
            <p:nvPr/>
          </p:nvSpPr>
          <p:spPr>
            <a:xfrm>
              <a:off x="76065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7" name="Google Shape;2477;p25"/>
            <p:cNvSpPr/>
            <p:nvPr/>
          </p:nvSpPr>
          <p:spPr>
            <a:xfrm>
              <a:off x="78738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8" name="Google Shape;2478;p25"/>
            <p:cNvSpPr/>
            <p:nvPr/>
          </p:nvSpPr>
          <p:spPr>
            <a:xfrm>
              <a:off x="84077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9" name="Google Shape;2479;p25"/>
            <p:cNvSpPr/>
            <p:nvPr/>
          </p:nvSpPr>
          <p:spPr>
            <a:xfrm>
              <a:off x="7339911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0" name="Google Shape;2480;p25"/>
            <p:cNvSpPr/>
            <p:nvPr/>
          </p:nvSpPr>
          <p:spPr>
            <a:xfrm>
              <a:off x="7339911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1" name="Google Shape;2481;p25"/>
            <p:cNvSpPr/>
            <p:nvPr/>
          </p:nvSpPr>
          <p:spPr>
            <a:xfrm>
              <a:off x="81404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2" name="Google Shape;2482;p25"/>
            <p:cNvSpPr/>
            <p:nvPr/>
          </p:nvSpPr>
          <p:spPr>
            <a:xfrm>
              <a:off x="89423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3" name="Google Shape;2483;p25"/>
            <p:cNvSpPr/>
            <p:nvPr/>
          </p:nvSpPr>
          <p:spPr>
            <a:xfrm>
              <a:off x="86743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4" name="Google Shape;2484;p25"/>
            <p:cNvSpPr/>
            <p:nvPr/>
          </p:nvSpPr>
          <p:spPr>
            <a:xfrm>
              <a:off x="89423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5" name="Google Shape;2485;p25"/>
            <p:cNvSpPr/>
            <p:nvPr/>
          </p:nvSpPr>
          <p:spPr>
            <a:xfrm>
              <a:off x="76065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6" name="Google Shape;2486;p25"/>
            <p:cNvSpPr/>
            <p:nvPr/>
          </p:nvSpPr>
          <p:spPr>
            <a:xfrm>
              <a:off x="7339911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7" name="Google Shape;2487;p25"/>
            <p:cNvSpPr/>
            <p:nvPr/>
          </p:nvSpPr>
          <p:spPr>
            <a:xfrm>
              <a:off x="7339911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8" name="Google Shape;2488;p25"/>
            <p:cNvSpPr/>
            <p:nvPr/>
          </p:nvSpPr>
          <p:spPr>
            <a:xfrm>
              <a:off x="7339911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9" name="Google Shape;2489;p25"/>
            <p:cNvSpPr/>
            <p:nvPr/>
          </p:nvSpPr>
          <p:spPr>
            <a:xfrm>
              <a:off x="78738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0" name="Google Shape;2490;p25"/>
            <p:cNvSpPr/>
            <p:nvPr/>
          </p:nvSpPr>
          <p:spPr>
            <a:xfrm>
              <a:off x="84077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1" name="Google Shape;2491;p25"/>
            <p:cNvSpPr/>
            <p:nvPr/>
          </p:nvSpPr>
          <p:spPr>
            <a:xfrm>
              <a:off x="86743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2" name="Google Shape;2492;p25"/>
            <p:cNvSpPr/>
            <p:nvPr/>
          </p:nvSpPr>
          <p:spPr>
            <a:xfrm>
              <a:off x="81404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3" name="Google Shape;2493;p25"/>
            <p:cNvSpPr/>
            <p:nvPr/>
          </p:nvSpPr>
          <p:spPr>
            <a:xfrm>
              <a:off x="86743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4" name="Google Shape;2494;p25"/>
            <p:cNvSpPr/>
            <p:nvPr/>
          </p:nvSpPr>
          <p:spPr>
            <a:xfrm>
              <a:off x="89423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5" name="Google Shape;2495;p25"/>
            <p:cNvSpPr/>
            <p:nvPr/>
          </p:nvSpPr>
          <p:spPr>
            <a:xfrm>
              <a:off x="84077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6" name="Google Shape;2496;p25"/>
            <p:cNvSpPr/>
            <p:nvPr/>
          </p:nvSpPr>
          <p:spPr>
            <a:xfrm>
              <a:off x="7339911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7" name="Google Shape;2497;p25"/>
            <p:cNvSpPr/>
            <p:nvPr/>
          </p:nvSpPr>
          <p:spPr>
            <a:xfrm>
              <a:off x="81404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8" name="Google Shape;2498;p25"/>
            <p:cNvSpPr/>
            <p:nvPr/>
          </p:nvSpPr>
          <p:spPr>
            <a:xfrm>
              <a:off x="76065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9" name="Google Shape;2499;p25"/>
            <p:cNvSpPr/>
            <p:nvPr/>
          </p:nvSpPr>
          <p:spPr>
            <a:xfrm>
              <a:off x="7339911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0" name="Google Shape;2500;p25"/>
            <p:cNvSpPr/>
            <p:nvPr/>
          </p:nvSpPr>
          <p:spPr>
            <a:xfrm>
              <a:off x="89416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1" name="Google Shape;2501;p25"/>
            <p:cNvSpPr/>
            <p:nvPr/>
          </p:nvSpPr>
          <p:spPr>
            <a:xfrm>
              <a:off x="86743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2" name="Google Shape;2502;p25"/>
            <p:cNvSpPr/>
            <p:nvPr/>
          </p:nvSpPr>
          <p:spPr>
            <a:xfrm>
              <a:off x="7339911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3" name="Google Shape;2503;p25"/>
            <p:cNvSpPr/>
            <p:nvPr/>
          </p:nvSpPr>
          <p:spPr>
            <a:xfrm>
              <a:off x="76065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4" name="Google Shape;2504;p25"/>
            <p:cNvSpPr/>
            <p:nvPr/>
          </p:nvSpPr>
          <p:spPr>
            <a:xfrm>
              <a:off x="81404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5" name="Google Shape;2505;p25"/>
            <p:cNvSpPr/>
            <p:nvPr/>
          </p:nvSpPr>
          <p:spPr>
            <a:xfrm>
              <a:off x="84077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6" name="Google Shape;2506;p25"/>
            <p:cNvSpPr/>
            <p:nvPr/>
          </p:nvSpPr>
          <p:spPr>
            <a:xfrm>
              <a:off x="78738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7" name="Google Shape;2507;p25"/>
            <p:cNvSpPr/>
            <p:nvPr/>
          </p:nvSpPr>
          <p:spPr>
            <a:xfrm>
              <a:off x="78738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8" name="Google Shape;2508;p25"/>
            <p:cNvSpPr/>
            <p:nvPr/>
          </p:nvSpPr>
          <p:spPr>
            <a:xfrm>
              <a:off x="81404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9" name="Google Shape;2509;p25"/>
            <p:cNvSpPr/>
            <p:nvPr/>
          </p:nvSpPr>
          <p:spPr>
            <a:xfrm>
              <a:off x="86743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0" name="Google Shape;2510;p25"/>
            <p:cNvSpPr/>
            <p:nvPr/>
          </p:nvSpPr>
          <p:spPr>
            <a:xfrm>
              <a:off x="84077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1" name="Google Shape;2511;p25"/>
            <p:cNvSpPr/>
            <p:nvPr/>
          </p:nvSpPr>
          <p:spPr>
            <a:xfrm>
              <a:off x="89416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2" name="Google Shape;2512;p25"/>
            <p:cNvSpPr/>
            <p:nvPr/>
          </p:nvSpPr>
          <p:spPr>
            <a:xfrm>
              <a:off x="89416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3" name="Google Shape;2513;p25"/>
            <p:cNvSpPr/>
            <p:nvPr/>
          </p:nvSpPr>
          <p:spPr>
            <a:xfrm>
              <a:off x="76065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4" name="Google Shape;2514;p25"/>
            <p:cNvSpPr/>
            <p:nvPr/>
          </p:nvSpPr>
          <p:spPr>
            <a:xfrm>
              <a:off x="86743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5" name="Google Shape;2515;p25"/>
            <p:cNvSpPr/>
            <p:nvPr/>
          </p:nvSpPr>
          <p:spPr>
            <a:xfrm>
              <a:off x="86743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6" name="Google Shape;2516;p25"/>
            <p:cNvSpPr/>
            <p:nvPr/>
          </p:nvSpPr>
          <p:spPr>
            <a:xfrm>
              <a:off x="78738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7" name="Google Shape;2517;p25"/>
            <p:cNvSpPr/>
            <p:nvPr/>
          </p:nvSpPr>
          <p:spPr>
            <a:xfrm>
              <a:off x="89416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8" name="Google Shape;2518;p25"/>
            <p:cNvSpPr/>
            <p:nvPr/>
          </p:nvSpPr>
          <p:spPr>
            <a:xfrm>
              <a:off x="76065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9" name="Google Shape;2519;p25"/>
            <p:cNvSpPr/>
            <p:nvPr/>
          </p:nvSpPr>
          <p:spPr>
            <a:xfrm>
              <a:off x="76065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0" name="Google Shape;2520;p25"/>
            <p:cNvSpPr/>
            <p:nvPr/>
          </p:nvSpPr>
          <p:spPr>
            <a:xfrm>
              <a:off x="78738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1" name="Google Shape;2521;p25"/>
            <p:cNvSpPr/>
            <p:nvPr/>
          </p:nvSpPr>
          <p:spPr>
            <a:xfrm>
              <a:off x="7339911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2" name="Google Shape;2522;p25"/>
            <p:cNvSpPr/>
            <p:nvPr/>
          </p:nvSpPr>
          <p:spPr>
            <a:xfrm>
              <a:off x="76065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3" name="Google Shape;2523;p25"/>
            <p:cNvSpPr/>
            <p:nvPr/>
          </p:nvSpPr>
          <p:spPr>
            <a:xfrm>
              <a:off x="76065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4" name="Google Shape;2524;p25"/>
            <p:cNvSpPr/>
            <p:nvPr/>
          </p:nvSpPr>
          <p:spPr>
            <a:xfrm>
              <a:off x="733924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5" name="Google Shape;2525;p25"/>
            <p:cNvSpPr/>
            <p:nvPr/>
          </p:nvSpPr>
          <p:spPr>
            <a:xfrm>
              <a:off x="81404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6" name="Google Shape;2526;p25"/>
            <p:cNvSpPr/>
            <p:nvPr/>
          </p:nvSpPr>
          <p:spPr>
            <a:xfrm>
              <a:off x="81404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7" name="Google Shape;2527;p25"/>
            <p:cNvSpPr/>
            <p:nvPr/>
          </p:nvSpPr>
          <p:spPr>
            <a:xfrm>
              <a:off x="78738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8" name="Google Shape;2528;p25"/>
            <p:cNvSpPr/>
            <p:nvPr/>
          </p:nvSpPr>
          <p:spPr>
            <a:xfrm>
              <a:off x="78738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9" name="Google Shape;2529;p25"/>
            <p:cNvSpPr/>
            <p:nvPr/>
          </p:nvSpPr>
          <p:spPr>
            <a:xfrm>
              <a:off x="84077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0" name="Google Shape;2530;p25"/>
            <p:cNvSpPr/>
            <p:nvPr/>
          </p:nvSpPr>
          <p:spPr>
            <a:xfrm>
              <a:off x="89423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1" name="Google Shape;2531;p25"/>
            <p:cNvSpPr/>
            <p:nvPr/>
          </p:nvSpPr>
          <p:spPr>
            <a:xfrm>
              <a:off x="84077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2" name="Google Shape;2532;p25"/>
            <p:cNvSpPr/>
            <p:nvPr/>
          </p:nvSpPr>
          <p:spPr>
            <a:xfrm>
              <a:off x="81404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3" name="Google Shape;2533;p25"/>
            <p:cNvSpPr/>
            <p:nvPr/>
          </p:nvSpPr>
          <p:spPr>
            <a:xfrm>
              <a:off x="89416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4" name="Google Shape;2534;p25"/>
            <p:cNvSpPr/>
            <p:nvPr/>
          </p:nvSpPr>
          <p:spPr>
            <a:xfrm>
              <a:off x="84077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5" name="Google Shape;2535;p25"/>
            <p:cNvSpPr/>
            <p:nvPr/>
          </p:nvSpPr>
          <p:spPr>
            <a:xfrm>
              <a:off x="84077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6" name="Google Shape;2536;p25"/>
            <p:cNvSpPr/>
            <p:nvPr/>
          </p:nvSpPr>
          <p:spPr>
            <a:xfrm>
              <a:off x="81404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7" name="Google Shape;2537;p25"/>
            <p:cNvSpPr/>
            <p:nvPr/>
          </p:nvSpPr>
          <p:spPr>
            <a:xfrm>
              <a:off x="89416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8" name="Google Shape;2538;p25"/>
            <p:cNvSpPr/>
            <p:nvPr/>
          </p:nvSpPr>
          <p:spPr>
            <a:xfrm>
              <a:off x="86743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9" name="Google Shape;2539;p25"/>
            <p:cNvSpPr/>
            <p:nvPr/>
          </p:nvSpPr>
          <p:spPr>
            <a:xfrm>
              <a:off x="76065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0" name="Google Shape;2540;p25"/>
            <p:cNvSpPr/>
            <p:nvPr/>
          </p:nvSpPr>
          <p:spPr>
            <a:xfrm>
              <a:off x="81404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1" name="Google Shape;2541;p25"/>
            <p:cNvSpPr/>
            <p:nvPr/>
          </p:nvSpPr>
          <p:spPr>
            <a:xfrm>
              <a:off x="78738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2" name="Google Shape;2542;p25"/>
            <p:cNvSpPr/>
            <p:nvPr/>
          </p:nvSpPr>
          <p:spPr>
            <a:xfrm>
              <a:off x="84077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3" name="Google Shape;2543;p25"/>
            <p:cNvSpPr/>
            <p:nvPr/>
          </p:nvSpPr>
          <p:spPr>
            <a:xfrm>
              <a:off x="86743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4" name="Google Shape;2544;p25"/>
            <p:cNvSpPr/>
            <p:nvPr/>
          </p:nvSpPr>
          <p:spPr>
            <a:xfrm>
              <a:off x="86743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5" name="Google Shape;2545;p25"/>
            <p:cNvSpPr/>
            <p:nvPr/>
          </p:nvSpPr>
          <p:spPr>
            <a:xfrm>
              <a:off x="78738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6" name="Google Shape;2546;p25"/>
            <p:cNvSpPr/>
            <p:nvPr/>
          </p:nvSpPr>
          <p:spPr>
            <a:xfrm>
              <a:off x="76065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7" name="Google Shape;2547;p25"/>
            <p:cNvSpPr/>
            <p:nvPr/>
          </p:nvSpPr>
          <p:spPr>
            <a:xfrm>
              <a:off x="78738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8" name="Google Shape;2548;p25"/>
            <p:cNvSpPr/>
            <p:nvPr/>
          </p:nvSpPr>
          <p:spPr>
            <a:xfrm>
              <a:off x="84077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9" name="Google Shape;2549;p25"/>
            <p:cNvSpPr/>
            <p:nvPr/>
          </p:nvSpPr>
          <p:spPr>
            <a:xfrm>
              <a:off x="7339911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0" name="Google Shape;2550;p25"/>
            <p:cNvSpPr/>
            <p:nvPr/>
          </p:nvSpPr>
          <p:spPr>
            <a:xfrm>
              <a:off x="733924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1" name="Google Shape;2551;p25"/>
            <p:cNvSpPr/>
            <p:nvPr/>
          </p:nvSpPr>
          <p:spPr>
            <a:xfrm>
              <a:off x="81404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2" name="Google Shape;2552;p25"/>
            <p:cNvSpPr/>
            <p:nvPr/>
          </p:nvSpPr>
          <p:spPr>
            <a:xfrm>
              <a:off x="89423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3" name="Google Shape;2553;p25"/>
            <p:cNvSpPr/>
            <p:nvPr/>
          </p:nvSpPr>
          <p:spPr>
            <a:xfrm>
              <a:off x="86743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4" name="Google Shape;2554;p25"/>
            <p:cNvSpPr/>
            <p:nvPr/>
          </p:nvSpPr>
          <p:spPr>
            <a:xfrm>
              <a:off x="89423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5" name="Google Shape;2555;p25"/>
            <p:cNvSpPr/>
            <p:nvPr/>
          </p:nvSpPr>
          <p:spPr>
            <a:xfrm>
              <a:off x="76065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6" name="Google Shape;2556;p25"/>
            <p:cNvSpPr/>
            <p:nvPr/>
          </p:nvSpPr>
          <p:spPr>
            <a:xfrm>
              <a:off x="7339911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7" name="Google Shape;2557;p25"/>
            <p:cNvSpPr/>
            <p:nvPr/>
          </p:nvSpPr>
          <p:spPr>
            <a:xfrm>
              <a:off x="7339911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8" name="Google Shape;2558;p25"/>
            <p:cNvSpPr/>
            <p:nvPr/>
          </p:nvSpPr>
          <p:spPr>
            <a:xfrm>
              <a:off x="7339911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9" name="Google Shape;2559;p25"/>
            <p:cNvSpPr/>
            <p:nvPr/>
          </p:nvSpPr>
          <p:spPr>
            <a:xfrm>
              <a:off x="78738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0" name="Google Shape;2560;p25"/>
            <p:cNvSpPr/>
            <p:nvPr/>
          </p:nvSpPr>
          <p:spPr>
            <a:xfrm>
              <a:off x="84077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1" name="Google Shape;2561;p25"/>
            <p:cNvSpPr/>
            <p:nvPr/>
          </p:nvSpPr>
          <p:spPr>
            <a:xfrm>
              <a:off x="86743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2" name="Google Shape;2562;p25"/>
            <p:cNvSpPr/>
            <p:nvPr/>
          </p:nvSpPr>
          <p:spPr>
            <a:xfrm>
              <a:off x="81404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3" name="Google Shape;2563;p25"/>
            <p:cNvSpPr/>
            <p:nvPr/>
          </p:nvSpPr>
          <p:spPr>
            <a:xfrm>
              <a:off x="86743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4" name="Google Shape;2564;p25"/>
            <p:cNvSpPr/>
            <p:nvPr/>
          </p:nvSpPr>
          <p:spPr>
            <a:xfrm>
              <a:off x="89423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5" name="Google Shape;2565;p25"/>
            <p:cNvSpPr/>
            <p:nvPr/>
          </p:nvSpPr>
          <p:spPr>
            <a:xfrm>
              <a:off x="84077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6" name="Google Shape;2566;p25"/>
            <p:cNvSpPr/>
            <p:nvPr/>
          </p:nvSpPr>
          <p:spPr>
            <a:xfrm>
              <a:off x="7339911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7" name="Google Shape;2567;p25"/>
            <p:cNvSpPr/>
            <p:nvPr/>
          </p:nvSpPr>
          <p:spPr>
            <a:xfrm>
              <a:off x="81404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8" name="Google Shape;2568;p25"/>
            <p:cNvSpPr/>
            <p:nvPr/>
          </p:nvSpPr>
          <p:spPr>
            <a:xfrm>
              <a:off x="76065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9" name="Google Shape;2569;p25"/>
            <p:cNvSpPr/>
            <p:nvPr/>
          </p:nvSpPr>
          <p:spPr>
            <a:xfrm>
              <a:off x="7339911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0" name="Google Shape;2570;p25"/>
            <p:cNvSpPr/>
            <p:nvPr/>
          </p:nvSpPr>
          <p:spPr>
            <a:xfrm>
              <a:off x="89423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1" name="Google Shape;2571;p25"/>
            <p:cNvSpPr/>
            <p:nvPr/>
          </p:nvSpPr>
          <p:spPr>
            <a:xfrm>
              <a:off x="86743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2" name="Google Shape;2572;p25"/>
            <p:cNvSpPr/>
            <p:nvPr/>
          </p:nvSpPr>
          <p:spPr>
            <a:xfrm>
              <a:off x="7339911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3" name="Google Shape;2573;p25"/>
            <p:cNvSpPr/>
            <p:nvPr/>
          </p:nvSpPr>
          <p:spPr>
            <a:xfrm>
              <a:off x="76065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4" name="Google Shape;2574;p25"/>
            <p:cNvSpPr/>
            <p:nvPr/>
          </p:nvSpPr>
          <p:spPr>
            <a:xfrm>
              <a:off x="81404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5" name="Google Shape;2575;p25"/>
            <p:cNvSpPr/>
            <p:nvPr/>
          </p:nvSpPr>
          <p:spPr>
            <a:xfrm>
              <a:off x="84077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6" name="Google Shape;2576;p25"/>
            <p:cNvSpPr/>
            <p:nvPr/>
          </p:nvSpPr>
          <p:spPr>
            <a:xfrm>
              <a:off x="78738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"/>
          <p:cNvSpPr txBox="1"/>
          <p:nvPr>
            <p:ph idx="1" type="body"/>
          </p:nvPr>
        </p:nvSpPr>
        <p:spPr>
          <a:xfrm>
            <a:off x="733925" y="1465850"/>
            <a:ext cx="7676100" cy="294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/>
        </p:txBody>
      </p:sp>
      <p:sp>
        <p:nvSpPr>
          <p:cNvPr id="299" name="Google Shape;299;p4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300" name="Google Shape;300;p4"/>
          <p:cNvGrpSpPr/>
          <p:nvPr/>
        </p:nvGrpSpPr>
        <p:grpSpPr>
          <a:xfrm>
            <a:off x="-451746" y="0"/>
            <a:ext cx="801246" cy="5349875"/>
            <a:chOff x="-355746" y="0"/>
            <a:chExt cx="801246" cy="5349875"/>
          </a:xfrm>
        </p:grpSpPr>
        <p:sp>
          <p:nvSpPr>
            <p:cNvPr id="301" name="Google Shape;301;p4"/>
            <p:cNvSpPr/>
            <p:nvPr/>
          </p:nvSpPr>
          <p:spPr>
            <a:xfrm>
              <a:off x="-89107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4"/>
            <p:cNvSpPr/>
            <p:nvPr/>
          </p:nvSpPr>
          <p:spPr>
            <a:xfrm>
              <a:off x="-355746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4"/>
            <p:cNvSpPr/>
            <p:nvPr/>
          </p:nvSpPr>
          <p:spPr>
            <a:xfrm>
              <a:off x="178195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4"/>
            <p:cNvSpPr/>
            <p:nvPr/>
          </p:nvSpPr>
          <p:spPr>
            <a:xfrm>
              <a:off x="178195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4"/>
            <p:cNvSpPr/>
            <p:nvPr/>
          </p:nvSpPr>
          <p:spPr>
            <a:xfrm>
              <a:off x="-89107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4"/>
            <p:cNvSpPr/>
            <p:nvPr/>
          </p:nvSpPr>
          <p:spPr>
            <a:xfrm>
              <a:off x="-89107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4"/>
            <p:cNvSpPr/>
            <p:nvPr/>
          </p:nvSpPr>
          <p:spPr>
            <a:xfrm>
              <a:off x="178195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4"/>
            <p:cNvSpPr/>
            <p:nvPr/>
          </p:nvSpPr>
          <p:spPr>
            <a:xfrm>
              <a:off x="-355746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4"/>
            <p:cNvSpPr/>
            <p:nvPr/>
          </p:nvSpPr>
          <p:spPr>
            <a:xfrm>
              <a:off x="178859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4"/>
            <p:cNvSpPr/>
            <p:nvPr/>
          </p:nvSpPr>
          <p:spPr>
            <a:xfrm>
              <a:off x="-355746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4"/>
            <p:cNvSpPr/>
            <p:nvPr/>
          </p:nvSpPr>
          <p:spPr>
            <a:xfrm>
              <a:off x="178859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4"/>
            <p:cNvSpPr/>
            <p:nvPr/>
          </p:nvSpPr>
          <p:spPr>
            <a:xfrm>
              <a:off x="-355746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4"/>
            <p:cNvSpPr/>
            <p:nvPr/>
          </p:nvSpPr>
          <p:spPr>
            <a:xfrm>
              <a:off x="-355746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4"/>
            <p:cNvSpPr/>
            <p:nvPr/>
          </p:nvSpPr>
          <p:spPr>
            <a:xfrm>
              <a:off x="178195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4"/>
            <p:cNvSpPr/>
            <p:nvPr/>
          </p:nvSpPr>
          <p:spPr>
            <a:xfrm>
              <a:off x="-89107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4"/>
            <p:cNvSpPr/>
            <p:nvPr/>
          </p:nvSpPr>
          <p:spPr>
            <a:xfrm>
              <a:off x="-355746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4"/>
            <p:cNvSpPr/>
            <p:nvPr/>
          </p:nvSpPr>
          <p:spPr>
            <a:xfrm>
              <a:off x="-89107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4"/>
            <p:cNvSpPr/>
            <p:nvPr/>
          </p:nvSpPr>
          <p:spPr>
            <a:xfrm>
              <a:off x="-89107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4"/>
            <p:cNvSpPr/>
            <p:nvPr/>
          </p:nvSpPr>
          <p:spPr>
            <a:xfrm>
              <a:off x="-355746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4"/>
            <p:cNvSpPr/>
            <p:nvPr/>
          </p:nvSpPr>
          <p:spPr>
            <a:xfrm>
              <a:off x="178859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4"/>
            <p:cNvSpPr/>
            <p:nvPr/>
          </p:nvSpPr>
          <p:spPr>
            <a:xfrm>
              <a:off x="-89107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4"/>
            <p:cNvSpPr/>
            <p:nvPr/>
          </p:nvSpPr>
          <p:spPr>
            <a:xfrm>
              <a:off x="178859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4"/>
            <p:cNvSpPr/>
            <p:nvPr/>
          </p:nvSpPr>
          <p:spPr>
            <a:xfrm>
              <a:off x="-355746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4"/>
            <p:cNvSpPr/>
            <p:nvPr/>
          </p:nvSpPr>
          <p:spPr>
            <a:xfrm>
              <a:off x="-89107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4"/>
            <p:cNvSpPr/>
            <p:nvPr/>
          </p:nvSpPr>
          <p:spPr>
            <a:xfrm>
              <a:off x="-89107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4"/>
            <p:cNvSpPr/>
            <p:nvPr/>
          </p:nvSpPr>
          <p:spPr>
            <a:xfrm>
              <a:off x="178859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4"/>
            <p:cNvSpPr/>
            <p:nvPr/>
          </p:nvSpPr>
          <p:spPr>
            <a:xfrm>
              <a:off x="-355746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4"/>
            <p:cNvSpPr/>
            <p:nvPr/>
          </p:nvSpPr>
          <p:spPr>
            <a:xfrm>
              <a:off x="178195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4"/>
            <p:cNvSpPr/>
            <p:nvPr/>
          </p:nvSpPr>
          <p:spPr>
            <a:xfrm>
              <a:off x="-89107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4"/>
            <p:cNvSpPr/>
            <p:nvPr/>
          </p:nvSpPr>
          <p:spPr>
            <a:xfrm>
              <a:off x="-355746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4"/>
            <p:cNvSpPr/>
            <p:nvPr/>
          </p:nvSpPr>
          <p:spPr>
            <a:xfrm>
              <a:off x="-89107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4"/>
            <p:cNvSpPr/>
            <p:nvPr/>
          </p:nvSpPr>
          <p:spPr>
            <a:xfrm>
              <a:off x="-355746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4"/>
            <p:cNvSpPr/>
            <p:nvPr/>
          </p:nvSpPr>
          <p:spPr>
            <a:xfrm>
              <a:off x="178195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4"/>
            <p:cNvSpPr/>
            <p:nvPr/>
          </p:nvSpPr>
          <p:spPr>
            <a:xfrm>
              <a:off x="178195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4"/>
            <p:cNvSpPr/>
            <p:nvPr/>
          </p:nvSpPr>
          <p:spPr>
            <a:xfrm>
              <a:off x="-89107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4"/>
            <p:cNvSpPr/>
            <p:nvPr/>
          </p:nvSpPr>
          <p:spPr>
            <a:xfrm>
              <a:off x="-89107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4"/>
            <p:cNvSpPr/>
            <p:nvPr/>
          </p:nvSpPr>
          <p:spPr>
            <a:xfrm>
              <a:off x="178195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4"/>
            <p:cNvSpPr/>
            <p:nvPr/>
          </p:nvSpPr>
          <p:spPr>
            <a:xfrm>
              <a:off x="-355746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4"/>
            <p:cNvSpPr/>
            <p:nvPr/>
          </p:nvSpPr>
          <p:spPr>
            <a:xfrm>
              <a:off x="178859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4"/>
            <p:cNvSpPr/>
            <p:nvPr/>
          </p:nvSpPr>
          <p:spPr>
            <a:xfrm>
              <a:off x="-355746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4"/>
            <p:cNvSpPr/>
            <p:nvPr/>
          </p:nvSpPr>
          <p:spPr>
            <a:xfrm>
              <a:off x="178195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4"/>
            <p:cNvSpPr/>
            <p:nvPr/>
          </p:nvSpPr>
          <p:spPr>
            <a:xfrm>
              <a:off x="-355746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4"/>
            <p:cNvSpPr/>
            <p:nvPr/>
          </p:nvSpPr>
          <p:spPr>
            <a:xfrm>
              <a:off x="-355746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4"/>
            <p:cNvSpPr/>
            <p:nvPr/>
          </p:nvSpPr>
          <p:spPr>
            <a:xfrm>
              <a:off x="178195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4"/>
            <p:cNvSpPr/>
            <p:nvPr/>
          </p:nvSpPr>
          <p:spPr>
            <a:xfrm>
              <a:off x="-89107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4"/>
            <p:cNvSpPr/>
            <p:nvPr/>
          </p:nvSpPr>
          <p:spPr>
            <a:xfrm>
              <a:off x="-355746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4"/>
            <p:cNvSpPr/>
            <p:nvPr/>
          </p:nvSpPr>
          <p:spPr>
            <a:xfrm>
              <a:off x="-89107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4"/>
            <p:cNvSpPr/>
            <p:nvPr/>
          </p:nvSpPr>
          <p:spPr>
            <a:xfrm>
              <a:off x="-89107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4"/>
            <p:cNvSpPr/>
            <p:nvPr/>
          </p:nvSpPr>
          <p:spPr>
            <a:xfrm>
              <a:off x="-355746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4"/>
            <p:cNvSpPr/>
            <p:nvPr/>
          </p:nvSpPr>
          <p:spPr>
            <a:xfrm>
              <a:off x="178859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4"/>
            <p:cNvSpPr/>
            <p:nvPr/>
          </p:nvSpPr>
          <p:spPr>
            <a:xfrm>
              <a:off x="-89107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4"/>
            <p:cNvSpPr/>
            <p:nvPr/>
          </p:nvSpPr>
          <p:spPr>
            <a:xfrm>
              <a:off x="178859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4"/>
            <p:cNvSpPr/>
            <p:nvPr/>
          </p:nvSpPr>
          <p:spPr>
            <a:xfrm>
              <a:off x="-355746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4"/>
            <p:cNvSpPr/>
            <p:nvPr/>
          </p:nvSpPr>
          <p:spPr>
            <a:xfrm>
              <a:off x="-89107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4"/>
            <p:cNvSpPr/>
            <p:nvPr/>
          </p:nvSpPr>
          <p:spPr>
            <a:xfrm>
              <a:off x="-89107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4"/>
            <p:cNvSpPr/>
            <p:nvPr/>
          </p:nvSpPr>
          <p:spPr>
            <a:xfrm>
              <a:off x="178859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4"/>
            <p:cNvSpPr/>
            <p:nvPr/>
          </p:nvSpPr>
          <p:spPr>
            <a:xfrm>
              <a:off x="-355746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4"/>
            <p:cNvSpPr/>
            <p:nvPr/>
          </p:nvSpPr>
          <p:spPr>
            <a:xfrm>
              <a:off x="178859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4"/>
            <p:cNvSpPr/>
            <p:nvPr/>
          </p:nvSpPr>
          <p:spPr>
            <a:xfrm>
              <a:off x="-89107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4"/>
            <p:cNvSpPr/>
            <p:nvPr/>
          </p:nvSpPr>
          <p:spPr>
            <a:xfrm>
              <a:off x="-355746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1" name="Google Shape;361;p4"/>
          <p:cNvGrpSpPr/>
          <p:nvPr/>
        </p:nvGrpSpPr>
        <p:grpSpPr>
          <a:xfrm>
            <a:off x="733913" y="731375"/>
            <a:ext cx="7675980" cy="654800"/>
            <a:chOff x="733925" y="689750"/>
            <a:chExt cx="7276500" cy="654800"/>
          </a:xfrm>
        </p:grpSpPr>
        <p:cxnSp>
          <p:nvCxnSpPr>
            <p:cNvPr id="362" name="Google Shape;362;p4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63" name="Google Shape;363;p4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"/>
          <p:cNvSpPr txBox="1"/>
          <p:nvPr>
            <p:ph type="title"/>
          </p:nvPr>
        </p:nvSpPr>
        <p:spPr>
          <a:xfrm>
            <a:off x="733925" y="771950"/>
            <a:ext cx="3563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6" name="Google Shape;366;p5"/>
          <p:cNvSpPr txBox="1"/>
          <p:nvPr>
            <p:ph idx="1" type="subTitle"/>
          </p:nvPr>
        </p:nvSpPr>
        <p:spPr>
          <a:xfrm>
            <a:off x="1278375" y="2246625"/>
            <a:ext cx="3019200" cy="6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67" name="Google Shape;367;p5"/>
          <p:cNvSpPr txBox="1"/>
          <p:nvPr>
            <p:ph idx="2" type="subTitle"/>
          </p:nvPr>
        </p:nvSpPr>
        <p:spPr>
          <a:xfrm>
            <a:off x="1278425" y="1843400"/>
            <a:ext cx="3019200" cy="21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68" name="Google Shape;368;p5"/>
          <p:cNvSpPr txBox="1"/>
          <p:nvPr>
            <p:ph idx="3" type="subTitle"/>
          </p:nvPr>
        </p:nvSpPr>
        <p:spPr>
          <a:xfrm>
            <a:off x="1278375" y="3738725"/>
            <a:ext cx="3019200" cy="6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69" name="Google Shape;369;p5"/>
          <p:cNvSpPr txBox="1"/>
          <p:nvPr>
            <p:ph idx="4" type="subTitle"/>
          </p:nvPr>
        </p:nvSpPr>
        <p:spPr>
          <a:xfrm>
            <a:off x="1278425" y="3335500"/>
            <a:ext cx="3019200" cy="21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Jost Medium"/>
                <a:ea typeface="Jost Medium"/>
                <a:cs typeface="Jost Medium"/>
                <a:sym typeface="Jost Medium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grpSp>
        <p:nvGrpSpPr>
          <p:cNvPr id="370" name="Google Shape;370;p5"/>
          <p:cNvGrpSpPr/>
          <p:nvPr/>
        </p:nvGrpSpPr>
        <p:grpSpPr>
          <a:xfrm>
            <a:off x="7274273" y="0"/>
            <a:ext cx="1869727" cy="5349875"/>
            <a:chOff x="-479652" y="0"/>
            <a:chExt cx="1869727" cy="5349875"/>
          </a:xfrm>
        </p:grpSpPr>
        <p:sp>
          <p:nvSpPr>
            <p:cNvPr id="371" name="Google Shape;371;p5"/>
            <p:cNvSpPr/>
            <p:nvPr/>
          </p:nvSpPr>
          <p:spPr>
            <a:xfrm>
              <a:off x="549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5"/>
            <p:cNvSpPr/>
            <p:nvPr/>
          </p:nvSpPr>
          <p:spPr>
            <a:xfrm>
              <a:off x="3215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5"/>
            <p:cNvSpPr/>
            <p:nvPr/>
          </p:nvSpPr>
          <p:spPr>
            <a:xfrm>
              <a:off x="8554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5"/>
            <p:cNvSpPr/>
            <p:nvPr/>
          </p:nvSpPr>
          <p:spPr>
            <a:xfrm>
              <a:off x="5888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5"/>
            <p:cNvSpPr/>
            <p:nvPr/>
          </p:nvSpPr>
          <p:spPr>
            <a:xfrm>
              <a:off x="11227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5"/>
            <p:cNvSpPr/>
            <p:nvPr/>
          </p:nvSpPr>
          <p:spPr>
            <a:xfrm>
              <a:off x="11227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5"/>
            <p:cNvSpPr/>
            <p:nvPr/>
          </p:nvSpPr>
          <p:spPr>
            <a:xfrm>
              <a:off x="-2123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5"/>
            <p:cNvSpPr/>
            <p:nvPr/>
          </p:nvSpPr>
          <p:spPr>
            <a:xfrm>
              <a:off x="8554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5"/>
            <p:cNvSpPr/>
            <p:nvPr/>
          </p:nvSpPr>
          <p:spPr>
            <a:xfrm>
              <a:off x="8554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5"/>
            <p:cNvSpPr/>
            <p:nvPr/>
          </p:nvSpPr>
          <p:spPr>
            <a:xfrm>
              <a:off x="549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5"/>
            <p:cNvSpPr/>
            <p:nvPr/>
          </p:nvSpPr>
          <p:spPr>
            <a:xfrm>
              <a:off x="11227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5"/>
            <p:cNvSpPr/>
            <p:nvPr/>
          </p:nvSpPr>
          <p:spPr>
            <a:xfrm>
              <a:off x="-2123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5"/>
            <p:cNvSpPr/>
            <p:nvPr/>
          </p:nvSpPr>
          <p:spPr>
            <a:xfrm>
              <a:off x="-2123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5"/>
            <p:cNvSpPr/>
            <p:nvPr/>
          </p:nvSpPr>
          <p:spPr>
            <a:xfrm>
              <a:off x="549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5"/>
            <p:cNvSpPr/>
            <p:nvPr/>
          </p:nvSpPr>
          <p:spPr>
            <a:xfrm>
              <a:off x="-47898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5"/>
            <p:cNvSpPr/>
            <p:nvPr/>
          </p:nvSpPr>
          <p:spPr>
            <a:xfrm>
              <a:off x="-2123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5"/>
            <p:cNvSpPr/>
            <p:nvPr/>
          </p:nvSpPr>
          <p:spPr>
            <a:xfrm>
              <a:off x="-2123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5"/>
            <p:cNvSpPr/>
            <p:nvPr/>
          </p:nvSpPr>
          <p:spPr>
            <a:xfrm>
              <a:off x="-47898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5"/>
            <p:cNvSpPr/>
            <p:nvPr/>
          </p:nvSpPr>
          <p:spPr>
            <a:xfrm>
              <a:off x="3215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5"/>
            <p:cNvSpPr/>
            <p:nvPr/>
          </p:nvSpPr>
          <p:spPr>
            <a:xfrm>
              <a:off x="3215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549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5"/>
            <p:cNvSpPr/>
            <p:nvPr/>
          </p:nvSpPr>
          <p:spPr>
            <a:xfrm>
              <a:off x="549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5"/>
            <p:cNvSpPr/>
            <p:nvPr/>
          </p:nvSpPr>
          <p:spPr>
            <a:xfrm>
              <a:off x="5888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5"/>
            <p:cNvSpPr/>
            <p:nvPr/>
          </p:nvSpPr>
          <p:spPr>
            <a:xfrm>
              <a:off x="11234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5"/>
            <p:cNvSpPr/>
            <p:nvPr/>
          </p:nvSpPr>
          <p:spPr>
            <a:xfrm>
              <a:off x="5888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5"/>
            <p:cNvSpPr/>
            <p:nvPr/>
          </p:nvSpPr>
          <p:spPr>
            <a:xfrm>
              <a:off x="3215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5"/>
            <p:cNvSpPr/>
            <p:nvPr/>
          </p:nvSpPr>
          <p:spPr>
            <a:xfrm>
              <a:off x="11234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5"/>
            <p:cNvSpPr/>
            <p:nvPr/>
          </p:nvSpPr>
          <p:spPr>
            <a:xfrm>
              <a:off x="5888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5"/>
            <p:cNvSpPr/>
            <p:nvPr/>
          </p:nvSpPr>
          <p:spPr>
            <a:xfrm>
              <a:off x="5888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5"/>
            <p:cNvSpPr/>
            <p:nvPr/>
          </p:nvSpPr>
          <p:spPr>
            <a:xfrm>
              <a:off x="3215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5"/>
            <p:cNvSpPr/>
            <p:nvPr/>
          </p:nvSpPr>
          <p:spPr>
            <a:xfrm>
              <a:off x="11227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5"/>
            <p:cNvSpPr/>
            <p:nvPr/>
          </p:nvSpPr>
          <p:spPr>
            <a:xfrm>
              <a:off x="8554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5"/>
            <p:cNvSpPr/>
            <p:nvPr/>
          </p:nvSpPr>
          <p:spPr>
            <a:xfrm>
              <a:off x="-2123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3215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549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5888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5"/>
            <p:cNvSpPr/>
            <p:nvPr/>
          </p:nvSpPr>
          <p:spPr>
            <a:xfrm>
              <a:off x="8554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5"/>
            <p:cNvSpPr/>
            <p:nvPr/>
          </p:nvSpPr>
          <p:spPr>
            <a:xfrm>
              <a:off x="8554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5"/>
            <p:cNvSpPr/>
            <p:nvPr/>
          </p:nvSpPr>
          <p:spPr>
            <a:xfrm>
              <a:off x="549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5"/>
            <p:cNvSpPr/>
            <p:nvPr/>
          </p:nvSpPr>
          <p:spPr>
            <a:xfrm>
              <a:off x="-2123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5"/>
            <p:cNvSpPr/>
            <p:nvPr/>
          </p:nvSpPr>
          <p:spPr>
            <a:xfrm>
              <a:off x="549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5"/>
            <p:cNvSpPr/>
            <p:nvPr/>
          </p:nvSpPr>
          <p:spPr>
            <a:xfrm>
              <a:off x="5888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5"/>
            <p:cNvSpPr/>
            <p:nvPr/>
          </p:nvSpPr>
          <p:spPr>
            <a:xfrm>
              <a:off x="-47898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5"/>
            <p:cNvSpPr/>
            <p:nvPr/>
          </p:nvSpPr>
          <p:spPr>
            <a:xfrm>
              <a:off x="-47898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5"/>
            <p:cNvSpPr/>
            <p:nvPr/>
          </p:nvSpPr>
          <p:spPr>
            <a:xfrm>
              <a:off x="3215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5"/>
            <p:cNvSpPr/>
            <p:nvPr/>
          </p:nvSpPr>
          <p:spPr>
            <a:xfrm>
              <a:off x="11234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5"/>
            <p:cNvSpPr/>
            <p:nvPr/>
          </p:nvSpPr>
          <p:spPr>
            <a:xfrm>
              <a:off x="8554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5"/>
            <p:cNvSpPr/>
            <p:nvPr/>
          </p:nvSpPr>
          <p:spPr>
            <a:xfrm>
              <a:off x="11234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5"/>
            <p:cNvSpPr/>
            <p:nvPr/>
          </p:nvSpPr>
          <p:spPr>
            <a:xfrm>
              <a:off x="-2123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5"/>
            <p:cNvSpPr/>
            <p:nvPr/>
          </p:nvSpPr>
          <p:spPr>
            <a:xfrm>
              <a:off x="-47898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5"/>
            <p:cNvSpPr/>
            <p:nvPr/>
          </p:nvSpPr>
          <p:spPr>
            <a:xfrm>
              <a:off x="-47898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5"/>
            <p:cNvSpPr/>
            <p:nvPr/>
          </p:nvSpPr>
          <p:spPr>
            <a:xfrm>
              <a:off x="-47898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5"/>
            <p:cNvSpPr/>
            <p:nvPr/>
          </p:nvSpPr>
          <p:spPr>
            <a:xfrm>
              <a:off x="549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5"/>
            <p:cNvSpPr/>
            <p:nvPr/>
          </p:nvSpPr>
          <p:spPr>
            <a:xfrm>
              <a:off x="5888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5"/>
            <p:cNvSpPr/>
            <p:nvPr/>
          </p:nvSpPr>
          <p:spPr>
            <a:xfrm>
              <a:off x="8554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5"/>
            <p:cNvSpPr/>
            <p:nvPr/>
          </p:nvSpPr>
          <p:spPr>
            <a:xfrm>
              <a:off x="3215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5"/>
            <p:cNvSpPr/>
            <p:nvPr/>
          </p:nvSpPr>
          <p:spPr>
            <a:xfrm>
              <a:off x="8554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5"/>
            <p:cNvSpPr/>
            <p:nvPr/>
          </p:nvSpPr>
          <p:spPr>
            <a:xfrm>
              <a:off x="11234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5"/>
            <p:cNvSpPr/>
            <p:nvPr/>
          </p:nvSpPr>
          <p:spPr>
            <a:xfrm>
              <a:off x="5888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5"/>
            <p:cNvSpPr/>
            <p:nvPr/>
          </p:nvSpPr>
          <p:spPr>
            <a:xfrm>
              <a:off x="-47898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5"/>
            <p:cNvSpPr/>
            <p:nvPr/>
          </p:nvSpPr>
          <p:spPr>
            <a:xfrm>
              <a:off x="3215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5"/>
            <p:cNvSpPr/>
            <p:nvPr/>
          </p:nvSpPr>
          <p:spPr>
            <a:xfrm>
              <a:off x="-2123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5"/>
            <p:cNvSpPr/>
            <p:nvPr/>
          </p:nvSpPr>
          <p:spPr>
            <a:xfrm>
              <a:off x="-47898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5"/>
            <p:cNvSpPr/>
            <p:nvPr/>
          </p:nvSpPr>
          <p:spPr>
            <a:xfrm>
              <a:off x="11227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5"/>
            <p:cNvSpPr/>
            <p:nvPr/>
          </p:nvSpPr>
          <p:spPr>
            <a:xfrm>
              <a:off x="8554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5"/>
            <p:cNvSpPr/>
            <p:nvPr/>
          </p:nvSpPr>
          <p:spPr>
            <a:xfrm>
              <a:off x="-47898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5"/>
            <p:cNvSpPr/>
            <p:nvPr/>
          </p:nvSpPr>
          <p:spPr>
            <a:xfrm>
              <a:off x="-2123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5"/>
            <p:cNvSpPr/>
            <p:nvPr/>
          </p:nvSpPr>
          <p:spPr>
            <a:xfrm>
              <a:off x="3215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5"/>
            <p:cNvSpPr/>
            <p:nvPr/>
          </p:nvSpPr>
          <p:spPr>
            <a:xfrm>
              <a:off x="5888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5"/>
            <p:cNvSpPr/>
            <p:nvPr/>
          </p:nvSpPr>
          <p:spPr>
            <a:xfrm>
              <a:off x="549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5"/>
            <p:cNvSpPr/>
            <p:nvPr/>
          </p:nvSpPr>
          <p:spPr>
            <a:xfrm>
              <a:off x="549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5"/>
            <p:cNvSpPr/>
            <p:nvPr/>
          </p:nvSpPr>
          <p:spPr>
            <a:xfrm>
              <a:off x="3215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5"/>
            <p:cNvSpPr/>
            <p:nvPr/>
          </p:nvSpPr>
          <p:spPr>
            <a:xfrm>
              <a:off x="8554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5"/>
            <p:cNvSpPr/>
            <p:nvPr/>
          </p:nvSpPr>
          <p:spPr>
            <a:xfrm>
              <a:off x="5888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5"/>
            <p:cNvSpPr/>
            <p:nvPr/>
          </p:nvSpPr>
          <p:spPr>
            <a:xfrm>
              <a:off x="11227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5"/>
            <p:cNvSpPr/>
            <p:nvPr/>
          </p:nvSpPr>
          <p:spPr>
            <a:xfrm>
              <a:off x="11227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5"/>
            <p:cNvSpPr/>
            <p:nvPr/>
          </p:nvSpPr>
          <p:spPr>
            <a:xfrm>
              <a:off x="-2123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5"/>
            <p:cNvSpPr/>
            <p:nvPr/>
          </p:nvSpPr>
          <p:spPr>
            <a:xfrm>
              <a:off x="8554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5"/>
            <p:cNvSpPr/>
            <p:nvPr/>
          </p:nvSpPr>
          <p:spPr>
            <a:xfrm>
              <a:off x="8554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5"/>
            <p:cNvSpPr/>
            <p:nvPr/>
          </p:nvSpPr>
          <p:spPr>
            <a:xfrm>
              <a:off x="549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5"/>
            <p:cNvSpPr/>
            <p:nvPr/>
          </p:nvSpPr>
          <p:spPr>
            <a:xfrm>
              <a:off x="11227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5"/>
            <p:cNvSpPr/>
            <p:nvPr/>
          </p:nvSpPr>
          <p:spPr>
            <a:xfrm>
              <a:off x="-2123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5"/>
            <p:cNvSpPr/>
            <p:nvPr/>
          </p:nvSpPr>
          <p:spPr>
            <a:xfrm>
              <a:off x="-2123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5"/>
            <p:cNvSpPr/>
            <p:nvPr/>
          </p:nvSpPr>
          <p:spPr>
            <a:xfrm>
              <a:off x="549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5"/>
            <p:cNvSpPr/>
            <p:nvPr/>
          </p:nvSpPr>
          <p:spPr>
            <a:xfrm>
              <a:off x="-47898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5"/>
            <p:cNvSpPr/>
            <p:nvPr/>
          </p:nvSpPr>
          <p:spPr>
            <a:xfrm>
              <a:off x="-2123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5"/>
            <p:cNvSpPr/>
            <p:nvPr/>
          </p:nvSpPr>
          <p:spPr>
            <a:xfrm>
              <a:off x="-2123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5"/>
            <p:cNvSpPr/>
            <p:nvPr/>
          </p:nvSpPr>
          <p:spPr>
            <a:xfrm>
              <a:off x="-479652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5"/>
            <p:cNvSpPr/>
            <p:nvPr/>
          </p:nvSpPr>
          <p:spPr>
            <a:xfrm>
              <a:off x="3215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5"/>
            <p:cNvSpPr/>
            <p:nvPr/>
          </p:nvSpPr>
          <p:spPr>
            <a:xfrm>
              <a:off x="3215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5"/>
            <p:cNvSpPr/>
            <p:nvPr/>
          </p:nvSpPr>
          <p:spPr>
            <a:xfrm>
              <a:off x="549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5"/>
            <p:cNvSpPr/>
            <p:nvPr/>
          </p:nvSpPr>
          <p:spPr>
            <a:xfrm>
              <a:off x="549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5"/>
            <p:cNvSpPr/>
            <p:nvPr/>
          </p:nvSpPr>
          <p:spPr>
            <a:xfrm>
              <a:off x="5888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5"/>
            <p:cNvSpPr/>
            <p:nvPr/>
          </p:nvSpPr>
          <p:spPr>
            <a:xfrm>
              <a:off x="11234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5"/>
            <p:cNvSpPr/>
            <p:nvPr/>
          </p:nvSpPr>
          <p:spPr>
            <a:xfrm>
              <a:off x="5888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5"/>
            <p:cNvSpPr/>
            <p:nvPr/>
          </p:nvSpPr>
          <p:spPr>
            <a:xfrm>
              <a:off x="3215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5"/>
            <p:cNvSpPr/>
            <p:nvPr/>
          </p:nvSpPr>
          <p:spPr>
            <a:xfrm>
              <a:off x="11227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5"/>
            <p:cNvSpPr/>
            <p:nvPr/>
          </p:nvSpPr>
          <p:spPr>
            <a:xfrm>
              <a:off x="5888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5"/>
            <p:cNvSpPr/>
            <p:nvPr/>
          </p:nvSpPr>
          <p:spPr>
            <a:xfrm>
              <a:off x="5888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5"/>
            <p:cNvSpPr/>
            <p:nvPr/>
          </p:nvSpPr>
          <p:spPr>
            <a:xfrm>
              <a:off x="3215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5"/>
            <p:cNvSpPr/>
            <p:nvPr/>
          </p:nvSpPr>
          <p:spPr>
            <a:xfrm>
              <a:off x="11227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5"/>
            <p:cNvSpPr/>
            <p:nvPr/>
          </p:nvSpPr>
          <p:spPr>
            <a:xfrm>
              <a:off x="8554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5"/>
            <p:cNvSpPr/>
            <p:nvPr/>
          </p:nvSpPr>
          <p:spPr>
            <a:xfrm>
              <a:off x="-2123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5"/>
            <p:cNvSpPr/>
            <p:nvPr/>
          </p:nvSpPr>
          <p:spPr>
            <a:xfrm>
              <a:off x="3215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5"/>
            <p:cNvSpPr/>
            <p:nvPr/>
          </p:nvSpPr>
          <p:spPr>
            <a:xfrm>
              <a:off x="549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5"/>
            <p:cNvSpPr/>
            <p:nvPr/>
          </p:nvSpPr>
          <p:spPr>
            <a:xfrm>
              <a:off x="5888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5"/>
            <p:cNvSpPr/>
            <p:nvPr/>
          </p:nvSpPr>
          <p:spPr>
            <a:xfrm>
              <a:off x="8554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5"/>
            <p:cNvSpPr/>
            <p:nvPr/>
          </p:nvSpPr>
          <p:spPr>
            <a:xfrm>
              <a:off x="8554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5"/>
            <p:cNvSpPr/>
            <p:nvPr/>
          </p:nvSpPr>
          <p:spPr>
            <a:xfrm>
              <a:off x="549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5"/>
            <p:cNvSpPr/>
            <p:nvPr/>
          </p:nvSpPr>
          <p:spPr>
            <a:xfrm>
              <a:off x="-2123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5"/>
            <p:cNvSpPr/>
            <p:nvPr/>
          </p:nvSpPr>
          <p:spPr>
            <a:xfrm>
              <a:off x="549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5"/>
            <p:cNvSpPr/>
            <p:nvPr/>
          </p:nvSpPr>
          <p:spPr>
            <a:xfrm>
              <a:off x="5888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5"/>
            <p:cNvSpPr/>
            <p:nvPr/>
          </p:nvSpPr>
          <p:spPr>
            <a:xfrm>
              <a:off x="-47898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5"/>
            <p:cNvSpPr/>
            <p:nvPr/>
          </p:nvSpPr>
          <p:spPr>
            <a:xfrm>
              <a:off x="-479652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5"/>
            <p:cNvSpPr/>
            <p:nvPr/>
          </p:nvSpPr>
          <p:spPr>
            <a:xfrm>
              <a:off x="3215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5"/>
            <p:cNvSpPr/>
            <p:nvPr/>
          </p:nvSpPr>
          <p:spPr>
            <a:xfrm>
              <a:off x="11234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5"/>
            <p:cNvSpPr/>
            <p:nvPr/>
          </p:nvSpPr>
          <p:spPr>
            <a:xfrm>
              <a:off x="8554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5"/>
            <p:cNvSpPr/>
            <p:nvPr/>
          </p:nvSpPr>
          <p:spPr>
            <a:xfrm>
              <a:off x="11234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5"/>
            <p:cNvSpPr/>
            <p:nvPr/>
          </p:nvSpPr>
          <p:spPr>
            <a:xfrm>
              <a:off x="-2123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5"/>
            <p:cNvSpPr/>
            <p:nvPr/>
          </p:nvSpPr>
          <p:spPr>
            <a:xfrm>
              <a:off x="-47898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5"/>
            <p:cNvSpPr/>
            <p:nvPr/>
          </p:nvSpPr>
          <p:spPr>
            <a:xfrm>
              <a:off x="-47898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5"/>
            <p:cNvSpPr/>
            <p:nvPr/>
          </p:nvSpPr>
          <p:spPr>
            <a:xfrm>
              <a:off x="-47898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5"/>
            <p:cNvSpPr/>
            <p:nvPr/>
          </p:nvSpPr>
          <p:spPr>
            <a:xfrm>
              <a:off x="549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5"/>
            <p:cNvSpPr/>
            <p:nvPr/>
          </p:nvSpPr>
          <p:spPr>
            <a:xfrm>
              <a:off x="5888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5"/>
            <p:cNvSpPr/>
            <p:nvPr/>
          </p:nvSpPr>
          <p:spPr>
            <a:xfrm>
              <a:off x="8554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5"/>
            <p:cNvSpPr/>
            <p:nvPr/>
          </p:nvSpPr>
          <p:spPr>
            <a:xfrm>
              <a:off x="3215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5"/>
            <p:cNvSpPr/>
            <p:nvPr/>
          </p:nvSpPr>
          <p:spPr>
            <a:xfrm>
              <a:off x="8554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5"/>
            <p:cNvSpPr/>
            <p:nvPr/>
          </p:nvSpPr>
          <p:spPr>
            <a:xfrm>
              <a:off x="11234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5"/>
            <p:cNvSpPr/>
            <p:nvPr/>
          </p:nvSpPr>
          <p:spPr>
            <a:xfrm>
              <a:off x="5888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5"/>
            <p:cNvSpPr/>
            <p:nvPr/>
          </p:nvSpPr>
          <p:spPr>
            <a:xfrm>
              <a:off x="-47898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5"/>
            <p:cNvSpPr/>
            <p:nvPr/>
          </p:nvSpPr>
          <p:spPr>
            <a:xfrm>
              <a:off x="3215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5"/>
            <p:cNvSpPr/>
            <p:nvPr/>
          </p:nvSpPr>
          <p:spPr>
            <a:xfrm>
              <a:off x="-2123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5"/>
            <p:cNvSpPr/>
            <p:nvPr/>
          </p:nvSpPr>
          <p:spPr>
            <a:xfrm>
              <a:off x="-47898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5"/>
            <p:cNvSpPr/>
            <p:nvPr/>
          </p:nvSpPr>
          <p:spPr>
            <a:xfrm>
              <a:off x="11234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5"/>
            <p:cNvSpPr/>
            <p:nvPr/>
          </p:nvSpPr>
          <p:spPr>
            <a:xfrm>
              <a:off x="8554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5"/>
            <p:cNvSpPr/>
            <p:nvPr/>
          </p:nvSpPr>
          <p:spPr>
            <a:xfrm>
              <a:off x="-47898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5"/>
            <p:cNvSpPr/>
            <p:nvPr/>
          </p:nvSpPr>
          <p:spPr>
            <a:xfrm>
              <a:off x="-2123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5"/>
            <p:cNvSpPr/>
            <p:nvPr/>
          </p:nvSpPr>
          <p:spPr>
            <a:xfrm>
              <a:off x="3215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5"/>
            <p:cNvSpPr/>
            <p:nvPr/>
          </p:nvSpPr>
          <p:spPr>
            <a:xfrm>
              <a:off x="5888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5"/>
            <p:cNvSpPr/>
            <p:nvPr/>
          </p:nvSpPr>
          <p:spPr>
            <a:xfrm>
              <a:off x="549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" name="Google Shape;512;p6"/>
          <p:cNvGrpSpPr/>
          <p:nvPr/>
        </p:nvGrpSpPr>
        <p:grpSpPr>
          <a:xfrm>
            <a:off x="733913" y="731950"/>
            <a:ext cx="7675980" cy="654800"/>
            <a:chOff x="733925" y="689750"/>
            <a:chExt cx="7276500" cy="654800"/>
          </a:xfrm>
        </p:grpSpPr>
        <p:cxnSp>
          <p:nvCxnSpPr>
            <p:cNvPr id="513" name="Google Shape;513;p6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4" name="Google Shape;514;p6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15" name="Google Shape;515;p6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516" name="Google Shape;516;p6"/>
          <p:cNvGrpSpPr/>
          <p:nvPr/>
        </p:nvGrpSpPr>
        <p:grpSpPr>
          <a:xfrm>
            <a:off x="-510250" y="4689885"/>
            <a:ext cx="10164475" cy="1068548"/>
            <a:chOff x="-510250" y="4689885"/>
            <a:chExt cx="10164475" cy="1068548"/>
          </a:xfrm>
        </p:grpSpPr>
        <p:sp>
          <p:nvSpPr>
            <p:cNvPr id="517" name="Google Shape;517;p6"/>
            <p:cNvSpPr/>
            <p:nvPr/>
          </p:nvSpPr>
          <p:spPr>
            <a:xfrm rot="5400000">
              <a:off x="29675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6"/>
            <p:cNvSpPr/>
            <p:nvPr/>
          </p:nvSpPr>
          <p:spPr>
            <a:xfrm rot="5400000">
              <a:off x="29672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6"/>
            <p:cNvSpPr/>
            <p:nvPr/>
          </p:nvSpPr>
          <p:spPr>
            <a:xfrm rot="5400000">
              <a:off x="26992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6"/>
            <p:cNvSpPr/>
            <p:nvPr/>
          </p:nvSpPr>
          <p:spPr>
            <a:xfrm rot="5400000">
              <a:off x="26996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6"/>
            <p:cNvSpPr/>
            <p:nvPr/>
          </p:nvSpPr>
          <p:spPr>
            <a:xfrm rot="5400000">
              <a:off x="40373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6"/>
            <p:cNvSpPr/>
            <p:nvPr/>
          </p:nvSpPr>
          <p:spPr>
            <a:xfrm rot="5400000">
              <a:off x="37690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6"/>
            <p:cNvSpPr/>
            <p:nvPr/>
          </p:nvSpPr>
          <p:spPr>
            <a:xfrm rot="5400000">
              <a:off x="40377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6"/>
            <p:cNvSpPr/>
            <p:nvPr/>
          </p:nvSpPr>
          <p:spPr>
            <a:xfrm rot="5400000">
              <a:off x="35027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6"/>
            <p:cNvSpPr/>
            <p:nvPr/>
          </p:nvSpPr>
          <p:spPr>
            <a:xfrm rot="5400000">
              <a:off x="29672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6"/>
            <p:cNvSpPr/>
            <p:nvPr/>
          </p:nvSpPr>
          <p:spPr>
            <a:xfrm rot="5400000">
              <a:off x="35024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6"/>
            <p:cNvSpPr/>
            <p:nvPr/>
          </p:nvSpPr>
          <p:spPr>
            <a:xfrm rot="5400000">
              <a:off x="32344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6"/>
            <p:cNvSpPr/>
            <p:nvPr/>
          </p:nvSpPr>
          <p:spPr>
            <a:xfrm rot="5400000">
              <a:off x="32341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6"/>
            <p:cNvSpPr/>
            <p:nvPr/>
          </p:nvSpPr>
          <p:spPr>
            <a:xfrm rot="5400000">
              <a:off x="35024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6"/>
            <p:cNvSpPr/>
            <p:nvPr/>
          </p:nvSpPr>
          <p:spPr>
            <a:xfrm rot="5400000">
              <a:off x="35028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6"/>
            <p:cNvSpPr/>
            <p:nvPr/>
          </p:nvSpPr>
          <p:spPr>
            <a:xfrm rot="5400000">
              <a:off x="32345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6"/>
            <p:cNvSpPr/>
            <p:nvPr/>
          </p:nvSpPr>
          <p:spPr>
            <a:xfrm rot="5400000">
              <a:off x="26992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6"/>
            <p:cNvSpPr/>
            <p:nvPr/>
          </p:nvSpPr>
          <p:spPr>
            <a:xfrm rot="5400000">
              <a:off x="40373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6"/>
            <p:cNvSpPr/>
            <p:nvPr/>
          </p:nvSpPr>
          <p:spPr>
            <a:xfrm rot="5400000">
              <a:off x="32341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6"/>
            <p:cNvSpPr/>
            <p:nvPr/>
          </p:nvSpPr>
          <p:spPr>
            <a:xfrm rot="5400000">
              <a:off x="37687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6"/>
            <p:cNvSpPr/>
            <p:nvPr/>
          </p:nvSpPr>
          <p:spPr>
            <a:xfrm rot="5400000">
              <a:off x="37694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6"/>
            <p:cNvSpPr/>
            <p:nvPr/>
          </p:nvSpPr>
          <p:spPr>
            <a:xfrm rot="5400000">
              <a:off x="43047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6"/>
            <p:cNvSpPr/>
            <p:nvPr/>
          </p:nvSpPr>
          <p:spPr>
            <a:xfrm rot="5400000">
              <a:off x="45722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6"/>
            <p:cNvSpPr/>
            <p:nvPr/>
          </p:nvSpPr>
          <p:spPr>
            <a:xfrm rot="5400000">
              <a:off x="45726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6"/>
            <p:cNvSpPr/>
            <p:nvPr/>
          </p:nvSpPr>
          <p:spPr>
            <a:xfrm rot="5400000">
              <a:off x="45726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6"/>
            <p:cNvSpPr/>
            <p:nvPr/>
          </p:nvSpPr>
          <p:spPr>
            <a:xfrm rot="5400000">
              <a:off x="40377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6"/>
            <p:cNvSpPr/>
            <p:nvPr/>
          </p:nvSpPr>
          <p:spPr>
            <a:xfrm rot="5400000">
              <a:off x="45722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6"/>
            <p:cNvSpPr/>
            <p:nvPr/>
          </p:nvSpPr>
          <p:spPr>
            <a:xfrm rot="5400000">
              <a:off x="21640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6"/>
            <p:cNvSpPr/>
            <p:nvPr/>
          </p:nvSpPr>
          <p:spPr>
            <a:xfrm rot="5400000">
              <a:off x="21643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6"/>
            <p:cNvSpPr/>
            <p:nvPr/>
          </p:nvSpPr>
          <p:spPr>
            <a:xfrm rot="5400000">
              <a:off x="24326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6"/>
            <p:cNvSpPr/>
            <p:nvPr/>
          </p:nvSpPr>
          <p:spPr>
            <a:xfrm rot="5400000">
              <a:off x="26995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6"/>
            <p:cNvSpPr/>
            <p:nvPr/>
          </p:nvSpPr>
          <p:spPr>
            <a:xfrm rot="5400000">
              <a:off x="21643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6"/>
            <p:cNvSpPr/>
            <p:nvPr/>
          </p:nvSpPr>
          <p:spPr>
            <a:xfrm rot="5400000">
              <a:off x="21640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6"/>
            <p:cNvSpPr/>
            <p:nvPr/>
          </p:nvSpPr>
          <p:spPr>
            <a:xfrm rot="5400000">
              <a:off x="43046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6"/>
            <p:cNvSpPr/>
            <p:nvPr/>
          </p:nvSpPr>
          <p:spPr>
            <a:xfrm rot="5400000">
              <a:off x="43043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6"/>
            <p:cNvSpPr/>
            <p:nvPr/>
          </p:nvSpPr>
          <p:spPr>
            <a:xfrm rot="5400000">
              <a:off x="43043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6"/>
            <p:cNvSpPr/>
            <p:nvPr/>
          </p:nvSpPr>
          <p:spPr>
            <a:xfrm rot="5400000">
              <a:off x="37694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6"/>
            <p:cNvSpPr/>
            <p:nvPr/>
          </p:nvSpPr>
          <p:spPr>
            <a:xfrm rot="5400000">
              <a:off x="29675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6"/>
            <p:cNvSpPr/>
            <p:nvPr/>
          </p:nvSpPr>
          <p:spPr>
            <a:xfrm rot="5400000">
              <a:off x="24323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6"/>
            <p:cNvSpPr/>
            <p:nvPr/>
          </p:nvSpPr>
          <p:spPr>
            <a:xfrm rot="5400000">
              <a:off x="24323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6"/>
            <p:cNvSpPr/>
            <p:nvPr/>
          </p:nvSpPr>
          <p:spPr>
            <a:xfrm rot="5400000">
              <a:off x="24326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6"/>
            <p:cNvSpPr/>
            <p:nvPr/>
          </p:nvSpPr>
          <p:spPr>
            <a:xfrm rot="5400000">
              <a:off x="2930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6"/>
            <p:cNvSpPr/>
            <p:nvPr/>
          </p:nvSpPr>
          <p:spPr>
            <a:xfrm rot="5400000">
              <a:off x="2923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6"/>
            <p:cNvSpPr/>
            <p:nvPr/>
          </p:nvSpPr>
          <p:spPr>
            <a:xfrm rot="5400000">
              <a:off x="246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6"/>
            <p:cNvSpPr/>
            <p:nvPr/>
          </p:nvSpPr>
          <p:spPr>
            <a:xfrm rot="5400000">
              <a:off x="250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6"/>
            <p:cNvSpPr/>
            <p:nvPr/>
          </p:nvSpPr>
          <p:spPr>
            <a:xfrm rot="5400000">
              <a:off x="13628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6"/>
            <p:cNvSpPr/>
            <p:nvPr/>
          </p:nvSpPr>
          <p:spPr>
            <a:xfrm rot="5400000">
              <a:off x="10948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6"/>
            <p:cNvSpPr/>
            <p:nvPr/>
          </p:nvSpPr>
          <p:spPr>
            <a:xfrm rot="5400000">
              <a:off x="13631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6"/>
            <p:cNvSpPr/>
            <p:nvPr/>
          </p:nvSpPr>
          <p:spPr>
            <a:xfrm rot="5400000">
              <a:off x="8282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6"/>
            <p:cNvSpPr/>
            <p:nvPr/>
          </p:nvSpPr>
          <p:spPr>
            <a:xfrm rot="5400000">
              <a:off x="2923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6"/>
            <p:cNvSpPr/>
            <p:nvPr/>
          </p:nvSpPr>
          <p:spPr>
            <a:xfrm rot="5400000">
              <a:off x="8279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6"/>
            <p:cNvSpPr/>
            <p:nvPr/>
          </p:nvSpPr>
          <p:spPr>
            <a:xfrm rot="5400000">
              <a:off x="5596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6"/>
            <p:cNvSpPr/>
            <p:nvPr/>
          </p:nvSpPr>
          <p:spPr>
            <a:xfrm rot="5400000">
              <a:off x="5596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6"/>
            <p:cNvSpPr/>
            <p:nvPr/>
          </p:nvSpPr>
          <p:spPr>
            <a:xfrm rot="5400000">
              <a:off x="8279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6"/>
            <p:cNvSpPr/>
            <p:nvPr/>
          </p:nvSpPr>
          <p:spPr>
            <a:xfrm rot="5400000">
              <a:off x="8282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6"/>
            <p:cNvSpPr/>
            <p:nvPr/>
          </p:nvSpPr>
          <p:spPr>
            <a:xfrm rot="5400000">
              <a:off x="5599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6"/>
            <p:cNvSpPr/>
            <p:nvPr/>
          </p:nvSpPr>
          <p:spPr>
            <a:xfrm rot="5400000">
              <a:off x="246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6"/>
            <p:cNvSpPr/>
            <p:nvPr/>
          </p:nvSpPr>
          <p:spPr>
            <a:xfrm rot="5400000">
              <a:off x="13628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6"/>
            <p:cNvSpPr/>
            <p:nvPr/>
          </p:nvSpPr>
          <p:spPr>
            <a:xfrm rot="5400000">
              <a:off x="5596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6"/>
            <p:cNvSpPr/>
            <p:nvPr/>
          </p:nvSpPr>
          <p:spPr>
            <a:xfrm rot="5400000">
              <a:off x="10948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6"/>
            <p:cNvSpPr/>
            <p:nvPr/>
          </p:nvSpPr>
          <p:spPr>
            <a:xfrm rot="5400000">
              <a:off x="10952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6"/>
            <p:cNvSpPr/>
            <p:nvPr/>
          </p:nvSpPr>
          <p:spPr>
            <a:xfrm rot="5400000">
              <a:off x="16301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6"/>
            <p:cNvSpPr/>
            <p:nvPr/>
          </p:nvSpPr>
          <p:spPr>
            <a:xfrm rot="5400000">
              <a:off x="18980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6"/>
            <p:cNvSpPr/>
            <p:nvPr/>
          </p:nvSpPr>
          <p:spPr>
            <a:xfrm rot="5400000">
              <a:off x="18984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6"/>
            <p:cNvSpPr/>
            <p:nvPr/>
          </p:nvSpPr>
          <p:spPr>
            <a:xfrm rot="5400000">
              <a:off x="18983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6"/>
            <p:cNvSpPr/>
            <p:nvPr/>
          </p:nvSpPr>
          <p:spPr>
            <a:xfrm rot="5400000">
              <a:off x="13628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6"/>
            <p:cNvSpPr/>
            <p:nvPr/>
          </p:nvSpPr>
          <p:spPr>
            <a:xfrm rot="5400000">
              <a:off x="18980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6"/>
            <p:cNvSpPr/>
            <p:nvPr/>
          </p:nvSpPr>
          <p:spPr>
            <a:xfrm rot="5400000">
              <a:off x="-510250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6"/>
            <p:cNvSpPr/>
            <p:nvPr/>
          </p:nvSpPr>
          <p:spPr>
            <a:xfrm rot="5400000">
              <a:off x="-509919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6"/>
            <p:cNvSpPr/>
            <p:nvPr/>
          </p:nvSpPr>
          <p:spPr>
            <a:xfrm rot="5400000">
              <a:off x="-241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6"/>
            <p:cNvSpPr/>
            <p:nvPr/>
          </p:nvSpPr>
          <p:spPr>
            <a:xfrm rot="5400000">
              <a:off x="250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6"/>
            <p:cNvSpPr/>
            <p:nvPr/>
          </p:nvSpPr>
          <p:spPr>
            <a:xfrm rot="5400000">
              <a:off x="-509885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6"/>
            <p:cNvSpPr/>
            <p:nvPr/>
          </p:nvSpPr>
          <p:spPr>
            <a:xfrm rot="5400000">
              <a:off x="-510250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6"/>
            <p:cNvSpPr/>
            <p:nvPr/>
          </p:nvSpPr>
          <p:spPr>
            <a:xfrm rot="5400000">
              <a:off x="16300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6"/>
            <p:cNvSpPr/>
            <p:nvPr/>
          </p:nvSpPr>
          <p:spPr>
            <a:xfrm rot="5400000">
              <a:off x="16297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6"/>
            <p:cNvSpPr/>
            <p:nvPr/>
          </p:nvSpPr>
          <p:spPr>
            <a:xfrm rot="5400000">
              <a:off x="16297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6"/>
            <p:cNvSpPr/>
            <p:nvPr/>
          </p:nvSpPr>
          <p:spPr>
            <a:xfrm rot="5400000">
              <a:off x="10951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6"/>
            <p:cNvSpPr/>
            <p:nvPr/>
          </p:nvSpPr>
          <p:spPr>
            <a:xfrm rot="5400000">
              <a:off x="2929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6"/>
            <p:cNvSpPr/>
            <p:nvPr/>
          </p:nvSpPr>
          <p:spPr>
            <a:xfrm rot="5400000">
              <a:off x="-24228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6"/>
            <p:cNvSpPr/>
            <p:nvPr/>
          </p:nvSpPr>
          <p:spPr>
            <a:xfrm rot="5400000">
              <a:off x="-24228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6"/>
            <p:cNvSpPr/>
            <p:nvPr/>
          </p:nvSpPr>
          <p:spPr>
            <a:xfrm rot="5400000">
              <a:off x="-2419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6"/>
            <p:cNvSpPr/>
            <p:nvPr/>
          </p:nvSpPr>
          <p:spPr>
            <a:xfrm rot="5400000">
              <a:off x="7782185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6"/>
            <p:cNvSpPr/>
            <p:nvPr/>
          </p:nvSpPr>
          <p:spPr>
            <a:xfrm rot="5400000">
              <a:off x="7781820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6"/>
            <p:cNvSpPr/>
            <p:nvPr/>
          </p:nvSpPr>
          <p:spPr>
            <a:xfrm rot="5400000">
              <a:off x="751385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6"/>
            <p:cNvSpPr/>
            <p:nvPr/>
          </p:nvSpPr>
          <p:spPr>
            <a:xfrm rot="5400000">
              <a:off x="751422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6"/>
            <p:cNvSpPr/>
            <p:nvPr/>
          </p:nvSpPr>
          <p:spPr>
            <a:xfrm rot="5400000">
              <a:off x="885198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6"/>
            <p:cNvSpPr/>
            <p:nvPr/>
          </p:nvSpPr>
          <p:spPr>
            <a:xfrm rot="5400000">
              <a:off x="8583690" y="4957851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6"/>
            <p:cNvSpPr/>
            <p:nvPr/>
          </p:nvSpPr>
          <p:spPr>
            <a:xfrm rot="5400000">
              <a:off x="885235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6"/>
            <p:cNvSpPr/>
            <p:nvPr/>
          </p:nvSpPr>
          <p:spPr>
            <a:xfrm rot="5400000">
              <a:off x="831738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6"/>
            <p:cNvSpPr/>
            <p:nvPr/>
          </p:nvSpPr>
          <p:spPr>
            <a:xfrm rot="5400000">
              <a:off x="7781820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6"/>
            <p:cNvSpPr/>
            <p:nvPr/>
          </p:nvSpPr>
          <p:spPr>
            <a:xfrm rot="5400000">
              <a:off x="831705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6"/>
            <p:cNvSpPr/>
            <p:nvPr/>
          </p:nvSpPr>
          <p:spPr>
            <a:xfrm rot="5400000">
              <a:off x="804908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6"/>
            <p:cNvSpPr/>
            <p:nvPr/>
          </p:nvSpPr>
          <p:spPr>
            <a:xfrm rot="5400000">
              <a:off x="804875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6"/>
            <p:cNvSpPr/>
            <p:nvPr/>
          </p:nvSpPr>
          <p:spPr>
            <a:xfrm rot="5400000">
              <a:off x="831705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6"/>
            <p:cNvSpPr/>
            <p:nvPr/>
          </p:nvSpPr>
          <p:spPr>
            <a:xfrm rot="5400000">
              <a:off x="831741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6"/>
            <p:cNvSpPr/>
            <p:nvPr/>
          </p:nvSpPr>
          <p:spPr>
            <a:xfrm rot="5400000">
              <a:off x="8049121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6"/>
            <p:cNvSpPr/>
            <p:nvPr/>
          </p:nvSpPr>
          <p:spPr>
            <a:xfrm rot="5400000">
              <a:off x="751385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6"/>
            <p:cNvSpPr/>
            <p:nvPr/>
          </p:nvSpPr>
          <p:spPr>
            <a:xfrm rot="5400000">
              <a:off x="8851986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6"/>
            <p:cNvSpPr/>
            <p:nvPr/>
          </p:nvSpPr>
          <p:spPr>
            <a:xfrm rot="5400000">
              <a:off x="8048756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6"/>
            <p:cNvSpPr/>
            <p:nvPr/>
          </p:nvSpPr>
          <p:spPr>
            <a:xfrm rot="5400000">
              <a:off x="8583358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6"/>
            <p:cNvSpPr/>
            <p:nvPr/>
          </p:nvSpPr>
          <p:spPr>
            <a:xfrm rot="5400000">
              <a:off x="8584055" y="5224789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6"/>
            <p:cNvSpPr/>
            <p:nvPr/>
          </p:nvSpPr>
          <p:spPr>
            <a:xfrm rot="5400000">
              <a:off x="9119321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6"/>
            <p:cNvSpPr/>
            <p:nvPr/>
          </p:nvSpPr>
          <p:spPr>
            <a:xfrm rot="5400000">
              <a:off x="9386887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6"/>
            <p:cNvSpPr/>
            <p:nvPr/>
          </p:nvSpPr>
          <p:spPr>
            <a:xfrm rot="5400000">
              <a:off x="9387252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6"/>
            <p:cNvSpPr/>
            <p:nvPr/>
          </p:nvSpPr>
          <p:spPr>
            <a:xfrm rot="5400000">
              <a:off x="9387219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6"/>
            <p:cNvSpPr/>
            <p:nvPr/>
          </p:nvSpPr>
          <p:spPr>
            <a:xfrm rot="5400000">
              <a:off x="8852318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6"/>
            <p:cNvSpPr/>
            <p:nvPr/>
          </p:nvSpPr>
          <p:spPr>
            <a:xfrm rot="5400000">
              <a:off x="9386887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6"/>
            <p:cNvSpPr/>
            <p:nvPr/>
          </p:nvSpPr>
          <p:spPr>
            <a:xfrm rot="5400000">
              <a:off x="6978622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6"/>
            <p:cNvSpPr/>
            <p:nvPr/>
          </p:nvSpPr>
          <p:spPr>
            <a:xfrm rot="5400000">
              <a:off x="6978954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6"/>
            <p:cNvSpPr/>
            <p:nvPr/>
          </p:nvSpPr>
          <p:spPr>
            <a:xfrm rot="5400000">
              <a:off x="724725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6"/>
            <p:cNvSpPr/>
            <p:nvPr/>
          </p:nvSpPr>
          <p:spPr>
            <a:xfrm rot="5400000">
              <a:off x="7514187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6"/>
            <p:cNvSpPr/>
            <p:nvPr/>
          </p:nvSpPr>
          <p:spPr>
            <a:xfrm rot="5400000">
              <a:off x="6978987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6"/>
            <p:cNvSpPr/>
            <p:nvPr/>
          </p:nvSpPr>
          <p:spPr>
            <a:xfrm rot="5400000">
              <a:off x="6978622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6"/>
            <p:cNvSpPr/>
            <p:nvPr/>
          </p:nvSpPr>
          <p:spPr>
            <a:xfrm rot="5400000">
              <a:off x="9119288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6"/>
            <p:cNvSpPr/>
            <p:nvPr/>
          </p:nvSpPr>
          <p:spPr>
            <a:xfrm rot="5400000">
              <a:off x="9118956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6"/>
            <p:cNvSpPr/>
            <p:nvPr/>
          </p:nvSpPr>
          <p:spPr>
            <a:xfrm rot="5400000">
              <a:off x="9118956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6"/>
            <p:cNvSpPr/>
            <p:nvPr/>
          </p:nvSpPr>
          <p:spPr>
            <a:xfrm rot="5400000">
              <a:off x="8584022" y="4690880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6"/>
            <p:cNvSpPr/>
            <p:nvPr/>
          </p:nvSpPr>
          <p:spPr>
            <a:xfrm rot="5400000">
              <a:off x="7782151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6"/>
            <p:cNvSpPr/>
            <p:nvPr/>
          </p:nvSpPr>
          <p:spPr>
            <a:xfrm rot="5400000">
              <a:off x="7246919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6"/>
            <p:cNvSpPr/>
            <p:nvPr/>
          </p:nvSpPr>
          <p:spPr>
            <a:xfrm rot="5400000">
              <a:off x="7246919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6"/>
            <p:cNvSpPr/>
            <p:nvPr/>
          </p:nvSpPr>
          <p:spPr>
            <a:xfrm rot="5400000">
              <a:off x="7247284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6"/>
            <p:cNvSpPr/>
            <p:nvPr/>
          </p:nvSpPr>
          <p:spPr>
            <a:xfrm rot="5400000">
              <a:off x="5107613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6"/>
            <p:cNvSpPr/>
            <p:nvPr/>
          </p:nvSpPr>
          <p:spPr>
            <a:xfrm rot="5400000">
              <a:off x="5106917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6"/>
            <p:cNvSpPr/>
            <p:nvPr/>
          </p:nvSpPr>
          <p:spPr>
            <a:xfrm rot="5400000">
              <a:off x="483928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6"/>
            <p:cNvSpPr/>
            <p:nvPr/>
          </p:nvSpPr>
          <p:spPr>
            <a:xfrm rot="5400000">
              <a:off x="483964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6"/>
            <p:cNvSpPr/>
            <p:nvPr/>
          </p:nvSpPr>
          <p:spPr>
            <a:xfrm rot="5400000">
              <a:off x="6177415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6"/>
            <p:cNvSpPr/>
            <p:nvPr/>
          </p:nvSpPr>
          <p:spPr>
            <a:xfrm rot="5400000">
              <a:off x="5909451" y="4957221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6"/>
            <p:cNvSpPr/>
            <p:nvPr/>
          </p:nvSpPr>
          <p:spPr>
            <a:xfrm rot="5400000">
              <a:off x="6177780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6"/>
            <p:cNvSpPr/>
            <p:nvPr/>
          </p:nvSpPr>
          <p:spPr>
            <a:xfrm rot="5400000">
              <a:off x="564284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6"/>
            <p:cNvSpPr/>
            <p:nvPr/>
          </p:nvSpPr>
          <p:spPr>
            <a:xfrm rot="5400000">
              <a:off x="5106917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6"/>
            <p:cNvSpPr/>
            <p:nvPr/>
          </p:nvSpPr>
          <p:spPr>
            <a:xfrm rot="5400000">
              <a:off x="5642514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6"/>
            <p:cNvSpPr/>
            <p:nvPr/>
          </p:nvSpPr>
          <p:spPr>
            <a:xfrm rot="5400000">
              <a:off x="5374218" y="4689885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6"/>
            <p:cNvSpPr/>
            <p:nvPr/>
          </p:nvSpPr>
          <p:spPr>
            <a:xfrm rot="5400000">
              <a:off x="537421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6"/>
            <p:cNvSpPr/>
            <p:nvPr/>
          </p:nvSpPr>
          <p:spPr>
            <a:xfrm rot="5400000">
              <a:off x="564251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6"/>
            <p:cNvSpPr/>
            <p:nvPr/>
          </p:nvSpPr>
          <p:spPr>
            <a:xfrm rot="5400000">
              <a:off x="5642879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6"/>
            <p:cNvSpPr/>
            <p:nvPr/>
          </p:nvSpPr>
          <p:spPr>
            <a:xfrm rot="5400000">
              <a:off x="537458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6"/>
            <p:cNvSpPr/>
            <p:nvPr/>
          </p:nvSpPr>
          <p:spPr>
            <a:xfrm rot="5400000">
              <a:off x="4839284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6"/>
            <p:cNvSpPr/>
            <p:nvPr/>
          </p:nvSpPr>
          <p:spPr>
            <a:xfrm rot="5400000">
              <a:off x="6177415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6"/>
            <p:cNvSpPr/>
            <p:nvPr/>
          </p:nvSpPr>
          <p:spPr>
            <a:xfrm rot="5400000">
              <a:off x="537421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6"/>
            <p:cNvSpPr/>
            <p:nvPr/>
          </p:nvSpPr>
          <p:spPr>
            <a:xfrm rot="5400000">
              <a:off x="5909451" y="549109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6"/>
            <p:cNvSpPr/>
            <p:nvPr/>
          </p:nvSpPr>
          <p:spPr>
            <a:xfrm rot="5400000">
              <a:off x="5909816" y="5224159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6"/>
            <p:cNvSpPr/>
            <p:nvPr/>
          </p:nvSpPr>
          <p:spPr>
            <a:xfrm rot="5400000">
              <a:off x="6444717" y="522445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6"/>
            <p:cNvSpPr/>
            <p:nvPr/>
          </p:nvSpPr>
          <p:spPr>
            <a:xfrm rot="5400000">
              <a:off x="6712648" y="495718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6"/>
            <p:cNvSpPr/>
            <p:nvPr/>
          </p:nvSpPr>
          <p:spPr>
            <a:xfrm rot="5400000">
              <a:off x="6713013" y="522412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6"/>
            <p:cNvSpPr/>
            <p:nvPr/>
          </p:nvSpPr>
          <p:spPr>
            <a:xfrm rot="5400000">
              <a:off x="6712980" y="4690217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6"/>
            <p:cNvSpPr/>
            <p:nvPr/>
          </p:nvSpPr>
          <p:spPr>
            <a:xfrm rot="5400000">
              <a:off x="6177415" y="4689918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6"/>
            <p:cNvSpPr/>
            <p:nvPr/>
          </p:nvSpPr>
          <p:spPr>
            <a:xfrm rot="5400000">
              <a:off x="6712648" y="5491063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6"/>
            <p:cNvSpPr/>
            <p:nvPr/>
          </p:nvSpPr>
          <p:spPr>
            <a:xfrm rot="5400000">
              <a:off x="4839616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6"/>
            <p:cNvSpPr/>
            <p:nvPr/>
          </p:nvSpPr>
          <p:spPr>
            <a:xfrm rot="5400000">
              <a:off x="6444683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6"/>
            <p:cNvSpPr/>
            <p:nvPr/>
          </p:nvSpPr>
          <p:spPr>
            <a:xfrm rot="5400000">
              <a:off x="6444352" y="5491395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6"/>
            <p:cNvSpPr/>
            <p:nvPr/>
          </p:nvSpPr>
          <p:spPr>
            <a:xfrm rot="5400000">
              <a:off x="6444352" y="495752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6"/>
            <p:cNvSpPr/>
            <p:nvPr/>
          </p:nvSpPr>
          <p:spPr>
            <a:xfrm rot="5400000">
              <a:off x="5909782" y="469025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6"/>
            <p:cNvSpPr/>
            <p:nvPr/>
          </p:nvSpPr>
          <p:spPr>
            <a:xfrm rot="5400000">
              <a:off x="5107580" y="469054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7"/>
          <p:cNvGrpSpPr/>
          <p:nvPr/>
        </p:nvGrpSpPr>
        <p:grpSpPr>
          <a:xfrm>
            <a:off x="-359352" y="0"/>
            <a:ext cx="1869727" cy="5349875"/>
            <a:chOff x="-479652" y="0"/>
            <a:chExt cx="1869727" cy="5349875"/>
          </a:xfrm>
        </p:grpSpPr>
        <p:sp>
          <p:nvSpPr>
            <p:cNvPr id="671" name="Google Shape;671;p7"/>
            <p:cNvSpPr/>
            <p:nvPr/>
          </p:nvSpPr>
          <p:spPr>
            <a:xfrm>
              <a:off x="549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7"/>
            <p:cNvSpPr/>
            <p:nvPr/>
          </p:nvSpPr>
          <p:spPr>
            <a:xfrm>
              <a:off x="3215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7"/>
            <p:cNvSpPr/>
            <p:nvPr/>
          </p:nvSpPr>
          <p:spPr>
            <a:xfrm>
              <a:off x="8554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7"/>
            <p:cNvSpPr/>
            <p:nvPr/>
          </p:nvSpPr>
          <p:spPr>
            <a:xfrm>
              <a:off x="5888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7"/>
            <p:cNvSpPr/>
            <p:nvPr/>
          </p:nvSpPr>
          <p:spPr>
            <a:xfrm>
              <a:off x="11227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7"/>
            <p:cNvSpPr/>
            <p:nvPr/>
          </p:nvSpPr>
          <p:spPr>
            <a:xfrm>
              <a:off x="11227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7"/>
            <p:cNvSpPr/>
            <p:nvPr/>
          </p:nvSpPr>
          <p:spPr>
            <a:xfrm>
              <a:off x="-2123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7"/>
            <p:cNvSpPr/>
            <p:nvPr/>
          </p:nvSpPr>
          <p:spPr>
            <a:xfrm>
              <a:off x="8554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7"/>
            <p:cNvSpPr/>
            <p:nvPr/>
          </p:nvSpPr>
          <p:spPr>
            <a:xfrm>
              <a:off x="8554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7"/>
            <p:cNvSpPr/>
            <p:nvPr/>
          </p:nvSpPr>
          <p:spPr>
            <a:xfrm>
              <a:off x="549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7"/>
            <p:cNvSpPr/>
            <p:nvPr/>
          </p:nvSpPr>
          <p:spPr>
            <a:xfrm>
              <a:off x="11227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7"/>
            <p:cNvSpPr/>
            <p:nvPr/>
          </p:nvSpPr>
          <p:spPr>
            <a:xfrm>
              <a:off x="-2123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7"/>
            <p:cNvSpPr/>
            <p:nvPr/>
          </p:nvSpPr>
          <p:spPr>
            <a:xfrm>
              <a:off x="-2123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7"/>
            <p:cNvSpPr/>
            <p:nvPr/>
          </p:nvSpPr>
          <p:spPr>
            <a:xfrm>
              <a:off x="549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7"/>
            <p:cNvSpPr/>
            <p:nvPr/>
          </p:nvSpPr>
          <p:spPr>
            <a:xfrm>
              <a:off x="-47898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7"/>
            <p:cNvSpPr/>
            <p:nvPr/>
          </p:nvSpPr>
          <p:spPr>
            <a:xfrm>
              <a:off x="-2123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7"/>
            <p:cNvSpPr/>
            <p:nvPr/>
          </p:nvSpPr>
          <p:spPr>
            <a:xfrm>
              <a:off x="-2123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7"/>
            <p:cNvSpPr/>
            <p:nvPr/>
          </p:nvSpPr>
          <p:spPr>
            <a:xfrm>
              <a:off x="-47898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7"/>
            <p:cNvSpPr/>
            <p:nvPr/>
          </p:nvSpPr>
          <p:spPr>
            <a:xfrm>
              <a:off x="3215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7"/>
            <p:cNvSpPr/>
            <p:nvPr/>
          </p:nvSpPr>
          <p:spPr>
            <a:xfrm>
              <a:off x="3215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7"/>
            <p:cNvSpPr/>
            <p:nvPr/>
          </p:nvSpPr>
          <p:spPr>
            <a:xfrm>
              <a:off x="549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7"/>
            <p:cNvSpPr/>
            <p:nvPr/>
          </p:nvSpPr>
          <p:spPr>
            <a:xfrm>
              <a:off x="549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7"/>
            <p:cNvSpPr/>
            <p:nvPr/>
          </p:nvSpPr>
          <p:spPr>
            <a:xfrm>
              <a:off x="5888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7"/>
            <p:cNvSpPr/>
            <p:nvPr/>
          </p:nvSpPr>
          <p:spPr>
            <a:xfrm>
              <a:off x="11234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7"/>
            <p:cNvSpPr/>
            <p:nvPr/>
          </p:nvSpPr>
          <p:spPr>
            <a:xfrm>
              <a:off x="5888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7"/>
            <p:cNvSpPr/>
            <p:nvPr/>
          </p:nvSpPr>
          <p:spPr>
            <a:xfrm>
              <a:off x="3215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7"/>
            <p:cNvSpPr/>
            <p:nvPr/>
          </p:nvSpPr>
          <p:spPr>
            <a:xfrm>
              <a:off x="11234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7"/>
            <p:cNvSpPr/>
            <p:nvPr/>
          </p:nvSpPr>
          <p:spPr>
            <a:xfrm>
              <a:off x="5888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7"/>
            <p:cNvSpPr/>
            <p:nvPr/>
          </p:nvSpPr>
          <p:spPr>
            <a:xfrm>
              <a:off x="5888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7"/>
            <p:cNvSpPr/>
            <p:nvPr/>
          </p:nvSpPr>
          <p:spPr>
            <a:xfrm>
              <a:off x="3215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7"/>
            <p:cNvSpPr/>
            <p:nvPr/>
          </p:nvSpPr>
          <p:spPr>
            <a:xfrm>
              <a:off x="11227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7"/>
            <p:cNvSpPr/>
            <p:nvPr/>
          </p:nvSpPr>
          <p:spPr>
            <a:xfrm>
              <a:off x="8554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7"/>
            <p:cNvSpPr/>
            <p:nvPr/>
          </p:nvSpPr>
          <p:spPr>
            <a:xfrm>
              <a:off x="-2123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7"/>
            <p:cNvSpPr/>
            <p:nvPr/>
          </p:nvSpPr>
          <p:spPr>
            <a:xfrm>
              <a:off x="3215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7"/>
            <p:cNvSpPr/>
            <p:nvPr/>
          </p:nvSpPr>
          <p:spPr>
            <a:xfrm>
              <a:off x="549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7"/>
            <p:cNvSpPr/>
            <p:nvPr/>
          </p:nvSpPr>
          <p:spPr>
            <a:xfrm>
              <a:off x="5888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7"/>
            <p:cNvSpPr/>
            <p:nvPr/>
          </p:nvSpPr>
          <p:spPr>
            <a:xfrm>
              <a:off x="8554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7"/>
            <p:cNvSpPr/>
            <p:nvPr/>
          </p:nvSpPr>
          <p:spPr>
            <a:xfrm>
              <a:off x="8554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7"/>
            <p:cNvSpPr/>
            <p:nvPr/>
          </p:nvSpPr>
          <p:spPr>
            <a:xfrm>
              <a:off x="549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7"/>
            <p:cNvSpPr/>
            <p:nvPr/>
          </p:nvSpPr>
          <p:spPr>
            <a:xfrm>
              <a:off x="-2123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7"/>
            <p:cNvSpPr/>
            <p:nvPr/>
          </p:nvSpPr>
          <p:spPr>
            <a:xfrm>
              <a:off x="549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7"/>
            <p:cNvSpPr/>
            <p:nvPr/>
          </p:nvSpPr>
          <p:spPr>
            <a:xfrm>
              <a:off x="5888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7"/>
            <p:cNvSpPr/>
            <p:nvPr/>
          </p:nvSpPr>
          <p:spPr>
            <a:xfrm>
              <a:off x="-47898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7"/>
            <p:cNvSpPr/>
            <p:nvPr/>
          </p:nvSpPr>
          <p:spPr>
            <a:xfrm>
              <a:off x="-47898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7"/>
            <p:cNvSpPr/>
            <p:nvPr/>
          </p:nvSpPr>
          <p:spPr>
            <a:xfrm>
              <a:off x="3215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7"/>
            <p:cNvSpPr/>
            <p:nvPr/>
          </p:nvSpPr>
          <p:spPr>
            <a:xfrm>
              <a:off x="11234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7"/>
            <p:cNvSpPr/>
            <p:nvPr/>
          </p:nvSpPr>
          <p:spPr>
            <a:xfrm>
              <a:off x="8554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7"/>
            <p:cNvSpPr/>
            <p:nvPr/>
          </p:nvSpPr>
          <p:spPr>
            <a:xfrm>
              <a:off x="11234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7"/>
            <p:cNvSpPr/>
            <p:nvPr/>
          </p:nvSpPr>
          <p:spPr>
            <a:xfrm>
              <a:off x="-2123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7"/>
            <p:cNvSpPr/>
            <p:nvPr/>
          </p:nvSpPr>
          <p:spPr>
            <a:xfrm>
              <a:off x="-47898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7"/>
            <p:cNvSpPr/>
            <p:nvPr/>
          </p:nvSpPr>
          <p:spPr>
            <a:xfrm>
              <a:off x="-47898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7"/>
            <p:cNvSpPr/>
            <p:nvPr/>
          </p:nvSpPr>
          <p:spPr>
            <a:xfrm>
              <a:off x="-47898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7"/>
            <p:cNvSpPr/>
            <p:nvPr/>
          </p:nvSpPr>
          <p:spPr>
            <a:xfrm>
              <a:off x="549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7"/>
            <p:cNvSpPr/>
            <p:nvPr/>
          </p:nvSpPr>
          <p:spPr>
            <a:xfrm>
              <a:off x="5888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7"/>
            <p:cNvSpPr/>
            <p:nvPr/>
          </p:nvSpPr>
          <p:spPr>
            <a:xfrm>
              <a:off x="8554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7"/>
            <p:cNvSpPr/>
            <p:nvPr/>
          </p:nvSpPr>
          <p:spPr>
            <a:xfrm>
              <a:off x="3215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7"/>
            <p:cNvSpPr/>
            <p:nvPr/>
          </p:nvSpPr>
          <p:spPr>
            <a:xfrm>
              <a:off x="8554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7"/>
            <p:cNvSpPr/>
            <p:nvPr/>
          </p:nvSpPr>
          <p:spPr>
            <a:xfrm>
              <a:off x="11234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7"/>
            <p:cNvSpPr/>
            <p:nvPr/>
          </p:nvSpPr>
          <p:spPr>
            <a:xfrm>
              <a:off x="5888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7"/>
            <p:cNvSpPr/>
            <p:nvPr/>
          </p:nvSpPr>
          <p:spPr>
            <a:xfrm>
              <a:off x="-47898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7"/>
            <p:cNvSpPr/>
            <p:nvPr/>
          </p:nvSpPr>
          <p:spPr>
            <a:xfrm>
              <a:off x="3215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7"/>
            <p:cNvSpPr/>
            <p:nvPr/>
          </p:nvSpPr>
          <p:spPr>
            <a:xfrm>
              <a:off x="-2123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7"/>
            <p:cNvSpPr/>
            <p:nvPr/>
          </p:nvSpPr>
          <p:spPr>
            <a:xfrm>
              <a:off x="-47898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7"/>
            <p:cNvSpPr/>
            <p:nvPr/>
          </p:nvSpPr>
          <p:spPr>
            <a:xfrm>
              <a:off x="11227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7"/>
            <p:cNvSpPr/>
            <p:nvPr/>
          </p:nvSpPr>
          <p:spPr>
            <a:xfrm>
              <a:off x="8554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7"/>
            <p:cNvSpPr/>
            <p:nvPr/>
          </p:nvSpPr>
          <p:spPr>
            <a:xfrm>
              <a:off x="-47898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7"/>
            <p:cNvSpPr/>
            <p:nvPr/>
          </p:nvSpPr>
          <p:spPr>
            <a:xfrm>
              <a:off x="-2123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7"/>
            <p:cNvSpPr/>
            <p:nvPr/>
          </p:nvSpPr>
          <p:spPr>
            <a:xfrm>
              <a:off x="3215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7"/>
            <p:cNvSpPr/>
            <p:nvPr/>
          </p:nvSpPr>
          <p:spPr>
            <a:xfrm>
              <a:off x="5888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7"/>
            <p:cNvSpPr/>
            <p:nvPr/>
          </p:nvSpPr>
          <p:spPr>
            <a:xfrm>
              <a:off x="549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7"/>
            <p:cNvSpPr/>
            <p:nvPr/>
          </p:nvSpPr>
          <p:spPr>
            <a:xfrm>
              <a:off x="549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7"/>
            <p:cNvSpPr/>
            <p:nvPr/>
          </p:nvSpPr>
          <p:spPr>
            <a:xfrm>
              <a:off x="3215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7"/>
            <p:cNvSpPr/>
            <p:nvPr/>
          </p:nvSpPr>
          <p:spPr>
            <a:xfrm>
              <a:off x="8554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7"/>
            <p:cNvSpPr/>
            <p:nvPr/>
          </p:nvSpPr>
          <p:spPr>
            <a:xfrm>
              <a:off x="5888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7"/>
            <p:cNvSpPr/>
            <p:nvPr/>
          </p:nvSpPr>
          <p:spPr>
            <a:xfrm>
              <a:off x="11227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7"/>
            <p:cNvSpPr/>
            <p:nvPr/>
          </p:nvSpPr>
          <p:spPr>
            <a:xfrm>
              <a:off x="11227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7"/>
            <p:cNvSpPr/>
            <p:nvPr/>
          </p:nvSpPr>
          <p:spPr>
            <a:xfrm>
              <a:off x="-2123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7"/>
            <p:cNvSpPr/>
            <p:nvPr/>
          </p:nvSpPr>
          <p:spPr>
            <a:xfrm>
              <a:off x="8554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7"/>
            <p:cNvSpPr/>
            <p:nvPr/>
          </p:nvSpPr>
          <p:spPr>
            <a:xfrm>
              <a:off x="8554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7"/>
            <p:cNvSpPr/>
            <p:nvPr/>
          </p:nvSpPr>
          <p:spPr>
            <a:xfrm>
              <a:off x="549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7"/>
            <p:cNvSpPr/>
            <p:nvPr/>
          </p:nvSpPr>
          <p:spPr>
            <a:xfrm>
              <a:off x="11227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7"/>
            <p:cNvSpPr/>
            <p:nvPr/>
          </p:nvSpPr>
          <p:spPr>
            <a:xfrm>
              <a:off x="-2123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7"/>
            <p:cNvSpPr/>
            <p:nvPr/>
          </p:nvSpPr>
          <p:spPr>
            <a:xfrm>
              <a:off x="-2123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7"/>
            <p:cNvSpPr/>
            <p:nvPr/>
          </p:nvSpPr>
          <p:spPr>
            <a:xfrm>
              <a:off x="549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7"/>
            <p:cNvSpPr/>
            <p:nvPr/>
          </p:nvSpPr>
          <p:spPr>
            <a:xfrm>
              <a:off x="-47898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7"/>
            <p:cNvSpPr/>
            <p:nvPr/>
          </p:nvSpPr>
          <p:spPr>
            <a:xfrm>
              <a:off x="-2123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7"/>
            <p:cNvSpPr/>
            <p:nvPr/>
          </p:nvSpPr>
          <p:spPr>
            <a:xfrm>
              <a:off x="-2123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7"/>
            <p:cNvSpPr/>
            <p:nvPr/>
          </p:nvSpPr>
          <p:spPr>
            <a:xfrm>
              <a:off x="-479652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7"/>
            <p:cNvSpPr/>
            <p:nvPr/>
          </p:nvSpPr>
          <p:spPr>
            <a:xfrm>
              <a:off x="3215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7"/>
            <p:cNvSpPr/>
            <p:nvPr/>
          </p:nvSpPr>
          <p:spPr>
            <a:xfrm>
              <a:off x="3215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7"/>
            <p:cNvSpPr/>
            <p:nvPr/>
          </p:nvSpPr>
          <p:spPr>
            <a:xfrm>
              <a:off x="549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7"/>
            <p:cNvSpPr/>
            <p:nvPr/>
          </p:nvSpPr>
          <p:spPr>
            <a:xfrm>
              <a:off x="549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7"/>
            <p:cNvSpPr/>
            <p:nvPr/>
          </p:nvSpPr>
          <p:spPr>
            <a:xfrm>
              <a:off x="5888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7"/>
            <p:cNvSpPr/>
            <p:nvPr/>
          </p:nvSpPr>
          <p:spPr>
            <a:xfrm>
              <a:off x="11234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7"/>
            <p:cNvSpPr/>
            <p:nvPr/>
          </p:nvSpPr>
          <p:spPr>
            <a:xfrm>
              <a:off x="5888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7"/>
            <p:cNvSpPr/>
            <p:nvPr/>
          </p:nvSpPr>
          <p:spPr>
            <a:xfrm>
              <a:off x="3215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7"/>
            <p:cNvSpPr/>
            <p:nvPr/>
          </p:nvSpPr>
          <p:spPr>
            <a:xfrm>
              <a:off x="11227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7"/>
            <p:cNvSpPr/>
            <p:nvPr/>
          </p:nvSpPr>
          <p:spPr>
            <a:xfrm>
              <a:off x="5888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7"/>
            <p:cNvSpPr/>
            <p:nvPr/>
          </p:nvSpPr>
          <p:spPr>
            <a:xfrm>
              <a:off x="5888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7"/>
            <p:cNvSpPr/>
            <p:nvPr/>
          </p:nvSpPr>
          <p:spPr>
            <a:xfrm>
              <a:off x="3215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7"/>
            <p:cNvSpPr/>
            <p:nvPr/>
          </p:nvSpPr>
          <p:spPr>
            <a:xfrm>
              <a:off x="11227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7"/>
            <p:cNvSpPr/>
            <p:nvPr/>
          </p:nvSpPr>
          <p:spPr>
            <a:xfrm>
              <a:off x="8554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7"/>
            <p:cNvSpPr/>
            <p:nvPr/>
          </p:nvSpPr>
          <p:spPr>
            <a:xfrm>
              <a:off x="-2123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7"/>
            <p:cNvSpPr/>
            <p:nvPr/>
          </p:nvSpPr>
          <p:spPr>
            <a:xfrm>
              <a:off x="3215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7"/>
            <p:cNvSpPr/>
            <p:nvPr/>
          </p:nvSpPr>
          <p:spPr>
            <a:xfrm>
              <a:off x="549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7"/>
            <p:cNvSpPr/>
            <p:nvPr/>
          </p:nvSpPr>
          <p:spPr>
            <a:xfrm>
              <a:off x="5888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7"/>
            <p:cNvSpPr/>
            <p:nvPr/>
          </p:nvSpPr>
          <p:spPr>
            <a:xfrm>
              <a:off x="8554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7"/>
            <p:cNvSpPr/>
            <p:nvPr/>
          </p:nvSpPr>
          <p:spPr>
            <a:xfrm>
              <a:off x="8554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7"/>
            <p:cNvSpPr/>
            <p:nvPr/>
          </p:nvSpPr>
          <p:spPr>
            <a:xfrm>
              <a:off x="549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7"/>
            <p:cNvSpPr/>
            <p:nvPr/>
          </p:nvSpPr>
          <p:spPr>
            <a:xfrm>
              <a:off x="-2123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7"/>
            <p:cNvSpPr/>
            <p:nvPr/>
          </p:nvSpPr>
          <p:spPr>
            <a:xfrm>
              <a:off x="549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7"/>
            <p:cNvSpPr/>
            <p:nvPr/>
          </p:nvSpPr>
          <p:spPr>
            <a:xfrm>
              <a:off x="5888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7"/>
            <p:cNvSpPr/>
            <p:nvPr/>
          </p:nvSpPr>
          <p:spPr>
            <a:xfrm>
              <a:off x="-47898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7"/>
            <p:cNvSpPr/>
            <p:nvPr/>
          </p:nvSpPr>
          <p:spPr>
            <a:xfrm>
              <a:off x="-479652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7"/>
            <p:cNvSpPr/>
            <p:nvPr/>
          </p:nvSpPr>
          <p:spPr>
            <a:xfrm>
              <a:off x="3215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7"/>
            <p:cNvSpPr/>
            <p:nvPr/>
          </p:nvSpPr>
          <p:spPr>
            <a:xfrm>
              <a:off x="11234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7"/>
            <p:cNvSpPr/>
            <p:nvPr/>
          </p:nvSpPr>
          <p:spPr>
            <a:xfrm>
              <a:off x="8554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7"/>
            <p:cNvSpPr/>
            <p:nvPr/>
          </p:nvSpPr>
          <p:spPr>
            <a:xfrm>
              <a:off x="11234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7"/>
            <p:cNvSpPr/>
            <p:nvPr/>
          </p:nvSpPr>
          <p:spPr>
            <a:xfrm>
              <a:off x="-2123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7"/>
            <p:cNvSpPr/>
            <p:nvPr/>
          </p:nvSpPr>
          <p:spPr>
            <a:xfrm>
              <a:off x="-47898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7"/>
            <p:cNvSpPr/>
            <p:nvPr/>
          </p:nvSpPr>
          <p:spPr>
            <a:xfrm>
              <a:off x="-47898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7"/>
            <p:cNvSpPr/>
            <p:nvPr/>
          </p:nvSpPr>
          <p:spPr>
            <a:xfrm>
              <a:off x="-47898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7"/>
            <p:cNvSpPr/>
            <p:nvPr/>
          </p:nvSpPr>
          <p:spPr>
            <a:xfrm>
              <a:off x="549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7"/>
            <p:cNvSpPr/>
            <p:nvPr/>
          </p:nvSpPr>
          <p:spPr>
            <a:xfrm>
              <a:off x="5888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7"/>
            <p:cNvSpPr/>
            <p:nvPr/>
          </p:nvSpPr>
          <p:spPr>
            <a:xfrm>
              <a:off x="8554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7"/>
            <p:cNvSpPr/>
            <p:nvPr/>
          </p:nvSpPr>
          <p:spPr>
            <a:xfrm>
              <a:off x="3215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7"/>
            <p:cNvSpPr/>
            <p:nvPr/>
          </p:nvSpPr>
          <p:spPr>
            <a:xfrm>
              <a:off x="8554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7"/>
            <p:cNvSpPr/>
            <p:nvPr/>
          </p:nvSpPr>
          <p:spPr>
            <a:xfrm>
              <a:off x="11234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7"/>
            <p:cNvSpPr/>
            <p:nvPr/>
          </p:nvSpPr>
          <p:spPr>
            <a:xfrm>
              <a:off x="5888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7"/>
            <p:cNvSpPr/>
            <p:nvPr/>
          </p:nvSpPr>
          <p:spPr>
            <a:xfrm>
              <a:off x="-47898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7"/>
            <p:cNvSpPr/>
            <p:nvPr/>
          </p:nvSpPr>
          <p:spPr>
            <a:xfrm>
              <a:off x="3215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7"/>
            <p:cNvSpPr/>
            <p:nvPr/>
          </p:nvSpPr>
          <p:spPr>
            <a:xfrm>
              <a:off x="-2123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7"/>
            <p:cNvSpPr/>
            <p:nvPr/>
          </p:nvSpPr>
          <p:spPr>
            <a:xfrm>
              <a:off x="-47898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7"/>
            <p:cNvSpPr/>
            <p:nvPr/>
          </p:nvSpPr>
          <p:spPr>
            <a:xfrm>
              <a:off x="11234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7"/>
            <p:cNvSpPr/>
            <p:nvPr/>
          </p:nvSpPr>
          <p:spPr>
            <a:xfrm>
              <a:off x="8554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7"/>
            <p:cNvSpPr/>
            <p:nvPr/>
          </p:nvSpPr>
          <p:spPr>
            <a:xfrm>
              <a:off x="-47898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7"/>
            <p:cNvSpPr/>
            <p:nvPr/>
          </p:nvSpPr>
          <p:spPr>
            <a:xfrm>
              <a:off x="-2123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7"/>
            <p:cNvSpPr/>
            <p:nvPr/>
          </p:nvSpPr>
          <p:spPr>
            <a:xfrm>
              <a:off x="3215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7"/>
            <p:cNvSpPr/>
            <p:nvPr/>
          </p:nvSpPr>
          <p:spPr>
            <a:xfrm>
              <a:off x="5888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7"/>
            <p:cNvSpPr/>
            <p:nvPr/>
          </p:nvSpPr>
          <p:spPr>
            <a:xfrm>
              <a:off x="549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1" name="Google Shape;811;p7"/>
          <p:cNvSpPr txBox="1"/>
          <p:nvPr>
            <p:ph type="title"/>
          </p:nvPr>
        </p:nvSpPr>
        <p:spPr>
          <a:xfrm>
            <a:off x="3633002" y="773000"/>
            <a:ext cx="4776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12" name="Google Shape;812;p7"/>
          <p:cNvSpPr txBox="1"/>
          <p:nvPr>
            <p:ph idx="1" type="body"/>
          </p:nvPr>
        </p:nvSpPr>
        <p:spPr>
          <a:xfrm>
            <a:off x="3633025" y="2321223"/>
            <a:ext cx="4284900" cy="226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6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8"/>
          <p:cNvSpPr txBox="1"/>
          <p:nvPr>
            <p:ph type="title"/>
          </p:nvPr>
        </p:nvSpPr>
        <p:spPr>
          <a:xfrm>
            <a:off x="648950" y="819013"/>
            <a:ext cx="7846200" cy="88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5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grpSp>
        <p:nvGrpSpPr>
          <p:cNvPr id="815" name="Google Shape;815;p8"/>
          <p:cNvGrpSpPr/>
          <p:nvPr/>
        </p:nvGrpSpPr>
        <p:grpSpPr>
          <a:xfrm>
            <a:off x="730025" y="731384"/>
            <a:ext cx="7675980" cy="1061758"/>
            <a:chOff x="733925" y="689750"/>
            <a:chExt cx="7276500" cy="654800"/>
          </a:xfrm>
        </p:grpSpPr>
        <p:cxnSp>
          <p:nvCxnSpPr>
            <p:cNvPr id="816" name="Google Shape;816;p8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17" name="Google Shape;817;p8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9"/>
          <p:cNvSpPr txBox="1"/>
          <p:nvPr>
            <p:ph type="title"/>
          </p:nvPr>
        </p:nvSpPr>
        <p:spPr>
          <a:xfrm>
            <a:off x="5326513" y="1281825"/>
            <a:ext cx="2869200" cy="109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20" name="Google Shape;820;p9"/>
          <p:cNvSpPr txBox="1"/>
          <p:nvPr>
            <p:ph idx="1" type="subTitle"/>
          </p:nvPr>
        </p:nvSpPr>
        <p:spPr>
          <a:xfrm>
            <a:off x="4184750" y="2969600"/>
            <a:ext cx="4089300" cy="123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2" name="Google Shape;822;p10"/>
          <p:cNvGrpSpPr/>
          <p:nvPr/>
        </p:nvGrpSpPr>
        <p:grpSpPr>
          <a:xfrm>
            <a:off x="7819873" y="0"/>
            <a:ext cx="1869727" cy="5349875"/>
            <a:chOff x="7339248" y="0"/>
            <a:chExt cx="1869727" cy="5349875"/>
          </a:xfrm>
        </p:grpSpPr>
        <p:sp>
          <p:nvSpPr>
            <p:cNvPr id="823" name="Google Shape;823;p10"/>
            <p:cNvSpPr/>
            <p:nvPr/>
          </p:nvSpPr>
          <p:spPr>
            <a:xfrm>
              <a:off x="78738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10"/>
            <p:cNvSpPr/>
            <p:nvPr/>
          </p:nvSpPr>
          <p:spPr>
            <a:xfrm>
              <a:off x="81404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10"/>
            <p:cNvSpPr/>
            <p:nvPr/>
          </p:nvSpPr>
          <p:spPr>
            <a:xfrm>
              <a:off x="86743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10"/>
            <p:cNvSpPr/>
            <p:nvPr/>
          </p:nvSpPr>
          <p:spPr>
            <a:xfrm>
              <a:off x="84077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10"/>
            <p:cNvSpPr/>
            <p:nvPr/>
          </p:nvSpPr>
          <p:spPr>
            <a:xfrm>
              <a:off x="89416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10"/>
            <p:cNvSpPr/>
            <p:nvPr/>
          </p:nvSpPr>
          <p:spPr>
            <a:xfrm>
              <a:off x="89416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10"/>
            <p:cNvSpPr/>
            <p:nvPr/>
          </p:nvSpPr>
          <p:spPr>
            <a:xfrm>
              <a:off x="76065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10"/>
            <p:cNvSpPr/>
            <p:nvPr/>
          </p:nvSpPr>
          <p:spPr>
            <a:xfrm>
              <a:off x="86743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10"/>
            <p:cNvSpPr/>
            <p:nvPr/>
          </p:nvSpPr>
          <p:spPr>
            <a:xfrm>
              <a:off x="86743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10"/>
            <p:cNvSpPr/>
            <p:nvPr/>
          </p:nvSpPr>
          <p:spPr>
            <a:xfrm>
              <a:off x="78738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10"/>
            <p:cNvSpPr/>
            <p:nvPr/>
          </p:nvSpPr>
          <p:spPr>
            <a:xfrm>
              <a:off x="89416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10"/>
            <p:cNvSpPr/>
            <p:nvPr/>
          </p:nvSpPr>
          <p:spPr>
            <a:xfrm>
              <a:off x="76065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10"/>
            <p:cNvSpPr/>
            <p:nvPr/>
          </p:nvSpPr>
          <p:spPr>
            <a:xfrm>
              <a:off x="76065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10"/>
            <p:cNvSpPr/>
            <p:nvPr/>
          </p:nvSpPr>
          <p:spPr>
            <a:xfrm>
              <a:off x="78738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10"/>
            <p:cNvSpPr/>
            <p:nvPr/>
          </p:nvSpPr>
          <p:spPr>
            <a:xfrm>
              <a:off x="7339911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10"/>
            <p:cNvSpPr/>
            <p:nvPr/>
          </p:nvSpPr>
          <p:spPr>
            <a:xfrm>
              <a:off x="76065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10"/>
            <p:cNvSpPr/>
            <p:nvPr/>
          </p:nvSpPr>
          <p:spPr>
            <a:xfrm>
              <a:off x="76065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10"/>
            <p:cNvSpPr/>
            <p:nvPr/>
          </p:nvSpPr>
          <p:spPr>
            <a:xfrm>
              <a:off x="7339911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10"/>
            <p:cNvSpPr/>
            <p:nvPr/>
          </p:nvSpPr>
          <p:spPr>
            <a:xfrm>
              <a:off x="81404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10"/>
            <p:cNvSpPr/>
            <p:nvPr/>
          </p:nvSpPr>
          <p:spPr>
            <a:xfrm>
              <a:off x="81404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10"/>
            <p:cNvSpPr/>
            <p:nvPr/>
          </p:nvSpPr>
          <p:spPr>
            <a:xfrm>
              <a:off x="78738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10"/>
            <p:cNvSpPr/>
            <p:nvPr/>
          </p:nvSpPr>
          <p:spPr>
            <a:xfrm>
              <a:off x="78738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10"/>
            <p:cNvSpPr/>
            <p:nvPr/>
          </p:nvSpPr>
          <p:spPr>
            <a:xfrm>
              <a:off x="84077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10"/>
            <p:cNvSpPr/>
            <p:nvPr/>
          </p:nvSpPr>
          <p:spPr>
            <a:xfrm>
              <a:off x="89423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10"/>
            <p:cNvSpPr/>
            <p:nvPr/>
          </p:nvSpPr>
          <p:spPr>
            <a:xfrm>
              <a:off x="84077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10"/>
            <p:cNvSpPr/>
            <p:nvPr/>
          </p:nvSpPr>
          <p:spPr>
            <a:xfrm>
              <a:off x="81404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10"/>
            <p:cNvSpPr/>
            <p:nvPr/>
          </p:nvSpPr>
          <p:spPr>
            <a:xfrm>
              <a:off x="89423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10"/>
            <p:cNvSpPr/>
            <p:nvPr/>
          </p:nvSpPr>
          <p:spPr>
            <a:xfrm>
              <a:off x="84077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10"/>
            <p:cNvSpPr/>
            <p:nvPr/>
          </p:nvSpPr>
          <p:spPr>
            <a:xfrm>
              <a:off x="84077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10"/>
            <p:cNvSpPr/>
            <p:nvPr/>
          </p:nvSpPr>
          <p:spPr>
            <a:xfrm>
              <a:off x="81404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10"/>
            <p:cNvSpPr/>
            <p:nvPr/>
          </p:nvSpPr>
          <p:spPr>
            <a:xfrm>
              <a:off x="89416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10"/>
            <p:cNvSpPr/>
            <p:nvPr/>
          </p:nvSpPr>
          <p:spPr>
            <a:xfrm>
              <a:off x="86743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10"/>
            <p:cNvSpPr/>
            <p:nvPr/>
          </p:nvSpPr>
          <p:spPr>
            <a:xfrm>
              <a:off x="76065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10"/>
            <p:cNvSpPr/>
            <p:nvPr/>
          </p:nvSpPr>
          <p:spPr>
            <a:xfrm>
              <a:off x="81404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10"/>
            <p:cNvSpPr/>
            <p:nvPr/>
          </p:nvSpPr>
          <p:spPr>
            <a:xfrm>
              <a:off x="78738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10"/>
            <p:cNvSpPr/>
            <p:nvPr/>
          </p:nvSpPr>
          <p:spPr>
            <a:xfrm>
              <a:off x="84077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10"/>
            <p:cNvSpPr/>
            <p:nvPr/>
          </p:nvSpPr>
          <p:spPr>
            <a:xfrm>
              <a:off x="86743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10"/>
            <p:cNvSpPr/>
            <p:nvPr/>
          </p:nvSpPr>
          <p:spPr>
            <a:xfrm>
              <a:off x="86743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10"/>
            <p:cNvSpPr/>
            <p:nvPr/>
          </p:nvSpPr>
          <p:spPr>
            <a:xfrm>
              <a:off x="78738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10"/>
            <p:cNvSpPr/>
            <p:nvPr/>
          </p:nvSpPr>
          <p:spPr>
            <a:xfrm>
              <a:off x="76065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10"/>
            <p:cNvSpPr/>
            <p:nvPr/>
          </p:nvSpPr>
          <p:spPr>
            <a:xfrm>
              <a:off x="78738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10"/>
            <p:cNvSpPr/>
            <p:nvPr/>
          </p:nvSpPr>
          <p:spPr>
            <a:xfrm>
              <a:off x="84077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10"/>
            <p:cNvSpPr/>
            <p:nvPr/>
          </p:nvSpPr>
          <p:spPr>
            <a:xfrm>
              <a:off x="7339911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10"/>
            <p:cNvSpPr/>
            <p:nvPr/>
          </p:nvSpPr>
          <p:spPr>
            <a:xfrm>
              <a:off x="7339911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10"/>
            <p:cNvSpPr/>
            <p:nvPr/>
          </p:nvSpPr>
          <p:spPr>
            <a:xfrm>
              <a:off x="81404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10"/>
            <p:cNvSpPr/>
            <p:nvPr/>
          </p:nvSpPr>
          <p:spPr>
            <a:xfrm>
              <a:off x="89423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10"/>
            <p:cNvSpPr/>
            <p:nvPr/>
          </p:nvSpPr>
          <p:spPr>
            <a:xfrm>
              <a:off x="86743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10"/>
            <p:cNvSpPr/>
            <p:nvPr/>
          </p:nvSpPr>
          <p:spPr>
            <a:xfrm>
              <a:off x="89423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10"/>
            <p:cNvSpPr/>
            <p:nvPr/>
          </p:nvSpPr>
          <p:spPr>
            <a:xfrm>
              <a:off x="76065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10"/>
            <p:cNvSpPr/>
            <p:nvPr/>
          </p:nvSpPr>
          <p:spPr>
            <a:xfrm>
              <a:off x="7339911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10"/>
            <p:cNvSpPr/>
            <p:nvPr/>
          </p:nvSpPr>
          <p:spPr>
            <a:xfrm>
              <a:off x="7339911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10"/>
            <p:cNvSpPr/>
            <p:nvPr/>
          </p:nvSpPr>
          <p:spPr>
            <a:xfrm>
              <a:off x="7339911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10"/>
            <p:cNvSpPr/>
            <p:nvPr/>
          </p:nvSpPr>
          <p:spPr>
            <a:xfrm>
              <a:off x="78738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10"/>
            <p:cNvSpPr/>
            <p:nvPr/>
          </p:nvSpPr>
          <p:spPr>
            <a:xfrm>
              <a:off x="84077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10"/>
            <p:cNvSpPr/>
            <p:nvPr/>
          </p:nvSpPr>
          <p:spPr>
            <a:xfrm>
              <a:off x="86743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10"/>
            <p:cNvSpPr/>
            <p:nvPr/>
          </p:nvSpPr>
          <p:spPr>
            <a:xfrm>
              <a:off x="81404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10"/>
            <p:cNvSpPr/>
            <p:nvPr/>
          </p:nvSpPr>
          <p:spPr>
            <a:xfrm>
              <a:off x="86743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10"/>
            <p:cNvSpPr/>
            <p:nvPr/>
          </p:nvSpPr>
          <p:spPr>
            <a:xfrm>
              <a:off x="89423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10"/>
            <p:cNvSpPr/>
            <p:nvPr/>
          </p:nvSpPr>
          <p:spPr>
            <a:xfrm>
              <a:off x="84077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10"/>
            <p:cNvSpPr/>
            <p:nvPr/>
          </p:nvSpPr>
          <p:spPr>
            <a:xfrm>
              <a:off x="7339911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10"/>
            <p:cNvSpPr/>
            <p:nvPr/>
          </p:nvSpPr>
          <p:spPr>
            <a:xfrm>
              <a:off x="81404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10"/>
            <p:cNvSpPr/>
            <p:nvPr/>
          </p:nvSpPr>
          <p:spPr>
            <a:xfrm>
              <a:off x="76065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10"/>
            <p:cNvSpPr/>
            <p:nvPr/>
          </p:nvSpPr>
          <p:spPr>
            <a:xfrm>
              <a:off x="7339911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10"/>
            <p:cNvSpPr/>
            <p:nvPr/>
          </p:nvSpPr>
          <p:spPr>
            <a:xfrm>
              <a:off x="89416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10"/>
            <p:cNvSpPr/>
            <p:nvPr/>
          </p:nvSpPr>
          <p:spPr>
            <a:xfrm>
              <a:off x="86743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10"/>
            <p:cNvSpPr/>
            <p:nvPr/>
          </p:nvSpPr>
          <p:spPr>
            <a:xfrm>
              <a:off x="7339911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10"/>
            <p:cNvSpPr/>
            <p:nvPr/>
          </p:nvSpPr>
          <p:spPr>
            <a:xfrm>
              <a:off x="76065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10"/>
            <p:cNvSpPr/>
            <p:nvPr/>
          </p:nvSpPr>
          <p:spPr>
            <a:xfrm>
              <a:off x="81404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10"/>
            <p:cNvSpPr/>
            <p:nvPr/>
          </p:nvSpPr>
          <p:spPr>
            <a:xfrm>
              <a:off x="84077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10"/>
            <p:cNvSpPr/>
            <p:nvPr/>
          </p:nvSpPr>
          <p:spPr>
            <a:xfrm>
              <a:off x="78738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10"/>
            <p:cNvSpPr/>
            <p:nvPr/>
          </p:nvSpPr>
          <p:spPr>
            <a:xfrm>
              <a:off x="78738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10"/>
            <p:cNvSpPr/>
            <p:nvPr/>
          </p:nvSpPr>
          <p:spPr>
            <a:xfrm>
              <a:off x="81404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10"/>
            <p:cNvSpPr/>
            <p:nvPr/>
          </p:nvSpPr>
          <p:spPr>
            <a:xfrm>
              <a:off x="86743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10"/>
            <p:cNvSpPr/>
            <p:nvPr/>
          </p:nvSpPr>
          <p:spPr>
            <a:xfrm>
              <a:off x="84077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10"/>
            <p:cNvSpPr/>
            <p:nvPr/>
          </p:nvSpPr>
          <p:spPr>
            <a:xfrm>
              <a:off x="89416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10"/>
            <p:cNvSpPr/>
            <p:nvPr/>
          </p:nvSpPr>
          <p:spPr>
            <a:xfrm>
              <a:off x="89416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10"/>
            <p:cNvSpPr/>
            <p:nvPr/>
          </p:nvSpPr>
          <p:spPr>
            <a:xfrm>
              <a:off x="76065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10"/>
            <p:cNvSpPr/>
            <p:nvPr/>
          </p:nvSpPr>
          <p:spPr>
            <a:xfrm>
              <a:off x="86743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10"/>
            <p:cNvSpPr/>
            <p:nvPr/>
          </p:nvSpPr>
          <p:spPr>
            <a:xfrm>
              <a:off x="86743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10"/>
            <p:cNvSpPr/>
            <p:nvPr/>
          </p:nvSpPr>
          <p:spPr>
            <a:xfrm>
              <a:off x="78738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10"/>
            <p:cNvSpPr/>
            <p:nvPr/>
          </p:nvSpPr>
          <p:spPr>
            <a:xfrm>
              <a:off x="89416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10"/>
            <p:cNvSpPr/>
            <p:nvPr/>
          </p:nvSpPr>
          <p:spPr>
            <a:xfrm>
              <a:off x="76065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10"/>
            <p:cNvSpPr/>
            <p:nvPr/>
          </p:nvSpPr>
          <p:spPr>
            <a:xfrm>
              <a:off x="76065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10"/>
            <p:cNvSpPr/>
            <p:nvPr/>
          </p:nvSpPr>
          <p:spPr>
            <a:xfrm>
              <a:off x="78738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10"/>
            <p:cNvSpPr/>
            <p:nvPr/>
          </p:nvSpPr>
          <p:spPr>
            <a:xfrm>
              <a:off x="7339911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10"/>
            <p:cNvSpPr/>
            <p:nvPr/>
          </p:nvSpPr>
          <p:spPr>
            <a:xfrm>
              <a:off x="76065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10"/>
            <p:cNvSpPr/>
            <p:nvPr/>
          </p:nvSpPr>
          <p:spPr>
            <a:xfrm>
              <a:off x="76065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10"/>
            <p:cNvSpPr/>
            <p:nvPr/>
          </p:nvSpPr>
          <p:spPr>
            <a:xfrm>
              <a:off x="733924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10"/>
            <p:cNvSpPr/>
            <p:nvPr/>
          </p:nvSpPr>
          <p:spPr>
            <a:xfrm>
              <a:off x="81404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10"/>
            <p:cNvSpPr/>
            <p:nvPr/>
          </p:nvSpPr>
          <p:spPr>
            <a:xfrm>
              <a:off x="81404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10"/>
            <p:cNvSpPr/>
            <p:nvPr/>
          </p:nvSpPr>
          <p:spPr>
            <a:xfrm>
              <a:off x="78738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10"/>
            <p:cNvSpPr/>
            <p:nvPr/>
          </p:nvSpPr>
          <p:spPr>
            <a:xfrm>
              <a:off x="78738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10"/>
            <p:cNvSpPr/>
            <p:nvPr/>
          </p:nvSpPr>
          <p:spPr>
            <a:xfrm>
              <a:off x="84077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10"/>
            <p:cNvSpPr/>
            <p:nvPr/>
          </p:nvSpPr>
          <p:spPr>
            <a:xfrm>
              <a:off x="89423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10"/>
            <p:cNvSpPr/>
            <p:nvPr/>
          </p:nvSpPr>
          <p:spPr>
            <a:xfrm>
              <a:off x="84077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10"/>
            <p:cNvSpPr/>
            <p:nvPr/>
          </p:nvSpPr>
          <p:spPr>
            <a:xfrm>
              <a:off x="81404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10"/>
            <p:cNvSpPr/>
            <p:nvPr/>
          </p:nvSpPr>
          <p:spPr>
            <a:xfrm>
              <a:off x="89416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10"/>
            <p:cNvSpPr/>
            <p:nvPr/>
          </p:nvSpPr>
          <p:spPr>
            <a:xfrm>
              <a:off x="84077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10"/>
            <p:cNvSpPr/>
            <p:nvPr/>
          </p:nvSpPr>
          <p:spPr>
            <a:xfrm>
              <a:off x="84077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10"/>
            <p:cNvSpPr/>
            <p:nvPr/>
          </p:nvSpPr>
          <p:spPr>
            <a:xfrm>
              <a:off x="81404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10"/>
            <p:cNvSpPr/>
            <p:nvPr/>
          </p:nvSpPr>
          <p:spPr>
            <a:xfrm>
              <a:off x="89416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10"/>
            <p:cNvSpPr/>
            <p:nvPr/>
          </p:nvSpPr>
          <p:spPr>
            <a:xfrm>
              <a:off x="86743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10"/>
            <p:cNvSpPr/>
            <p:nvPr/>
          </p:nvSpPr>
          <p:spPr>
            <a:xfrm>
              <a:off x="76065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10"/>
            <p:cNvSpPr/>
            <p:nvPr/>
          </p:nvSpPr>
          <p:spPr>
            <a:xfrm>
              <a:off x="81404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10"/>
            <p:cNvSpPr/>
            <p:nvPr/>
          </p:nvSpPr>
          <p:spPr>
            <a:xfrm>
              <a:off x="78738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10"/>
            <p:cNvSpPr/>
            <p:nvPr/>
          </p:nvSpPr>
          <p:spPr>
            <a:xfrm>
              <a:off x="84077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10"/>
            <p:cNvSpPr/>
            <p:nvPr/>
          </p:nvSpPr>
          <p:spPr>
            <a:xfrm>
              <a:off x="86743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10"/>
            <p:cNvSpPr/>
            <p:nvPr/>
          </p:nvSpPr>
          <p:spPr>
            <a:xfrm>
              <a:off x="86743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10"/>
            <p:cNvSpPr/>
            <p:nvPr/>
          </p:nvSpPr>
          <p:spPr>
            <a:xfrm>
              <a:off x="78738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10"/>
            <p:cNvSpPr/>
            <p:nvPr/>
          </p:nvSpPr>
          <p:spPr>
            <a:xfrm>
              <a:off x="76065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10"/>
            <p:cNvSpPr/>
            <p:nvPr/>
          </p:nvSpPr>
          <p:spPr>
            <a:xfrm>
              <a:off x="78738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10"/>
            <p:cNvSpPr/>
            <p:nvPr/>
          </p:nvSpPr>
          <p:spPr>
            <a:xfrm>
              <a:off x="84077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10"/>
            <p:cNvSpPr/>
            <p:nvPr/>
          </p:nvSpPr>
          <p:spPr>
            <a:xfrm>
              <a:off x="7339911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10"/>
            <p:cNvSpPr/>
            <p:nvPr/>
          </p:nvSpPr>
          <p:spPr>
            <a:xfrm>
              <a:off x="733924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10"/>
            <p:cNvSpPr/>
            <p:nvPr/>
          </p:nvSpPr>
          <p:spPr>
            <a:xfrm>
              <a:off x="81404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10"/>
            <p:cNvSpPr/>
            <p:nvPr/>
          </p:nvSpPr>
          <p:spPr>
            <a:xfrm>
              <a:off x="89423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10"/>
            <p:cNvSpPr/>
            <p:nvPr/>
          </p:nvSpPr>
          <p:spPr>
            <a:xfrm>
              <a:off x="86743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10"/>
            <p:cNvSpPr/>
            <p:nvPr/>
          </p:nvSpPr>
          <p:spPr>
            <a:xfrm>
              <a:off x="89423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10"/>
            <p:cNvSpPr/>
            <p:nvPr/>
          </p:nvSpPr>
          <p:spPr>
            <a:xfrm>
              <a:off x="76065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10"/>
            <p:cNvSpPr/>
            <p:nvPr/>
          </p:nvSpPr>
          <p:spPr>
            <a:xfrm>
              <a:off x="7339911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10"/>
            <p:cNvSpPr/>
            <p:nvPr/>
          </p:nvSpPr>
          <p:spPr>
            <a:xfrm>
              <a:off x="7339911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10"/>
            <p:cNvSpPr/>
            <p:nvPr/>
          </p:nvSpPr>
          <p:spPr>
            <a:xfrm>
              <a:off x="7339911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10"/>
            <p:cNvSpPr/>
            <p:nvPr/>
          </p:nvSpPr>
          <p:spPr>
            <a:xfrm>
              <a:off x="78738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10"/>
            <p:cNvSpPr/>
            <p:nvPr/>
          </p:nvSpPr>
          <p:spPr>
            <a:xfrm>
              <a:off x="84077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10"/>
            <p:cNvSpPr/>
            <p:nvPr/>
          </p:nvSpPr>
          <p:spPr>
            <a:xfrm>
              <a:off x="86743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10"/>
            <p:cNvSpPr/>
            <p:nvPr/>
          </p:nvSpPr>
          <p:spPr>
            <a:xfrm>
              <a:off x="81404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10"/>
            <p:cNvSpPr/>
            <p:nvPr/>
          </p:nvSpPr>
          <p:spPr>
            <a:xfrm>
              <a:off x="86743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10"/>
            <p:cNvSpPr/>
            <p:nvPr/>
          </p:nvSpPr>
          <p:spPr>
            <a:xfrm>
              <a:off x="89423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10"/>
            <p:cNvSpPr/>
            <p:nvPr/>
          </p:nvSpPr>
          <p:spPr>
            <a:xfrm>
              <a:off x="84077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10"/>
            <p:cNvSpPr/>
            <p:nvPr/>
          </p:nvSpPr>
          <p:spPr>
            <a:xfrm>
              <a:off x="7339911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10"/>
            <p:cNvSpPr/>
            <p:nvPr/>
          </p:nvSpPr>
          <p:spPr>
            <a:xfrm>
              <a:off x="81404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10"/>
            <p:cNvSpPr/>
            <p:nvPr/>
          </p:nvSpPr>
          <p:spPr>
            <a:xfrm>
              <a:off x="76065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10"/>
            <p:cNvSpPr/>
            <p:nvPr/>
          </p:nvSpPr>
          <p:spPr>
            <a:xfrm>
              <a:off x="7339911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10"/>
            <p:cNvSpPr/>
            <p:nvPr/>
          </p:nvSpPr>
          <p:spPr>
            <a:xfrm>
              <a:off x="89423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10"/>
            <p:cNvSpPr/>
            <p:nvPr/>
          </p:nvSpPr>
          <p:spPr>
            <a:xfrm>
              <a:off x="86743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10"/>
            <p:cNvSpPr/>
            <p:nvPr/>
          </p:nvSpPr>
          <p:spPr>
            <a:xfrm>
              <a:off x="7339911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10"/>
            <p:cNvSpPr/>
            <p:nvPr/>
          </p:nvSpPr>
          <p:spPr>
            <a:xfrm>
              <a:off x="76065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10"/>
            <p:cNvSpPr/>
            <p:nvPr/>
          </p:nvSpPr>
          <p:spPr>
            <a:xfrm>
              <a:off x="81404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10"/>
            <p:cNvSpPr/>
            <p:nvPr/>
          </p:nvSpPr>
          <p:spPr>
            <a:xfrm>
              <a:off x="84077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10"/>
            <p:cNvSpPr/>
            <p:nvPr/>
          </p:nvSpPr>
          <p:spPr>
            <a:xfrm>
              <a:off x="78738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FFE1BE">
                <a:alpha val="2946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3" name="Google Shape;963;p10"/>
          <p:cNvSpPr txBox="1"/>
          <p:nvPr>
            <p:ph type="title"/>
          </p:nvPr>
        </p:nvSpPr>
        <p:spPr>
          <a:xfrm>
            <a:off x="733925" y="863301"/>
            <a:ext cx="4338300" cy="130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Jost"/>
              <a:buNone/>
              <a:defRPr b="1" sz="3000">
                <a:solidFill>
                  <a:schemeClr val="dk2"/>
                </a:solidFill>
                <a:latin typeface="Jost"/>
                <a:ea typeface="Jost"/>
                <a:cs typeface="Jost"/>
                <a:sym typeface="Jos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i Jamjuree"/>
              <a:buChar char="●"/>
              <a:defRPr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defRPr>
            </a:lvl1pPr>
            <a:lvl2pPr indent="-3175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i Jamjuree"/>
              <a:buChar char="○"/>
              <a:defRPr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defRPr>
            </a:lvl2pPr>
            <a:lvl3pPr indent="-3175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i Jamjuree"/>
              <a:buChar char="■"/>
              <a:defRPr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defRPr>
            </a:lvl3pPr>
            <a:lvl4pPr indent="-3175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i Jamjuree"/>
              <a:buChar char="●"/>
              <a:defRPr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defRPr>
            </a:lvl4pPr>
            <a:lvl5pPr indent="-3175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i Jamjuree"/>
              <a:buChar char="○"/>
              <a:defRPr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defRPr>
            </a:lvl5pPr>
            <a:lvl6pPr indent="-3175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i Jamjuree"/>
              <a:buChar char="■"/>
              <a:defRPr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defRPr>
            </a:lvl6pPr>
            <a:lvl7pPr indent="-3175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i Jamjuree"/>
              <a:buChar char="●"/>
              <a:defRPr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defRPr>
            </a:lvl7pPr>
            <a:lvl8pPr indent="-3175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i Jamjuree"/>
              <a:buChar char="○"/>
              <a:defRPr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defRPr>
            </a:lvl8pPr>
            <a:lvl9pPr indent="-3175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Bai Jamjuree"/>
              <a:buChar char="■"/>
              <a:defRPr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Relationship Id="rId4" Type="http://schemas.openxmlformats.org/officeDocument/2006/relationships/image" Target="../media/image3.png"/><Relationship Id="rId5" Type="http://schemas.openxmlformats.org/officeDocument/2006/relationships/image" Target="../media/image15.png"/><Relationship Id="rId6" Type="http://schemas.openxmlformats.org/officeDocument/2006/relationships/image" Target="../media/image19.png"/><Relationship Id="rId7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png"/><Relationship Id="rId4" Type="http://schemas.openxmlformats.org/officeDocument/2006/relationships/image" Target="../media/image1.png"/><Relationship Id="rId5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5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5.png"/><Relationship Id="rId4" Type="http://schemas.openxmlformats.org/officeDocument/2006/relationships/image" Target="../media/image23.png"/><Relationship Id="rId9" Type="http://schemas.openxmlformats.org/officeDocument/2006/relationships/image" Target="../media/image31.jpg"/><Relationship Id="rId5" Type="http://schemas.openxmlformats.org/officeDocument/2006/relationships/image" Target="../media/image41.png"/><Relationship Id="rId6" Type="http://schemas.openxmlformats.org/officeDocument/2006/relationships/image" Target="../media/image32.png"/><Relationship Id="rId7" Type="http://schemas.openxmlformats.org/officeDocument/2006/relationships/image" Target="../media/image36.png"/><Relationship Id="rId8" Type="http://schemas.openxmlformats.org/officeDocument/2006/relationships/image" Target="../media/image2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9.png"/><Relationship Id="rId4" Type="http://schemas.openxmlformats.org/officeDocument/2006/relationships/image" Target="../media/image4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39.png"/><Relationship Id="rId6" Type="http://schemas.openxmlformats.org/officeDocument/2006/relationships/image" Target="../media/image45.png"/><Relationship Id="rId7" Type="http://schemas.openxmlformats.org/officeDocument/2006/relationships/image" Target="../media/image5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4.png"/><Relationship Id="rId4" Type="http://schemas.openxmlformats.org/officeDocument/2006/relationships/image" Target="../media/image46.png"/><Relationship Id="rId5" Type="http://schemas.openxmlformats.org/officeDocument/2006/relationships/image" Target="../media/image6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2.jpg"/><Relationship Id="rId4" Type="http://schemas.openxmlformats.org/officeDocument/2006/relationships/image" Target="../media/image57.jpg"/><Relationship Id="rId5" Type="http://schemas.openxmlformats.org/officeDocument/2006/relationships/image" Target="../media/image43.jpg"/><Relationship Id="rId6" Type="http://schemas.openxmlformats.org/officeDocument/2006/relationships/image" Target="../media/image42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0.png"/><Relationship Id="rId4" Type="http://schemas.openxmlformats.org/officeDocument/2006/relationships/image" Target="../media/image53.jpg"/><Relationship Id="rId5" Type="http://schemas.openxmlformats.org/officeDocument/2006/relationships/image" Target="../media/image51.jpg"/><Relationship Id="rId6" Type="http://schemas.openxmlformats.org/officeDocument/2006/relationships/image" Target="../media/image5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9.png"/><Relationship Id="rId4" Type="http://schemas.openxmlformats.org/officeDocument/2006/relationships/image" Target="../media/image60.jpg"/><Relationship Id="rId5" Type="http://schemas.openxmlformats.org/officeDocument/2006/relationships/image" Target="../media/image5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10.png"/><Relationship Id="rId6" Type="http://schemas.openxmlformats.org/officeDocument/2006/relationships/image" Target="../media/image8.png"/><Relationship Id="rId7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20.png"/><Relationship Id="rId6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0" name="Shape 2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1" name="Google Shape;2581;p26"/>
          <p:cNvSpPr txBox="1"/>
          <p:nvPr>
            <p:ph type="ctrTitle"/>
          </p:nvPr>
        </p:nvSpPr>
        <p:spPr>
          <a:xfrm>
            <a:off x="173550" y="524650"/>
            <a:ext cx="5046300" cy="3351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>
                <a:solidFill>
                  <a:schemeClr val="accent1"/>
                </a:solidFill>
              </a:rPr>
              <a:t>MANQUSHTI</a:t>
            </a:r>
            <a:endParaRPr sz="44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Masa Abu Aisheh</a:t>
            </a:r>
            <a:endParaRPr sz="2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Nancy Sawalmeh</a:t>
            </a:r>
            <a:r>
              <a:rPr lang="en" sz="4400"/>
              <a:t> </a:t>
            </a:r>
            <a:endParaRPr sz="5100">
              <a:solidFill>
                <a:schemeClr val="accent1"/>
              </a:solidFill>
            </a:endParaRPr>
          </a:p>
        </p:txBody>
      </p:sp>
      <p:sp>
        <p:nvSpPr>
          <p:cNvPr id="2582" name="Google Shape;2582;p26"/>
          <p:cNvSpPr txBox="1"/>
          <p:nvPr>
            <p:ph idx="1" type="subTitle"/>
          </p:nvPr>
        </p:nvSpPr>
        <p:spPr>
          <a:xfrm>
            <a:off x="750125" y="3876025"/>
            <a:ext cx="3822000" cy="53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Dr. Luai malhis  </a:t>
            </a:r>
            <a:endParaRPr sz="2100"/>
          </a:p>
        </p:txBody>
      </p:sp>
      <p:cxnSp>
        <p:nvCxnSpPr>
          <p:cNvPr id="2583" name="Google Shape;2583;p26"/>
          <p:cNvCxnSpPr/>
          <p:nvPr/>
        </p:nvCxnSpPr>
        <p:spPr>
          <a:xfrm>
            <a:off x="863500" y="3633550"/>
            <a:ext cx="3382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584" name="Google Shape;258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7296" y="4"/>
            <a:ext cx="42467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28" name="Shape 2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9" name="Google Shape;2829;p35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</a:t>
            </a:r>
            <a:endParaRPr/>
          </a:p>
        </p:txBody>
      </p:sp>
      <p:pic>
        <p:nvPicPr>
          <p:cNvPr id="2830" name="Google Shape;283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925" y="1566625"/>
            <a:ext cx="1683875" cy="168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1" name="Google Shape;283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0063" y="1729813"/>
            <a:ext cx="1683875" cy="168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2" name="Google Shape;283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20075" y="1566622"/>
            <a:ext cx="2089962" cy="182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3" name="Google Shape;2833;p35"/>
          <p:cNvPicPr preferRelativeResize="0"/>
          <p:nvPr/>
        </p:nvPicPr>
        <p:blipFill rotWithShape="1">
          <a:blip r:embed="rId6">
            <a:alphaModFix/>
          </a:blip>
          <a:srcRect b="12898" l="0" r="0" t="15957"/>
          <a:stretch/>
        </p:blipFill>
        <p:spPr>
          <a:xfrm>
            <a:off x="2262475" y="3250500"/>
            <a:ext cx="2089950" cy="148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4" name="Google Shape;2834;p35"/>
          <p:cNvPicPr preferRelativeResize="0"/>
          <p:nvPr/>
        </p:nvPicPr>
        <p:blipFill rotWithShape="1">
          <a:blip r:embed="rId7">
            <a:alphaModFix/>
          </a:blip>
          <a:srcRect b="16154" l="0" r="0" t="22442"/>
          <a:stretch/>
        </p:blipFill>
        <p:spPr>
          <a:xfrm>
            <a:off x="4835650" y="3455262"/>
            <a:ext cx="2013525" cy="107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838" name="Shape 2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9" name="Google Shape;2839;p36"/>
          <p:cNvSpPr txBox="1"/>
          <p:nvPr>
            <p:ph type="title"/>
          </p:nvPr>
        </p:nvSpPr>
        <p:spPr>
          <a:xfrm>
            <a:off x="709199" y="444125"/>
            <a:ext cx="7725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SaltCheese Dispenser Machine</a:t>
            </a:r>
            <a:endParaRPr sz="1800">
              <a:solidFill>
                <a:schemeClr val="lt1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grpSp>
        <p:nvGrpSpPr>
          <p:cNvPr id="2840" name="Google Shape;2840;p36"/>
          <p:cNvGrpSpPr/>
          <p:nvPr/>
        </p:nvGrpSpPr>
        <p:grpSpPr>
          <a:xfrm>
            <a:off x="709201" y="403075"/>
            <a:ext cx="7477331" cy="654800"/>
            <a:chOff x="733925" y="689750"/>
            <a:chExt cx="7276500" cy="654800"/>
          </a:xfrm>
        </p:grpSpPr>
        <p:cxnSp>
          <p:nvCxnSpPr>
            <p:cNvPr id="2841" name="Google Shape;2841;p36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42" name="Google Shape;2842;p36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2843" name="Google Shape;284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4277" y="1246775"/>
            <a:ext cx="2557725" cy="340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4" name="Google Shape;2844;p36"/>
          <p:cNvPicPr preferRelativeResize="0"/>
          <p:nvPr/>
        </p:nvPicPr>
        <p:blipFill rotWithShape="1">
          <a:blip r:embed="rId4">
            <a:alphaModFix/>
          </a:blip>
          <a:srcRect b="0" l="0" r="4970" t="0"/>
          <a:stretch/>
        </p:blipFill>
        <p:spPr>
          <a:xfrm>
            <a:off x="4779400" y="1246775"/>
            <a:ext cx="2665400" cy="3406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48" name="Shape 2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9" name="Google Shape;2849;p37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</a:t>
            </a:r>
            <a:endParaRPr/>
          </a:p>
        </p:txBody>
      </p:sp>
      <p:pic>
        <p:nvPicPr>
          <p:cNvPr id="2850" name="Google Shape;285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350" y="1787688"/>
            <a:ext cx="3405249" cy="221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1" name="Google Shape;2851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9046" y="1787688"/>
            <a:ext cx="2101000" cy="210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2" name="Google Shape;2852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52350" y="1932003"/>
            <a:ext cx="2101000" cy="2100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856" name="Shape 2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7" name="Google Shape;2857;p38"/>
          <p:cNvSpPr txBox="1"/>
          <p:nvPr>
            <p:ph type="title"/>
          </p:nvPr>
        </p:nvSpPr>
        <p:spPr>
          <a:xfrm>
            <a:off x="709199" y="444125"/>
            <a:ext cx="7725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Oven Chamber</a:t>
            </a:r>
            <a:endParaRPr sz="1800">
              <a:solidFill>
                <a:schemeClr val="lt1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grpSp>
        <p:nvGrpSpPr>
          <p:cNvPr id="2858" name="Google Shape;2858;p38"/>
          <p:cNvGrpSpPr/>
          <p:nvPr/>
        </p:nvGrpSpPr>
        <p:grpSpPr>
          <a:xfrm>
            <a:off x="709201" y="403075"/>
            <a:ext cx="7477331" cy="654800"/>
            <a:chOff x="733925" y="689750"/>
            <a:chExt cx="7276500" cy="654800"/>
          </a:xfrm>
        </p:grpSpPr>
        <p:cxnSp>
          <p:nvCxnSpPr>
            <p:cNvPr id="2859" name="Google Shape;2859;p38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60" name="Google Shape;2860;p38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2861" name="Google Shape;286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875" y="1607600"/>
            <a:ext cx="4029075" cy="258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2" name="Google Shape;2862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23225" y="1607588"/>
            <a:ext cx="3441125" cy="2589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66" name="Shape 2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" name="Google Shape;2867;p39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</a:t>
            </a:r>
            <a:endParaRPr/>
          </a:p>
        </p:txBody>
      </p:sp>
      <p:pic>
        <p:nvPicPr>
          <p:cNvPr id="2868" name="Google Shape;286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350" y="1787700"/>
            <a:ext cx="2698992" cy="17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9" name="Google Shape;2869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54925" y="1933974"/>
            <a:ext cx="2840364" cy="161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0" name="Google Shape;2870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47698" y="1606588"/>
            <a:ext cx="1926925" cy="226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874" name="Shape 2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5" name="Google Shape;2875;p40"/>
          <p:cNvSpPr txBox="1"/>
          <p:nvPr>
            <p:ph type="title"/>
          </p:nvPr>
        </p:nvSpPr>
        <p:spPr>
          <a:xfrm>
            <a:off x="709199" y="444125"/>
            <a:ext cx="7725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Conveyor belt</a:t>
            </a:r>
            <a:endParaRPr sz="1800">
              <a:solidFill>
                <a:schemeClr val="lt1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grpSp>
        <p:nvGrpSpPr>
          <p:cNvPr id="2876" name="Google Shape;2876;p40"/>
          <p:cNvGrpSpPr/>
          <p:nvPr/>
        </p:nvGrpSpPr>
        <p:grpSpPr>
          <a:xfrm>
            <a:off x="709201" y="403075"/>
            <a:ext cx="7477331" cy="654800"/>
            <a:chOff x="733925" y="689750"/>
            <a:chExt cx="7276500" cy="654800"/>
          </a:xfrm>
        </p:grpSpPr>
        <p:cxnSp>
          <p:nvCxnSpPr>
            <p:cNvPr id="2877" name="Google Shape;2877;p40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78" name="Google Shape;2878;p40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2879" name="Google Shape;287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3625" y="1195200"/>
            <a:ext cx="2709675" cy="153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0" name="Google Shape;2880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3625" y="2905825"/>
            <a:ext cx="5460900" cy="197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1" name="Google Shape;2881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20844" y="1173975"/>
            <a:ext cx="2393676" cy="1615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85" name="Shape 2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" name="Google Shape;2886;p41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</a:t>
            </a:r>
            <a:endParaRPr/>
          </a:p>
        </p:txBody>
      </p:sp>
      <p:pic>
        <p:nvPicPr>
          <p:cNvPr id="2887" name="Google Shape;288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4425" y="1534975"/>
            <a:ext cx="3493000" cy="306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8" name="Google Shape;288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3200" y="1894025"/>
            <a:ext cx="2699001" cy="212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892" name="Shape 2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3" name="Google Shape;2893;p42"/>
          <p:cNvSpPr txBox="1"/>
          <p:nvPr>
            <p:ph type="title"/>
          </p:nvPr>
        </p:nvSpPr>
        <p:spPr>
          <a:xfrm>
            <a:off x="709199" y="444125"/>
            <a:ext cx="7725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Additional </a:t>
            </a: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Components</a:t>
            </a:r>
            <a:endParaRPr sz="1800">
              <a:solidFill>
                <a:schemeClr val="lt1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grpSp>
        <p:nvGrpSpPr>
          <p:cNvPr id="2894" name="Google Shape;2894;p42"/>
          <p:cNvGrpSpPr/>
          <p:nvPr/>
        </p:nvGrpSpPr>
        <p:grpSpPr>
          <a:xfrm>
            <a:off x="709201" y="403075"/>
            <a:ext cx="7477331" cy="654800"/>
            <a:chOff x="733925" y="689750"/>
            <a:chExt cx="7276500" cy="654800"/>
          </a:xfrm>
        </p:grpSpPr>
        <p:cxnSp>
          <p:nvCxnSpPr>
            <p:cNvPr id="2895" name="Google Shape;2895;p42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96" name="Google Shape;2896;p42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2897" name="Google Shape;2897;p42"/>
          <p:cNvPicPr preferRelativeResize="0"/>
          <p:nvPr/>
        </p:nvPicPr>
        <p:blipFill rotWithShape="1">
          <a:blip r:embed="rId3">
            <a:alphaModFix/>
          </a:blip>
          <a:srcRect b="10511" l="0" r="0" t="9063"/>
          <a:stretch/>
        </p:blipFill>
        <p:spPr>
          <a:xfrm>
            <a:off x="538075" y="1255638"/>
            <a:ext cx="1804775" cy="153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8" name="Google Shape;2898;p42"/>
          <p:cNvPicPr preferRelativeResize="0"/>
          <p:nvPr/>
        </p:nvPicPr>
        <p:blipFill rotWithShape="1">
          <a:blip r:embed="rId4">
            <a:alphaModFix/>
          </a:blip>
          <a:srcRect b="24435" l="0" r="0" t="14581"/>
          <a:stretch/>
        </p:blipFill>
        <p:spPr>
          <a:xfrm>
            <a:off x="2845475" y="1279225"/>
            <a:ext cx="3519013" cy="156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9" name="Google Shape;2899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80975" y="1293375"/>
            <a:ext cx="2085425" cy="153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0" name="Google Shape;2900;p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8087" y="2991475"/>
            <a:ext cx="1733600" cy="17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1" name="Google Shape;2901;p4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98925" y="3066950"/>
            <a:ext cx="2097675" cy="165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2" name="Google Shape;2902;p4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787225" y="3066950"/>
            <a:ext cx="2338051" cy="165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3" name="Google Shape;2903;p4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32800" y="3066950"/>
            <a:ext cx="1733600" cy="165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907" name="Shape 2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" name="Google Shape;2908;p43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r>
              <a:rPr lang="en"/>
              <a:t>03  Overall Design</a:t>
            </a:r>
            <a:endParaRPr/>
          </a:p>
        </p:txBody>
      </p:sp>
      <p:pic>
        <p:nvPicPr>
          <p:cNvPr id="2909" name="Google Shape;290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600" y="1612175"/>
            <a:ext cx="4270400" cy="304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0" name="Google Shape;2910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5400" y="1612163"/>
            <a:ext cx="3834876" cy="3044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914" name="Shape 2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5" name="Google Shape;2915;p44"/>
          <p:cNvSpPr txBox="1"/>
          <p:nvPr>
            <p:ph type="title"/>
          </p:nvPr>
        </p:nvSpPr>
        <p:spPr>
          <a:xfrm>
            <a:off x="685300" y="25015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MOBILE APP - User Side</a:t>
            </a:r>
            <a:endParaRPr/>
          </a:p>
        </p:txBody>
      </p:sp>
      <p:pic>
        <p:nvPicPr>
          <p:cNvPr id="2916" name="Google Shape;291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32275"/>
            <a:ext cx="2320212" cy="3233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7" name="Google Shape;2917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9925" y="2207524"/>
            <a:ext cx="1964826" cy="2836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8" name="Google Shape;2918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41700" y="1046899"/>
            <a:ext cx="1763300" cy="2558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9" name="Google Shape;2919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81348" y="2346425"/>
            <a:ext cx="1927626" cy="269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0" name="Google Shape;2920;p4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08975" y="932269"/>
            <a:ext cx="2235026" cy="3481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88" name="Shape 2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9" name="Google Shape;2589;p27"/>
          <p:cNvSpPr txBox="1"/>
          <p:nvPr>
            <p:ph idx="5" type="subTitle"/>
          </p:nvPr>
        </p:nvSpPr>
        <p:spPr>
          <a:xfrm>
            <a:off x="4238887" y="2234350"/>
            <a:ext cx="18717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Overall Design</a:t>
            </a:r>
            <a:endParaRPr sz="1800"/>
          </a:p>
        </p:txBody>
      </p:sp>
      <p:sp>
        <p:nvSpPr>
          <p:cNvPr id="2590" name="Google Shape;2590;p27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2591" name="Google Shape;2591;p27"/>
          <p:cNvSpPr txBox="1"/>
          <p:nvPr>
            <p:ph idx="3" type="title"/>
          </p:nvPr>
        </p:nvSpPr>
        <p:spPr>
          <a:xfrm flipH="1">
            <a:off x="730613" y="1909450"/>
            <a:ext cx="922500" cy="1177200"/>
          </a:xfrm>
          <a:prstGeom prst="rect">
            <a:avLst/>
          </a:prstGeom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592" name="Google Shape;2592;p27"/>
          <p:cNvSpPr txBox="1"/>
          <p:nvPr>
            <p:ph idx="2" type="subTitle"/>
          </p:nvPr>
        </p:nvSpPr>
        <p:spPr>
          <a:xfrm>
            <a:off x="1652913" y="2261175"/>
            <a:ext cx="15951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Introduction</a:t>
            </a:r>
            <a:endParaRPr sz="1800"/>
          </a:p>
        </p:txBody>
      </p:sp>
      <p:sp>
        <p:nvSpPr>
          <p:cNvPr id="2593" name="Google Shape;2593;p27"/>
          <p:cNvSpPr txBox="1"/>
          <p:nvPr>
            <p:ph idx="8" type="subTitle"/>
          </p:nvPr>
        </p:nvSpPr>
        <p:spPr>
          <a:xfrm>
            <a:off x="6824664" y="2234350"/>
            <a:ext cx="15951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Future Work</a:t>
            </a:r>
            <a:endParaRPr sz="1800"/>
          </a:p>
        </p:txBody>
      </p:sp>
      <p:sp>
        <p:nvSpPr>
          <p:cNvPr id="2594" name="Google Shape;2594;p27"/>
          <p:cNvSpPr txBox="1"/>
          <p:nvPr>
            <p:ph idx="14" type="subTitle"/>
          </p:nvPr>
        </p:nvSpPr>
        <p:spPr>
          <a:xfrm>
            <a:off x="1653113" y="3237000"/>
            <a:ext cx="1724100" cy="87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Features &amp; Components</a:t>
            </a:r>
            <a:endParaRPr sz="1800"/>
          </a:p>
        </p:txBody>
      </p:sp>
      <p:sp>
        <p:nvSpPr>
          <p:cNvPr id="2595" name="Google Shape;2595;p27"/>
          <p:cNvSpPr txBox="1"/>
          <p:nvPr>
            <p:ph idx="17" type="subTitle"/>
          </p:nvPr>
        </p:nvSpPr>
        <p:spPr>
          <a:xfrm>
            <a:off x="4238877" y="3407200"/>
            <a:ext cx="14112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Constraints</a:t>
            </a:r>
            <a:endParaRPr sz="1800"/>
          </a:p>
        </p:txBody>
      </p:sp>
      <p:sp>
        <p:nvSpPr>
          <p:cNvPr id="2596" name="Google Shape;2596;p27"/>
          <p:cNvSpPr txBox="1"/>
          <p:nvPr>
            <p:ph idx="6" type="title"/>
          </p:nvPr>
        </p:nvSpPr>
        <p:spPr>
          <a:xfrm flipH="1">
            <a:off x="3316089" y="1909450"/>
            <a:ext cx="922800" cy="117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597" name="Google Shape;2597;p27"/>
          <p:cNvSpPr txBox="1"/>
          <p:nvPr>
            <p:ph idx="9" type="title"/>
          </p:nvPr>
        </p:nvSpPr>
        <p:spPr>
          <a:xfrm flipH="1">
            <a:off x="5908466" y="1909500"/>
            <a:ext cx="922800" cy="117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2598" name="Google Shape;2598;p27"/>
          <p:cNvSpPr txBox="1"/>
          <p:nvPr>
            <p:ph idx="15" type="title"/>
          </p:nvPr>
        </p:nvSpPr>
        <p:spPr>
          <a:xfrm flipH="1">
            <a:off x="724191" y="3086700"/>
            <a:ext cx="922500" cy="117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599" name="Google Shape;2599;p27"/>
          <p:cNvSpPr txBox="1"/>
          <p:nvPr>
            <p:ph idx="18" type="title"/>
          </p:nvPr>
        </p:nvSpPr>
        <p:spPr>
          <a:xfrm flipH="1">
            <a:off x="3316265" y="3086700"/>
            <a:ext cx="922800" cy="117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2600" name="Google Shape;2600;p27"/>
          <p:cNvSpPr txBox="1"/>
          <p:nvPr>
            <p:ph idx="20" type="subTitle"/>
          </p:nvPr>
        </p:nvSpPr>
        <p:spPr>
          <a:xfrm>
            <a:off x="6824654" y="3407300"/>
            <a:ext cx="1411200" cy="52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Result</a:t>
            </a:r>
            <a:endParaRPr sz="1800"/>
          </a:p>
        </p:txBody>
      </p:sp>
      <p:sp>
        <p:nvSpPr>
          <p:cNvPr id="2601" name="Google Shape;2601;p27"/>
          <p:cNvSpPr txBox="1"/>
          <p:nvPr>
            <p:ph idx="21" type="title"/>
          </p:nvPr>
        </p:nvSpPr>
        <p:spPr>
          <a:xfrm flipH="1">
            <a:off x="5908641" y="3086700"/>
            <a:ext cx="922800" cy="117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924" name="Shape 2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5" name="Google Shape;2925;p45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MOBILE APP - Admin Side</a:t>
            </a:r>
            <a:endParaRPr/>
          </a:p>
        </p:txBody>
      </p:sp>
      <p:pic>
        <p:nvPicPr>
          <p:cNvPr id="2926" name="Google Shape;292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925" y="1498100"/>
            <a:ext cx="2339063" cy="349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7" name="Google Shape;2927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1838" y="1498100"/>
            <a:ext cx="2253549" cy="349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8" name="Google Shape;2928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20361" y="1433725"/>
            <a:ext cx="2246582" cy="3492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932" name="Shape 2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3" name="Google Shape;2933;p46"/>
          <p:cNvGrpSpPr/>
          <p:nvPr/>
        </p:nvGrpSpPr>
        <p:grpSpPr>
          <a:xfrm>
            <a:off x="-4" y="41350"/>
            <a:ext cx="1981910" cy="5143370"/>
            <a:chOff x="-479652" y="0"/>
            <a:chExt cx="1869727" cy="5349875"/>
          </a:xfrm>
        </p:grpSpPr>
        <p:sp>
          <p:nvSpPr>
            <p:cNvPr id="2934" name="Google Shape;2934;p46"/>
            <p:cNvSpPr/>
            <p:nvPr/>
          </p:nvSpPr>
          <p:spPr>
            <a:xfrm>
              <a:off x="549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5" name="Google Shape;2935;p46"/>
            <p:cNvSpPr/>
            <p:nvPr/>
          </p:nvSpPr>
          <p:spPr>
            <a:xfrm>
              <a:off x="3215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6" name="Google Shape;2936;p46"/>
            <p:cNvSpPr/>
            <p:nvPr/>
          </p:nvSpPr>
          <p:spPr>
            <a:xfrm>
              <a:off x="8554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7" name="Google Shape;2937;p46"/>
            <p:cNvSpPr/>
            <p:nvPr/>
          </p:nvSpPr>
          <p:spPr>
            <a:xfrm>
              <a:off x="5888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8" name="Google Shape;2938;p46"/>
            <p:cNvSpPr/>
            <p:nvPr/>
          </p:nvSpPr>
          <p:spPr>
            <a:xfrm>
              <a:off x="11227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9" name="Google Shape;2939;p46"/>
            <p:cNvSpPr/>
            <p:nvPr/>
          </p:nvSpPr>
          <p:spPr>
            <a:xfrm>
              <a:off x="11227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0" name="Google Shape;2940;p46"/>
            <p:cNvSpPr/>
            <p:nvPr/>
          </p:nvSpPr>
          <p:spPr>
            <a:xfrm>
              <a:off x="-2123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1" name="Google Shape;2941;p46"/>
            <p:cNvSpPr/>
            <p:nvPr/>
          </p:nvSpPr>
          <p:spPr>
            <a:xfrm>
              <a:off x="8554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2" name="Google Shape;2942;p46"/>
            <p:cNvSpPr/>
            <p:nvPr/>
          </p:nvSpPr>
          <p:spPr>
            <a:xfrm>
              <a:off x="8554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3" name="Google Shape;2943;p46"/>
            <p:cNvSpPr/>
            <p:nvPr/>
          </p:nvSpPr>
          <p:spPr>
            <a:xfrm>
              <a:off x="549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4" name="Google Shape;2944;p46"/>
            <p:cNvSpPr/>
            <p:nvPr/>
          </p:nvSpPr>
          <p:spPr>
            <a:xfrm>
              <a:off x="11227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5" name="Google Shape;2945;p46"/>
            <p:cNvSpPr/>
            <p:nvPr/>
          </p:nvSpPr>
          <p:spPr>
            <a:xfrm>
              <a:off x="-2123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6" name="Google Shape;2946;p46"/>
            <p:cNvSpPr/>
            <p:nvPr/>
          </p:nvSpPr>
          <p:spPr>
            <a:xfrm>
              <a:off x="-2123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7" name="Google Shape;2947;p46"/>
            <p:cNvSpPr/>
            <p:nvPr/>
          </p:nvSpPr>
          <p:spPr>
            <a:xfrm>
              <a:off x="549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8" name="Google Shape;2948;p46"/>
            <p:cNvSpPr/>
            <p:nvPr/>
          </p:nvSpPr>
          <p:spPr>
            <a:xfrm>
              <a:off x="-47898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9" name="Google Shape;2949;p46"/>
            <p:cNvSpPr/>
            <p:nvPr/>
          </p:nvSpPr>
          <p:spPr>
            <a:xfrm>
              <a:off x="-2123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0" name="Google Shape;2950;p46"/>
            <p:cNvSpPr/>
            <p:nvPr/>
          </p:nvSpPr>
          <p:spPr>
            <a:xfrm>
              <a:off x="-2123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1" name="Google Shape;2951;p46"/>
            <p:cNvSpPr/>
            <p:nvPr/>
          </p:nvSpPr>
          <p:spPr>
            <a:xfrm>
              <a:off x="-47898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2" name="Google Shape;2952;p46"/>
            <p:cNvSpPr/>
            <p:nvPr/>
          </p:nvSpPr>
          <p:spPr>
            <a:xfrm>
              <a:off x="3215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3" name="Google Shape;2953;p46"/>
            <p:cNvSpPr/>
            <p:nvPr/>
          </p:nvSpPr>
          <p:spPr>
            <a:xfrm>
              <a:off x="3215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4" name="Google Shape;2954;p46"/>
            <p:cNvSpPr/>
            <p:nvPr/>
          </p:nvSpPr>
          <p:spPr>
            <a:xfrm>
              <a:off x="549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5" name="Google Shape;2955;p46"/>
            <p:cNvSpPr/>
            <p:nvPr/>
          </p:nvSpPr>
          <p:spPr>
            <a:xfrm>
              <a:off x="549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6" name="Google Shape;2956;p46"/>
            <p:cNvSpPr/>
            <p:nvPr/>
          </p:nvSpPr>
          <p:spPr>
            <a:xfrm>
              <a:off x="5888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7" name="Google Shape;2957;p46"/>
            <p:cNvSpPr/>
            <p:nvPr/>
          </p:nvSpPr>
          <p:spPr>
            <a:xfrm>
              <a:off x="11234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8" name="Google Shape;2958;p46"/>
            <p:cNvSpPr/>
            <p:nvPr/>
          </p:nvSpPr>
          <p:spPr>
            <a:xfrm>
              <a:off x="5888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9" name="Google Shape;2959;p46"/>
            <p:cNvSpPr/>
            <p:nvPr/>
          </p:nvSpPr>
          <p:spPr>
            <a:xfrm>
              <a:off x="3215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0" name="Google Shape;2960;p46"/>
            <p:cNvSpPr/>
            <p:nvPr/>
          </p:nvSpPr>
          <p:spPr>
            <a:xfrm>
              <a:off x="11234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1" name="Google Shape;2961;p46"/>
            <p:cNvSpPr/>
            <p:nvPr/>
          </p:nvSpPr>
          <p:spPr>
            <a:xfrm>
              <a:off x="5888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2" name="Google Shape;2962;p46"/>
            <p:cNvSpPr/>
            <p:nvPr/>
          </p:nvSpPr>
          <p:spPr>
            <a:xfrm>
              <a:off x="5888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3" name="Google Shape;2963;p46"/>
            <p:cNvSpPr/>
            <p:nvPr/>
          </p:nvSpPr>
          <p:spPr>
            <a:xfrm>
              <a:off x="3215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4" name="Google Shape;2964;p46"/>
            <p:cNvSpPr/>
            <p:nvPr/>
          </p:nvSpPr>
          <p:spPr>
            <a:xfrm>
              <a:off x="11227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5" name="Google Shape;2965;p46"/>
            <p:cNvSpPr/>
            <p:nvPr/>
          </p:nvSpPr>
          <p:spPr>
            <a:xfrm>
              <a:off x="8554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6" name="Google Shape;2966;p46"/>
            <p:cNvSpPr/>
            <p:nvPr/>
          </p:nvSpPr>
          <p:spPr>
            <a:xfrm>
              <a:off x="-2123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7" name="Google Shape;2967;p46"/>
            <p:cNvSpPr/>
            <p:nvPr/>
          </p:nvSpPr>
          <p:spPr>
            <a:xfrm>
              <a:off x="3215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8" name="Google Shape;2968;p46"/>
            <p:cNvSpPr/>
            <p:nvPr/>
          </p:nvSpPr>
          <p:spPr>
            <a:xfrm>
              <a:off x="549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9" name="Google Shape;2969;p46"/>
            <p:cNvSpPr/>
            <p:nvPr/>
          </p:nvSpPr>
          <p:spPr>
            <a:xfrm>
              <a:off x="5888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0" name="Google Shape;2970;p46"/>
            <p:cNvSpPr/>
            <p:nvPr/>
          </p:nvSpPr>
          <p:spPr>
            <a:xfrm>
              <a:off x="8554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1" name="Google Shape;2971;p46"/>
            <p:cNvSpPr/>
            <p:nvPr/>
          </p:nvSpPr>
          <p:spPr>
            <a:xfrm>
              <a:off x="8554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2" name="Google Shape;2972;p46"/>
            <p:cNvSpPr/>
            <p:nvPr/>
          </p:nvSpPr>
          <p:spPr>
            <a:xfrm>
              <a:off x="549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3" name="Google Shape;2973;p46"/>
            <p:cNvSpPr/>
            <p:nvPr/>
          </p:nvSpPr>
          <p:spPr>
            <a:xfrm>
              <a:off x="-2123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4" name="Google Shape;2974;p46"/>
            <p:cNvSpPr/>
            <p:nvPr/>
          </p:nvSpPr>
          <p:spPr>
            <a:xfrm>
              <a:off x="549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5" name="Google Shape;2975;p46"/>
            <p:cNvSpPr/>
            <p:nvPr/>
          </p:nvSpPr>
          <p:spPr>
            <a:xfrm>
              <a:off x="5888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6" name="Google Shape;2976;p46"/>
            <p:cNvSpPr/>
            <p:nvPr/>
          </p:nvSpPr>
          <p:spPr>
            <a:xfrm>
              <a:off x="-47898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7" name="Google Shape;2977;p46"/>
            <p:cNvSpPr/>
            <p:nvPr/>
          </p:nvSpPr>
          <p:spPr>
            <a:xfrm>
              <a:off x="-47898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8" name="Google Shape;2978;p46"/>
            <p:cNvSpPr/>
            <p:nvPr/>
          </p:nvSpPr>
          <p:spPr>
            <a:xfrm>
              <a:off x="3215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9" name="Google Shape;2979;p46"/>
            <p:cNvSpPr/>
            <p:nvPr/>
          </p:nvSpPr>
          <p:spPr>
            <a:xfrm>
              <a:off x="11234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0" name="Google Shape;2980;p46"/>
            <p:cNvSpPr/>
            <p:nvPr/>
          </p:nvSpPr>
          <p:spPr>
            <a:xfrm>
              <a:off x="8554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1" name="Google Shape;2981;p46"/>
            <p:cNvSpPr/>
            <p:nvPr/>
          </p:nvSpPr>
          <p:spPr>
            <a:xfrm>
              <a:off x="11234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2" name="Google Shape;2982;p46"/>
            <p:cNvSpPr/>
            <p:nvPr/>
          </p:nvSpPr>
          <p:spPr>
            <a:xfrm>
              <a:off x="-2123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3" name="Google Shape;2983;p46"/>
            <p:cNvSpPr/>
            <p:nvPr/>
          </p:nvSpPr>
          <p:spPr>
            <a:xfrm>
              <a:off x="-47898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4" name="Google Shape;2984;p46"/>
            <p:cNvSpPr/>
            <p:nvPr/>
          </p:nvSpPr>
          <p:spPr>
            <a:xfrm>
              <a:off x="-47898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5" name="Google Shape;2985;p46"/>
            <p:cNvSpPr/>
            <p:nvPr/>
          </p:nvSpPr>
          <p:spPr>
            <a:xfrm>
              <a:off x="-47898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6" name="Google Shape;2986;p46"/>
            <p:cNvSpPr/>
            <p:nvPr/>
          </p:nvSpPr>
          <p:spPr>
            <a:xfrm>
              <a:off x="549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7" name="Google Shape;2987;p46"/>
            <p:cNvSpPr/>
            <p:nvPr/>
          </p:nvSpPr>
          <p:spPr>
            <a:xfrm>
              <a:off x="5888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8" name="Google Shape;2988;p46"/>
            <p:cNvSpPr/>
            <p:nvPr/>
          </p:nvSpPr>
          <p:spPr>
            <a:xfrm>
              <a:off x="8554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9" name="Google Shape;2989;p46"/>
            <p:cNvSpPr/>
            <p:nvPr/>
          </p:nvSpPr>
          <p:spPr>
            <a:xfrm>
              <a:off x="3215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0" name="Google Shape;2990;p46"/>
            <p:cNvSpPr/>
            <p:nvPr/>
          </p:nvSpPr>
          <p:spPr>
            <a:xfrm>
              <a:off x="8554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1" name="Google Shape;2991;p46"/>
            <p:cNvSpPr/>
            <p:nvPr/>
          </p:nvSpPr>
          <p:spPr>
            <a:xfrm>
              <a:off x="11234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2" name="Google Shape;2992;p46"/>
            <p:cNvSpPr/>
            <p:nvPr/>
          </p:nvSpPr>
          <p:spPr>
            <a:xfrm>
              <a:off x="5888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3" name="Google Shape;2993;p46"/>
            <p:cNvSpPr/>
            <p:nvPr/>
          </p:nvSpPr>
          <p:spPr>
            <a:xfrm>
              <a:off x="-47898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4" name="Google Shape;2994;p46"/>
            <p:cNvSpPr/>
            <p:nvPr/>
          </p:nvSpPr>
          <p:spPr>
            <a:xfrm>
              <a:off x="3215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5" name="Google Shape;2995;p46"/>
            <p:cNvSpPr/>
            <p:nvPr/>
          </p:nvSpPr>
          <p:spPr>
            <a:xfrm>
              <a:off x="-2123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6" name="Google Shape;2996;p46"/>
            <p:cNvSpPr/>
            <p:nvPr/>
          </p:nvSpPr>
          <p:spPr>
            <a:xfrm>
              <a:off x="-47898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7" name="Google Shape;2997;p46"/>
            <p:cNvSpPr/>
            <p:nvPr/>
          </p:nvSpPr>
          <p:spPr>
            <a:xfrm>
              <a:off x="11227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8" name="Google Shape;2998;p46"/>
            <p:cNvSpPr/>
            <p:nvPr/>
          </p:nvSpPr>
          <p:spPr>
            <a:xfrm>
              <a:off x="8554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9" name="Google Shape;2999;p46"/>
            <p:cNvSpPr/>
            <p:nvPr/>
          </p:nvSpPr>
          <p:spPr>
            <a:xfrm>
              <a:off x="-47898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0" name="Google Shape;3000;p46"/>
            <p:cNvSpPr/>
            <p:nvPr/>
          </p:nvSpPr>
          <p:spPr>
            <a:xfrm>
              <a:off x="-2123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1" name="Google Shape;3001;p46"/>
            <p:cNvSpPr/>
            <p:nvPr/>
          </p:nvSpPr>
          <p:spPr>
            <a:xfrm>
              <a:off x="3215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2" name="Google Shape;3002;p46"/>
            <p:cNvSpPr/>
            <p:nvPr/>
          </p:nvSpPr>
          <p:spPr>
            <a:xfrm>
              <a:off x="5888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3" name="Google Shape;3003;p46"/>
            <p:cNvSpPr/>
            <p:nvPr/>
          </p:nvSpPr>
          <p:spPr>
            <a:xfrm>
              <a:off x="549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4" name="Google Shape;3004;p46"/>
            <p:cNvSpPr/>
            <p:nvPr/>
          </p:nvSpPr>
          <p:spPr>
            <a:xfrm>
              <a:off x="549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5" name="Google Shape;3005;p46"/>
            <p:cNvSpPr/>
            <p:nvPr/>
          </p:nvSpPr>
          <p:spPr>
            <a:xfrm>
              <a:off x="3215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6" name="Google Shape;3006;p46"/>
            <p:cNvSpPr/>
            <p:nvPr/>
          </p:nvSpPr>
          <p:spPr>
            <a:xfrm>
              <a:off x="8554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7" name="Google Shape;3007;p46"/>
            <p:cNvSpPr/>
            <p:nvPr/>
          </p:nvSpPr>
          <p:spPr>
            <a:xfrm>
              <a:off x="5888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8" name="Google Shape;3008;p46"/>
            <p:cNvSpPr/>
            <p:nvPr/>
          </p:nvSpPr>
          <p:spPr>
            <a:xfrm>
              <a:off x="11227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9" name="Google Shape;3009;p46"/>
            <p:cNvSpPr/>
            <p:nvPr/>
          </p:nvSpPr>
          <p:spPr>
            <a:xfrm>
              <a:off x="11227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0" name="Google Shape;3010;p46"/>
            <p:cNvSpPr/>
            <p:nvPr/>
          </p:nvSpPr>
          <p:spPr>
            <a:xfrm>
              <a:off x="-2123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1" name="Google Shape;3011;p46"/>
            <p:cNvSpPr/>
            <p:nvPr/>
          </p:nvSpPr>
          <p:spPr>
            <a:xfrm>
              <a:off x="8554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2" name="Google Shape;3012;p46"/>
            <p:cNvSpPr/>
            <p:nvPr/>
          </p:nvSpPr>
          <p:spPr>
            <a:xfrm>
              <a:off x="8554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3" name="Google Shape;3013;p46"/>
            <p:cNvSpPr/>
            <p:nvPr/>
          </p:nvSpPr>
          <p:spPr>
            <a:xfrm>
              <a:off x="549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4" name="Google Shape;3014;p46"/>
            <p:cNvSpPr/>
            <p:nvPr/>
          </p:nvSpPr>
          <p:spPr>
            <a:xfrm>
              <a:off x="11227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5" name="Google Shape;3015;p46"/>
            <p:cNvSpPr/>
            <p:nvPr/>
          </p:nvSpPr>
          <p:spPr>
            <a:xfrm>
              <a:off x="-2123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6" name="Google Shape;3016;p46"/>
            <p:cNvSpPr/>
            <p:nvPr/>
          </p:nvSpPr>
          <p:spPr>
            <a:xfrm>
              <a:off x="-2123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7" name="Google Shape;3017;p46"/>
            <p:cNvSpPr/>
            <p:nvPr/>
          </p:nvSpPr>
          <p:spPr>
            <a:xfrm>
              <a:off x="549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8" name="Google Shape;3018;p46"/>
            <p:cNvSpPr/>
            <p:nvPr/>
          </p:nvSpPr>
          <p:spPr>
            <a:xfrm>
              <a:off x="-47898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9" name="Google Shape;3019;p46"/>
            <p:cNvSpPr/>
            <p:nvPr/>
          </p:nvSpPr>
          <p:spPr>
            <a:xfrm>
              <a:off x="-2123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0" name="Google Shape;3020;p46"/>
            <p:cNvSpPr/>
            <p:nvPr/>
          </p:nvSpPr>
          <p:spPr>
            <a:xfrm>
              <a:off x="-2123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1" name="Google Shape;3021;p46"/>
            <p:cNvSpPr/>
            <p:nvPr/>
          </p:nvSpPr>
          <p:spPr>
            <a:xfrm>
              <a:off x="-479652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2" name="Google Shape;3022;p46"/>
            <p:cNvSpPr/>
            <p:nvPr/>
          </p:nvSpPr>
          <p:spPr>
            <a:xfrm>
              <a:off x="3215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3" name="Google Shape;3023;p46"/>
            <p:cNvSpPr/>
            <p:nvPr/>
          </p:nvSpPr>
          <p:spPr>
            <a:xfrm>
              <a:off x="3215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4" name="Google Shape;3024;p46"/>
            <p:cNvSpPr/>
            <p:nvPr/>
          </p:nvSpPr>
          <p:spPr>
            <a:xfrm>
              <a:off x="549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5" name="Google Shape;3025;p46"/>
            <p:cNvSpPr/>
            <p:nvPr/>
          </p:nvSpPr>
          <p:spPr>
            <a:xfrm>
              <a:off x="549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6" name="Google Shape;3026;p46"/>
            <p:cNvSpPr/>
            <p:nvPr/>
          </p:nvSpPr>
          <p:spPr>
            <a:xfrm>
              <a:off x="5888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7" name="Google Shape;3027;p46"/>
            <p:cNvSpPr/>
            <p:nvPr/>
          </p:nvSpPr>
          <p:spPr>
            <a:xfrm>
              <a:off x="11234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8" name="Google Shape;3028;p46"/>
            <p:cNvSpPr/>
            <p:nvPr/>
          </p:nvSpPr>
          <p:spPr>
            <a:xfrm>
              <a:off x="5888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9" name="Google Shape;3029;p46"/>
            <p:cNvSpPr/>
            <p:nvPr/>
          </p:nvSpPr>
          <p:spPr>
            <a:xfrm>
              <a:off x="3215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0" name="Google Shape;3030;p46"/>
            <p:cNvSpPr/>
            <p:nvPr/>
          </p:nvSpPr>
          <p:spPr>
            <a:xfrm>
              <a:off x="11227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1" name="Google Shape;3031;p46"/>
            <p:cNvSpPr/>
            <p:nvPr/>
          </p:nvSpPr>
          <p:spPr>
            <a:xfrm>
              <a:off x="5888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2" name="Google Shape;3032;p46"/>
            <p:cNvSpPr/>
            <p:nvPr/>
          </p:nvSpPr>
          <p:spPr>
            <a:xfrm>
              <a:off x="5888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3" name="Google Shape;3033;p46"/>
            <p:cNvSpPr/>
            <p:nvPr/>
          </p:nvSpPr>
          <p:spPr>
            <a:xfrm>
              <a:off x="3215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4" name="Google Shape;3034;p46"/>
            <p:cNvSpPr/>
            <p:nvPr/>
          </p:nvSpPr>
          <p:spPr>
            <a:xfrm>
              <a:off x="11227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5" name="Google Shape;3035;p46"/>
            <p:cNvSpPr/>
            <p:nvPr/>
          </p:nvSpPr>
          <p:spPr>
            <a:xfrm>
              <a:off x="8554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6" name="Google Shape;3036;p46"/>
            <p:cNvSpPr/>
            <p:nvPr/>
          </p:nvSpPr>
          <p:spPr>
            <a:xfrm>
              <a:off x="-2123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7" name="Google Shape;3037;p46"/>
            <p:cNvSpPr/>
            <p:nvPr/>
          </p:nvSpPr>
          <p:spPr>
            <a:xfrm>
              <a:off x="3215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8" name="Google Shape;3038;p46"/>
            <p:cNvSpPr/>
            <p:nvPr/>
          </p:nvSpPr>
          <p:spPr>
            <a:xfrm>
              <a:off x="549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9" name="Google Shape;3039;p46"/>
            <p:cNvSpPr/>
            <p:nvPr/>
          </p:nvSpPr>
          <p:spPr>
            <a:xfrm>
              <a:off x="5888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0" name="Google Shape;3040;p46"/>
            <p:cNvSpPr/>
            <p:nvPr/>
          </p:nvSpPr>
          <p:spPr>
            <a:xfrm>
              <a:off x="8554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1" name="Google Shape;3041;p46"/>
            <p:cNvSpPr/>
            <p:nvPr/>
          </p:nvSpPr>
          <p:spPr>
            <a:xfrm>
              <a:off x="8554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2" name="Google Shape;3042;p46"/>
            <p:cNvSpPr/>
            <p:nvPr/>
          </p:nvSpPr>
          <p:spPr>
            <a:xfrm>
              <a:off x="549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3" name="Google Shape;3043;p46"/>
            <p:cNvSpPr/>
            <p:nvPr/>
          </p:nvSpPr>
          <p:spPr>
            <a:xfrm>
              <a:off x="-2123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4" name="Google Shape;3044;p46"/>
            <p:cNvSpPr/>
            <p:nvPr/>
          </p:nvSpPr>
          <p:spPr>
            <a:xfrm>
              <a:off x="549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5" name="Google Shape;3045;p46"/>
            <p:cNvSpPr/>
            <p:nvPr/>
          </p:nvSpPr>
          <p:spPr>
            <a:xfrm>
              <a:off x="5888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6" name="Google Shape;3046;p46"/>
            <p:cNvSpPr/>
            <p:nvPr/>
          </p:nvSpPr>
          <p:spPr>
            <a:xfrm>
              <a:off x="-47898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7" name="Google Shape;3047;p46"/>
            <p:cNvSpPr/>
            <p:nvPr/>
          </p:nvSpPr>
          <p:spPr>
            <a:xfrm>
              <a:off x="-479652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8" name="Google Shape;3048;p46"/>
            <p:cNvSpPr/>
            <p:nvPr/>
          </p:nvSpPr>
          <p:spPr>
            <a:xfrm>
              <a:off x="3215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9" name="Google Shape;3049;p46"/>
            <p:cNvSpPr/>
            <p:nvPr/>
          </p:nvSpPr>
          <p:spPr>
            <a:xfrm>
              <a:off x="11234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0" name="Google Shape;3050;p46"/>
            <p:cNvSpPr/>
            <p:nvPr/>
          </p:nvSpPr>
          <p:spPr>
            <a:xfrm>
              <a:off x="8554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1" name="Google Shape;3051;p46"/>
            <p:cNvSpPr/>
            <p:nvPr/>
          </p:nvSpPr>
          <p:spPr>
            <a:xfrm>
              <a:off x="11234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2" name="Google Shape;3052;p46"/>
            <p:cNvSpPr/>
            <p:nvPr/>
          </p:nvSpPr>
          <p:spPr>
            <a:xfrm>
              <a:off x="-2123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3" name="Google Shape;3053;p46"/>
            <p:cNvSpPr/>
            <p:nvPr/>
          </p:nvSpPr>
          <p:spPr>
            <a:xfrm>
              <a:off x="-47898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4" name="Google Shape;3054;p46"/>
            <p:cNvSpPr/>
            <p:nvPr/>
          </p:nvSpPr>
          <p:spPr>
            <a:xfrm>
              <a:off x="-47898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5" name="Google Shape;3055;p46"/>
            <p:cNvSpPr/>
            <p:nvPr/>
          </p:nvSpPr>
          <p:spPr>
            <a:xfrm>
              <a:off x="-47898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6" name="Google Shape;3056;p46"/>
            <p:cNvSpPr/>
            <p:nvPr/>
          </p:nvSpPr>
          <p:spPr>
            <a:xfrm>
              <a:off x="549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7" name="Google Shape;3057;p46"/>
            <p:cNvSpPr/>
            <p:nvPr/>
          </p:nvSpPr>
          <p:spPr>
            <a:xfrm>
              <a:off x="5888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8" name="Google Shape;3058;p46"/>
            <p:cNvSpPr/>
            <p:nvPr/>
          </p:nvSpPr>
          <p:spPr>
            <a:xfrm>
              <a:off x="8554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9" name="Google Shape;3059;p46"/>
            <p:cNvSpPr/>
            <p:nvPr/>
          </p:nvSpPr>
          <p:spPr>
            <a:xfrm>
              <a:off x="3215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0" name="Google Shape;3060;p46"/>
            <p:cNvSpPr/>
            <p:nvPr/>
          </p:nvSpPr>
          <p:spPr>
            <a:xfrm>
              <a:off x="8554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1" name="Google Shape;3061;p46"/>
            <p:cNvSpPr/>
            <p:nvPr/>
          </p:nvSpPr>
          <p:spPr>
            <a:xfrm>
              <a:off x="11234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2" name="Google Shape;3062;p46"/>
            <p:cNvSpPr/>
            <p:nvPr/>
          </p:nvSpPr>
          <p:spPr>
            <a:xfrm>
              <a:off x="5888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3" name="Google Shape;3063;p46"/>
            <p:cNvSpPr/>
            <p:nvPr/>
          </p:nvSpPr>
          <p:spPr>
            <a:xfrm>
              <a:off x="-47898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4" name="Google Shape;3064;p46"/>
            <p:cNvSpPr/>
            <p:nvPr/>
          </p:nvSpPr>
          <p:spPr>
            <a:xfrm>
              <a:off x="3215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5" name="Google Shape;3065;p46"/>
            <p:cNvSpPr/>
            <p:nvPr/>
          </p:nvSpPr>
          <p:spPr>
            <a:xfrm>
              <a:off x="-2123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6" name="Google Shape;3066;p46"/>
            <p:cNvSpPr/>
            <p:nvPr/>
          </p:nvSpPr>
          <p:spPr>
            <a:xfrm>
              <a:off x="-47898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7" name="Google Shape;3067;p46"/>
            <p:cNvSpPr/>
            <p:nvPr/>
          </p:nvSpPr>
          <p:spPr>
            <a:xfrm>
              <a:off x="11234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8" name="Google Shape;3068;p46"/>
            <p:cNvSpPr/>
            <p:nvPr/>
          </p:nvSpPr>
          <p:spPr>
            <a:xfrm>
              <a:off x="8554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9" name="Google Shape;3069;p46"/>
            <p:cNvSpPr/>
            <p:nvPr/>
          </p:nvSpPr>
          <p:spPr>
            <a:xfrm>
              <a:off x="-47898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0" name="Google Shape;3070;p46"/>
            <p:cNvSpPr/>
            <p:nvPr/>
          </p:nvSpPr>
          <p:spPr>
            <a:xfrm>
              <a:off x="-2123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1" name="Google Shape;3071;p46"/>
            <p:cNvSpPr/>
            <p:nvPr/>
          </p:nvSpPr>
          <p:spPr>
            <a:xfrm>
              <a:off x="3215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2" name="Google Shape;3072;p46"/>
            <p:cNvSpPr/>
            <p:nvPr/>
          </p:nvSpPr>
          <p:spPr>
            <a:xfrm>
              <a:off x="5888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3" name="Google Shape;3073;p46"/>
            <p:cNvSpPr/>
            <p:nvPr/>
          </p:nvSpPr>
          <p:spPr>
            <a:xfrm>
              <a:off x="549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74" name="Google Shape;3074;p46"/>
          <p:cNvSpPr txBox="1"/>
          <p:nvPr>
            <p:ph type="title"/>
          </p:nvPr>
        </p:nvSpPr>
        <p:spPr>
          <a:xfrm>
            <a:off x="332125" y="414200"/>
            <a:ext cx="8303400" cy="83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04 </a:t>
            </a:r>
            <a:r>
              <a:rPr lang="en" sz="3000"/>
              <a:t> </a:t>
            </a:r>
            <a:r>
              <a:rPr lang="en" sz="3000">
                <a:solidFill>
                  <a:schemeClr val="lt1"/>
                </a:solidFill>
              </a:rPr>
              <a:t>Constraints</a:t>
            </a:r>
            <a:endParaRPr sz="5200">
              <a:solidFill>
                <a:schemeClr val="lt1"/>
              </a:solidFill>
            </a:endParaRPr>
          </a:p>
        </p:txBody>
      </p:sp>
      <p:grpSp>
        <p:nvGrpSpPr>
          <p:cNvPr id="3075" name="Google Shape;3075;p46"/>
          <p:cNvGrpSpPr/>
          <p:nvPr/>
        </p:nvGrpSpPr>
        <p:grpSpPr>
          <a:xfrm>
            <a:off x="251116" y="350064"/>
            <a:ext cx="8267089" cy="896986"/>
            <a:chOff x="4324800" y="731375"/>
            <a:chExt cx="3902700" cy="1788250"/>
          </a:xfrm>
        </p:grpSpPr>
        <p:cxnSp>
          <p:nvCxnSpPr>
            <p:cNvPr id="3076" name="Google Shape;3076;p46"/>
            <p:cNvCxnSpPr/>
            <p:nvPr/>
          </p:nvCxnSpPr>
          <p:spPr>
            <a:xfrm>
              <a:off x="4324800" y="251962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077" name="Google Shape;3077;p46"/>
            <p:cNvCxnSpPr/>
            <p:nvPr/>
          </p:nvCxnSpPr>
          <p:spPr>
            <a:xfrm>
              <a:off x="4324800" y="73137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3078" name="Google Shape;307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100" y="1992700"/>
            <a:ext cx="1813475" cy="2891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9" name="Google Shape;3079;p46"/>
          <p:cNvPicPr preferRelativeResize="0"/>
          <p:nvPr/>
        </p:nvPicPr>
        <p:blipFill rotWithShape="1">
          <a:blip r:embed="rId4">
            <a:alphaModFix/>
          </a:blip>
          <a:srcRect b="9978" l="0" r="0" t="12908"/>
          <a:stretch/>
        </p:blipFill>
        <p:spPr>
          <a:xfrm>
            <a:off x="2349050" y="1992700"/>
            <a:ext cx="1813475" cy="2891052"/>
          </a:xfrm>
          <a:prstGeom prst="rect">
            <a:avLst/>
          </a:prstGeom>
          <a:noFill/>
          <a:ln>
            <a:noFill/>
          </a:ln>
        </p:spPr>
      </p:pic>
      <p:sp>
        <p:nvSpPr>
          <p:cNvPr id="3080" name="Google Shape;3080;p46"/>
          <p:cNvSpPr txBox="1"/>
          <p:nvPr/>
        </p:nvSpPr>
        <p:spPr>
          <a:xfrm>
            <a:off x="2216239" y="1419025"/>
            <a:ext cx="1981800" cy="4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rPr>
              <a:t>Oven heat </a:t>
            </a:r>
            <a:r>
              <a:rPr b="1" lang="en"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rPr>
              <a:t>distribution</a:t>
            </a:r>
            <a:endParaRPr b="1">
              <a:solidFill>
                <a:schemeClr val="dk2"/>
              </a:solidFill>
              <a:latin typeface="Bai Jamjuree"/>
              <a:ea typeface="Bai Jamjuree"/>
              <a:cs typeface="Bai Jamjuree"/>
              <a:sym typeface="Bai Jamjuree"/>
            </a:endParaRPr>
          </a:p>
        </p:txBody>
      </p:sp>
      <p:pic>
        <p:nvPicPr>
          <p:cNvPr id="3081" name="Google Shape;3081;p46"/>
          <p:cNvPicPr preferRelativeResize="0"/>
          <p:nvPr/>
        </p:nvPicPr>
        <p:blipFill rotWithShape="1">
          <a:blip r:embed="rId5">
            <a:alphaModFix/>
          </a:blip>
          <a:srcRect b="3402" l="0" r="0" t="3643"/>
          <a:stretch/>
        </p:blipFill>
        <p:spPr>
          <a:xfrm>
            <a:off x="4447000" y="1992700"/>
            <a:ext cx="1911125" cy="2891052"/>
          </a:xfrm>
          <a:prstGeom prst="rect">
            <a:avLst/>
          </a:prstGeom>
          <a:noFill/>
          <a:ln>
            <a:noFill/>
          </a:ln>
        </p:spPr>
      </p:pic>
      <p:sp>
        <p:nvSpPr>
          <p:cNvPr id="3082" name="Google Shape;3082;p46"/>
          <p:cNvSpPr txBox="1"/>
          <p:nvPr/>
        </p:nvSpPr>
        <p:spPr>
          <a:xfrm>
            <a:off x="4376314" y="1312050"/>
            <a:ext cx="1981800" cy="4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rPr>
              <a:t>Belt design</a:t>
            </a:r>
            <a:endParaRPr b="1">
              <a:solidFill>
                <a:schemeClr val="dk2"/>
              </a:solidFill>
              <a:latin typeface="Bai Jamjuree"/>
              <a:ea typeface="Bai Jamjuree"/>
              <a:cs typeface="Bai Jamjuree"/>
              <a:sym typeface="Bai Jamjuree"/>
            </a:endParaRPr>
          </a:p>
        </p:txBody>
      </p:sp>
      <p:sp>
        <p:nvSpPr>
          <p:cNvPr id="3083" name="Google Shape;3083;p46"/>
          <p:cNvSpPr txBox="1"/>
          <p:nvPr/>
        </p:nvSpPr>
        <p:spPr>
          <a:xfrm>
            <a:off x="6536400" y="1295850"/>
            <a:ext cx="19818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rPr>
              <a:t>Electrical Load Management</a:t>
            </a:r>
            <a:endParaRPr b="1">
              <a:solidFill>
                <a:schemeClr val="dk2"/>
              </a:solidFill>
              <a:latin typeface="Bai Jamjuree"/>
              <a:ea typeface="Bai Jamjuree"/>
              <a:cs typeface="Bai Jamjuree"/>
              <a:sym typeface="Bai Jamjuree"/>
            </a:endParaRPr>
          </a:p>
        </p:txBody>
      </p:sp>
      <p:sp>
        <p:nvSpPr>
          <p:cNvPr id="3084" name="Google Shape;3084;p46"/>
          <p:cNvSpPr txBox="1"/>
          <p:nvPr/>
        </p:nvSpPr>
        <p:spPr>
          <a:xfrm>
            <a:off x="332125" y="1312050"/>
            <a:ext cx="1813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  <a:latin typeface="Bai Jamjuree"/>
                <a:ea typeface="Bai Jamjuree"/>
                <a:cs typeface="Bai Jamjuree"/>
                <a:sym typeface="Bai Jamjuree"/>
              </a:rPr>
              <a:t>Dough sticking to the machine</a:t>
            </a:r>
            <a:endParaRPr b="1">
              <a:solidFill>
                <a:schemeClr val="dk2"/>
              </a:solidFill>
              <a:latin typeface="Bai Jamjuree"/>
              <a:ea typeface="Bai Jamjuree"/>
              <a:cs typeface="Bai Jamjuree"/>
              <a:sym typeface="Bai Jamjuree"/>
            </a:endParaRPr>
          </a:p>
        </p:txBody>
      </p:sp>
      <p:pic>
        <p:nvPicPr>
          <p:cNvPr id="3085" name="Google Shape;3085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41050" y="1992650"/>
            <a:ext cx="1877150" cy="289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89" name="Shape 3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Google Shape;3090;p47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  Future Work</a:t>
            </a:r>
            <a:endParaRPr/>
          </a:p>
        </p:txBody>
      </p:sp>
      <p:sp>
        <p:nvSpPr>
          <p:cNvPr id="3091" name="Google Shape;3091;p47"/>
          <p:cNvSpPr txBox="1"/>
          <p:nvPr/>
        </p:nvSpPr>
        <p:spPr>
          <a:xfrm>
            <a:off x="242225" y="1689475"/>
            <a:ext cx="1723800" cy="677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P</a:t>
            </a:r>
            <a:r>
              <a:rPr lang="en" sz="16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arallel</a:t>
            </a:r>
            <a:r>
              <a:rPr lang="en" sz="16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 processing</a:t>
            </a:r>
            <a:endParaRPr sz="1600">
              <a:solidFill>
                <a:schemeClr val="lt1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pic>
        <p:nvPicPr>
          <p:cNvPr id="3092" name="Google Shape;309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175" y="2486475"/>
            <a:ext cx="1723675" cy="2131725"/>
          </a:xfrm>
          <a:prstGeom prst="rect">
            <a:avLst/>
          </a:prstGeom>
          <a:noFill/>
          <a:ln>
            <a:noFill/>
          </a:ln>
        </p:spPr>
      </p:pic>
      <p:sp>
        <p:nvSpPr>
          <p:cNvPr id="3093" name="Google Shape;3093;p47"/>
          <p:cNvSpPr txBox="1"/>
          <p:nvPr/>
        </p:nvSpPr>
        <p:spPr>
          <a:xfrm>
            <a:off x="2034425" y="1689475"/>
            <a:ext cx="1870200" cy="677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D</a:t>
            </a:r>
            <a:r>
              <a:rPr lang="en" sz="16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ough kneading machine</a:t>
            </a:r>
            <a:endParaRPr sz="1600">
              <a:solidFill>
                <a:schemeClr val="lt1"/>
              </a:solidFill>
            </a:endParaRPr>
          </a:p>
        </p:txBody>
      </p:sp>
      <p:pic>
        <p:nvPicPr>
          <p:cNvPr id="3094" name="Google Shape;3094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07625" y="2595025"/>
            <a:ext cx="1723800" cy="2131725"/>
          </a:xfrm>
          <a:prstGeom prst="rect">
            <a:avLst/>
          </a:prstGeom>
          <a:noFill/>
          <a:ln>
            <a:noFill/>
          </a:ln>
        </p:spPr>
      </p:pic>
      <p:sp>
        <p:nvSpPr>
          <p:cNvPr id="3095" name="Google Shape;3095;p47"/>
          <p:cNvSpPr txBox="1"/>
          <p:nvPr/>
        </p:nvSpPr>
        <p:spPr>
          <a:xfrm>
            <a:off x="3973150" y="1689475"/>
            <a:ext cx="2005200" cy="677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Expanding Ingredient Choice</a:t>
            </a:r>
            <a:endParaRPr sz="1600">
              <a:solidFill>
                <a:schemeClr val="lt1"/>
              </a:solidFill>
            </a:endParaRPr>
          </a:p>
        </p:txBody>
      </p:sp>
      <p:pic>
        <p:nvPicPr>
          <p:cNvPr id="3096" name="Google Shape;3096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73200" y="2533025"/>
            <a:ext cx="1921290" cy="2131725"/>
          </a:xfrm>
          <a:prstGeom prst="rect">
            <a:avLst/>
          </a:prstGeom>
          <a:noFill/>
          <a:ln>
            <a:noFill/>
          </a:ln>
        </p:spPr>
      </p:pic>
      <p:sp>
        <p:nvSpPr>
          <p:cNvPr id="3097" name="Google Shape;3097;p47"/>
          <p:cNvSpPr txBox="1"/>
          <p:nvPr/>
        </p:nvSpPr>
        <p:spPr>
          <a:xfrm>
            <a:off x="6046875" y="1689475"/>
            <a:ext cx="2363100" cy="677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Using RTC Memory to Store Data During Sleep </a:t>
            </a:r>
            <a:endParaRPr sz="1600">
              <a:solidFill>
                <a:schemeClr val="lt1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pic>
        <p:nvPicPr>
          <p:cNvPr id="3098" name="Google Shape;3098;p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42225" y="2571750"/>
            <a:ext cx="1921300" cy="2178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102" name="Shape 3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3" name="Google Shape;3103;p48"/>
          <p:cNvGrpSpPr/>
          <p:nvPr/>
        </p:nvGrpSpPr>
        <p:grpSpPr>
          <a:xfrm>
            <a:off x="-1504429" y="0"/>
            <a:ext cx="1981910" cy="5143370"/>
            <a:chOff x="-479652" y="0"/>
            <a:chExt cx="1869727" cy="5349875"/>
          </a:xfrm>
        </p:grpSpPr>
        <p:sp>
          <p:nvSpPr>
            <p:cNvPr id="3104" name="Google Shape;3104;p48"/>
            <p:cNvSpPr/>
            <p:nvPr/>
          </p:nvSpPr>
          <p:spPr>
            <a:xfrm>
              <a:off x="549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5" name="Google Shape;3105;p48"/>
            <p:cNvSpPr/>
            <p:nvPr/>
          </p:nvSpPr>
          <p:spPr>
            <a:xfrm>
              <a:off x="3215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6" name="Google Shape;3106;p48"/>
            <p:cNvSpPr/>
            <p:nvPr/>
          </p:nvSpPr>
          <p:spPr>
            <a:xfrm>
              <a:off x="8554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7" name="Google Shape;3107;p48"/>
            <p:cNvSpPr/>
            <p:nvPr/>
          </p:nvSpPr>
          <p:spPr>
            <a:xfrm>
              <a:off x="5888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8" name="Google Shape;3108;p48"/>
            <p:cNvSpPr/>
            <p:nvPr/>
          </p:nvSpPr>
          <p:spPr>
            <a:xfrm>
              <a:off x="11227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9" name="Google Shape;3109;p48"/>
            <p:cNvSpPr/>
            <p:nvPr/>
          </p:nvSpPr>
          <p:spPr>
            <a:xfrm>
              <a:off x="11227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0" name="Google Shape;3110;p48"/>
            <p:cNvSpPr/>
            <p:nvPr/>
          </p:nvSpPr>
          <p:spPr>
            <a:xfrm>
              <a:off x="-2123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1" name="Google Shape;3111;p48"/>
            <p:cNvSpPr/>
            <p:nvPr/>
          </p:nvSpPr>
          <p:spPr>
            <a:xfrm>
              <a:off x="8554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2" name="Google Shape;3112;p48"/>
            <p:cNvSpPr/>
            <p:nvPr/>
          </p:nvSpPr>
          <p:spPr>
            <a:xfrm>
              <a:off x="8554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3" name="Google Shape;3113;p48"/>
            <p:cNvSpPr/>
            <p:nvPr/>
          </p:nvSpPr>
          <p:spPr>
            <a:xfrm>
              <a:off x="549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4" name="Google Shape;3114;p48"/>
            <p:cNvSpPr/>
            <p:nvPr/>
          </p:nvSpPr>
          <p:spPr>
            <a:xfrm>
              <a:off x="11227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5" name="Google Shape;3115;p48"/>
            <p:cNvSpPr/>
            <p:nvPr/>
          </p:nvSpPr>
          <p:spPr>
            <a:xfrm>
              <a:off x="-2123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6" name="Google Shape;3116;p48"/>
            <p:cNvSpPr/>
            <p:nvPr/>
          </p:nvSpPr>
          <p:spPr>
            <a:xfrm>
              <a:off x="-2123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7" name="Google Shape;3117;p48"/>
            <p:cNvSpPr/>
            <p:nvPr/>
          </p:nvSpPr>
          <p:spPr>
            <a:xfrm>
              <a:off x="549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8" name="Google Shape;3118;p48"/>
            <p:cNvSpPr/>
            <p:nvPr/>
          </p:nvSpPr>
          <p:spPr>
            <a:xfrm>
              <a:off x="-47898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9" name="Google Shape;3119;p48"/>
            <p:cNvSpPr/>
            <p:nvPr/>
          </p:nvSpPr>
          <p:spPr>
            <a:xfrm>
              <a:off x="-2123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0" name="Google Shape;3120;p48"/>
            <p:cNvSpPr/>
            <p:nvPr/>
          </p:nvSpPr>
          <p:spPr>
            <a:xfrm>
              <a:off x="-2123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1" name="Google Shape;3121;p48"/>
            <p:cNvSpPr/>
            <p:nvPr/>
          </p:nvSpPr>
          <p:spPr>
            <a:xfrm>
              <a:off x="-47898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2" name="Google Shape;3122;p48"/>
            <p:cNvSpPr/>
            <p:nvPr/>
          </p:nvSpPr>
          <p:spPr>
            <a:xfrm>
              <a:off x="3215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3" name="Google Shape;3123;p48"/>
            <p:cNvSpPr/>
            <p:nvPr/>
          </p:nvSpPr>
          <p:spPr>
            <a:xfrm>
              <a:off x="3215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4" name="Google Shape;3124;p48"/>
            <p:cNvSpPr/>
            <p:nvPr/>
          </p:nvSpPr>
          <p:spPr>
            <a:xfrm>
              <a:off x="549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5" name="Google Shape;3125;p48"/>
            <p:cNvSpPr/>
            <p:nvPr/>
          </p:nvSpPr>
          <p:spPr>
            <a:xfrm>
              <a:off x="549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6" name="Google Shape;3126;p48"/>
            <p:cNvSpPr/>
            <p:nvPr/>
          </p:nvSpPr>
          <p:spPr>
            <a:xfrm>
              <a:off x="5888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7" name="Google Shape;3127;p48"/>
            <p:cNvSpPr/>
            <p:nvPr/>
          </p:nvSpPr>
          <p:spPr>
            <a:xfrm>
              <a:off x="11234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8" name="Google Shape;3128;p48"/>
            <p:cNvSpPr/>
            <p:nvPr/>
          </p:nvSpPr>
          <p:spPr>
            <a:xfrm>
              <a:off x="5888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9" name="Google Shape;3129;p48"/>
            <p:cNvSpPr/>
            <p:nvPr/>
          </p:nvSpPr>
          <p:spPr>
            <a:xfrm>
              <a:off x="3215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0" name="Google Shape;3130;p48"/>
            <p:cNvSpPr/>
            <p:nvPr/>
          </p:nvSpPr>
          <p:spPr>
            <a:xfrm>
              <a:off x="11234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1" name="Google Shape;3131;p48"/>
            <p:cNvSpPr/>
            <p:nvPr/>
          </p:nvSpPr>
          <p:spPr>
            <a:xfrm>
              <a:off x="5888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2" name="Google Shape;3132;p48"/>
            <p:cNvSpPr/>
            <p:nvPr/>
          </p:nvSpPr>
          <p:spPr>
            <a:xfrm>
              <a:off x="5888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3" name="Google Shape;3133;p48"/>
            <p:cNvSpPr/>
            <p:nvPr/>
          </p:nvSpPr>
          <p:spPr>
            <a:xfrm>
              <a:off x="3215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4" name="Google Shape;3134;p48"/>
            <p:cNvSpPr/>
            <p:nvPr/>
          </p:nvSpPr>
          <p:spPr>
            <a:xfrm>
              <a:off x="11227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5" name="Google Shape;3135;p48"/>
            <p:cNvSpPr/>
            <p:nvPr/>
          </p:nvSpPr>
          <p:spPr>
            <a:xfrm>
              <a:off x="8554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6" name="Google Shape;3136;p48"/>
            <p:cNvSpPr/>
            <p:nvPr/>
          </p:nvSpPr>
          <p:spPr>
            <a:xfrm>
              <a:off x="-2123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7" name="Google Shape;3137;p48"/>
            <p:cNvSpPr/>
            <p:nvPr/>
          </p:nvSpPr>
          <p:spPr>
            <a:xfrm>
              <a:off x="3215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8" name="Google Shape;3138;p48"/>
            <p:cNvSpPr/>
            <p:nvPr/>
          </p:nvSpPr>
          <p:spPr>
            <a:xfrm>
              <a:off x="549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9" name="Google Shape;3139;p48"/>
            <p:cNvSpPr/>
            <p:nvPr/>
          </p:nvSpPr>
          <p:spPr>
            <a:xfrm>
              <a:off x="5888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0" name="Google Shape;3140;p48"/>
            <p:cNvSpPr/>
            <p:nvPr/>
          </p:nvSpPr>
          <p:spPr>
            <a:xfrm>
              <a:off x="8554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1" name="Google Shape;3141;p48"/>
            <p:cNvSpPr/>
            <p:nvPr/>
          </p:nvSpPr>
          <p:spPr>
            <a:xfrm>
              <a:off x="8554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2" name="Google Shape;3142;p48"/>
            <p:cNvSpPr/>
            <p:nvPr/>
          </p:nvSpPr>
          <p:spPr>
            <a:xfrm>
              <a:off x="549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3" name="Google Shape;3143;p48"/>
            <p:cNvSpPr/>
            <p:nvPr/>
          </p:nvSpPr>
          <p:spPr>
            <a:xfrm>
              <a:off x="-2123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4" name="Google Shape;3144;p48"/>
            <p:cNvSpPr/>
            <p:nvPr/>
          </p:nvSpPr>
          <p:spPr>
            <a:xfrm>
              <a:off x="549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5" name="Google Shape;3145;p48"/>
            <p:cNvSpPr/>
            <p:nvPr/>
          </p:nvSpPr>
          <p:spPr>
            <a:xfrm>
              <a:off x="5888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6" name="Google Shape;3146;p48"/>
            <p:cNvSpPr/>
            <p:nvPr/>
          </p:nvSpPr>
          <p:spPr>
            <a:xfrm>
              <a:off x="-47898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7" name="Google Shape;3147;p48"/>
            <p:cNvSpPr/>
            <p:nvPr/>
          </p:nvSpPr>
          <p:spPr>
            <a:xfrm>
              <a:off x="-47898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8" name="Google Shape;3148;p48"/>
            <p:cNvSpPr/>
            <p:nvPr/>
          </p:nvSpPr>
          <p:spPr>
            <a:xfrm>
              <a:off x="3215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9" name="Google Shape;3149;p48"/>
            <p:cNvSpPr/>
            <p:nvPr/>
          </p:nvSpPr>
          <p:spPr>
            <a:xfrm>
              <a:off x="11234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0" name="Google Shape;3150;p48"/>
            <p:cNvSpPr/>
            <p:nvPr/>
          </p:nvSpPr>
          <p:spPr>
            <a:xfrm>
              <a:off x="8554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1" name="Google Shape;3151;p48"/>
            <p:cNvSpPr/>
            <p:nvPr/>
          </p:nvSpPr>
          <p:spPr>
            <a:xfrm>
              <a:off x="11234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2" name="Google Shape;3152;p48"/>
            <p:cNvSpPr/>
            <p:nvPr/>
          </p:nvSpPr>
          <p:spPr>
            <a:xfrm>
              <a:off x="-2123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3" name="Google Shape;3153;p48"/>
            <p:cNvSpPr/>
            <p:nvPr/>
          </p:nvSpPr>
          <p:spPr>
            <a:xfrm>
              <a:off x="-47898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4" name="Google Shape;3154;p48"/>
            <p:cNvSpPr/>
            <p:nvPr/>
          </p:nvSpPr>
          <p:spPr>
            <a:xfrm>
              <a:off x="-47898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5" name="Google Shape;3155;p48"/>
            <p:cNvSpPr/>
            <p:nvPr/>
          </p:nvSpPr>
          <p:spPr>
            <a:xfrm>
              <a:off x="-47898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6" name="Google Shape;3156;p48"/>
            <p:cNvSpPr/>
            <p:nvPr/>
          </p:nvSpPr>
          <p:spPr>
            <a:xfrm>
              <a:off x="549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7" name="Google Shape;3157;p48"/>
            <p:cNvSpPr/>
            <p:nvPr/>
          </p:nvSpPr>
          <p:spPr>
            <a:xfrm>
              <a:off x="5888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8" name="Google Shape;3158;p48"/>
            <p:cNvSpPr/>
            <p:nvPr/>
          </p:nvSpPr>
          <p:spPr>
            <a:xfrm>
              <a:off x="8554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9" name="Google Shape;3159;p48"/>
            <p:cNvSpPr/>
            <p:nvPr/>
          </p:nvSpPr>
          <p:spPr>
            <a:xfrm>
              <a:off x="3215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0" name="Google Shape;3160;p48"/>
            <p:cNvSpPr/>
            <p:nvPr/>
          </p:nvSpPr>
          <p:spPr>
            <a:xfrm>
              <a:off x="8554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1" name="Google Shape;3161;p48"/>
            <p:cNvSpPr/>
            <p:nvPr/>
          </p:nvSpPr>
          <p:spPr>
            <a:xfrm>
              <a:off x="11234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2" name="Google Shape;3162;p48"/>
            <p:cNvSpPr/>
            <p:nvPr/>
          </p:nvSpPr>
          <p:spPr>
            <a:xfrm>
              <a:off x="5888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3" name="Google Shape;3163;p48"/>
            <p:cNvSpPr/>
            <p:nvPr/>
          </p:nvSpPr>
          <p:spPr>
            <a:xfrm>
              <a:off x="-47898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4" name="Google Shape;3164;p48"/>
            <p:cNvSpPr/>
            <p:nvPr/>
          </p:nvSpPr>
          <p:spPr>
            <a:xfrm>
              <a:off x="3215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5" name="Google Shape;3165;p48"/>
            <p:cNvSpPr/>
            <p:nvPr/>
          </p:nvSpPr>
          <p:spPr>
            <a:xfrm>
              <a:off x="-2123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6" name="Google Shape;3166;p48"/>
            <p:cNvSpPr/>
            <p:nvPr/>
          </p:nvSpPr>
          <p:spPr>
            <a:xfrm>
              <a:off x="-47898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7" name="Google Shape;3167;p48"/>
            <p:cNvSpPr/>
            <p:nvPr/>
          </p:nvSpPr>
          <p:spPr>
            <a:xfrm>
              <a:off x="11227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8" name="Google Shape;3168;p48"/>
            <p:cNvSpPr/>
            <p:nvPr/>
          </p:nvSpPr>
          <p:spPr>
            <a:xfrm>
              <a:off x="8554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9" name="Google Shape;3169;p48"/>
            <p:cNvSpPr/>
            <p:nvPr/>
          </p:nvSpPr>
          <p:spPr>
            <a:xfrm>
              <a:off x="-47898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0" name="Google Shape;3170;p48"/>
            <p:cNvSpPr/>
            <p:nvPr/>
          </p:nvSpPr>
          <p:spPr>
            <a:xfrm>
              <a:off x="-2123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1" name="Google Shape;3171;p48"/>
            <p:cNvSpPr/>
            <p:nvPr/>
          </p:nvSpPr>
          <p:spPr>
            <a:xfrm>
              <a:off x="3215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2" name="Google Shape;3172;p48"/>
            <p:cNvSpPr/>
            <p:nvPr/>
          </p:nvSpPr>
          <p:spPr>
            <a:xfrm>
              <a:off x="5888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3" name="Google Shape;3173;p48"/>
            <p:cNvSpPr/>
            <p:nvPr/>
          </p:nvSpPr>
          <p:spPr>
            <a:xfrm>
              <a:off x="549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4" name="Google Shape;3174;p48"/>
            <p:cNvSpPr/>
            <p:nvPr/>
          </p:nvSpPr>
          <p:spPr>
            <a:xfrm>
              <a:off x="549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5" name="Google Shape;3175;p48"/>
            <p:cNvSpPr/>
            <p:nvPr/>
          </p:nvSpPr>
          <p:spPr>
            <a:xfrm>
              <a:off x="3215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6" name="Google Shape;3176;p48"/>
            <p:cNvSpPr/>
            <p:nvPr/>
          </p:nvSpPr>
          <p:spPr>
            <a:xfrm>
              <a:off x="8554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7" name="Google Shape;3177;p48"/>
            <p:cNvSpPr/>
            <p:nvPr/>
          </p:nvSpPr>
          <p:spPr>
            <a:xfrm>
              <a:off x="5888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8" name="Google Shape;3178;p48"/>
            <p:cNvSpPr/>
            <p:nvPr/>
          </p:nvSpPr>
          <p:spPr>
            <a:xfrm>
              <a:off x="11227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9" name="Google Shape;3179;p48"/>
            <p:cNvSpPr/>
            <p:nvPr/>
          </p:nvSpPr>
          <p:spPr>
            <a:xfrm>
              <a:off x="11227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0" name="Google Shape;3180;p48"/>
            <p:cNvSpPr/>
            <p:nvPr/>
          </p:nvSpPr>
          <p:spPr>
            <a:xfrm>
              <a:off x="-2123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1" name="Google Shape;3181;p48"/>
            <p:cNvSpPr/>
            <p:nvPr/>
          </p:nvSpPr>
          <p:spPr>
            <a:xfrm>
              <a:off x="8554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2" name="Google Shape;3182;p48"/>
            <p:cNvSpPr/>
            <p:nvPr/>
          </p:nvSpPr>
          <p:spPr>
            <a:xfrm>
              <a:off x="8554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3" name="Google Shape;3183;p48"/>
            <p:cNvSpPr/>
            <p:nvPr/>
          </p:nvSpPr>
          <p:spPr>
            <a:xfrm>
              <a:off x="549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4" name="Google Shape;3184;p48"/>
            <p:cNvSpPr/>
            <p:nvPr/>
          </p:nvSpPr>
          <p:spPr>
            <a:xfrm>
              <a:off x="11227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5" name="Google Shape;3185;p48"/>
            <p:cNvSpPr/>
            <p:nvPr/>
          </p:nvSpPr>
          <p:spPr>
            <a:xfrm>
              <a:off x="-2123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6" name="Google Shape;3186;p48"/>
            <p:cNvSpPr/>
            <p:nvPr/>
          </p:nvSpPr>
          <p:spPr>
            <a:xfrm>
              <a:off x="-2123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7" name="Google Shape;3187;p48"/>
            <p:cNvSpPr/>
            <p:nvPr/>
          </p:nvSpPr>
          <p:spPr>
            <a:xfrm>
              <a:off x="549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8" name="Google Shape;3188;p48"/>
            <p:cNvSpPr/>
            <p:nvPr/>
          </p:nvSpPr>
          <p:spPr>
            <a:xfrm>
              <a:off x="-47898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9" name="Google Shape;3189;p48"/>
            <p:cNvSpPr/>
            <p:nvPr/>
          </p:nvSpPr>
          <p:spPr>
            <a:xfrm>
              <a:off x="-2123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0" name="Google Shape;3190;p48"/>
            <p:cNvSpPr/>
            <p:nvPr/>
          </p:nvSpPr>
          <p:spPr>
            <a:xfrm>
              <a:off x="-2123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1" name="Google Shape;3191;p48"/>
            <p:cNvSpPr/>
            <p:nvPr/>
          </p:nvSpPr>
          <p:spPr>
            <a:xfrm>
              <a:off x="-479652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2" name="Google Shape;3192;p48"/>
            <p:cNvSpPr/>
            <p:nvPr/>
          </p:nvSpPr>
          <p:spPr>
            <a:xfrm>
              <a:off x="3215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3" name="Google Shape;3193;p48"/>
            <p:cNvSpPr/>
            <p:nvPr/>
          </p:nvSpPr>
          <p:spPr>
            <a:xfrm>
              <a:off x="3215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4" name="Google Shape;3194;p48"/>
            <p:cNvSpPr/>
            <p:nvPr/>
          </p:nvSpPr>
          <p:spPr>
            <a:xfrm>
              <a:off x="549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5" name="Google Shape;3195;p48"/>
            <p:cNvSpPr/>
            <p:nvPr/>
          </p:nvSpPr>
          <p:spPr>
            <a:xfrm>
              <a:off x="549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6" name="Google Shape;3196;p48"/>
            <p:cNvSpPr/>
            <p:nvPr/>
          </p:nvSpPr>
          <p:spPr>
            <a:xfrm>
              <a:off x="5888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7" name="Google Shape;3197;p48"/>
            <p:cNvSpPr/>
            <p:nvPr/>
          </p:nvSpPr>
          <p:spPr>
            <a:xfrm>
              <a:off x="11234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8" name="Google Shape;3198;p48"/>
            <p:cNvSpPr/>
            <p:nvPr/>
          </p:nvSpPr>
          <p:spPr>
            <a:xfrm>
              <a:off x="5888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9" name="Google Shape;3199;p48"/>
            <p:cNvSpPr/>
            <p:nvPr/>
          </p:nvSpPr>
          <p:spPr>
            <a:xfrm>
              <a:off x="3215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0" name="Google Shape;3200;p48"/>
            <p:cNvSpPr/>
            <p:nvPr/>
          </p:nvSpPr>
          <p:spPr>
            <a:xfrm>
              <a:off x="11227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1" name="Google Shape;3201;p48"/>
            <p:cNvSpPr/>
            <p:nvPr/>
          </p:nvSpPr>
          <p:spPr>
            <a:xfrm>
              <a:off x="5888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2" name="Google Shape;3202;p48"/>
            <p:cNvSpPr/>
            <p:nvPr/>
          </p:nvSpPr>
          <p:spPr>
            <a:xfrm>
              <a:off x="5888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3" name="Google Shape;3203;p48"/>
            <p:cNvSpPr/>
            <p:nvPr/>
          </p:nvSpPr>
          <p:spPr>
            <a:xfrm>
              <a:off x="3215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4" name="Google Shape;3204;p48"/>
            <p:cNvSpPr/>
            <p:nvPr/>
          </p:nvSpPr>
          <p:spPr>
            <a:xfrm>
              <a:off x="11227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5" name="Google Shape;3205;p48"/>
            <p:cNvSpPr/>
            <p:nvPr/>
          </p:nvSpPr>
          <p:spPr>
            <a:xfrm>
              <a:off x="8554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6" name="Google Shape;3206;p48"/>
            <p:cNvSpPr/>
            <p:nvPr/>
          </p:nvSpPr>
          <p:spPr>
            <a:xfrm>
              <a:off x="-2123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7" name="Google Shape;3207;p48"/>
            <p:cNvSpPr/>
            <p:nvPr/>
          </p:nvSpPr>
          <p:spPr>
            <a:xfrm>
              <a:off x="3215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8" name="Google Shape;3208;p48"/>
            <p:cNvSpPr/>
            <p:nvPr/>
          </p:nvSpPr>
          <p:spPr>
            <a:xfrm>
              <a:off x="549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9" name="Google Shape;3209;p48"/>
            <p:cNvSpPr/>
            <p:nvPr/>
          </p:nvSpPr>
          <p:spPr>
            <a:xfrm>
              <a:off x="5888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0" name="Google Shape;3210;p48"/>
            <p:cNvSpPr/>
            <p:nvPr/>
          </p:nvSpPr>
          <p:spPr>
            <a:xfrm>
              <a:off x="8554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1" name="Google Shape;3211;p48"/>
            <p:cNvSpPr/>
            <p:nvPr/>
          </p:nvSpPr>
          <p:spPr>
            <a:xfrm>
              <a:off x="8554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2" name="Google Shape;3212;p48"/>
            <p:cNvSpPr/>
            <p:nvPr/>
          </p:nvSpPr>
          <p:spPr>
            <a:xfrm>
              <a:off x="549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3" name="Google Shape;3213;p48"/>
            <p:cNvSpPr/>
            <p:nvPr/>
          </p:nvSpPr>
          <p:spPr>
            <a:xfrm>
              <a:off x="-2123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4" name="Google Shape;3214;p48"/>
            <p:cNvSpPr/>
            <p:nvPr/>
          </p:nvSpPr>
          <p:spPr>
            <a:xfrm>
              <a:off x="549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5" name="Google Shape;3215;p48"/>
            <p:cNvSpPr/>
            <p:nvPr/>
          </p:nvSpPr>
          <p:spPr>
            <a:xfrm>
              <a:off x="5888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6" name="Google Shape;3216;p48"/>
            <p:cNvSpPr/>
            <p:nvPr/>
          </p:nvSpPr>
          <p:spPr>
            <a:xfrm>
              <a:off x="-47898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7" name="Google Shape;3217;p48"/>
            <p:cNvSpPr/>
            <p:nvPr/>
          </p:nvSpPr>
          <p:spPr>
            <a:xfrm>
              <a:off x="-479652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8" name="Google Shape;3218;p48"/>
            <p:cNvSpPr/>
            <p:nvPr/>
          </p:nvSpPr>
          <p:spPr>
            <a:xfrm>
              <a:off x="3215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9" name="Google Shape;3219;p48"/>
            <p:cNvSpPr/>
            <p:nvPr/>
          </p:nvSpPr>
          <p:spPr>
            <a:xfrm>
              <a:off x="11234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0" name="Google Shape;3220;p48"/>
            <p:cNvSpPr/>
            <p:nvPr/>
          </p:nvSpPr>
          <p:spPr>
            <a:xfrm>
              <a:off x="8554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1" name="Google Shape;3221;p48"/>
            <p:cNvSpPr/>
            <p:nvPr/>
          </p:nvSpPr>
          <p:spPr>
            <a:xfrm>
              <a:off x="11234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2" name="Google Shape;3222;p48"/>
            <p:cNvSpPr/>
            <p:nvPr/>
          </p:nvSpPr>
          <p:spPr>
            <a:xfrm>
              <a:off x="-2123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3" name="Google Shape;3223;p48"/>
            <p:cNvSpPr/>
            <p:nvPr/>
          </p:nvSpPr>
          <p:spPr>
            <a:xfrm>
              <a:off x="-47898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4" name="Google Shape;3224;p48"/>
            <p:cNvSpPr/>
            <p:nvPr/>
          </p:nvSpPr>
          <p:spPr>
            <a:xfrm>
              <a:off x="-47898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5" name="Google Shape;3225;p48"/>
            <p:cNvSpPr/>
            <p:nvPr/>
          </p:nvSpPr>
          <p:spPr>
            <a:xfrm>
              <a:off x="-47898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6" name="Google Shape;3226;p48"/>
            <p:cNvSpPr/>
            <p:nvPr/>
          </p:nvSpPr>
          <p:spPr>
            <a:xfrm>
              <a:off x="549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7" name="Google Shape;3227;p48"/>
            <p:cNvSpPr/>
            <p:nvPr/>
          </p:nvSpPr>
          <p:spPr>
            <a:xfrm>
              <a:off x="5888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8" name="Google Shape;3228;p48"/>
            <p:cNvSpPr/>
            <p:nvPr/>
          </p:nvSpPr>
          <p:spPr>
            <a:xfrm>
              <a:off x="8554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9" name="Google Shape;3229;p48"/>
            <p:cNvSpPr/>
            <p:nvPr/>
          </p:nvSpPr>
          <p:spPr>
            <a:xfrm>
              <a:off x="3215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0" name="Google Shape;3230;p48"/>
            <p:cNvSpPr/>
            <p:nvPr/>
          </p:nvSpPr>
          <p:spPr>
            <a:xfrm>
              <a:off x="8554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1" name="Google Shape;3231;p48"/>
            <p:cNvSpPr/>
            <p:nvPr/>
          </p:nvSpPr>
          <p:spPr>
            <a:xfrm>
              <a:off x="11234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2" name="Google Shape;3232;p48"/>
            <p:cNvSpPr/>
            <p:nvPr/>
          </p:nvSpPr>
          <p:spPr>
            <a:xfrm>
              <a:off x="5888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3" name="Google Shape;3233;p48"/>
            <p:cNvSpPr/>
            <p:nvPr/>
          </p:nvSpPr>
          <p:spPr>
            <a:xfrm>
              <a:off x="-47898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4" name="Google Shape;3234;p48"/>
            <p:cNvSpPr/>
            <p:nvPr/>
          </p:nvSpPr>
          <p:spPr>
            <a:xfrm>
              <a:off x="3215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5" name="Google Shape;3235;p48"/>
            <p:cNvSpPr/>
            <p:nvPr/>
          </p:nvSpPr>
          <p:spPr>
            <a:xfrm>
              <a:off x="-2123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6" name="Google Shape;3236;p48"/>
            <p:cNvSpPr/>
            <p:nvPr/>
          </p:nvSpPr>
          <p:spPr>
            <a:xfrm>
              <a:off x="-47898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7" name="Google Shape;3237;p48"/>
            <p:cNvSpPr/>
            <p:nvPr/>
          </p:nvSpPr>
          <p:spPr>
            <a:xfrm>
              <a:off x="11234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8" name="Google Shape;3238;p48"/>
            <p:cNvSpPr/>
            <p:nvPr/>
          </p:nvSpPr>
          <p:spPr>
            <a:xfrm>
              <a:off x="8554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9" name="Google Shape;3239;p48"/>
            <p:cNvSpPr/>
            <p:nvPr/>
          </p:nvSpPr>
          <p:spPr>
            <a:xfrm>
              <a:off x="-47898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0" name="Google Shape;3240;p48"/>
            <p:cNvSpPr/>
            <p:nvPr/>
          </p:nvSpPr>
          <p:spPr>
            <a:xfrm>
              <a:off x="-2123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1" name="Google Shape;3241;p48"/>
            <p:cNvSpPr/>
            <p:nvPr/>
          </p:nvSpPr>
          <p:spPr>
            <a:xfrm>
              <a:off x="3215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2" name="Google Shape;3242;p48"/>
            <p:cNvSpPr/>
            <p:nvPr/>
          </p:nvSpPr>
          <p:spPr>
            <a:xfrm>
              <a:off x="5888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3" name="Google Shape;3243;p48"/>
            <p:cNvSpPr/>
            <p:nvPr/>
          </p:nvSpPr>
          <p:spPr>
            <a:xfrm>
              <a:off x="549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44" name="Google Shape;3244;p48"/>
          <p:cNvSpPr txBox="1"/>
          <p:nvPr>
            <p:ph type="title"/>
          </p:nvPr>
        </p:nvSpPr>
        <p:spPr>
          <a:xfrm>
            <a:off x="332125" y="414200"/>
            <a:ext cx="8303400" cy="83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06 </a:t>
            </a:r>
            <a:r>
              <a:rPr lang="en" sz="3000"/>
              <a:t> </a:t>
            </a:r>
            <a:r>
              <a:rPr lang="en" sz="3000">
                <a:solidFill>
                  <a:schemeClr val="lt1"/>
                </a:solidFill>
              </a:rPr>
              <a:t>Result</a:t>
            </a:r>
            <a:endParaRPr sz="5200">
              <a:solidFill>
                <a:schemeClr val="lt1"/>
              </a:solidFill>
            </a:endParaRPr>
          </a:p>
        </p:txBody>
      </p:sp>
      <p:grpSp>
        <p:nvGrpSpPr>
          <p:cNvPr id="3245" name="Google Shape;3245;p48"/>
          <p:cNvGrpSpPr/>
          <p:nvPr/>
        </p:nvGrpSpPr>
        <p:grpSpPr>
          <a:xfrm>
            <a:off x="251116" y="350064"/>
            <a:ext cx="8267089" cy="896986"/>
            <a:chOff x="4324800" y="731375"/>
            <a:chExt cx="3902700" cy="1788250"/>
          </a:xfrm>
        </p:grpSpPr>
        <p:cxnSp>
          <p:nvCxnSpPr>
            <p:cNvPr id="3246" name="Google Shape;3246;p48"/>
            <p:cNvCxnSpPr/>
            <p:nvPr/>
          </p:nvCxnSpPr>
          <p:spPr>
            <a:xfrm>
              <a:off x="4324800" y="251962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47" name="Google Shape;3247;p48"/>
            <p:cNvCxnSpPr/>
            <p:nvPr/>
          </p:nvCxnSpPr>
          <p:spPr>
            <a:xfrm>
              <a:off x="4324800" y="73137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3248" name="Google Shape;3248;p48"/>
          <p:cNvPicPr preferRelativeResize="0"/>
          <p:nvPr/>
        </p:nvPicPr>
        <p:blipFill rotWithShape="1">
          <a:blip r:embed="rId3">
            <a:alphaModFix/>
          </a:blip>
          <a:srcRect b="0" l="12420" r="-12419" t="0"/>
          <a:stretch/>
        </p:blipFill>
        <p:spPr>
          <a:xfrm>
            <a:off x="477475" y="1453625"/>
            <a:ext cx="2634201" cy="3373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9" name="Google Shape;3249;p48"/>
          <p:cNvPicPr preferRelativeResize="0"/>
          <p:nvPr/>
        </p:nvPicPr>
        <p:blipFill rotWithShape="1">
          <a:blip r:embed="rId4">
            <a:alphaModFix/>
          </a:blip>
          <a:srcRect b="8096" l="0" r="0" t="0"/>
          <a:stretch/>
        </p:blipFill>
        <p:spPr>
          <a:xfrm>
            <a:off x="6314125" y="1453625"/>
            <a:ext cx="2143276" cy="3373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0" name="Google Shape;3250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66325" y="1453625"/>
            <a:ext cx="3201623" cy="337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254" name="Shape 3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55" name="Google Shape;3255;p49"/>
          <p:cNvGrpSpPr/>
          <p:nvPr/>
        </p:nvGrpSpPr>
        <p:grpSpPr>
          <a:xfrm>
            <a:off x="-1504429" y="0"/>
            <a:ext cx="1981910" cy="5143370"/>
            <a:chOff x="-479652" y="0"/>
            <a:chExt cx="1869727" cy="5349875"/>
          </a:xfrm>
        </p:grpSpPr>
        <p:sp>
          <p:nvSpPr>
            <p:cNvPr id="3256" name="Google Shape;3256;p49"/>
            <p:cNvSpPr/>
            <p:nvPr/>
          </p:nvSpPr>
          <p:spPr>
            <a:xfrm>
              <a:off x="549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7" name="Google Shape;3257;p49"/>
            <p:cNvSpPr/>
            <p:nvPr/>
          </p:nvSpPr>
          <p:spPr>
            <a:xfrm>
              <a:off x="3215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8" name="Google Shape;3258;p49"/>
            <p:cNvSpPr/>
            <p:nvPr/>
          </p:nvSpPr>
          <p:spPr>
            <a:xfrm>
              <a:off x="8554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9" name="Google Shape;3259;p49"/>
            <p:cNvSpPr/>
            <p:nvPr/>
          </p:nvSpPr>
          <p:spPr>
            <a:xfrm>
              <a:off x="5888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0" name="Google Shape;3260;p49"/>
            <p:cNvSpPr/>
            <p:nvPr/>
          </p:nvSpPr>
          <p:spPr>
            <a:xfrm>
              <a:off x="11227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1" name="Google Shape;3261;p49"/>
            <p:cNvSpPr/>
            <p:nvPr/>
          </p:nvSpPr>
          <p:spPr>
            <a:xfrm>
              <a:off x="11227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2" name="Google Shape;3262;p49"/>
            <p:cNvSpPr/>
            <p:nvPr/>
          </p:nvSpPr>
          <p:spPr>
            <a:xfrm>
              <a:off x="-2123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3" name="Google Shape;3263;p49"/>
            <p:cNvSpPr/>
            <p:nvPr/>
          </p:nvSpPr>
          <p:spPr>
            <a:xfrm>
              <a:off x="8554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4" name="Google Shape;3264;p49"/>
            <p:cNvSpPr/>
            <p:nvPr/>
          </p:nvSpPr>
          <p:spPr>
            <a:xfrm>
              <a:off x="8554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5" name="Google Shape;3265;p49"/>
            <p:cNvSpPr/>
            <p:nvPr/>
          </p:nvSpPr>
          <p:spPr>
            <a:xfrm>
              <a:off x="549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6" name="Google Shape;3266;p49"/>
            <p:cNvSpPr/>
            <p:nvPr/>
          </p:nvSpPr>
          <p:spPr>
            <a:xfrm>
              <a:off x="11227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7" name="Google Shape;3267;p49"/>
            <p:cNvSpPr/>
            <p:nvPr/>
          </p:nvSpPr>
          <p:spPr>
            <a:xfrm>
              <a:off x="-2123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8" name="Google Shape;3268;p49"/>
            <p:cNvSpPr/>
            <p:nvPr/>
          </p:nvSpPr>
          <p:spPr>
            <a:xfrm>
              <a:off x="-2123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9" name="Google Shape;3269;p49"/>
            <p:cNvSpPr/>
            <p:nvPr/>
          </p:nvSpPr>
          <p:spPr>
            <a:xfrm>
              <a:off x="549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0" name="Google Shape;3270;p49"/>
            <p:cNvSpPr/>
            <p:nvPr/>
          </p:nvSpPr>
          <p:spPr>
            <a:xfrm>
              <a:off x="-47898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1" name="Google Shape;3271;p49"/>
            <p:cNvSpPr/>
            <p:nvPr/>
          </p:nvSpPr>
          <p:spPr>
            <a:xfrm>
              <a:off x="-2123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2" name="Google Shape;3272;p49"/>
            <p:cNvSpPr/>
            <p:nvPr/>
          </p:nvSpPr>
          <p:spPr>
            <a:xfrm>
              <a:off x="-2123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3" name="Google Shape;3273;p49"/>
            <p:cNvSpPr/>
            <p:nvPr/>
          </p:nvSpPr>
          <p:spPr>
            <a:xfrm>
              <a:off x="-47898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4" name="Google Shape;3274;p49"/>
            <p:cNvSpPr/>
            <p:nvPr/>
          </p:nvSpPr>
          <p:spPr>
            <a:xfrm>
              <a:off x="3215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5" name="Google Shape;3275;p49"/>
            <p:cNvSpPr/>
            <p:nvPr/>
          </p:nvSpPr>
          <p:spPr>
            <a:xfrm>
              <a:off x="3215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6" name="Google Shape;3276;p49"/>
            <p:cNvSpPr/>
            <p:nvPr/>
          </p:nvSpPr>
          <p:spPr>
            <a:xfrm>
              <a:off x="549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7" name="Google Shape;3277;p49"/>
            <p:cNvSpPr/>
            <p:nvPr/>
          </p:nvSpPr>
          <p:spPr>
            <a:xfrm>
              <a:off x="549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8" name="Google Shape;3278;p49"/>
            <p:cNvSpPr/>
            <p:nvPr/>
          </p:nvSpPr>
          <p:spPr>
            <a:xfrm>
              <a:off x="5888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9" name="Google Shape;3279;p49"/>
            <p:cNvSpPr/>
            <p:nvPr/>
          </p:nvSpPr>
          <p:spPr>
            <a:xfrm>
              <a:off x="11234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0" name="Google Shape;3280;p49"/>
            <p:cNvSpPr/>
            <p:nvPr/>
          </p:nvSpPr>
          <p:spPr>
            <a:xfrm>
              <a:off x="5888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1" name="Google Shape;3281;p49"/>
            <p:cNvSpPr/>
            <p:nvPr/>
          </p:nvSpPr>
          <p:spPr>
            <a:xfrm>
              <a:off x="3215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2" name="Google Shape;3282;p49"/>
            <p:cNvSpPr/>
            <p:nvPr/>
          </p:nvSpPr>
          <p:spPr>
            <a:xfrm>
              <a:off x="11234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3" name="Google Shape;3283;p49"/>
            <p:cNvSpPr/>
            <p:nvPr/>
          </p:nvSpPr>
          <p:spPr>
            <a:xfrm>
              <a:off x="5888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4" name="Google Shape;3284;p49"/>
            <p:cNvSpPr/>
            <p:nvPr/>
          </p:nvSpPr>
          <p:spPr>
            <a:xfrm>
              <a:off x="5888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5" name="Google Shape;3285;p49"/>
            <p:cNvSpPr/>
            <p:nvPr/>
          </p:nvSpPr>
          <p:spPr>
            <a:xfrm>
              <a:off x="3215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6" name="Google Shape;3286;p49"/>
            <p:cNvSpPr/>
            <p:nvPr/>
          </p:nvSpPr>
          <p:spPr>
            <a:xfrm>
              <a:off x="11227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7" name="Google Shape;3287;p49"/>
            <p:cNvSpPr/>
            <p:nvPr/>
          </p:nvSpPr>
          <p:spPr>
            <a:xfrm>
              <a:off x="8554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8" name="Google Shape;3288;p49"/>
            <p:cNvSpPr/>
            <p:nvPr/>
          </p:nvSpPr>
          <p:spPr>
            <a:xfrm>
              <a:off x="-2123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9" name="Google Shape;3289;p49"/>
            <p:cNvSpPr/>
            <p:nvPr/>
          </p:nvSpPr>
          <p:spPr>
            <a:xfrm>
              <a:off x="3215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0" name="Google Shape;3290;p49"/>
            <p:cNvSpPr/>
            <p:nvPr/>
          </p:nvSpPr>
          <p:spPr>
            <a:xfrm>
              <a:off x="549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1" name="Google Shape;3291;p49"/>
            <p:cNvSpPr/>
            <p:nvPr/>
          </p:nvSpPr>
          <p:spPr>
            <a:xfrm>
              <a:off x="5888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2" name="Google Shape;3292;p49"/>
            <p:cNvSpPr/>
            <p:nvPr/>
          </p:nvSpPr>
          <p:spPr>
            <a:xfrm>
              <a:off x="8554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3" name="Google Shape;3293;p49"/>
            <p:cNvSpPr/>
            <p:nvPr/>
          </p:nvSpPr>
          <p:spPr>
            <a:xfrm>
              <a:off x="8554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4" name="Google Shape;3294;p49"/>
            <p:cNvSpPr/>
            <p:nvPr/>
          </p:nvSpPr>
          <p:spPr>
            <a:xfrm>
              <a:off x="549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5" name="Google Shape;3295;p49"/>
            <p:cNvSpPr/>
            <p:nvPr/>
          </p:nvSpPr>
          <p:spPr>
            <a:xfrm>
              <a:off x="-2123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6" name="Google Shape;3296;p49"/>
            <p:cNvSpPr/>
            <p:nvPr/>
          </p:nvSpPr>
          <p:spPr>
            <a:xfrm>
              <a:off x="549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7" name="Google Shape;3297;p49"/>
            <p:cNvSpPr/>
            <p:nvPr/>
          </p:nvSpPr>
          <p:spPr>
            <a:xfrm>
              <a:off x="5888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8" name="Google Shape;3298;p49"/>
            <p:cNvSpPr/>
            <p:nvPr/>
          </p:nvSpPr>
          <p:spPr>
            <a:xfrm>
              <a:off x="-47898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9" name="Google Shape;3299;p49"/>
            <p:cNvSpPr/>
            <p:nvPr/>
          </p:nvSpPr>
          <p:spPr>
            <a:xfrm>
              <a:off x="-47898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0" name="Google Shape;3300;p49"/>
            <p:cNvSpPr/>
            <p:nvPr/>
          </p:nvSpPr>
          <p:spPr>
            <a:xfrm>
              <a:off x="3215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1" name="Google Shape;3301;p49"/>
            <p:cNvSpPr/>
            <p:nvPr/>
          </p:nvSpPr>
          <p:spPr>
            <a:xfrm>
              <a:off x="11234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2" name="Google Shape;3302;p49"/>
            <p:cNvSpPr/>
            <p:nvPr/>
          </p:nvSpPr>
          <p:spPr>
            <a:xfrm>
              <a:off x="8554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3" name="Google Shape;3303;p49"/>
            <p:cNvSpPr/>
            <p:nvPr/>
          </p:nvSpPr>
          <p:spPr>
            <a:xfrm>
              <a:off x="11234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4" name="Google Shape;3304;p49"/>
            <p:cNvSpPr/>
            <p:nvPr/>
          </p:nvSpPr>
          <p:spPr>
            <a:xfrm>
              <a:off x="-2123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5" name="Google Shape;3305;p49"/>
            <p:cNvSpPr/>
            <p:nvPr/>
          </p:nvSpPr>
          <p:spPr>
            <a:xfrm>
              <a:off x="-47898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6" name="Google Shape;3306;p49"/>
            <p:cNvSpPr/>
            <p:nvPr/>
          </p:nvSpPr>
          <p:spPr>
            <a:xfrm>
              <a:off x="-47898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7" name="Google Shape;3307;p49"/>
            <p:cNvSpPr/>
            <p:nvPr/>
          </p:nvSpPr>
          <p:spPr>
            <a:xfrm>
              <a:off x="-47898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8" name="Google Shape;3308;p49"/>
            <p:cNvSpPr/>
            <p:nvPr/>
          </p:nvSpPr>
          <p:spPr>
            <a:xfrm>
              <a:off x="549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9" name="Google Shape;3309;p49"/>
            <p:cNvSpPr/>
            <p:nvPr/>
          </p:nvSpPr>
          <p:spPr>
            <a:xfrm>
              <a:off x="5888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0" name="Google Shape;3310;p49"/>
            <p:cNvSpPr/>
            <p:nvPr/>
          </p:nvSpPr>
          <p:spPr>
            <a:xfrm>
              <a:off x="8554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1" name="Google Shape;3311;p49"/>
            <p:cNvSpPr/>
            <p:nvPr/>
          </p:nvSpPr>
          <p:spPr>
            <a:xfrm>
              <a:off x="3215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2" name="Google Shape;3312;p49"/>
            <p:cNvSpPr/>
            <p:nvPr/>
          </p:nvSpPr>
          <p:spPr>
            <a:xfrm>
              <a:off x="8554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3" name="Google Shape;3313;p49"/>
            <p:cNvSpPr/>
            <p:nvPr/>
          </p:nvSpPr>
          <p:spPr>
            <a:xfrm>
              <a:off x="11234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4" name="Google Shape;3314;p49"/>
            <p:cNvSpPr/>
            <p:nvPr/>
          </p:nvSpPr>
          <p:spPr>
            <a:xfrm>
              <a:off x="5888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5" name="Google Shape;3315;p49"/>
            <p:cNvSpPr/>
            <p:nvPr/>
          </p:nvSpPr>
          <p:spPr>
            <a:xfrm>
              <a:off x="-47898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6" name="Google Shape;3316;p49"/>
            <p:cNvSpPr/>
            <p:nvPr/>
          </p:nvSpPr>
          <p:spPr>
            <a:xfrm>
              <a:off x="3215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7" name="Google Shape;3317;p49"/>
            <p:cNvSpPr/>
            <p:nvPr/>
          </p:nvSpPr>
          <p:spPr>
            <a:xfrm>
              <a:off x="-2123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8" name="Google Shape;3318;p49"/>
            <p:cNvSpPr/>
            <p:nvPr/>
          </p:nvSpPr>
          <p:spPr>
            <a:xfrm>
              <a:off x="-47898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9" name="Google Shape;3319;p49"/>
            <p:cNvSpPr/>
            <p:nvPr/>
          </p:nvSpPr>
          <p:spPr>
            <a:xfrm>
              <a:off x="11227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0" name="Google Shape;3320;p49"/>
            <p:cNvSpPr/>
            <p:nvPr/>
          </p:nvSpPr>
          <p:spPr>
            <a:xfrm>
              <a:off x="8554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1" name="Google Shape;3321;p49"/>
            <p:cNvSpPr/>
            <p:nvPr/>
          </p:nvSpPr>
          <p:spPr>
            <a:xfrm>
              <a:off x="-47898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2" name="Google Shape;3322;p49"/>
            <p:cNvSpPr/>
            <p:nvPr/>
          </p:nvSpPr>
          <p:spPr>
            <a:xfrm>
              <a:off x="-2123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3" name="Google Shape;3323;p49"/>
            <p:cNvSpPr/>
            <p:nvPr/>
          </p:nvSpPr>
          <p:spPr>
            <a:xfrm>
              <a:off x="3215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4" name="Google Shape;3324;p49"/>
            <p:cNvSpPr/>
            <p:nvPr/>
          </p:nvSpPr>
          <p:spPr>
            <a:xfrm>
              <a:off x="5888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5" name="Google Shape;3325;p49"/>
            <p:cNvSpPr/>
            <p:nvPr/>
          </p:nvSpPr>
          <p:spPr>
            <a:xfrm>
              <a:off x="549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6" name="Google Shape;3326;p49"/>
            <p:cNvSpPr/>
            <p:nvPr/>
          </p:nvSpPr>
          <p:spPr>
            <a:xfrm>
              <a:off x="549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7" name="Google Shape;3327;p49"/>
            <p:cNvSpPr/>
            <p:nvPr/>
          </p:nvSpPr>
          <p:spPr>
            <a:xfrm>
              <a:off x="3215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8" name="Google Shape;3328;p49"/>
            <p:cNvSpPr/>
            <p:nvPr/>
          </p:nvSpPr>
          <p:spPr>
            <a:xfrm>
              <a:off x="8554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9" name="Google Shape;3329;p49"/>
            <p:cNvSpPr/>
            <p:nvPr/>
          </p:nvSpPr>
          <p:spPr>
            <a:xfrm>
              <a:off x="5888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0" name="Google Shape;3330;p49"/>
            <p:cNvSpPr/>
            <p:nvPr/>
          </p:nvSpPr>
          <p:spPr>
            <a:xfrm>
              <a:off x="11227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1" name="Google Shape;3331;p49"/>
            <p:cNvSpPr/>
            <p:nvPr/>
          </p:nvSpPr>
          <p:spPr>
            <a:xfrm>
              <a:off x="11227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2" name="Google Shape;3332;p49"/>
            <p:cNvSpPr/>
            <p:nvPr/>
          </p:nvSpPr>
          <p:spPr>
            <a:xfrm>
              <a:off x="-2123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3" name="Google Shape;3333;p49"/>
            <p:cNvSpPr/>
            <p:nvPr/>
          </p:nvSpPr>
          <p:spPr>
            <a:xfrm>
              <a:off x="8554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4" name="Google Shape;3334;p49"/>
            <p:cNvSpPr/>
            <p:nvPr/>
          </p:nvSpPr>
          <p:spPr>
            <a:xfrm>
              <a:off x="8554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5" name="Google Shape;3335;p49"/>
            <p:cNvSpPr/>
            <p:nvPr/>
          </p:nvSpPr>
          <p:spPr>
            <a:xfrm>
              <a:off x="549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6" name="Google Shape;3336;p49"/>
            <p:cNvSpPr/>
            <p:nvPr/>
          </p:nvSpPr>
          <p:spPr>
            <a:xfrm>
              <a:off x="11227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7" name="Google Shape;3337;p49"/>
            <p:cNvSpPr/>
            <p:nvPr/>
          </p:nvSpPr>
          <p:spPr>
            <a:xfrm>
              <a:off x="-2123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8" name="Google Shape;3338;p49"/>
            <p:cNvSpPr/>
            <p:nvPr/>
          </p:nvSpPr>
          <p:spPr>
            <a:xfrm>
              <a:off x="-2123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9" name="Google Shape;3339;p49"/>
            <p:cNvSpPr/>
            <p:nvPr/>
          </p:nvSpPr>
          <p:spPr>
            <a:xfrm>
              <a:off x="549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0" name="Google Shape;3340;p49"/>
            <p:cNvSpPr/>
            <p:nvPr/>
          </p:nvSpPr>
          <p:spPr>
            <a:xfrm>
              <a:off x="-47898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1" name="Google Shape;3341;p49"/>
            <p:cNvSpPr/>
            <p:nvPr/>
          </p:nvSpPr>
          <p:spPr>
            <a:xfrm>
              <a:off x="-2123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2" name="Google Shape;3342;p49"/>
            <p:cNvSpPr/>
            <p:nvPr/>
          </p:nvSpPr>
          <p:spPr>
            <a:xfrm>
              <a:off x="-2123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3" name="Google Shape;3343;p49"/>
            <p:cNvSpPr/>
            <p:nvPr/>
          </p:nvSpPr>
          <p:spPr>
            <a:xfrm>
              <a:off x="-479652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4" name="Google Shape;3344;p49"/>
            <p:cNvSpPr/>
            <p:nvPr/>
          </p:nvSpPr>
          <p:spPr>
            <a:xfrm>
              <a:off x="3215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5" name="Google Shape;3345;p49"/>
            <p:cNvSpPr/>
            <p:nvPr/>
          </p:nvSpPr>
          <p:spPr>
            <a:xfrm>
              <a:off x="3215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6" name="Google Shape;3346;p49"/>
            <p:cNvSpPr/>
            <p:nvPr/>
          </p:nvSpPr>
          <p:spPr>
            <a:xfrm>
              <a:off x="549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7" name="Google Shape;3347;p49"/>
            <p:cNvSpPr/>
            <p:nvPr/>
          </p:nvSpPr>
          <p:spPr>
            <a:xfrm>
              <a:off x="549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8" name="Google Shape;3348;p49"/>
            <p:cNvSpPr/>
            <p:nvPr/>
          </p:nvSpPr>
          <p:spPr>
            <a:xfrm>
              <a:off x="5888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9" name="Google Shape;3349;p49"/>
            <p:cNvSpPr/>
            <p:nvPr/>
          </p:nvSpPr>
          <p:spPr>
            <a:xfrm>
              <a:off x="11234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0" name="Google Shape;3350;p49"/>
            <p:cNvSpPr/>
            <p:nvPr/>
          </p:nvSpPr>
          <p:spPr>
            <a:xfrm>
              <a:off x="5888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1" name="Google Shape;3351;p49"/>
            <p:cNvSpPr/>
            <p:nvPr/>
          </p:nvSpPr>
          <p:spPr>
            <a:xfrm>
              <a:off x="3215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2" name="Google Shape;3352;p49"/>
            <p:cNvSpPr/>
            <p:nvPr/>
          </p:nvSpPr>
          <p:spPr>
            <a:xfrm>
              <a:off x="11227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3" name="Google Shape;3353;p49"/>
            <p:cNvSpPr/>
            <p:nvPr/>
          </p:nvSpPr>
          <p:spPr>
            <a:xfrm>
              <a:off x="5888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4" name="Google Shape;3354;p49"/>
            <p:cNvSpPr/>
            <p:nvPr/>
          </p:nvSpPr>
          <p:spPr>
            <a:xfrm>
              <a:off x="5888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5" name="Google Shape;3355;p49"/>
            <p:cNvSpPr/>
            <p:nvPr/>
          </p:nvSpPr>
          <p:spPr>
            <a:xfrm>
              <a:off x="3215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6" name="Google Shape;3356;p49"/>
            <p:cNvSpPr/>
            <p:nvPr/>
          </p:nvSpPr>
          <p:spPr>
            <a:xfrm>
              <a:off x="11227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7" name="Google Shape;3357;p49"/>
            <p:cNvSpPr/>
            <p:nvPr/>
          </p:nvSpPr>
          <p:spPr>
            <a:xfrm>
              <a:off x="8554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8" name="Google Shape;3358;p49"/>
            <p:cNvSpPr/>
            <p:nvPr/>
          </p:nvSpPr>
          <p:spPr>
            <a:xfrm>
              <a:off x="-2123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9" name="Google Shape;3359;p49"/>
            <p:cNvSpPr/>
            <p:nvPr/>
          </p:nvSpPr>
          <p:spPr>
            <a:xfrm>
              <a:off x="3215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0" name="Google Shape;3360;p49"/>
            <p:cNvSpPr/>
            <p:nvPr/>
          </p:nvSpPr>
          <p:spPr>
            <a:xfrm>
              <a:off x="549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1" name="Google Shape;3361;p49"/>
            <p:cNvSpPr/>
            <p:nvPr/>
          </p:nvSpPr>
          <p:spPr>
            <a:xfrm>
              <a:off x="5888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2" name="Google Shape;3362;p49"/>
            <p:cNvSpPr/>
            <p:nvPr/>
          </p:nvSpPr>
          <p:spPr>
            <a:xfrm>
              <a:off x="8554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3" name="Google Shape;3363;p49"/>
            <p:cNvSpPr/>
            <p:nvPr/>
          </p:nvSpPr>
          <p:spPr>
            <a:xfrm>
              <a:off x="8554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4" name="Google Shape;3364;p49"/>
            <p:cNvSpPr/>
            <p:nvPr/>
          </p:nvSpPr>
          <p:spPr>
            <a:xfrm>
              <a:off x="549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5" name="Google Shape;3365;p49"/>
            <p:cNvSpPr/>
            <p:nvPr/>
          </p:nvSpPr>
          <p:spPr>
            <a:xfrm>
              <a:off x="-2123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6" name="Google Shape;3366;p49"/>
            <p:cNvSpPr/>
            <p:nvPr/>
          </p:nvSpPr>
          <p:spPr>
            <a:xfrm>
              <a:off x="549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7" name="Google Shape;3367;p49"/>
            <p:cNvSpPr/>
            <p:nvPr/>
          </p:nvSpPr>
          <p:spPr>
            <a:xfrm>
              <a:off x="5888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8" name="Google Shape;3368;p49"/>
            <p:cNvSpPr/>
            <p:nvPr/>
          </p:nvSpPr>
          <p:spPr>
            <a:xfrm>
              <a:off x="-47898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9" name="Google Shape;3369;p49"/>
            <p:cNvSpPr/>
            <p:nvPr/>
          </p:nvSpPr>
          <p:spPr>
            <a:xfrm>
              <a:off x="-479652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0" name="Google Shape;3370;p49"/>
            <p:cNvSpPr/>
            <p:nvPr/>
          </p:nvSpPr>
          <p:spPr>
            <a:xfrm>
              <a:off x="3215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1" name="Google Shape;3371;p49"/>
            <p:cNvSpPr/>
            <p:nvPr/>
          </p:nvSpPr>
          <p:spPr>
            <a:xfrm>
              <a:off x="11234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2" name="Google Shape;3372;p49"/>
            <p:cNvSpPr/>
            <p:nvPr/>
          </p:nvSpPr>
          <p:spPr>
            <a:xfrm>
              <a:off x="8554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3" name="Google Shape;3373;p49"/>
            <p:cNvSpPr/>
            <p:nvPr/>
          </p:nvSpPr>
          <p:spPr>
            <a:xfrm>
              <a:off x="11234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4" name="Google Shape;3374;p49"/>
            <p:cNvSpPr/>
            <p:nvPr/>
          </p:nvSpPr>
          <p:spPr>
            <a:xfrm>
              <a:off x="-2123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5" name="Google Shape;3375;p49"/>
            <p:cNvSpPr/>
            <p:nvPr/>
          </p:nvSpPr>
          <p:spPr>
            <a:xfrm>
              <a:off x="-47898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6" name="Google Shape;3376;p49"/>
            <p:cNvSpPr/>
            <p:nvPr/>
          </p:nvSpPr>
          <p:spPr>
            <a:xfrm>
              <a:off x="-47898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7" name="Google Shape;3377;p49"/>
            <p:cNvSpPr/>
            <p:nvPr/>
          </p:nvSpPr>
          <p:spPr>
            <a:xfrm>
              <a:off x="-47898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8" name="Google Shape;3378;p49"/>
            <p:cNvSpPr/>
            <p:nvPr/>
          </p:nvSpPr>
          <p:spPr>
            <a:xfrm>
              <a:off x="549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9" name="Google Shape;3379;p49"/>
            <p:cNvSpPr/>
            <p:nvPr/>
          </p:nvSpPr>
          <p:spPr>
            <a:xfrm>
              <a:off x="5888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0" name="Google Shape;3380;p49"/>
            <p:cNvSpPr/>
            <p:nvPr/>
          </p:nvSpPr>
          <p:spPr>
            <a:xfrm>
              <a:off x="8554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1" name="Google Shape;3381;p49"/>
            <p:cNvSpPr/>
            <p:nvPr/>
          </p:nvSpPr>
          <p:spPr>
            <a:xfrm>
              <a:off x="3215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2" name="Google Shape;3382;p49"/>
            <p:cNvSpPr/>
            <p:nvPr/>
          </p:nvSpPr>
          <p:spPr>
            <a:xfrm>
              <a:off x="8554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3" name="Google Shape;3383;p49"/>
            <p:cNvSpPr/>
            <p:nvPr/>
          </p:nvSpPr>
          <p:spPr>
            <a:xfrm>
              <a:off x="11234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4" name="Google Shape;3384;p49"/>
            <p:cNvSpPr/>
            <p:nvPr/>
          </p:nvSpPr>
          <p:spPr>
            <a:xfrm>
              <a:off x="5888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5" name="Google Shape;3385;p49"/>
            <p:cNvSpPr/>
            <p:nvPr/>
          </p:nvSpPr>
          <p:spPr>
            <a:xfrm>
              <a:off x="-47898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6" name="Google Shape;3386;p49"/>
            <p:cNvSpPr/>
            <p:nvPr/>
          </p:nvSpPr>
          <p:spPr>
            <a:xfrm>
              <a:off x="3215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7" name="Google Shape;3387;p49"/>
            <p:cNvSpPr/>
            <p:nvPr/>
          </p:nvSpPr>
          <p:spPr>
            <a:xfrm>
              <a:off x="-2123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8" name="Google Shape;3388;p49"/>
            <p:cNvSpPr/>
            <p:nvPr/>
          </p:nvSpPr>
          <p:spPr>
            <a:xfrm>
              <a:off x="-47898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9" name="Google Shape;3389;p49"/>
            <p:cNvSpPr/>
            <p:nvPr/>
          </p:nvSpPr>
          <p:spPr>
            <a:xfrm>
              <a:off x="11234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0" name="Google Shape;3390;p49"/>
            <p:cNvSpPr/>
            <p:nvPr/>
          </p:nvSpPr>
          <p:spPr>
            <a:xfrm>
              <a:off x="8554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1" name="Google Shape;3391;p49"/>
            <p:cNvSpPr/>
            <p:nvPr/>
          </p:nvSpPr>
          <p:spPr>
            <a:xfrm>
              <a:off x="-47898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2" name="Google Shape;3392;p49"/>
            <p:cNvSpPr/>
            <p:nvPr/>
          </p:nvSpPr>
          <p:spPr>
            <a:xfrm>
              <a:off x="-2123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3" name="Google Shape;3393;p49"/>
            <p:cNvSpPr/>
            <p:nvPr/>
          </p:nvSpPr>
          <p:spPr>
            <a:xfrm>
              <a:off x="3215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4" name="Google Shape;3394;p49"/>
            <p:cNvSpPr/>
            <p:nvPr/>
          </p:nvSpPr>
          <p:spPr>
            <a:xfrm>
              <a:off x="5888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5" name="Google Shape;3395;p49"/>
            <p:cNvSpPr/>
            <p:nvPr/>
          </p:nvSpPr>
          <p:spPr>
            <a:xfrm>
              <a:off x="549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96" name="Google Shape;3396;p49"/>
          <p:cNvSpPr txBox="1"/>
          <p:nvPr>
            <p:ph idx="4294967295" type="ctrTitle"/>
          </p:nvPr>
        </p:nvSpPr>
        <p:spPr>
          <a:xfrm>
            <a:off x="2635650" y="1861338"/>
            <a:ext cx="3872700" cy="71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</a:t>
            </a:r>
            <a:endParaRPr/>
          </a:p>
        </p:txBody>
      </p:sp>
      <p:cxnSp>
        <p:nvCxnSpPr>
          <p:cNvPr id="3397" name="Google Shape;3397;p49"/>
          <p:cNvCxnSpPr/>
          <p:nvPr/>
        </p:nvCxnSpPr>
        <p:spPr>
          <a:xfrm>
            <a:off x="2686200" y="2656113"/>
            <a:ext cx="37716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398" name="Google Shape;3398;p49"/>
          <p:cNvGrpSpPr/>
          <p:nvPr/>
        </p:nvGrpSpPr>
        <p:grpSpPr>
          <a:xfrm>
            <a:off x="-44" y="0"/>
            <a:ext cx="1462500" cy="5143370"/>
            <a:chOff x="-479652" y="0"/>
            <a:chExt cx="1869727" cy="5349875"/>
          </a:xfrm>
        </p:grpSpPr>
        <p:sp>
          <p:nvSpPr>
            <p:cNvPr id="3399" name="Google Shape;3399;p49"/>
            <p:cNvSpPr/>
            <p:nvPr/>
          </p:nvSpPr>
          <p:spPr>
            <a:xfrm>
              <a:off x="549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0" name="Google Shape;3400;p49"/>
            <p:cNvSpPr/>
            <p:nvPr/>
          </p:nvSpPr>
          <p:spPr>
            <a:xfrm>
              <a:off x="3215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1" name="Google Shape;3401;p49"/>
            <p:cNvSpPr/>
            <p:nvPr/>
          </p:nvSpPr>
          <p:spPr>
            <a:xfrm>
              <a:off x="8554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2" name="Google Shape;3402;p49"/>
            <p:cNvSpPr/>
            <p:nvPr/>
          </p:nvSpPr>
          <p:spPr>
            <a:xfrm>
              <a:off x="5888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3" name="Google Shape;3403;p49"/>
            <p:cNvSpPr/>
            <p:nvPr/>
          </p:nvSpPr>
          <p:spPr>
            <a:xfrm>
              <a:off x="11227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4" name="Google Shape;3404;p49"/>
            <p:cNvSpPr/>
            <p:nvPr/>
          </p:nvSpPr>
          <p:spPr>
            <a:xfrm>
              <a:off x="11227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5" name="Google Shape;3405;p49"/>
            <p:cNvSpPr/>
            <p:nvPr/>
          </p:nvSpPr>
          <p:spPr>
            <a:xfrm>
              <a:off x="-2123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6" name="Google Shape;3406;p49"/>
            <p:cNvSpPr/>
            <p:nvPr/>
          </p:nvSpPr>
          <p:spPr>
            <a:xfrm>
              <a:off x="8554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7" name="Google Shape;3407;p49"/>
            <p:cNvSpPr/>
            <p:nvPr/>
          </p:nvSpPr>
          <p:spPr>
            <a:xfrm>
              <a:off x="8554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8" name="Google Shape;3408;p49"/>
            <p:cNvSpPr/>
            <p:nvPr/>
          </p:nvSpPr>
          <p:spPr>
            <a:xfrm>
              <a:off x="549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9" name="Google Shape;3409;p49"/>
            <p:cNvSpPr/>
            <p:nvPr/>
          </p:nvSpPr>
          <p:spPr>
            <a:xfrm>
              <a:off x="11227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0" name="Google Shape;3410;p49"/>
            <p:cNvSpPr/>
            <p:nvPr/>
          </p:nvSpPr>
          <p:spPr>
            <a:xfrm>
              <a:off x="-2123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1" name="Google Shape;3411;p49"/>
            <p:cNvSpPr/>
            <p:nvPr/>
          </p:nvSpPr>
          <p:spPr>
            <a:xfrm>
              <a:off x="-2123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2" name="Google Shape;3412;p49"/>
            <p:cNvSpPr/>
            <p:nvPr/>
          </p:nvSpPr>
          <p:spPr>
            <a:xfrm>
              <a:off x="549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3" name="Google Shape;3413;p49"/>
            <p:cNvSpPr/>
            <p:nvPr/>
          </p:nvSpPr>
          <p:spPr>
            <a:xfrm>
              <a:off x="-47898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4" name="Google Shape;3414;p49"/>
            <p:cNvSpPr/>
            <p:nvPr/>
          </p:nvSpPr>
          <p:spPr>
            <a:xfrm>
              <a:off x="-2123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5" name="Google Shape;3415;p49"/>
            <p:cNvSpPr/>
            <p:nvPr/>
          </p:nvSpPr>
          <p:spPr>
            <a:xfrm>
              <a:off x="-2123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6" name="Google Shape;3416;p49"/>
            <p:cNvSpPr/>
            <p:nvPr/>
          </p:nvSpPr>
          <p:spPr>
            <a:xfrm>
              <a:off x="-47898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7" name="Google Shape;3417;p49"/>
            <p:cNvSpPr/>
            <p:nvPr/>
          </p:nvSpPr>
          <p:spPr>
            <a:xfrm>
              <a:off x="3215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8" name="Google Shape;3418;p49"/>
            <p:cNvSpPr/>
            <p:nvPr/>
          </p:nvSpPr>
          <p:spPr>
            <a:xfrm>
              <a:off x="3215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9" name="Google Shape;3419;p49"/>
            <p:cNvSpPr/>
            <p:nvPr/>
          </p:nvSpPr>
          <p:spPr>
            <a:xfrm>
              <a:off x="549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0" name="Google Shape;3420;p49"/>
            <p:cNvSpPr/>
            <p:nvPr/>
          </p:nvSpPr>
          <p:spPr>
            <a:xfrm>
              <a:off x="549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1" name="Google Shape;3421;p49"/>
            <p:cNvSpPr/>
            <p:nvPr/>
          </p:nvSpPr>
          <p:spPr>
            <a:xfrm>
              <a:off x="5888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2" name="Google Shape;3422;p49"/>
            <p:cNvSpPr/>
            <p:nvPr/>
          </p:nvSpPr>
          <p:spPr>
            <a:xfrm>
              <a:off x="11234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3" name="Google Shape;3423;p49"/>
            <p:cNvSpPr/>
            <p:nvPr/>
          </p:nvSpPr>
          <p:spPr>
            <a:xfrm>
              <a:off x="5888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4" name="Google Shape;3424;p49"/>
            <p:cNvSpPr/>
            <p:nvPr/>
          </p:nvSpPr>
          <p:spPr>
            <a:xfrm>
              <a:off x="3215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5" name="Google Shape;3425;p49"/>
            <p:cNvSpPr/>
            <p:nvPr/>
          </p:nvSpPr>
          <p:spPr>
            <a:xfrm>
              <a:off x="11234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6" name="Google Shape;3426;p49"/>
            <p:cNvSpPr/>
            <p:nvPr/>
          </p:nvSpPr>
          <p:spPr>
            <a:xfrm>
              <a:off x="5888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7" name="Google Shape;3427;p49"/>
            <p:cNvSpPr/>
            <p:nvPr/>
          </p:nvSpPr>
          <p:spPr>
            <a:xfrm>
              <a:off x="5888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8" name="Google Shape;3428;p49"/>
            <p:cNvSpPr/>
            <p:nvPr/>
          </p:nvSpPr>
          <p:spPr>
            <a:xfrm>
              <a:off x="3215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9" name="Google Shape;3429;p49"/>
            <p:cNvSpPr/>
            <p:nvPr/>
          </p:nvSpPr>
          <p:spPr>
            <a:xfrm>
              <a:off x="11227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0" name="Google Shape;3430;p49"/>
            <p:cNvSpPr/>
            <p:nvPr/>
          </p:nvSpPr>
          <p:spPr>
            <a:xfrm>
              <a:off x="8554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1" name="Google Shape;3431;p49"/>
            <p:cNvSpPr/>
            <p:nvPr/>
          </p:nvSpPr>
          <p:spPr>
            <a:xfrm>
              <a:off x="-2123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2" name="Google Shape;3432;p49"/>
            <p:cNvSpPr/>
            <p:nvPr/>
          </p:nvSpPr>
          <p:spPr>
            <a:xfrm>
              <a:off x="3215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3" name="Google Shape;3433;p49"/>
            <p:cNvSpPr/>
            <p:nvPr/>
          </p:nvSpPr>
          <p:spPr>
            <a:xfrm>
              <a:off x="549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4" name="Google Shape;3434;p49"/>
            <p:cNvSpPr/>
            <p:nvPr/>
          </p:nvSpPr>
          <p:spPr>
            <a:xfrm>
              <a:off x="5888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5" name="Google Shape;3435;p49"/>
            <p:cNvSpPr/>
            <p:nvPr/>
          </p:nvSpPr>
          <p:spPr>
            <a:xfrm>
              <a:off x="8554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6" name="Google Shape;3436;p49"/>
            <p:cNvSpPr/>
            <p:nvPr/>
          </p:nvSpPr>
          <p:spPr>
            <a:xfrm>
              <a:off x="8554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7" name="Google Shape;3437;p49"/>
            <p:cNvSpPr/>
            <p:nvPr/>
          </p:nvSpPr>
          <p:spPr>
            <a:xfrm>
              <a:off x="549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8" name="Google Shape;3438;p49"/>
            <p:cNvSpPr/>
            <p:nvPr/>
          </p:nvSpPr>
          <p:spPr>
            <a:xfrm>
              <a:off x="-2123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9" name="Google Shape;3439;p49"/>
            <p:cNvSpPr/>
            <p:nvPr/>
          </p:nvSpPr>
          <p:spPr>
            <a:xfrm>
              <a:off x="549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0" name="Google Shape;3440;p49"/>
            <p:cNvSpPr/>
            <p:nvPr/>
          </p:nvSpPr>
          <p:spPr>
            <a:xfrm>
              <a:off x="5888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1" name="Google Shape;3441;p49"/>
            <p:cNvSpPr/>
            <p:nvPr/>
          </p:nvSpPr>
          <p:spPr>
            <a:xfrm>
              <a:off x="-47898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2" name="Google Shape;3442;p49"/>
            <p:cNvSpPr/>
            <p:nvPr/>
          </p:nvSpPr>
          <p:spPr>
            <a:xfrm>
              <a:off x="-47898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3" name="Google Shape;3443;p49"/>
            <p:cNvSpPr/>
            <p:nvPr/>
          </p:nvSpPr>
          <p:spPr>
            <a:xfrm>
              <a:off x="3215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4" name="Google Shape;3444;p49"/>
            <p:cNvSpPr/>
            <p:nvPr/>
          </p:nvSpPr>
          <p:spPr>
            <a:xfrm>
              <a:off x="11234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5" name="Google Shape;3445;p49"/>
            <p:cNvSpPr/>
            <p:nvPr/>
          </p:nvSpPr>
          <p:spPr>
            <a:xfrm>
              <a:off x="8554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6" name="Google Shape;3446;p49"/>
            <p:cNvSpPr/>
            <p:nvPr/>
          </p:nvSpPr>
          <p:spPr>
            <a:xfrm>
              <a:off x="11234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7" name="Google Shape;3447;p49"/>
            <p:cNvSpPr/>
            <p:nvPr/>
          </p:nvSpPr>
          <p:spPr>
            <a:xfrm>
              <a:off x="-2123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8" name="Google Shape;3448;p49"/>
            <p:cNvSpPr/>
            <p:nvPr/>
          </p:nvSpPr>
          <p:spPr>
            <a:xfrm>
              <a:off x="-47898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9" name="Google Shape;3449;p49"/>
            <p:cNvSpPr/>
            <p:nvPr/>
          </p:nvSpPr>
          <p:spPr>
            <a:xfrm>
              <a:off x="-47898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0" name="Google Shape;3450;p49"/>
            <p:cNvSpPr/>
            <p:nvPr/>
          </p:nvSpPr>
          <p:spPr>
            <a:xfrm>
              <a:off x="-47898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1" name="Google Shape;3451;p49"/>
            <p:cNvSpPr/>
            <p:nvPr/>
          </p:nvSpPr>
          <p:spPr>
            <a:xfrm>
              <a:off x="549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2" name="Google Shape;3452;p49"/>
            <p:cNvSpPr/>
            <p:nvPr/>
          </p:nvSpPr>
          <p:spPr>
            <a:xfrm>
              <a:off x="5888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3" name="Google Shape;3453;p49"/>
            <p:cNvSpPr/>
            <p:nvPr/>
          </p:nvSpPr>
          <p:spPr>
            <a:xfrm>
              <a:off x="8554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4" name="Google Shape;3454;p49"/>
            <p:cNvSpPr/>
            <p:nvPr/>
          </p:nvSpPr>
          <p:spPr>
            <a:xfrm>
              <a:off x="3215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5" name="Google Shape;3455;p49"/>
            <p:cNvSpPr/>
            <p:nvPr/>
          </p:nvSpPr>
          <p:spPr>
            <a:xfrm>
              <a:off x="8554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6" name="Google Shape;3456;p49"/>
            <p:cNvSpPr/>
            <p:nvPr/>
          </p:nvSpPr>
          <p:spPr>
            <a:xfrm>
              <a:off x="11234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7" name="Google Shape;3457;p49"/>
            <p:cNvSpPr/>
            <p:nvPr/>
          </p:nvSpPr>
          <p:spPr>
            <a:xfrm>
              <a:off x="5888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8" name="Google Shape;3458;p49"/>
            <p:cNvSpPr/>
            <p:nvPr/>
          </p:nvSpPr>
          <p:spPr>
            <a:xfrm>
              <a:off x="-47898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9" name="Google Shape;3459;p49"/>
            <p:cNvSpPr/>
            <p:nvPr/>
          </p:nvSpPr>
          <p:spPr>
            <a:xfrm>
              <a:off x="3215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0" name="Google Shape;3460;p49"/>
            <p:cNvSpPr/>
            <p:nvPr/>
          </p:nvSpPr>
          <p:spPr>
            <a:xfrm>
              <a:off x="-2123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1" name="Google Shape;3461;p49"/>
            <p:cNvSpPr/>
            <p:nvPr/>
          </p:nvSpPr>
          <p:spPr>
            <a:xfrm>
              <a:off x="-47898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2" name="Google Shape;3462;p49"/>
            <p:cNvSpPr/>
            <p:nvPr/>
          </p:nvSpPr>
          <p:spPr>
            <a:xfrm>
              <a:off x="11227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3" name="Google Shape;3463;p49"/>
            <p:cNvSpPr/>
            <p:nvPr/>
          </p:nvSpPr>
          <p:spPr>
            <a:xfrm>
              <a:off x="8554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4" name="Google Shape;3464;p49"/>
            <p:cNvSpPr/>
            <p:nvPr/>
          </p:nvSpPr>
          <p:spPr>
            <a:xfrm>
              <a:off x="-47898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5" name="Google Shape;3465;p49"/>
            <p:cNvSpPr/>
            <p:nvPr/>
          </p:nvSpPr>
          <p:spPr>
            <a:xfrm>
              <a:off x="-2123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6" name="Google Shape;3466;p49"/>
            <p:cNvSpPr/>
            <p:nvPr/>
          </p:nvSpPr>
          <p:spPr>
            <a:xfrm>
              <a:off x="3215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7" name="Google Shape;3467;p49"/>
            <p:cNvSpPr/>
            <p:nvPr/>
          </p:nvSpPr>
          <p:spPr>
            <a:xfrm>
              <a:off x="5888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8" name="Google Shape;3468;p49"/>
            <p:cNvSpPr/>
            <p:nvPr/>
          </p:nvSpPr>
          <p:spPr>
            <a:xfrm>
              <a:off x="549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9" name="Google Shape;3469;p49"/>
            <p:cNvSpPr/>
            <p:nvPr/>
          </p:nvSpPr>
          <p:spPr>
            <a:xfrm>
              <a:off x="549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0" name="Google Shape;3470;p49"/>
            <p:cNvSpPr/>
            <p:nvPr/>
          </p:nvSpPr>
          <p:spPr>
            <a:xfrm>
              <a:off x="3215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1" name="Google Shape;3471;p49"/>
            <p:cNvSpPr/>
            <p:nvPr/>
          </p:nvSpPr>
          <p:spPr>
            <a:xfrm>
              <a:off x="8554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2" name="Google Shape;3472;p49"/>
            <p:cNvSpPr/>
            <p:nvPr/>
          </p:nvSpPr>
          <p:spPr>
            <a:xfrm>
              <a:off x="5888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3" name="Google Shape;3473;p49"/>
            <p:cNvSpPr/>
            <p:nvPr/>
          </p:nvSpPr>
          <p:spPr>
            <a:xfrm>
              <a:off x="11227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4" name="Google Shape;3474;p49"/>
            <p:cNvSpPr/>
            <p:nvPr/>
          </p:nvSpPr>
          <p:spPr>
            <a:xfrm>
              <a:off x="11227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5" name="Google Shape;3475;p49"/>
            <p:cNvSpPr/>
            <p:nvPr/>
          </p:nvSpPr>
          <p:spPr>
            <a:xfrm>
              <a:off x="-2123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6" name="Google Shape;3476;p49"/>
            <p:cNvSpPr/>
            <p:nvPr/>
          </p:nvSpPr>
          <p:spPr>
            <a:xfrm>
              <a:off x="8554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7" name="Google Shape;3477;p49"/>
            <p:cNvSpPr/>
            <p:nvPr/>
          </p:nvSpPr>
          <p:spPr>
            <a:xfrm>
              <a:off x="8554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8" name="Google Shape;3478;p49"/>
            <p:cNvSpPr/>
            <p:nvPr/>
          </p:nvSpPr>
          <p:spPr>
            <a:xfrm>
              <a:off x="549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9" name="Google Shape;3479;p49"/>
            <p:cNvSpPr/>
            <p:nvPr/>
          </p:nvSpPr>
          <p:spPr>
            <a:xfrm>
              <a:off x="11227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0" name="Google Shape;3480;p49"/>
            <p:cNvSpPr/>
            <p:nvPr/>
          </p:nvSpPr>
          <p:spPr>
            <a:xfrm>
              <a:off x="-2123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1" name="Google Shape;3481;p49"/>
            <p:cNvSpPr/>
            <p:nvPr/>
          </p:nvSpPr>
          <p:spPr>
            <a:xfrm>
              <a:off x="-2123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2" name="Google Shape;3482;p49"/>
            <p:cNvSpPr/>
            <p:nvPr/>
          </p:nvSpPr>
          <p:spPr>
            <a:xfrm>
              <a:off x="549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3" name="Google Shape;3483;p49"/>
            <p:cNvSpPr/>
            <p:nvPr/>
          </p:nvSpPr>
          <p:spPr>
            <a:xfrm>
              <a:off x="-47898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4" name="Google Shape;3484;p49"/>
            <p:cNvSpPr/>
            <p:nvPr/>
          </p:nvSpPr>
          <p:spPr>
            <a:xfrm>
              <a:off x="-2123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5" name="Google Shape;3485;p49"/>
            <p:cNvSpPr/>
            <p:nvPr/>
          </p:nvSpPr>
          <p:spPr>
            <a:xfrm>
              <a:off x="-2123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6" name="Google Shape;3486;p49"/>
            <p:cNvSpPr/>
            <p:nvPr/>
          </p:nvSpPr>
          <p:spPr>
            <a:xfrm>
              <a:off x="-479652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7" name="Google Shape;3487;p49"/>
            <p:cNvSpPr/>
            <p:nvPr/>
          </p:nvSpPr>
          <p:spPr>
            <a:xfrm>
              <a:off x="3215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8" name="Google Shape;3488;p49"/>
            <p:cNvSpPr/>
            <p:nvPr/>
          </p:nvSpPr>
          <p:spPr>
            <a:xfrm>
              <a:off x="3215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9" name="Google Shape;3489;p49"/>
            <p:cNvSpPr/>
            <p:nvPr/>
          </p:nvSpPr>
          <p:spPr>
            <a:xfrm>
              <a:off x="549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0" name="Google Shape;3490;p49"/>
            <p:cNvSpPr/>
            <p:nvPr/>
          </p:nvSpPr>
          <p:spPr>
            <a:xfrm>
              <a:off x="549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1" name="Google Shape;3491;p49"/>
            <p:cNvSpPr/>
            <p:nvPr/>
          </p:nvSpPr>
          <p:spPr>
            <a:xfrm>
              <a:off x="5888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2" name="Google Shape;3492;p49"/>
            <p:cNvSpPr/>
            <p:nvPr/>
          </p:nvSpPr>
          <p:spPr>
            <a:xfrm>
              <a:off x="11234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3" name="Google Shape;3493;p49"/>
            <p:cNvSpPr/>
            <p:nvPr/>
          </p:nvSpPr>
          <p:spPr>
            <a:xfrm>
              <a:off x="5888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4" name="Google Shape;3494;p49"/>
            <p:cNvSpPr/>
            <p:nvPr/>
          </p:nvSpPr>
          <p:spPr>
            <a:xfrm>
              <a:off x="3215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5" name="Google Shape;3495;p49"/>
            <p:cNvSpPr/>
            <p:nvPr/>
          </p:nvSpPr>
          <p:spPr>
            <a:xfrm>
              <a:off x="11227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6" name="Google Shape;3496;p49"/>
            <p:cNvSpPr/>
            <p:nvPr/>
          </p:nvSpPr>
          <p:spPr>
            <a:xfrm>
              <a:off x="5888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7" name="Google Shape;3497;p49"/>
            <p:cNvSpPr/>
            <p:nvPr/>
          </p:nvSpPr>
          <p:spPr>
            <a:xfrm>
              <a:off x="5888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8" name="Google Shape;3498;p49"/>
            <p:cNvSpPr/>
            <p:nvPr/>
          </p:nvSpPr>
          <p:spPr>
            <a:xfrm>
              <a:off x="3215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9" name="Google Shape;3499;p49"/>
            <p:cNvSpPr/>
            <p:nvPr/>
          </p:nvSpPr>
          <p:spPr>
            <a:xfrm>
              <a:off x="11227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0" name="Google Shape;3500;p49"/>
            <p:cNvSpPr/>
            <p:nvPr/>
          </p:nvSpPr>
          <p:spPr>
            <a:xfrm>
              <a:off x="8554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1" name="Google Shape;3501;p49"/>
            <p:cNvSpPr/>
            <p:nvPr/>
          </p:nvSpPr>
          <p:spPr>
            <a:xfrm>
              <a:off x="-2123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2" name="Google Shape;3502;p49"/>
            <p:cNvSpPr/>
            <p:nvPr/>
          </p:nvSpPr>
          <p:spPr>
            <a:xfrm>
              <a:off x="3215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3" name="Google Shape;3503;p49"/>
            <p:cNvSpPr/>
            <p:nvPr/>
          </p:nvSpPr>
          <p:spPr>
            <a:xfrm>
              <a:off x="549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4" name="Google Shape;3504;p49"/>
            <p:cNvSpPr/>
            <p:nvPr/>
          </p:nvSpPr>
          <p:spPr>
            <a:xfrm>
              <a:off x="5888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5" name="Google Shape;3505;p49"/>
            <p:cNvSpPr/>
            <p:nvPr/>
          </p:nvSpPr>
          <p:spPr>
            <a:xfrm>
              <a:off x="8554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6" name="Google Shape;3506;p49"/>
            <p:cNvSpPr/>
            <p:nvPr/>
          </p:nvSpPr>
          <p:spPr>
            <a:xfrm>
              <a:off x="8554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7" name="Google Shape;3507;p49"/>
            <p:cNvSpPr/>
            <p:nvPr/>
          </p:nvSpPr>
          <p:spPr>
            <a:xfrm>
              <a:off x="549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8" name="Google Shape;3508;p49"/>
            <p:cNvSpPr/>
            <p:nvPr/>
          </p:nvSpPr>
          <p:spPr>
            <a:xfrm>
              <a:off x="-2123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9" name="Google Shape;3509;p49"/>
            <p:cNvSpPr/>
            <p:nvPr/>
          </p:nvSpPr>
          <p:spPr>
            <a:xfrm>
              <a:off x="549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0" name="Google Shape;3510;p49"/>
            <p:cNvSpPr/>
            <p:nvPr/>
          </p:nvSpPr>
          <p:spPr>
            <a:xfrm>
              <a:off x="5888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1" name="Google Shape;3511;p49"/>
            <p:cNvSpPr/>
            <p:nvPr/>
          </p:nvSpPr>
          <p:spPr>
            <a:xfrm>
              <a:off x="-47898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2" name="Google Shape;3512;p49"/>
            <p:cNvSpPr/>
            <p:nvPr/>
          </p:nvSpPr>
          <p:spPr>
            <a:xfrm>
              <a:off x="-479652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3" name="Google Shape;3513;p49"/>
            <p:cNvSpPr/>
            <p:nvPr/>
          </p:nvSpPr>
          <p:spPr>
            <a:xfrm>
              <a:off x="3215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4" name="Google Shape;3514;p49"/>
            <p:cNvSpPr/>
            <p:nvPr/>
          </p:nvSpPr>
          <p:spPr>
            <a:xfrm>
              <a:off x="11234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5" name="Google Shape;3515;p49"/>
            <p:cNvSpPr/>
            <p:nvPr/>
          </p:nvSpPr>
          <p:spPr>
            <a:xfrm>
              <a:off x="8554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6" name="Google Shape;3516;p49"/>
            <p:cNvSpPr/>
            <p:nvPr/>
          </p:nvSpPr>
          <p:spPr>
            <a:xfrm>
              <a:off x="11234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7" name="Google Shape;3517;p49"/>
            <p:cNvSpPr/>
            <p:nvPr/>
          </p:nvSpPr>
          <p:spPr>
            <a:xfrm>
              <a:off x="-2123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8" name="Google Shape;3518;p49"/>
            <p:cNvSpPr/>
            <p:nvPr/>
          </p:nvSpPr>
          <p:spPr>
            <a:xfrm>
              <a:off x="-47898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9" name="Google Shape;3519;p49"/>
            <p:cNvSpPr/>
            <p:nvPr/>
          </p:nvSpPr>
          <p:spPr>
            <a:xfrm>
              <a:off x="-47898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0" name="Google Shape;3520;p49"/>
            <p:cNvSpPr/>
            <p:nvPr/>
          </p:nvSpPr>
          <p:spPr>
            <a:xfrm>
              <a:off x="-47898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1" name="Google Shape;3521;p49"/>
            <p:cNvSpPr/>
            <p:nvPr/>
          </p:nvSpPr>
          <p:spPr>
            <a:xfrm>
              <a:off x="549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2" name="Google Shape;3522;p49"/>
            <p:cNvSpPr/>
            <p:nvPr/>
          </p:nvSpPr>
          <p:spPr>
            <a:xfrm>
              <a:off x="5888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3" name="Google Shape;3523;p49"/>
            <p:cNvSpPr/>
            <p:nvPr/>
          </p:nvSpPr>
          <p:spPr>
            <a:xfrm>
              <a:off x="8554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4" name="Google Shape;3524;p49"/>
            <p:cNvSpPr/>
            <p:nvPr/>
          </p:nvSpPr>
          <p:spPr>
            <a:xfrm>
              <a:off x="3215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5" name="Google Shape;3525;p49"/>
            <p:cNvSpPr/>
            <p:nvPr/>
          </p:nvSpPr>
          <p:spPr>
            <a:xfrm>
              <a:off x="8554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6" name="Google Shape;3526;p49"/>
            <p:cNvSpPr/>
            <p:nvPr/>
          </p:nvSpPr>
          <p:spPr>
            <a:xfrm>
              <a:off x="11234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7" name="Google Shape;3527;p49"/>
            <p:cNvSpPr/>
            <p:nvPr/>
          </p:nvSpPr>
          <p:spPr>
            <a:xfrm>
              <a:off x="5888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8" name="Google Shape;3528;p49"/>
            <p:cNvSpPr/>
            <p:nvPr/>
          </p:nvSpPr>
          <p:spPr>
            <a:xfrm>
              <a:off x="-47898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9" name="Google Shape;3529;p49"/>
            <p:cNvSpPr/>
            <p:nvPr/>
          </p:nvSpPr>
          <p:spPr>
            <a:xfrm>
              <a:off x="3215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0" name="Google Shape;3530;p49"/>
            <p:cNvSpPr/>
            <p:nvPr/>
          </p:nvSpPr>
          <p:spPr>
            <a:xfrm>
              <a:off x="-2123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1" name="Google Shape;3531;p49"/>
            <p:cNvSpPr/>
            <p:nvPr/>
          </p:nvSpPr>
          <p:spPr>
            <a:xfrm>
              <a:off x="-47898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2" name="Google Shape;3532;p49"/>
            <p:cNvSpPr/>
            <p:nvPr/>
          </p:nvSpPr>
          <p:spPr>
            <a:xfrm>
              <a:off x="11234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3" name="Google Shape;3533;p49"/>
            <p:cNvSpPr/>
            <p:nvPr/>
          </p:nvSpPr>
          <p:spPr>
            <a:xfrm>
              <a:off x="8554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4" name="Google Shape;3534;p49"/>
            <p:cNvSpPr/>
            <p:nvPr/>
          </p:nvSpPr>
          <p:spPr>
            <a:xfrm>
              <a:off x="-47898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5" name="Google Shape;3535;p49"/>
            <p:cNvSpPr/>
            <p:nvPr/>
          </p:nvSpPr>
          <p:spPr>
            <a:xfrm>
              <a:off x="-2123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6" name="Google Shape;3536;p49"/>
            <p:cNvSpPr/>
            <p:nvPr/>
          </p:nvSpPr>
          <p:spPr>
            <a:xfrm>
              <a:off x="3215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7" name="Google Shape;3537;p49"/>
            <p:cNvSpPr/>
            <p:nvPr/>
          </p:nvSpPr>
          <p:spPr>
            <a:xfrm>
              <a:off x="5888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8" name="Google Shape;3538;p49"/>
            <p:cNvSpPr/>
            <p:nvPr/>
          </p:nvSpPr>
          <p:spPr>
            <a:xfrm>
              <a:off x="549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605" name="Shape 2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6" name="Google Shape;2606;p28"/>
          <p:cNvGrpSpPr/>
          <p:nvPr/>
        </p:nvGrpSpPr>
        <p:grpSpPr>
          <a:xfrm>
            <a:off x="-20" y="0"/>
            <a:ext cx="1061257" cy="5143370"/>
            <a:chOff x="-479652" y="0"/>
            <a:chExt cx="1869727" cy="5349875"/>
          </a:xfrm>
        </p:grpSpPr>
        <p:sp>
          <p:nvSpPr>
            <p:cNvPr id="2607" name="Google Shape;2607;p28"/>
            <p:cNvSpPr/>
            <p:nvPr/>
          </p:nvSpPr>
          <p:spPr>
            <a:xfrm>
              <a:off x="54953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8" name="Google Shape;2608;p28"/>
            <p:cNvSpPr/>
            <p:nvPr/>
          </p:nvSpPr>
          <p:spPr>
            <a:xfrm>
              <a:off x="321526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9" name="Google Shape;2609;p28"/>
            <p:cNvSpPr/>
            <p:nvPr/>
          </p:nvSpPr>
          <p:spPr>
            <a:xfrm>
              <a:off x="855468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0" name="Google Shape;2610;p28"/>
            <p:cNvSpPr/>
            <p:nvPr/>
          </p:nvSpPr>
          <p:spPr>
            <a:xfrm>
              <a:off x="58882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1" name="Google Shape;2611;p28"/>
            <p:cNvSpPr/>
            <p:nvPr/>
          </p:nvSpPr>
          <p:spPr>
            <a:xfrm>
              <a:off x="1122770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2" name="Google Shape;2612;p28"/>
            <p:cNvSpPr/>
            <p:nvPr/>
          </p:nvSpPr>
          <p:spPr>
            <a:xfrm>
              <a:off x="1122770" y="1605067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3" name="Google Shape;2613;p28"/>
            <p:cNvSpPr/>
            <p:nvPr/>
          </p:nvSpPr>
          <p:spPr>
            <a:xfrm>
              <a:off x="-212350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4" name="Google Shape;2614;p28"/>
            <p:cNvSpPr/>
            <p:nvPr/>
          </p:nvSpPr>
          <p:spPr>
            <a:xfrm>
              <a:off x="855468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5" name="Google Shape;2615;p28"/>
            <p:cNvSpPr/>
            <p:nvPr/>
          </p:nvSpPr>
          <p:spPr>
            <a:xfrm>
              <a:off x="855468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10" y="2224"/>
                    <a:pt x="1806" y="401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6" name="Google Shape;2616;p28"/>
            <p:cNvSpPr/>
            <p:nvPr/>
          </p:nvSpPr>
          <p:spPr>
            <a:xfrm>
              <a:off x="54953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7" name="Google Shape;2617;p28"/>
            <p:cNvSpPr/>
            <p:nvPr/>
          </p:nvSpPr>
          <p:spPr>
            <a:xfrm>
              <a:off x="1122770" y="187303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805" y="0"/>
                    <a:pt x="0" y="1805"/>
                    <a:pt x="0" y="4029"/>
                  </a:cubicBezTo>
                  <a:cubicBezTo>
                    <a:pt x="2213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8" name="Google Shape;2618;p28"/>
            <p:cNvSpPr/>
            <p:nvPr/>
          </p:nvSpPr>
          <p:spPr>
            <a:xfrm>
              <a:off x="-212350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9" name="Google Shape;2619;p28"/>
            <p:cNvSpPr/>
            <p:nvPr/>
          </p:nvSpPr>
          <p:spPr>
            <a:xfrm>
              <a:off x="-212350" y="803827"/>
              <a:ext cx="267370" cy="266043"/>
            </a:xfrm>
            <a:custGeom>
              <a:rect b="b" l="l" r="r" t="t"/>
              <a:pathLst>
                <a:path extrusionOk="0" h="4010" w="4030">
                  <a:moveTo>
                    <a:pt x="19" y="1"/>
                  </a:moveTo>
                  <a:cubicBezTo>
                    <a:pt x="13" y="1"/>
                    <a:pt x="7" y="1"/>
                    <a:pt x="0" y="1"/>
                  </a:cubicBezTo>
                  <a:cubicBezTo>
                    <a:pt x="11" y="2214"/>
                    <a:pt x="1806" y="4009"/>
                    <a:pt x="4029" y="4009"/>
                  </a:cubicBezTo>
                  <a:cubicBezTo>
                    <a:pt x="4019" y="1802"/>
                    <a:pt x="2234" y="1"/>
                    <a:pt x="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0" name="Google Shape;2620;p28"/>
            <p:cNvSpPr/>
            <p:nvPr/>
          </p:nvSpPr>
          <p:spPr>
            <a:xfrm>
              <a:off x="54953" y="535199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1" name="Google Shape;2621;p28"/>
            <p:cNvSpPr/>
            <p:nvPr/>
          </p:nvSpPr>
          <p:spPr>
            <a:xfrm>
              <a:off x="-47898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2" name="Google Shape;2622;p28"/>
            <p:cNvSpPr/>
            <p:nvPr/>
          </p:nvSpPr>
          <p:spPr>
            <a:xfrm>
              <a:off x="-212350" y="1605067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3" name="Google Shape;2623;p28"/>
            <p:cNvSpPr/>
            <p:nvPr/>
          </p:nvSpPr>
          <p:spPr>
            <a:xfrm>
              <a:off x="-212350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4" name="Google Shape;2624;p28"/>
            <p:cNvSpPr/>
            <p:nvPr/>
          </p:nvSpPr>
          <p:spPr>
            <a:xfrm>
              <a:off x="-47898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5" name="Google Shape;2625;p28"/>
            <p:cNvSpPr/>
            <p:nvPr/>
          </p:nvSpPr>
          <p:spPr>
            <a:xfrm>
              <a:off x="321526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6" name="Google Shape;2626;p28"/>
            <p:cNvSpPr/>
            <p:nvPr/>
          </p:nvSpPr>
          <p:spPr>
            <a:xfrm>
              <a:off x="321526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7" name="Google Shape;2627;p28"/>
            <p:cNvSpPr/>
            <p:nvPr/>
          </p:nvSpPr>
          <p:spPr>
            <a:xfrm>
              <a:off x="54953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8" name="Google Shape;2628;p28"/>
            <p:cNvSpPr/>
            <p:nvPr/>
          </p:nvSpPr>
          <p:spPr>
            <a:xfrm>
              <a:off x="54953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9" name="Google Shape;2629;p28"/>
            <p:cNvSpPr/>
            <p:nvPr/>
          </p:nvSpPr>
          <p:spPr>
            <a:xfrm>
              <a:off x="588829" y="1338430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0" name="Google Shape;2630;p28"/>
            <p:cNvSpPr/>
            <p:nvPr/>
          </p:nvSpPr>
          <p:spPr>
            <a:xfrm>
              <a:off x="1123434" y="106980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1" name="Google Shape;2631;p28"/>
            <p:cNvSpPr/>
            <p:nvPr/>
          </p:nvSpPr>
          <p:spPr>
            <a:xfrm>
              <a:off x="58882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2" name="Google Shape;2632;p28"/>
            <p:cNvSpPr/>
            <p:nvPr/>
          </p:nvSpPr>
          <p:spPr>
            <a:xfrm>
              <a:off x="321526" y="187303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1" y="2224"/>
                    <a:pt x="1806" y="401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3" name="Google Shape;2633;p28"/>
            <p:cNvSpPr/>
            <p:nvPr/>
          </p:nvSpPr>
          <p:spPr>
            <a:xfrm>
              <a:off x="1123434" y="1338430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4" name="Google Shape;2634;p28"/>
            <p:cNvSpPr/>
            <p:nvPr/>
          </p:nvSpPr>
          <p:spPr>
            <a:xfrm>
              <a:off x="588829" y="106980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5" name="Google Shape;2635;p28"/>
            <p:cNvSpPr/>
            <p:nvPr/>
          </p:nvSpPr>
          <p:spPr>
            <a:xfrm>
              <a:off x="58882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80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6" name="Google Shape;2636;p28"/>
            <p:cNvSpPr/>
            <p:nvPr/>
          </p:nvSpPr>
          <p:spPr>
            <a:xfrm>
              <a:off x="321526" y="535199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7" name="Google Shape;2637;p28"/>
            <p:cNvSpPr/>
            <p:nvPr/>
          </p:nvSpPr>
          <p:spPr>
            <a:xfrm>
              <a:off x="1122770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95" y="1"/>
                    <a:pt x="0" y="1802"/>
                    <a:pt x="0" y="4009"/>
                  </a:cubicBezTo>
                  <a:cubicBezTo>
                    <a:pt x="2213" y="4009"/>
                    <a:pt x="4019" y="2214"/>
                    <a:pt x="4019" y="1"/>
                  </a:cubicBezTo>
                  <a:cubicBezTo>
                    <a:pt x="4012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8" name="Google Shape;2638;p28"/>
            <p:cNvSpPr/>
            <p:nvPr/>
          </p:nvSpPr>
          <p:spPr>
            <a:xfrm>
              <a:off x="855468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1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9" name="Google Shape;2639;p28"/>
            <p:cNvSpPr/>
            <p:nvPr/>
          </p:nvSpPr>
          <p:spPr>
            <a:xfrm>
              <a:off x="-212350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0" name="Google Shape;2640;p28"/>
            <p:cNvSpPr/>
            <p:nvPr/>
          </p:nvSpPr>
          <p:spPr>
            <a:xfrm>
              <a:off x="321526" y="80382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1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1" name="Google Shape;2641;p28"/>
            <p:cNvSpPr/>
            <p:nvPr/>
          </p:nvSpPr>
          <p:spPr>
            <a:xfrm>
              <a:off x="54953" y="803827"/>
              <a:ext cx="266641" cy="266043"/>
            </a:xfrm>
            <a:custGeom>
              <a:rect b="b" l="l" r="r" t="t"/>
              <a:pathLst>
                <a:path extrusionOk="0" h="4010" w="4019">
                  <a:moveTo>
                    <a:pt x="4000" y="1"/>
                  </a:moveTo>
                  <a:cubicBezTo>
                    <a:pt x="1785" y="1"/>
                    <a:pt x="0" y="1802"/>
                    <a:pt x="0" y="4009"/>
                  </a:cubicBez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6" y="1"/>
                    <a:pt x="400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2" name="Google Shape;2642;p28"/>
            <p:cNvSpPr/>
            <p:nvPr/>
          </p:nvSpPr>
          <p:spPr>
            <a:xfrm>
              <a:off x="58882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96" y="1"/>
                    <a:pt x="1" y="1802"/>
                    <a:pt x="1" y="4009"/>
                  </a:cubicBezTo>
                  <a:lnTo>
                    <a:pt x="1" y="4009"/>
                  </a:lnTo>
                  <a:cubicBezTo>
                    <a:pt x="2214" y="4009"/>
                    <a:pt x="401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3" name="Google Shape;2643;p28"/>
            <p:cNvSpPr/>
            <p:nvPr/>
          </p:nvSpPr>
          <p:spPr>
            <a:xfrm>
              <a:off x="855468" y="106980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4" name="Google Shape;2644;p28"/>
            <p:cNvSpPr/>
            <p:nvPr/>
          </p:nvSpPr>
          <p:spPr>
            <a:xfrm>
              <a:off x="855468" y="1338430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5" name="Google Shape;2645;p28"/>
            <p:cNvSpPr/>
            <p:nvPr/>
          </p:nvSpPr>
          <p:spPr>
            <a:xfrm>
              <a:off x="54953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6" name="Google Shape;2646;p28"/>
            <p:cNvSpPr/>
            <p:nvPr/>
          </p:nvSpPr>
          <p:spPr>
            <a:xfrm>
              <a:off x="-212350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7" name="Google Shape;2647;p28"/>
            <p:cNvSpPr/>
            <p:nvPr/>
          </p:nvSpPr>
          <p:spPr>
            <a:xfrm>
              <a:off x="54953" y="0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8" name="Google Shape;2648;p28"/>
            <p:cNvSpPr/>
            <p:nvPr/>
          </p:nvSpPr>
          <p:spPr>
            <a:xfrm>
              <a:off x="58882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9" name="Google Shape;2649;p28"/>
            <p:cNvSpPr/>
            <p:nvPr/>
          </p:nvSpPr>
          <p:spPr>
            <a:xfrm>
              <a:off x="-478989" y="0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3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0" name="Google Shape;2650;p28"/>
            <p:cNvSpPr/>
            <p:nvPr/>
          </p:nvSpPr>
          <p:spPr>
            <a:xfrm>
              <a:off x="-478989" y="535199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1" name="Google Shape;2651;p28"/>
            <p:cNvSpPr/>
            <p:nvPr/>
          </p:nvSpPr>
          <p:spPr>
            <a:xfrm>
              <a:off x="321526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3"/>
                    <a:pt x="1806" y="4029"/>
                    <a:pt x="4030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2" name="Google Shape;2652;p28"/>
            <p:cNvSpPr/>
            <p:nvPr/>
          </p:nvSpPr>
          <p:spPr>
            <a:xfrm>
              <a:off x="1123434" y="0"/>
              <a:ext cx="265977" cy="267304"/>
            </a:xfrm>
            <a:custGeom>
              <a:rect b="b" l="l" r="r" t="t"/>
              <a:pathLst>
                <a:path extrusionOk="0" h="4029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0"/>
                    <a:pt x="0" y="1805"/>
                    <a:pt x="0" y="4029"/>
                  </a:cubicBezTo>
                  <a:cubicBezTo>
                    <a:pt x="2214" y="4019"/>
                    <a:pt x="4009" y="2223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3" name="Google Shape;2653;p28"/>
            <p:cNvSpPr/>
            <p:nvPr/>
          </p:nvSpPr>
          <p:spPr>
            <a:xfrm>
              <a:off x="855468" y="0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3"/>
                    <a:pt x="1806" y="4029"/>
                    <a:pt x="4029" y="4029"/>
                  </a:cubicBezTo>
                  <a:cubicBezTo>
                    <a:pt x="401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4" name="Google Shape;2654;p28"/>
            <p:cNvSpPr/>
            <p:nvPr/>
          </p:nvSpPr>
          <p:spPr>
            <a:xfrm>
              <a:off x="1123434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5" name="Google Shape;2655;p28"/>
            <p:cNvSpPr/>
            <p:nvPr/>
          </p:nvSpPr>
          <p:spPr>
            <a:xfrm>
              <a:off x="-212350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6" name="Google Shape;2656;p28"/>
            <p:cNvSpPr/>
            <p:nvPr/>
          </p:nvSpPr>
          <p:spPr>
            <a:xfrm>
              <a:off x="-47898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7" name="Google Shape;2657;p28"/>
            <p:cNvSpPr/>
            <p:nvPr/>
          </p:nvSpPr>
          <p:spPr>
            <a:xfrm>
              <a:off x="-47898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cubicBezTo>
                    <a:pt x="2224" y="4020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8" name="Google Shape;2658;p28"/>
            <p:cNvSpPr/>
            <p:nvPr/>
          </p:nvSpPr>
          <p:spPr>
            <a:xfrm>
              <a:off x="-478989" y="187303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1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9" name="Google Shape;2659;p28"/>
            <p:cNvSpPr/>
            <p:nvPr/>
          </p:nvSpPr>
          <p:spPr>
            <a:xfrm>
              <a:off x="54953" y="2408232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2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0" name="Google Shape;2660;p28"/>
            <p:cNvSpPr/>
            <p:nvPr/>
          </p:nvSpPr>
          <p:spPr>
            <a:xfrm>
              <a:off x="588829" y="2408232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1" name="Google Shape;2661;p28"/>
            <p:cNvSpPr/>
            <p:nvPr/>
          </p:nvSpPr>
          <p:spPr>
            <a:xfrm>
              <a:off x="855468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2" name="Google Shape;2662;p28"/>
            <p:cNvSpPr/>
            <p:nvPr/>
          </p:nvSpPr>
          <p:spPr>
            <a:xfrm>
              <a:off x="321526" y="2408232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2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3" name="Google Shape;2663;p28"/>
            <p:cNvSpPr/>
            <p:nvPr/>
          </p:nvSpPr>
          <p:spPr>
            <a:xfrm>
              <a:off x="855468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4" name="Google Shape;2664;p28"/>
            <p:cNvSpPr/>
            <p:nvPr/>
          </p:nvSpPr>
          <p:spPr>
            <a:xfrm>
              <a:off x="1123434" y="267898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5" name="Google Shape;2665;p28"/>
            <p:cNvSpPr/>
            <p:nvPr/>
          </p:nvSpPr>
          <p:spPr>
            <a:xfrm>
              <a:off x="58882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30"/>
                    <a:pt x="4019" y="4030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6" name="Google Shape;2666;p28"/>
            <p:cNvSpPr/>
            <p:nvPr/>
          </p:nvSpPr>
          <p:spPr>
            <a:xfrm>
              <a:off x="-478989" y="267898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1"/>
                  </a:moveTo>
                  <a:cubicBezTo>
                    <a:pt x="1" y="2224"/>
                    <a:pt x="1796" y="4020"/>
                    <a:pt x="4019" y="4030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7" name="Google Shape;2667;p28"/>
            <p:cNvSpPr/>
            <p:nvPr/>
          </p:nvSpPr>
          <p:spPr>
            <a:xfrm>
              <a:off x="321526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19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8" name="Google Shape;2668;p28"/>
            <p:cNvSpPr/>
            <p:nvPr/>
          </p:nvSpPr>
          <p:spPr>
            <a:xfrm>
              <a:off x="-212350" y="267898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20"/>
                    <a:pt x="401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9" name="Google Shape;2669;p28"/>
            <p:cNvSpPr/>
            <p:nvPr/>
          </p:nvSpPr>
          <p:spPr>
            <a:xfrm>
              <a:off x="-478989" y="803827"/>
              <a:ext cx="266707" cy="266043"/>
            </a:xfrm>
            <a:custGeom>
              <a:rect b="b" l="l" r="r" t="t"/>
              <a:pathLst>
                <a:path extrusionOk="0" h="4010" w="4020">
                  <a:moveTo>
                    <a:pt x="4001" y="1"/>
                  </a:moveTo>
                  <a:cubicBezTo>
                    <a:pt x="1786" y="1"/>
                    <a:pt x="1" y="1802"/>
                    <a:pt x="1" y="4009"/>
                  </a:cubicBezTo>
                  <a:cubicBezTo>
                    <a:pt x="2214" y="4009"/>
                    <a:pt x="4009" y="2214"/>
                    <a:pt x="4019" y="1"/>
                  </a:cubicBezTo>
                  <a:cubicBezTo>
                    <a:pt x="4013" y="1"/>
                    <a:pt x="4007" y="1"/>
                    <a:pt x="400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0" name="Google Shape;2670;p28"/>
            <p:cNvSpPr/>
            <p:nvPr/>
          </p:nvSpPr>
          <p:spPr>
            <a:xfrm>
              <a:off x="1122770" y="2140267"/>
              <a:ext cx="267304" cy="266707"/>
            </a:xfrm>
            <a:custGeom>
              <a:rect b="b" l="l" r="r" t="t"/>
              <a:pathLst>
                <a:path extrusionOk="0" h="4020" w="4029">
                  <a:moveTo>
                    <a:pt x="4019" y="1"/>
                  </a:moveTo>
                  <a:cubicBezTo>
                    <a:pt x="1805" y="1"/>
                    <a:pt x="0" y="1806"/>
                    <a:pt x="10" y="4020"/>
                  </a:cubicBezTo>
                  <a:cubicBezTo>
                    <a:pt x="2224" y="4020"/>
                    <a:pt x="402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1" name="Google Shape;2671;p28"/>
            <p:cNvSpPr/>
            <p:nvPr/>
          </p:nvSpPr>
          <p:spPr>
            <a:xfrm>
              <a:off x="855468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2" name="Google Shape;2672;p28"/>
            <p:cNvSpPr/>
            <p:nvPr/>
          </p:nvSpPr>
          <p:spPr>
            <a:xfrm>
              <a:off x="-478989" y="1605067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3" name="Google Shape;2673;p28"/>
            <p:cNvSpPr/>
            <p:nvPr/>
          </p:nvSpPr>
          <p:spPr>
            <a:xfrm>
              <a:off x="-212350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20"/>
                    <a:pt x="4029" y="4020"/>
                  </a:cubicBezTo>
                  <a:cubicBezTo>
                    <a:pt x="401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4" name="Google Shape;2674;p28"/>
            <p:cNvSpPr/>
            <p:nvPr/>
          </p:nvSpPr>
          <p:spPr>
            <a:xfrm>
              <a:off x="321526" y="2140267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20"/>
                    <a:pt x="4030" y="4020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5" name="Google Shape;2675;p28"/>
            <p:cNvSpPr/>
            <p:nvPr/>
          </p:nvSpPr>
          <p:spPr>
            <a:xfrm>
              <a:off x="588829" y="214026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20"/>
                  </a:cubicBezTo>
                  <a:lnTo>
                    <a:pt x="1" y="4020"/>
                  </a:ln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6" name="Google Shape;2676;p28"/>
            <p:cNvSpPr/>
            <p:nvPr/>
          </p:nvSpPr>
          <p:spPr>
            <a:xfrm>
              <a:off x="54953" y="214026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20"/>
                  </a:cubicBezTo>
                  <a:cubicBezTo>
                    <a:pt x="2224" y="4020"/>
                    <a:pt x="4019" y="221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7" name="Google Shape;2677;p28"/>
            <p:cNvSpPr/>
            <p:nvPr/>
          </p:nvSpPr>
          <p:spPr>
            <a:xfrm>
              <a:off x="54953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795" y="4019"/>
                    <a:pt x="4019" y="4019"/>
                  </a:cubicBezTo>
                  <a:cubicBezTo>
                    <a:pt x="4019" y="180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8" name="Google Shape;2678;p28"/>
            <p:cNvSpPr/>
            <p:nvPr/>
          </p:nvSpPr>
          <p:spPr>
            <a:xfrm>
              <a:off x="321526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29"/>
                  </a:cubicBezTo>
                  <a:cubicBezTo>
                    <a:pt x="2224" y="4019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9" name="Google Shape;2679;p28"/>
            <p:cNvSpPr/>
            <p:nvPr/>
          </p:nvSpPr>
          <p:spPr>
            <a:xfrm>
              <a:off x="855468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0" name="Google Shape;2680;p28"/>
            <p:cNvSpPr/>
            <p:nvPr/>
          </p:nvSpPr>
          <p:spPr>
            <a:xfrm>
              <a:off x="58882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806" y="4019"/>
                    <a:pt x="4019" y="4019"/>
                  </a:cubicBezTo>
                  <a:cubicBezTo>
                    <a:pt x="4019" y="180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1" name="Google Shape;2681;p28"/>
            <p:cNvSpPr/>
            <p:nvPr/>
          </p:nvSpPr>
          <p:spPr>
            <a:xfrm>
              <a:off x="1122770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3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2" name="Google Shape;2682;p28"/>
            <p:cNvSpPr/>
            <p:nvPr/>
          </p:nvSpPr>
          <p:spPr>
            <a:xfrm>
              <a:off x="1122770" y="4279937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24"/>
                    <a:pt x="1805" y="4019"/>
                    <a:pt x="4019" y="4019"/>
                  </a:cubicBezTo>
                  <a:cubicBezTo>
                    <a:pt x="4019" y="1796"/>
                    <a:pt x="2213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3" name="Google Shape;2683;p28"/>
            <p:cNvSpPr/>
            <p:nvPr/>
          </p:nvSpPr>
          <p:spPr>
            <a:xfrm>
              <a:off x="-212350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4" name="Google Shape;2684;p28"/>
            <p:cNvSpPr/>
            <p:nvPr/>
          </p:nvSpPr>
          <p:spPr>
            <a:xfrm>
              <a:off x="855468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5" name="Google Shape;2685;p28"/>
            <p:cNvSpPr/>
            <p:nvPr/>
          </p:nvSpPr>
          <p:spPr>
            <a:xfrm>
              <a:off x="855468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10" y="2224"/>
                    <a:pt x="1806" y="4019"/>
                    <a:pt x="4029" y="4019"/>
                  </a:cubicBezTo>
                  <a:cubicBezTo>
                    <a:pt x="4029" y="179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6" name="Google Shape;2686;p28"/>
            <p:cNvSpPr/>
            <p:nvPr/>
          </p:nvSpPr>
          <p:spPr>
            <a:xfrm>
              <a:off x="54953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7" name="Google Shape;2687;p28"/>
            <p:cNvSpPr/>
            <p:nvPr/>
          </p:nvSpPr>
          <p:spPr>
            <a:xfrm>
              <a:off x="1122770" y="4547902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79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8" name="Google Shape;2688;p28"/>
            <p:cNvSpPr/>
            <p:nvPr/>
          </p:nvSpPr>
          <p:spPr>
            <a:xfrm>
              <a:off x="-212350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29" y="0"/>
                  </a:moveTo>
                  <a:cubicBezTo>
                    <a:pt x="1806" y="0"/>
                    <a:pt x="0" y="1805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9" name="Google Shape;2689;p28"/>
            <p:cNvSpPr/>
            <p:nvPr/>
          </p:nvSpPr>
          <p:spPr>
            <a:xfrm>
              <a:off x="-212350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0" name="Google Shape;2690;p28"/>
            <p:cNvSpPr/>
            <p:nvPr/>
          </p:nvSpPr>
          <p:spPr>
            <a:xfrm>
              <a:off x="54953" y="3209472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5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1" name="Google Shape;2691;p28"/>
            <p:cNvSpPr/>
            <p:nvPr/>
          </p:nvSpPr>
          <p:spPr>
            <a:xfrm>
              <a:off x="-47898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2" name="Google Shape;2692;p28"/>
            <p:cNvSpPr/>
            <p:nvPr/>
          </p:nvSpPr>
          <p:spPr>
            <a:xfrm>
              <a:off x="-212350" y="4279937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29"/>
                  </a:cubicBezTo>
                  <a:cubicBezTo>
                    <a:pt x="2224" y="4019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3" name="Google Shape;2693;p28"/>
            <p:cNvSpPr/>
            <p:nvPr/>
          </p:nvSpPr>
          <p:spPr>
            <a:xfrm>
              <a:off x="-212350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4" name="Google Shape;2694;p28"/>
            <p:cNvSpPr/>
            <p:nvPr/>
          </p:nvSpPr>
          <p:spPr>
            <a:xfrm>
              <a:off x="-479652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1" y="1"/>
                  </a:moveTo>
                  <a:cubicBezTo>
                    <a:pt x="1" y="2224"/>
                    <a:pt x="1806" y="4030"/>
                    <a:pt x="4029" y="4030"/>
                  </a:cubicBezTo>
                  <a:cubicBezTo>
                    <a:pt x="4029" y="1806"/>
                    <a:pt x="2234" y="1"/>
                    <a:pt x="1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5" name="Google Shape;2695;p28"/>
            <p:cNvSpPr/>
            <p:nvPr/>
          </p:nvSpPr>
          <p:spPr>
            <a:xfrm>
              <a:off x="321526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1"/>
                  </a:moveTo>
                  <a:cubicBezTo>
                    <a:pt x="1806" y="1"/>
                    <a:pt x="1" y="1806"/>
                    <a:pt x="1" y="4030"/>
                  </a:cubicBezTo>
                  <a:cubicBezTo>
                    <a:pt x="2224" y="4030"/>
                    <a:pt x="4030" y="222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6" name="Google Shape;2696;p28"/>
            <p:cNvSpPr/>
            <p:nvPr/>
          </p:nvSpPr>
          <p:spPr>
            <a:xfrm>
              <a:off x="321526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19" y="180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7" name="Google Shape;2697;p28"/>
            <p:cNvSpPr/>
            <p:nvPr/>
          </p:nvSpPr>
          <p:spPr>
            <a:xfrm>
              <a:off x="54953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8" name="Google Shape;2698;p28"/>
            <p:cNvSpPr/>
            <p:nvPr/>
          </p:nvSpPr>
          <p:spPr>
            <a:xfrm>
              <a:off x="54953" y="401263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1"/>
                  </a:moveTo>
                  <a:cubicBezTo>
                    <a:pt x="0" y="2224"/>
                    <a:pt x="1795" y="4030"/>
                    <a:pt x="4019" y="4030"/>
                  </a:cubicBezTo>
                  <a:cubicBezTo>
                    <a:pt x="401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9" name="Google Shape;2699;p28"/>
            <p:cNvSpPr/>
            <p:nvPr/>
          </p:nvSpPr>
          <p:spPr>
            <a:xfrm>
              <a:off x="588829" y="4013366"/>
              <a:ext cx="266707" cy="266641"/>
            </a:xfrm>
            <a:custGeom>
              <a:rect b="b" l="l" r="r" t="t"/>
              <a:pathLst>
                <a:path extrusionOk="0" h="4019" w="4020">
                  <a:moveTo>
                    <a:pt x="1" y="0"/>
                  </a:moveTo>
                  <a:cubicBezTo>
                    <a:pt x="1" y="2213"/>
                    <a:pt x="1796" y="4019"/>
                    <a:pt x="4019" y="4019"/>
                  </a:cubicBezTo>
                  <a:cubicBezTo>
                    <a:pt x="4019" y="179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0" name="Google Shape;2700;p28"/>
            <p:cNvSpPr/>
            <p:nvPr/>
          </p:nvSpPr>
          <p:spPr>
            <a:xfrm>
              <a:off x="1123434" y="3744671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4019" y="1"/>
                  </a:moveTo>
                  <a:cubicBezTo>
                    <a:pt x="1795" y="1"/>
                    <a:pt x="0" y="1806"/>
                    <a:pt x="0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1" name="Google Shape;2701;p28"/>
            <p:cNvSpPr/>
            <p:nvPr/>
          </p:nvSpPr>
          <p:spPr>
            <a:xfrm>
              <a:off x="588829" y="3209472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2" name="Google Shape;2702;p28"/>
            <p:cNvSpPr/>
            <p:nvPr/>
          </p:nvSpPr>
          <p:spPr>
            <a:xfrm>
              <a:off x="321526" y="4547902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1" y="1"/>
                  </a:moveTo>
                  <a:cubicBezTo>
                    <a:pt x="1" y="2224"/>
                    <a:pt x="1806" y="4019"/>
                    <a:pt x="4030" y="4019"/>
                  </a:cubicBezTo>
                  <a:cubicBezTo>
                    <a:pt x="4030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3" name="Google Shape;2703;p28"/>
            <p:cNvSpPr/>
            <p:nvPr/>
          </p:nvSpPr>
          <p:spPr>
            <a:xfrm>
              <a:off x="1122770" y="4012636"/>
              <a:ext cx="267304" cy="267370"/>
            </a:xfrm>
            <a:custGeom>
              <a:rect b="b" l="l" r="r" t="t"/>
              <a:pathLst>
                <a:path extrusionOk="0" h="4030" w="4029">
                  <a:moveTo>
                    <a:pt x="10" y="1"/>
                  </a:moveTo>
                  <a:cubicBezTo>
                    <a:pt x="0" y="2224"/>
                    <a:pt x="1805" y="4019"/>
                    <a:pt x="4019" y="4030"/>
                  </a:cubicBezTo>
                  <a:cubicBezTo>
                    <a:pt x="4029" y="1806"/>
                    <a:pt x="2224" y="1"/>
                    <a:pt x="1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4" name="Google Shape;2704;p28"/>
            <p:cNvSpPr/>
            <p:nvPr/>
          </p:nvSpPr>
          <p:spPr>
            <a:xfrm>
              <a:off x="588829" y="3744671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80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5" name="Google Shape;2705;p28"/>
            <p:cNvSpPr/>
            <p:nvPr/>
          </p:nvSpPr>
          <p:spPr>
            <a:xfrm>
              <a:off x="58882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2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6" name="Google Shape;2706;p28"/>
            <p:cNvSpPr/>
            <p:nvPr/>
          </p:nvSpPr>
          <p:spPr>
            <a:xfrm>
              <a:off x="321526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4030" y="0"/>
                  </a:moveTo>
                  <a:cubicBezTo>
                    <a:pt x="1806" y="0"/>
                    <a:pt x="1" y="1805"/>
                    <a:pt x="1" y="4029"/>
                  </a:cubicBezTo>
                  <a:cubicBezTo>
                    <a:pt x="2224" y="4029"/>
                    <a:pt x="4030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7" name="Google Shape;2707;p28"/>
            <p:cNvSpPr/>
            <p:nvPr/>
          </p:nvSpPr>
          <p:spPr>
            <a:xfrm>
              <a:off x="1122770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8" name="Google Shape;2708;p28"/>
            <p:cNvSpPr/>
            <p:nvPr/>
          </p:nvSpPr>
          <p:spPr>
            <a:xfrm>
              <a:off x="855468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9" name="Google Shape;2709;p28"/>
            <p:cNvSpPr/>
            <p:nvPr/>
          </p:nvSpPr>
          <p:spPr>
            <a:xfrm>
              <a:off x="-212350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0" name="Google Shape;2710;p28"/>
            <p:cNvSpPr/>
            <p:nvPr/>
          </p:nvSpPr>
          <p:spPr>
            <a:xfrm>
              <a:off x="321526" y="3477436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30" y="1805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1" name="Google Shape;2711;p28"/>
            <p:cNvSpPr/>
            <p:nvPr/>
          </p:nvSpPr>
          <p:spPr>
            <a:xfrm>
              <a:off x="54953" y="3477436"/>
              <a:ext cx="266641" cy="267304"/>
            </a:xfrm>
            <a:custGeom>
              <a:rect b="b" l="l" r="r" t="t"/>
              <a:pathLst>
                <a:path extrusionOk="0" h="4029" w="4019">
                  <a:moveTo>
                    <a:pt x="4019" y="0"/>
                  </a:moveTo>
                  <a:cubicBezTo>
                    <a:pt x="1795" y="0"/>
                    <a:pt x="0" y="1805"/>
                    <a:pt x="0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2" name="Google Shape;2712;p28"/>
            <p:cNvSpPr/>
            <p:nvPr/>
          </p:nvSpPr>
          <p:spPr>
            <a:xfrm>
              <a:off x="58882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3" name="Google Shape;2713;p28"/>
            <p:cNvSpPr/>
            <p:nvPr/>
          </p:nvSpPr>
          <p:spPr>
            <a:xfrm>
              <a:off x="855468" y="3744671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0" y="1"/>
                  </a:moveTo>
                  <a:cubicBezTo>
                    <a:pt x="0" y="2224"/>
                    <a:pt x="1806" y="4019"/>
                    <a:pt x="4029" y="4019"/>
                  </a:cubicBezTo>
                  <a:cubicBezTo>
                    <a:pt x="4029" y="1806"/>
                    <a:pt x="222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4" name="Google Shape;2714;p28"/>
            <p:cNvSpPr/>
            <p:nvPr/>
          </p:nvSpPr>
          <p:spPr>
            <a:xfrm>
              <a:off x="855468" y="401263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1"/>
                  </a:moveTo>
                  <a:cubicBezTo>
                    <a:pt x="1806" y="1"/>
                    <a:pt x="0" y="1806"/>
                    <a:pt x="0" y="4030"/>
                  </a:cubicBezTo>
                  <a:cubicBezTo>
                    <a:pt x="2224" y="4030"/>
                    <a:pt x="4029" y="222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5" name="Google Shape;2715;p28"/>
            <p:cNvSpPr/>
            <p:nvPr/>
          </p:nvSpPr>
          <p:spPr>
            <a:xfrm>
              <a:off x="54953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6" name="Google Shape;2716;p28"/>
            <p:cNvSpPr/>
            <p:nvPr/>
          </p:nvSpPr>
          <p:spPr>
            <a:xfrm>
              <a:off x="-212350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7" name="Google Shape;2717;p28"/>
            <p:cNvSpPr/>
            <p:nvPr/>
          </p:nvSpPr>
          <p:spPr>
            <a:xfrm>
              <a:off x="54953" y="2674206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lnTo>
                    <a:pt x="401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8" name="Google Shape;2718;p28"/>
            <p:cNvSpPr/>
            <p:nvPr/>
          </p:nvSpPr>
          <p:spPr>
            <a:xfrm>
              <a:off x="58882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lnTo>
                    <a:pt x="4019" y="0"/>
                  </a:lnTo>
                  <a:cubicBezTo>
                    <a:pt x="1796" y="11"/>
                    <a:pt x="1" y="1806"/>
                    <a:pt x="1" y="4029"/>
                  </a:cubicBezTo>
                  <a:lnTo>
                    <a:pt x="1" y="4029"/>
                  </a:ln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9" name="Google Shape;2719;p28"/>
            <p:cNvSpPr/>
            <p:nvPr/>
          </p:nvSpPr>
          <p:spPr>
            <a:xfrm>
              <a:off x="-478989" y="2674206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11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0" name="Google Shape;2720;p28"/>
            <p:cNvSpPr/>
            <p:nvPr/>
          </p:nvSpPr>
          <p:spPr>
            <a:xfrm>
              <a:off x="-479652" y="3209472"/>
              <a:ext cx="267370" cy="267304"/>
            </a:xfrm>
            <a:custGeom>
              <a:rect b="b" l="l" r="r" t="t"/>
              <a:pathLst>
                <a:path extrusionOk="0" h="4029" w="4030">
                  <a:moveTo>
                    <a:pt x="11" y="0"/>
                  </a:moveTo>
                  <a:cubicBezTo>
                    <a:pt x="1" y="2224"/>
                    <a:pt x="1806" y="4029"/>
                    <a:pt x="4029" y="4029"/>
                  </a:cubicBezTo>
                  <a:cubicBezTo>
                    <a:pt x="4029" y="1805"/>
                    <a:pt x="2224" y="0"/>
                    <a:pt x="1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1" name="Google Shape;2721;p28"/>
            <p:cNvSpPr/>
            <p:nvPr/>
          </p:nvSpPr>
          <p:spPr>
            <a:xfrm>
              <a:off x="321526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11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2" name="Google Shape;2722;p28"/>
            <p:cNvSpPr/>
            <p:nvPr/>
          </p:nvSpPr>
          <p:spPr>
            <a:xfrm>
              <a:off x="1123434" y="2674206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lnTo>
                    <a:pt x="4009" y="0"/>
                  </a:lnTo>
                  <a:cubicBezTo>
                    <a:pt x="1795" y="11"/>
                    <a:pt x="0" y="1806"/>
                    <a:pt x="0" y="4029"/>
                  </a:cubicBezTo>
                  <a:cubicBezTo>
                    <a:pt x="2214" y="402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3" name="Google Shape;2723;p28"/>
            <p:cNvSpPr/>
            <p:nvPr/>
          </p:nvSpPr>
          <p:spPr>
            <a:xfrm>
              <a:off x="855468" y="2674206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11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4" name="Google Shape;2724;p28"/>
            <p:cNvSpPr/>
            <p:nvPr/>
          </p:nvSpPr>
          <p:spPr>
            <a:xfrm>
              <a:off x="1123434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1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5" name="Google Shape;2725;p28"/>
            <p:cNvSpPr/>
            <p:nvPr/>
          </p:nvSpPr>
          <p:spPr>
            <a:xfrm>
              <a:off x="-212350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6" name="Google Shape;2726;p28"/>
            <p:cNvSpPr/>
            <p:nvPr/>
          </p:nvSpPr>
          <p:spPr>
            <a:xfrm>
              <a:off x="-47898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1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7" name="Google Shape;2727;p28"/>
            <p:cNvSpPr/>
            <p:nvPr/>
          </p:nvSpPr>
          <p:spPr>
            <a:xfrm>
              <a:off x="-47898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8" name="Google Shape;2728;p28"/>
            <p:cNvSpPr/>
            <p:nvPr/>
          </p:nvSpPr>
          <p:spPr>
            <a:xfrm>
              <a:off x="-478989" y="4547902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4019" y="1"/>
                  </a:moveTo>
                  <a:cubicBezTo>
                    <a:pt x="1796" y="1"/>
                    <a:pt x="1" y="1796"/>
                    <a:pt x="1" y="4019"/>
                  </a:cubicBezTo>
                  <a:cubicBezTo>
                    <a:pt x="2214" y="4019"/>
                    <a:pt x="4019" y="2224"/>
                    <a:pt x="401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9" name="Google Shape;2729;p28"/>
            <p:cNvSpPr/>
            <p:nvPr/>
          </p:nvSpPr>
          <p:spPr>
            <a:xfrm>
              <a:off x="54953" y="5082504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0" y="0"/>
                  </a:moveTo>
                  <a:cubicBezTo>
                    <a:pt x="0" y="2224"/>
                    <a:pt x="1795" y="4029"/>
                    <a:pt x="401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0" name="Google Shape;2730;p28"/>
            <p:cNvSpPr/>
            <p:nvPr/>
          </p:nvSpPr>
          <p:spPr>
            <a:xfrm>
              <a:off x="588829" y="5082504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1" y="0"/>
                  </a:moveTo>
                  <a:cubicBezTo>
                    <a:pt x="1" y="2224"/>
                    <a:pt x="1796" y="4029"/>
                    <a:pt x="4019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1" name="Google Shape;2731;p28"/>
            <p:cNvSpPr/>
            <p:nvPr/>
          </p:nvSpPr>
          <p:spPr>
            <a:xfrm>
              <a:off x="855468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29" y="0"/>
                  </a:moveTo>
                  <a:cubicBezTo>
                    <a:pt x="1806" y="0"/>
                    <a:pt x="0" y="1806"/>
                    <a:pt x="0" y="4029"/>
                  </a:cubicBezTo>
                  <a:cubicBezTo>
                    <a:pt x="2224" y="4029"/>
                    <a:pt x="4029" y="2224"/>
                    <a:pt x="402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2" name="Google Shape;2732;p28"/>
            <p:cNvSpPr/>
            <p:nvPr/>
          </p:nvSpPr>
          <p:spPr>
            <a:xfrm>
              <a:off x="321526" y="5082504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4030" y="0"/>
                  </a:moveTo>
                  <a:cubicBezTo>
                    <a:pt x="180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3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3" name="Google Shape;2733;p28"/>
            <p:cNvSpPr/>
            <p:nvPr/>
          </p:nvSpPr>
          <p:spPr>
            <a:xfrm>
              <a:off x="855468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2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4" name="Google Shape;2734;p28"/>
            <p:cNvSpPr/>
            <p:nvPr/>
          </p:nvSpPr>
          <p:spPr>
            <a:xfrm>
              <a:off x="1123434" y="2942834"/>
              <a:ext cx="266641" cy="266707"/>
            </a:xfrm>
            <a:custGeom>
              <a:rect b="b" l="l" r="r" t="t"/>
              <a:pathLst>
                <a:path extrusionOk="0" h="4020" w="4019">
                  <a:moveTo>
                    <a:pt x="0" y="1"/>
                  </a:moveTo>
                  <a:cubicBezTo>
                    <a:pt x="0" y="2214"/>
                    <a:pt x="1795" y="4019"/>
                    <a:pt x="4019" y="4019"/>
                  </a:cubicBezTo>
                  <a:cubicBezTo>
                    <a:pt x="4019" y="1796"/>
                    <a:pt x="2214" y="1"/>
                    <a:pt x="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5" name="Google Shape;2735;p28"/>
            <p:cNvSpPr/>
            <p:nvPr/>
          </p:nvSpPr>
          <p:spPr>
            <a:xfrm>
              <a:off x="58882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2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6" name="Google Shape;2736;p28"/>
            <p:cNvSpPr/>
            <p:nvPr/>
          </p:nvSpPr>
          <p:spPr>
            <a:xfrm>
              <a:off x="-478989" y="2942834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1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7" name="Google Shape;2737;p28"/>
            <p:cNvSpPr/>
            <p:nvPr/>
          </p:nvSpPr>
          <p:spPr>
            <a:xfrm>
              <a:off x="321526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30" y="1"/>
                  </a:moveTo>
                  <a:cubicBezTo>
                    <a:pt x="1806" y="1"/>
                    <a:pt x="1" y="1796"/>
                    <a:pt x="1" y="4019"/>
                  </a:cubicBezTo>
                  <a:cubicBezTo>
                    <a:pt x="2224" y="4019"/>
                    <a:pt x="4019" y="2214"/>
                    <a:pt x="4030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8" name="Google Shape;2738;p28"/>
            <p:cNvSpPr/>
            <p:nvPr/>
          </p:nvSpPr>
          <p:spPr>
            <a:xfrm>
              <a:off x="-212350" y="2942834"/>
              <a:ext cx="267370" cy="266707"/>
            </a:xfrm>
            <a:custGeom>
              <a:rect b="b" l="l" r="r" t="t"/>
              <a:pathLst>
                <a:path extrusionOk="0" h="4020" w="4030">
                  <a:moveTo>
                    <a:pt x="4029" y="1"/>
                  </a:moveTo>
                  <a:cubicBezTo>
                    <a:pt x="1806" y="1"/>
                    <a:pt x="0" y="1796"/>
                    <a:pt x="0" y="4019"/>
                  </a:cubicBezTo>
                  <a:cubicBezTo>
                    <a:pt x="2224" y="4019"/>
                    <a:pt x="4019" y="2214"/>
                    <a:pt x="4029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9" name="Google Shape;2739;p28"/>
            <p:cNvSpPr/>
            <p:nvPr/>
          </p:nvSpPr>
          <p:spPr>
            <a:xfrm>
              <a:off x="-478989" y="3477436"/>
              <a:ext cx="266707" cy="267304"/>
            </a:xfrm>
            <a:custGeom>
              <a:rect b="b" l="l" r="r" t="t"/>
              <a:pathLst>
                <a:path extrusionOk="0" h="4029" w="4020">
                  <a:moveTo>
                    <a:pt x="4019" y="0"/>
                  </a:moveTo>
                  <a:cubicBezTo>
                    <a:pt x="1796" y="0"/>
                    <a:pt x="1" y="1805"/>
                    <a:pt x="1" y="4029"/>
                  </a:cubicBezTo>
                  <a:cubicBezTo>
                    <a:pt x="221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0" name="Google Shape;2740;p28"/>
            <p:cNvSpPr/>
            <p:nvPr/>
          </p:nvSpPr>
          <p:spPr>
            <a:xfrm>
              <a:off x="1123434" y="4814540"/>
              <a:ext cx="265977" cy="267370"/>
            </a:xfrm>
            <a:custGeom>
              <a:rect b="b" l="l" r="r" t="t"/>
              <a:pathLst>
                <a:path extrusionOk="0" h="4030" w="4009">
                  <a:moveTo>
                    <a:pt x="4009" y="0"/>
                  </a:moveTo>
                  <a:cubicBezTo>
                    <a:pt x="1795" y="10"/>
                    <a:pt x="0" y="1806"/>
                    <a:pt x="0" y="4029"/>
                  </a:cubicBezTo>
                  <a:cubicBezTo>
                    <a:pt x="2214" y="4019"/>
                    <a:pt x="4009" y="2224"/>
                    <a:pt x="400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1" name="Google Shape;2741;p28"/>
            <p:cNvSpPr/>
            <p:nvPr/>
          </p:nvSpPr>
          <p:spPr>
            <a:xfrm>
              <a:off x="855468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2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2" name="Google Shape;2742;p28"/>
            <p:cNvSpPr/>
            <p:nvPr/>
          </p:nvSpPr>
          <p:spPr>
            <a:xfrm>
              <a:off x="-478989" y="4279937"/>
              <a:ext cx="266707" cy="266707"/>
            </a:xfrm>
            <a:custGeom>
              <a:rect b="b" l="l" r="r" t="t"/>
              <a:pathLst>
                <a:path extrusionOk="0" h="4020" w="4020">
                  <a:moveTo>
                    <a:pt x="1" y="1"/>
                  </a:moveTo>
                  <a:cubicBezTo>
                    <a:pt x="1" y="2224"/>
                    <a:pt x="1796" y="4019"/>
                    <a:pt x="4019" y="4019"/>
                  </a:cubicBezTo>
                  <a:cubicBezTo>
                    <a:pt x="4019" y="1796"/>
                    <a:pt x="2214" y="1"/>
                    <a:pt x="1" y="1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3" name="Google Shape;2743;p28"/>
            <p:cNvSpPr/>
            <p:nvPr/>
          </p:nvSpPr>
          <p:spPr>
            <a:xfrm>
              <a:off x="-212350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0" y="0"/>
                  </a:moveTo>
                  <a:cubicBezTo>
                    <a:pt x="0" y="2224"/>
                    <a:pt x="1806" y="4029"/>
                    <a:pt x="4029" y="4029"/>
                  </a:cubicBezTo>
                  <a:cubicBezTo>
                    <a:pt x="4019" y="1806"/>
                    <a:pt x="2224" y="0"/>
                    <a:pt x="0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4" name="Google Shape;2744;p28"/>
            <p:cNvSpPr/>
            <p:nvPr/>
          </p:nvSpPr>
          <p:spPr>
            <a:xfrm>
              <a:off x="321526" y="4814540"/>
              <a:ext cx="267370" cy="267370"/>
            </a:xfrm>
            <a:custGeom>
              <a:rect b="b" l="l" r="r" t="t"/>
              <a:pathLst>
                <a:path extrusionOk="0" h="4030" w="4030">
                  <a:moveTo>
                    <a:pt x="1" y="0"/>
                  </a:moveTo>
                  <a:cubicBezTo>
                    <a:pt x="1" y="2224"/>
                    <a:pt x="1806" y="4029"/>
                    <a:pt x="4030" y="4029"/>
                  </a:cubicBezTo>
                  <a:cubicBezTo>
                    <a:pt x="4019" y="1806"/>
                    <a:pt x="2224" y="0"/>
                    <a:pt x="1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5" name="Google Shape;2745;p28"/>
            <p:cNvSpPr/>
            <p:nvPr/>
          </p:nvSpPr>
          <p:spPr>
            <a:xfrm>
              <a:off x="588829" y="4814540"/>
              <a:ext cx="266707" cy="267370"/>
            </a:xfrm>
            <a:custGeom>
              <a:rect b="b" l="l" r="r" t="t"/>
              <a:pathLst>
                <a:path extrusionOk="0" h="4030" w="4020">
                  <a:moveTo>
                    <a:pt x="4019" y="0"/>
                  </a:moveTo>
                  <a:cubicBezTo>
                    <a:pt x="1796" y="0"/>
                    <a:pt x="1" y="1806"/>
                    <a:pt x="1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6" name="Google Shape;2746;p28"/>
            <p:cNvSpPr/>
            <p:nvPr/>
          </p:nvSpPr>
          <p:spPr>
            <a:xfrm>
              <a:off x="54953" y="4814540"/>
              <a:ext cx="266641" cy="267370"/>
            </a:xfrm>
            <a:custGeom>
              <a:rect b="b" l="l" r="r" t="t"/>
              <a:pathLst>
                <a:path extrusionOk="0" h="4030" w="4019">
                  <a:moveTo>
                    <a:pt x="4019" y="0"/>
                  </a:moveTo>
                  <a:cubicBezTo>
                    <a:pt x="1795" y="0"/>
                    <a:pt x="0" y="1806"/>
                    <a:pt x="0" y="4029"/>
                  </a:cubicBezTo>
                  <a:cubicBezTo>
                    <a:pt x="2224" y="4029"/>
                    <a:pt x="4019" y="2224"/>
                    <a:pt x="4019" y="0"/>
                  </a:cubicBezTo>
                  <a:close/>
                </a:path>
              </a:pathLst>
            </a:custGeom>
            <a:solidFill>
              <a:srgbClr val="E7C7A0">
                <a:alpha val="352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47" name="Google Shape;2747;p28"/>
          <p:cNvSpPr txBox="1"/>
          <p:nvPr>
            <p:ph type="title"/>
          </p:nvPr>
        </p:nvSpPr>
        <p:spPr>
          <a:xfrm>
            <a:off x="4935301" y="2129725"/>
            <a:ext cx="3126600" cy="109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grpSp>
        <p:nvGrpSpPr>
          <p:cNvPr id="2748" name="Google Shape;2748;p28"/>
          <p:cNvGrpSpPr/>
          <p:nvPr/>
        </p:nvGrpSpPr>
        <p:grpSpPr>
          <a:xfrm>
            <a:off x="4256456" y="2058734"/>
            <a:ext cx="3752056" cy="1238184"/>
            <a:chOff x="4324800" y="731375"/>
            <a:chExt cx="3902700" cy="1788250"/>
          </a:xfrm>
        </p:grpSpPr>
        <p:cxnSp>
          <p:nvCxnSpPr>
            <p:cNvPr id="2749" name="Google Shape;2749;p28"/>
            <p:cNvCxnSpPr/>
            <p:nvPr/>
          </p:nvCxnSpPr>
          <p:spPr>
            <a:xfrm>
              <a:off x="4324800" y="251962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50" name="Google Shape;2750;p28"/>
            <p:cNvCxnSpPr/>
            <p:nvPr/>
          </p:nvCxnSpPr>
          <p:spPr>
            <a:xfrm>
              <a:off x="4324800" y="731375"/>
              <a:ext cx="39027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751" name="Google Shape;2751;p28"/>
          <p:cNvSpPr txBox="1"/>
          <p:nvPr>
            <p:ph idx="4294967295" type="title"/>
          </p:nvPr>
        </p:nvSpPr>
        <p:spPr>
          <a:xfrm flipH="1">
            <a:off x="4195650" y="2132875"/>
            <a:ext cx="854400" cy="108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01</a:t>
            </a:r>
            <a:endParaRPr sz="4000"/>
          </a:p>
        </p:txBody>
      </p:sp>
      <p:pic>
        <p:nvPicPr>
          <p:cNvPr id="2752" name="Google Shape;2752;p28"/>
          <p:cNvPicPr preferRelativeResize="0"/>
          <p:nvPr/>
        </p:nvPicPr>
        <p:blipFill rotWithShape="1">
          <a:blip r:embed="rId3">
            <a:alphaModFix/>
          </a:blip>
          <a:srcRect b="2334" l="0" r="2075" t="0"/>
          <a:stretch/>
        </p:blipFill>
        <p:spPr>
          <a:xfrm>
            <a:off x="327375" y="598150"/>
            <a:ext cx="3481901" cy="415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56" name="Shape 2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7" name="Google Shape;2757;p29"/>
          <p:cNvSpPr txBox="1"/>
          <p:nvPr>
            <p:ph type="title"/>
          </p:nvPr>
        </p:nvSpPr>
        <p:spPr>
          <a:xfrm>
            <a:off x="733950" y="274150"/>
            <a:ext cx="7676100" cy="112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Features &amp; Components</a:t>
            </a:r>
            <a:endParaRPr/>
          </a:p>
        </p:txBody>
      </p:sp>
      <p:cxnSp>
        <p:nvCxnSpPr>
          <p:cNvPr id="2758" name="Google Shape;2758;p29"/>
          <p:cNvCxnSpPr>
            <a:stCxn id="2759" idx="2"/>
            <a:endCxn id="2760" idx="2"/>
          </p:cNvCxnSpPr>
          <p:nvPr/>
        </p:nvCxnSpPr>
        <p:spPr>
          <a:xfrm>
            <a:off x="981400" y="3122949"/>
            <a:ext cx="1385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61" name="Google Shape;2761;p29"/>
          <p:cNvSpPr txBox="1"/>
          <p:nvPr/>
        </p:nvSpPr>
        <p:spPr>
          <a:xfrm>
            <a:off x="866888" y="3312515"/>
            <a:ext cx="1458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Jost Medium"/>
                <a:ea typeface="Jost Medium"/>
                <a:cs typeface="Jost Medium"/>
                <a:sym typeface="Jost Medium"/>
              </a:rPr>
              <a:t>Cutter Machine</a:t>
            </a:r>
            <a:endParaRPr sz="1800">
              <a:solidFill>
                <a:schemeClr val="dk2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sp>
        <p:nvSpPr>
          <p:cNvPr id="2759" name="Google Shape;2759;p29"/>
          <p:cNvSpPr/>
          <p:nvPr/>
        </p:nvSpPr>
        <p:spPr>
          <a:xfrm>
            <a:off x="981400" y="3064599"/>
            <a:ext cx="116700" cy="1167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2" name="Google Shape;2762;p29"/>
          <p:cNvSpPr txBox="1"/>
          <p:nvPr/>
        </p:nvSpPr>
        <p:spPr>
          <a:xfrm>
            <a:off x="2483563" y="3312515"/>
            <a:ext cx="1458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Jost Medium"/>
                <a:ea typeface="Jost Medium"/>
                <a:cs typeface="Jost Medium"/>
                <a:sym typeface="Jost Medium"/>
              </a:rPr>
              <a:t>Circular Machine</a:t>
            </a:r>
            <a:endParaRPr sz="1800">
              <a:solidFill>
                <a:schemeClr val="dk2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sp>
        <p:nvSpPr>
          <p:cNvPr id="2763" name="Google Shape;2763;p29"/>
          <p:cNvSpPr txBox="1"/>
          <p:nvPr/>
        </p:nvSpPr>
        <p:spPr>
          <a:xfrm>
            <a:off x="4100238" y="3283340"/>
            <a:ext cx="1458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Jost Medium"/>
                <a:ea typeface="Jost Medium"/>
                <a:cs typeface="Jost Medium"/>
                <a:sym typeface="Jost Medium"/>
              </a:rPr>
              <a:t>Press Machine</a:t>
            </a:r>
            <a:endParaRPr sz="1800">
              <a:solidFill>
                <a:schemeClr val="dk2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sp>
        <p:nvSpPr>
          <p:cNvPr id="2764" name="Google Shape;2764;p29"/>
          <p:cNvSpPr txBox="1"/>
          <p:nvPr/>
        </p:nvSpPr>
        <p:spPr>
          <a:xfrm>
            <a:off x="5558852" y="3434113"/>
            <a:ext cx="1591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Jost Medium"/>
                <a:ea typeface="Jost Medium"/>
                <a:cs typeface="Jost Medium"/>
                <a:sym typeface="Jost Medium"/>
              </a:rPr>
              <a:t>SaltCheese </a:t>
            </a:r>
            <a:r>
              <a:rPr lang="en" sz="1800">
                <a:solidFill>
                  <a:schemeClr val="dk2"/>
                </a:solidFill>
                <a:latin typeface="Jost Medium"/>
                <a:ea typeface="Jost Medium"/>
                <a:cs typeface="Jost Medium"/>
                <a:sym typeface="Jost Medium"/>
              </a:rPr>
              <a:t>Dispenser</a:t>
            </a:r>
            <a:r>
              <a:rPr lang="en" sz="1800">
                <a:solidFill>
                  <a:schemeClr val="dk2"/>
                </a:solidFill>
                <a:latin typeface="Jost Medium"/>
                <a:ea typeface="Jost Medium"/>
                <a:cs typeface="Jost Medium"/>
                <a:sym typeface="Jost Medium"/>
              </a:rPr>
              <a:t> </a:t>
            </a:r>
            <a:r>
              <a:rPr lang="en" sz="1800">
                <a:solidFill>
                  <a:schemeClr val="dk2"/>
                </a:solidFill>
                <a:latin typeface="Jost Medium"/>
                <a:ea typeface="Jost Medium"/>
                <a:cs typeface="Jost Medium"/>
                <a:sym typeface="Jost Medium"/>
              </a:rPr>
              <a:t>Machine</a:t>
            </a:r>
            <a:endParaRPr sz="1800">
              <a:solidFill>
                <a:schemeClr val="dk2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sp>
        <p:nvSpPr>
          <p:cNvPr id="2760" name="Google Shape;2760;p29"/>
          <p:cNvSpPr/>
          <p:nvPr/>
        </p:nvSpPr>
        <p:spPr>
          <a:xfrm>
            <a:off x="2366875" y="3064599"/>
            <a:ext cx="116700" cy="1167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5" name="Google Shape;2765;p29"/>
          <p:cNvSpPr/>
          <p:nvPr/>
        </p:nvSpPr>
        <p:spPr>
          <a:xfrm>
            <a:off x="3752338" y="3068949"/>
            <a:ext cx="116700" cy="1167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6" name="Google Shape;2766;p29"/>
          <p:cNvSpPr/>
          <p:nvPr/>
        </p:nvSpPr>
        <p:spPr>
          <a:xfrm>
            <a:off x="5291175" y="3068949"/>
            <a:ext cx="116700" cy="1167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67" name="Google Shape;2767;p29"/>
          <p:cNvCxnSpPr>
            <a:stCxn id="2760" idx="6"/>
          </p:cNvCxnSpPr>
          <p:nvPr/>
        </p:nvCxnSpPr>
        <p:spPr>
          <a:xfrm>
            <a:off x="2483575" y="3122949"/>
            <a:ext cx="1240500" cy="8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68" name="Google Shape;2768;p29"/>
          <p:cNvCxnSpPr>
            <a:stCxn id="2765" idx="6"/>
          </p:cNvCxnSpPr>
          <p:nvPr/>
        </p:nvCxnSpPr>
        <p:spPr>
          <a:xfrm>
            <a:off x="3869038" y="3127299"/>
            <a:ext cx="1431000" cy="10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69" name="Google Shape;2769;p29"/>
          <p:cNvSpPr txBox="1"/>
          <p:nvPr>
            <p:ph idx="4294967295" type="title"/>
          </p:nvPr>
        </p:nvSpPr>
        <p:spPr>
          <a:xfrm flipH="1">
            <a:off x="1584775" y="765950"/>
            <a:ext cx="8988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cxnSp>
        <p:nvCxnSpPr>
          <p:cNvPr id="2770" name="Google Shape;2770;p29"/>
          <p:cNvCxnSpPr>
            <a:stCxn id="2766" idx="6"/>
            <a:endCxn id="2771" idx="2"/>
          </p:cNvCxnSpPr>
          <p:nvPr/>
        </p:nvCxnSpPr>
        <p:spPr>
          <a:xfrm flipH="1" rot="10800000">
            <a:off x="5407875" y="3122799"/>
            <a:ext cx="1389600" cy="4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72" name="Google Shape;2772;p29"/>
          <p:cNvCxnSpPr>
            <a:stCxn id="2771" idx="6"/>
          </p:cNvCxnSpPr>
          <p:nvPr/>
        </p:nvCxnSpPr>
        <p:spPr>
          <a:xfrm>
            <a:off x="6914213" y="3122949"/>
            <a:ext cx="1495800" cy="5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73" name="Google Shape;2773;p29"/>
          <p:cNvSpPr txBox="1"/>
          <p:nvPr/>
        </p:nvSpPr>
        <p:spPr>
          <a:xfrm>
            <a:off x="7086838" y="3312515"/>
            <a:ext cx="1458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Jost Medium"/>
                <a:ea typeface="Jost Medium"/>
                <a:cs typeface="Jost Medium"/>
                <a:sym typeface="Jost Medium"/>
              </a:rPr>
              <a:t>Oven Chamber</a:t>
            </a:r>
            <a:endParaRPr sz="1800">
              <a:solidFill>
                <a:schemeClr val="dk2"/>
              </a:solidFill>
              <a:latin typeface="Jost Medium"/>
              <a:ea typeface="Jost Medium"/>
              <a:cs typeface="Jost Medium"/>
              <a:sym typeface="Jost Medium"/>
            </a:endParaRPr>
          </a:p>
        </p:txBody>
      </p:sp>
      <p:sp>
        <p:nvSpPr>
          <p:cNvPr id="2774" name="Google Shape;2774;p29"/>
          <p:cNvSpPr/>
          <p:nvPr/>
        </p:nvSpPr>
        <p:spPr>
          <a:xfrm>
            <a:off x="8303875" y="3064599"/>
            <a:ext cx="116700" cy="1167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1" name="Google Shape;2771;p29"/>
          <p:cNvSpPr/>
          <p:nvPr/>
        </p:nvSpPr>
        <p:spPr>
          <a:xfrm>
            <a:off x="6797513" y="3064599"/>
            <a:ext cx="116700" cy="1167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75" name="Google Shape;277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8100" y="2225550"/>
            <a:ext cx="898800" cy="68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6" name="Google Shape;277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50351" y="2205800"/>
            <a:ext cx="1053813" cy="76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7" name="Google Shape;2777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74000" y="2205800"/>
            <a:ext cx="1053825" cy="81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8" name="Google Shape;2778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37875" y="2215674"/>
            <a:ext cx="710231" cy="681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9" name="Google Shape;2779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28625" y="2351599"/>
            <a:ext cx="1458600" cy="62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783" name="Shape 2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4" name="Google Shape;2784;p30"/>
          <p:cNvSpPr txBox="1"/>
          <p:nvPr>
            <p:ph type="title"/>
          </p:nvPr>
        </p:nvSpPr>
        <p:spPr>
          <a:xfrm>
            <a:off x="709199" y="444125"/>
            <a:ext cx="7725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Cutter Dough Machine</a:t>
            </a:r>
            <a:endParaRPr sz="1800">
              <a:solidFill>
                <a:schemeClr val="lt1"/>
              </a:solidFill>
            </a:endParaRPr>
          </a:p>
        </p:txBody>
      </p:sp>
      <p:grpSp>
        <p:nvGrpSpPr>
          <p:cNvPr id="2785" name="Google Shape;2785;p30"/>
          <p:cNvGrpSpPr/>
          <p:nvPr/>
        </p:nvGrpSpPr>
        <p:grpSpPr>
          <a:xfrm>
            <a:off x="709201" y="403075"/>
            <a:ext cx="7477331" cy="654800"/>
            <a:chOff x="733925" y="689750"/>
            <a:chExt cx="7276500" cy="654800"/>
          </a:xfrm>
        </p:grpSpPr>
        <p:cxnSp>
          <p:nvCxnSpPr>
            <p:cNvPr id="2786" name="Google Shape;2786;p30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787" name="Google Shape;2787;p30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2788" name="Google Shape;278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450" y="1399675"/>
            <a:ext cx="2382650" cy="318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9" name="Google Shape;278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8100" y="1817400"/>
            <a:ext cx="3388525" cy="234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93" name="Shape 2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4" name="Google Shape;2794;p31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</a:t>
            </a:r>
            <a:endParaRPr/>
          </a:p>
        </p:txBody>
      </p:sp>
      <p:pic>
        <p:nvPicPr>
          <p:cNvPr id="2795" name="Google Shape;279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2500" y="1539012"/>
            <a:ext cx="1820925" cy="152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6" name="Google Shape;279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44350" y="3063113"/>
            <a:ext cx="1737225" cy="173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7" name="Google Shape;279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3275" y="1467875"/>
            <a:ext cx="2033975" cy="185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8" name="Google Shape;2798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28210" y="3441025"/>
            <a:ext cx="1524100" cy="152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802" name="Shape 2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3" name="Google Shape;2803;p32"/>
          <p:cNvSpPr txBox="1"/>
          <p:nvPr>
            <p:ph type="title"/>
          </p:nvPr>
        </p:nvSpPr>
        <p:spPr>
          <a:xfrm>
            <a:off x="709199" y="444125"/>
            <a:ext cx="7725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Circular </a:t>
            </a: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Dough Machine</a:t>
            </a:r>
            <a:endParaRPr sz="1800">
              <a:solidFill>
                <a:schemeClr val="lt1"/>
              </a:solidFill>
            </a:endParaRPr>
          </a:p>
        </p:txBody>
      </p:sp>
      <p:grpSp>
        <p:nvGrpSpPr>
          <p:cNvPr id="2804" name="Google Shape;2804;p32"/>
          <p:cNvGrpSpPr/>
          <p:nvPr/>
        </p:nvGrpSpPr>
        <p:grpSpPr>
          <a:xfrm>
            <a:off x="709201" y="403075"/>
            <a:ext cx="7477331" cy="654800"/>
            <a:chOff x="733925" y="689750"/>
            <a:chExt cx="7276500" cy="654800"/>
          </a:xfrm>
        </p:grpSpPr>
        <p:cxnSp>
          <p:nvCxnSpPr>
            <p:cNvPr id="2805" name="Google Shape;2805;p32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06" name="Google Shape;2806;p32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2807" name="Google Shape;280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7800" y="1335538"/>
            <a:ext cx="2489525" cy="331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8" name="Google Shape;280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2575" y="1916549"/>
            <a:ext cx="4073950" cy="205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12" name="Shape 2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3" name="Google Shape;2813;p33"/>
          <p:cNvSpPr txBox="1"/>
          <p:nvPr>
            <p:ph type="title"/>
          </p:nvPr>
        </p:nvSpPr>
        <p:spPr>
          <a:xfrm>
            <a:off x="733925" y="773000"/>
            <a:ext cx="76761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</a:t>
            </a:r>
            <a:endParaRPr/>
          </a:p>
        </p:txBody>
      </p:sp>
      <p:pic>
        <p:nvPicPr>
          <p:cNvPr id="2814" name="Google Shape;281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8463" y="1850725"/>
            <a:ext cx="3267075" cy="244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818" name="Shape 2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9" name="Google Shape;2819;p34"/>
          <p:cNvSpPr txBox="1"/>
          <p:nvPr>
            <p:ph type="title"/>
          </p:nvPr>
        </p:nvSpPr>
        <p:spPr>
          <a:xfrm>
            <a:off x="709199" y="444125"/>
            <a:ext cx="7725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Press </a:t>
            </a:r>
            <a:r>
              <a:rPr lang="en" sz="1800">
                <a:solidFill>
                  <a:schemeClr val="lt1"/>
                </a:solidFill>
                <a:latin typeface="Jost Medium"/>
                <a:ea typeface="Jost Medium"/>
                <a:cs typeface="Jost Medium"/>
                <a:sym typeface="Jost Medium"/>
              </a:rPr>
              <a:t>Dough Machine</a:t>
            </a:r>
            <a:endParaRPr sz="1800">
              <a:solidFill>
                <a:schemeClr val="lt1"/>
              </a:solidFill>
            </a:endParaRPr>
          </a:p>
        </p:txBody>
      </p:sp>
      <p:grpSp>
        <p:nvGrpSpPr>
          <p:cNvPr id="2820" name="Google Shape;2820;p34"/>
          <p:cNvGrpSpPr/>
          <p:nvPr/>
        </p:nvGrpSpPr>
        <p:grpSpPr>
          <a:xfrm>
            <a:off x="709201" y="403075"/>
            <a:ext cx="7477331" cy="654800"/>
            <a:chOff x="733925" y="689750"/>
            <a:chExt cx="7276500" cy="654800"/>
          </a:xfrm>
        </p:grpSpPr>
        <p:cxnSp>
          <p:nvCxnSpPr>
            <p:cNvPr id="2821" name="Google Shape;2821;p34"/>
            <p:cNvCxnSpPr/>
            <p:nvPr/>
          </p:nvCxnSpPr>
          <p:spPr>
            <a:xfrm>
              <a:off x="733925" y="13445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22" name="Google Shape;2822;p34"/>
            <p:cNvCxnSpPr/>
            <p:nvPr/>
          </p:nvCxnSpPr>
          <p:spPr>
            <a:xfrm>
              <a:off x="733925" y="689750"/>
              <a:ext cx="7276500" cy="0"/>
            </a:xfrm>
            <a:prstGeom prst="straightConnector1">
              <a:avLst/>
            </a:prstGeom>
            <a:noFill/>
            <a:ln cap="flat" cmpd="sng" w="19050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2823" name="Google Shape;282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6125" y="1284952"/>
            <a:ext cx="2592475" cy="3444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4" name="Google Shape;2824;p34"/>
          <p:cNvPicPr preferRelativeResize="0"/>
          <p:nvPr/>
        </p:nvPicPr>
        <p:blipFill rotWithShape="1">
          <a:blip r:embed="rId4">
            <a:alphaModFix/>
          </a:blip>
          <a:srcRect b="17945" l="0" r="0" t="0"/>
          <a:stretch/>
        </p:blipFill>
        <p:spPr>
          <a:xfrm>
            <a:off x="4743050" y="1592675"/>
            <a:ext cx="2592475" cy="28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akery Brand Marketing Plan by Slidesgo">
  <a:themeElements>
    <a:clrScheme name="Simple Light">
      <a:dk1>
        <a:srgbClr val="DBA96F"/>
      </a:dk1>
      <a:lt1>
        <a:srgbClr val="FFFFFF"/>
      </a:lt1>
      <a:dk2>
        <a:srgbClr val="A8671D"/>
      </a:dk2>
      <a:lt2>
        <a:srgbClr val="E7C7A0"/>
      </a:lt2>
      <a:accent1>
        <a:srgbClr val="FFEDD9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A8671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