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</p:sldIdLst>
  <p:sldSz cx="18288000" cy="10287000"/>
  <p:notesSz cx="18288000" cy="10287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4" d="100"/>
          <a:sy n="44" d="100"/>
        </p:scale>
        <p:origin x="588" y="3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371600" y="3188970"/>
            <a:ext cx="15544800" cy="21602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500" b="1" i="0">
                <a:solidFill>
                  <a:srgbClr val="9DA68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743200" y="5760720"/>
            <a:ext cx="12801600" cy="25717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500" b="0" i="0">
                <a:solidFill>
                  <a:srgbClr val="2A2A2A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7/13/2026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6500" b="1" i="0">
                <a:solidFill>
                  <a:srgbClr val="9DA68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500" b="0" i="0">
                <a:solidFill>
                  <a:srgbClr val="2A2A2A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7/13/2026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8287969" cy="10286999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0" y="0"/>
            <a:ext cx="5712460" cy="762000"/>
          </a:xfrm>
          <a:custGeom>
            <a:avLst/>
            <a:gdLst/>
            <a:ahLst/>
            <a:cxnLst/>
            <a:rect l="l" t="t" r="r" b="b"/>
            <a:pathLst>
              <a:path w="5712460" h="762000">
                <a:moveTo>
                  <a:pt x="4942188" y="761999"/>
                </a:moveTo>
                <a:lnTo>
                  <a:pt x="0" y="761999"/>
                </a:lnTo>
                <a:lnTo>
                  <a:pt x="0" y="0"/>
                </a:lnTo>
                <a:lnTo>
                  <a:pt x="5712321" y="0"/>
                </a:lnTo>
                <a:lnTo>
                  <a:pt x="5712321" y="1374"/>
                </a:lnTo>
                <a:lnTo>
                  <a:pt x="4942188" y="761999"/>
                </a:lnTo>
                <a:close/>
              </a:path>
            </a:pathLst>
          </a:custGeom>
          <a:solidFill>
            <a:srgbClr val="9DA6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12575626" y="9525000"/>
            <a:ext cx="5712460" cy="762000"/>
          </a:xfrm>
          <a:custGeom>
            <a:avLst/>
            <a:gdLst/>
            <a:ahLst/>
            <a:cxnLst/>
            <a:rect l="l" t="t" r="r" b="b"/>
            <a:pathLst>
              <a:path w="5712459" h="762000">
                <a:moveTo>
                  <a:pt x="770133" y="0"/>
                </a:moveTo>
                <a:lnTo>
                  <a:pt x="5712373" y="0"/>
                </a:lnTo>
                <a:lnTo>
                  <a:pt x="5712373" y="762000"/>
                </a:lnTo>
                <a:lnTo>
                  <a:pt x="0" y="762000"/>
                </a:lnTo>
                <a:lnTo>
                  <a:pt x="0" y="760625"/>
                </a:lnTo>
                <a:lnTo>
                  <a:pt x="770133" y="0"/>
                </a:lnTo>
                <a:close/>
              </a:path>
            </a:pathLst>
          </a:custGeom>
          <a:solidFill>
            <a:srgbClr val="9DA6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17063688" y="762000"/>
            <a:ext cx="389255" cy="95250"/>
          </a:xfrm>
          <a:custGeom>
            <a:avLst/>
            <a:gdLst/>
            <a:ahLst/>
            <a:cxnLst/>
            <a:rect l="l" t="t" r="r" b="b"/>
            <a:pathLst>
              <a:path w="389255" h="95250">
                <a:moveTo>
                  <a:pt x="48612" y="95249"/>
                </a:moveTo>
                <a:lnTo>
                  <a:pt x="29685" y="91508"/>
                </a:lnTo>
                <a:lnTo>
                  <a:pt x="14234" y="81304"/>
                </a:lnTo>
                <a:lnTo>
                  <a:pt x="3818" y="66167"/>
                </a:lnTo>
                <a:lnTo>
                  <a:pt x="0" y="47624"/>
                </a:lnTo>
                <a:lnTo>
                  <a:pt x="3818" y="29082"/>
                </a:lnTo>
                <a:lnTo>
                  <a:pt x="14234" y="13945"/>
                </a:lnTo>
                <a:lnTo>
                  <a:pt x="29685" y="3741"/>
                </a:lnTo>
                <a:lnTo>
                  <a:pt x="48612" y="0"/>
                </a:lnTo>
                <a:lnTo>
                  <a:pt x="67538" y="3741"/>
                </a:lnTo>
                <a:lnTo>
                  <a:pt x="82990" y="13945"/>
                </a:lnTo>
                <a:lnTo>
                  <a:pt x="93405" y="29082"/>
                </a:lnTo>
                <a:lnTo>
                  <a:pt x="97224" y="47624"/>
                </a:lnTo>
                <a:lnTo>
                  <a:pt x="93405" y="66167"/>
                </a:lnTo>
                <a:lnTo>
                  <a:pt x="82990" y="81304"/>
                </a:lnTo>
                <a:lnTo>
                  <a:pt x="67538" y="91508"/>
                </a:lnTo>
                <a:lnTo>
                  <a:pt x="48612" y="95249"/>
                </a:lnTo>
                <a:close/>
              </a:path>
              <a:path w="389255" h="95250">
                <a:moveTo>
                  <a:pt x="340285" y="95249"/>
                </a:moveTo>
                <a:lnTo>
                  <a:pt x="321358" y="91508"/>
                </a:lnTo>
                <a:lnTo>
                  <a:pt x="305907" y="81304"/>
                </a:lnTo>
                <a:lnTo>
                  <a:pt x="295491" y="66167"/>
                </a:lnTo>
                <a:lnTo>
                  <a:pt x="291672" y="47624"/>
                </a:lnTo>
                <a:lnTo>
                  <a:pt x="295491" y="29082"/>
                </a:lnTo>
                <a:lnTo>
                  <a:pt x="305907" y="13945"/>
                </a:lnTo>
                <a:lnTo>
                  <a:pt x="321358" y="3741"/>
                </a:lnTo>
                <a:lnTo>
                  <a:pt x="340285" y="0"/>
                </a:lnTo>
                <a:lnTo>
                  <a:pt x="359211" y="3741"/>
                </a:lnTo>
                <a:lnTo>
                  <a:pt x="374662" y="13945"/>
                </a:lnTo>
                <a:lnTo>
                  <a:pt x="385078" y="29082"/>
                </a:lnTo>
                <a:lnTo>
                  <a:pt x="388897" y="47624"/>
                </a:lnTo>
                <a:lnTo>
                  <a:pt x="385078" y="66167"/>
                </a:lnTo>
                <a:lnTo>
                  <a:pt x="374662" y="81304"/>
                </a:lnTo>
                <a:lnTo>
                  <a:pt x="359211" y="91508"/>
                </a:lnTo>
                <a:lnTo>
                  <a:pt x="340285" y="95249"/>
                </a:lnTo>
                <a:close/>
              </a:path>
              <a:path w="389255" h="95250">
                <a:moveTo>
                  <a:pt x="194448" y="95249"/>
                </a:moveTo>
                <a:lnTo>
                  <a:pt x="175522" y="91508"/>
                </a:lnTo>
                <a:lnTo>
                  <a:pt x="160070" y="81304"/>
                </a:lnTo>
                <a:lnTo>
                  <a:pt x="149655" y="66167"/>
                </a:lnTo>
                <a:lnTo>
                  <a:pt x="145836" y="47624"/>
                </a:lnTo>
                <a:lnTo>
                  <a:pt x="149655" y="29082"/>
                </a:lnTo>
                <a:lnTo>
                  <a:pt x="160070" y="13945"/>
                </a:lnTo>
                <a:lnTo>
                  <a:pt x="175522" y="3741"/>
                </a:lnTo>
                <a:lnTo>
                  <a:pt x="194448" y="0"/>
                </a:lnTo>
                <a:lnTo>
                  <a:pt x="213375" y="3741"/>
                </a:lnTo>
                <a:lnTo>
                  <a:pt x="228826" y="13945"/>
                </a:lnTo>
                <a:lnTo>
                  <a:pt x="239242" y="29082"/>
                </a:lnTo>
                <a:lnTo>
                  <a:pt x="243060" y="47624"/>
                </a:lnTo>
                <a:lnTo>
                  <a:pt x="239242" y="66167"/>
                </a:lnTo>
                <a:lnTo>
                  <a:pt x="228826" y="81304"/>
                </a:lnTo>
                <a:lnTo>
                  <a:pt x="213375" y="91508"/>
                </a:lnTo>
                <a:lnTo>
                  <a:pt x="194448" y="9524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2108579" y="3479256"/>
            <a:ext cx="6542405" cy="2124075"/>
          </a:xfrm>
          <a:custGeom>
            <a:avLst/>
            <a:gdLst/>
            <a:ahLst/>
            <a:cxnLst/>
            <a:rect l="l" t="t" r="r" b="b"/>
            <a:pathLst>
              <a:path w="6542405" h="2124075">
                <a:moveTo>
                  <a:pt x="104054" y="2124074"/>
                </a:moveTo>
                <a:lnTo>
                  <a:pt x="64008" y="2115989"/>
                </a:lnTo>
                <a:lnTo>
                  <a:pt x="30705" y="2093536"/>
                </a:lnTo>
                <a:lnTo>
                  <a:pt x="8251" y="2060232"/>
                </a:lnTo>
                <a:lnTo>
                  <a:pt x="0" y="2019450"/>
                </a:lnTo>
                <a:lnTo>
                  <a:pt x="0" y="104769"/>
                </a:lnTo>
                <a:lnTo>
                  <a:pt x="8251" y="63990"/>
                </a:lnTo>
                <a:lnTo>
                  <a:pt x="30705" y="30687"/>
                </a:lnTo>
                <a:lnTo>
                  <a:pt x="64008" y="8233"/>
                </a:lnTo>
                <a:lnTo>
                  <a:pt x="104791" y="0"/>
                </a:lnTo>
                <a:lnTo>
                  <a:pt x="6437245" y="0"/>
                </a:lnTo>
                <a:lnTo>
                  <a:pt x="6478028" y="8233"/>
                </a:lnTo>
                <a:lnTo>
                  <a:pt x="6511331" y="30686"/>
                </a:lnTo>
                <a:lnTo>
                  <a:pt x="6533785" y="63990"/>
                </a:lnTo>
                <a:lnTo>
                  <a:pt x="6542019" y="104773"/>
                </a:lnTo>
                <a:lnTo>
                  <a:pt x="6542019" y="2019450"/>
                </a:lnTo>
                <a:lnTo>
                  <a:pt x="6533785" y="2060233"/>
                </a:lnTo>
                <a:lnTo>
                  <a:pt x="6511331" y="2093536"/>
                </a:lnTo>
                <a:lnTo>
                  <a:pt x="6478028" y="2115990"/>
                </a:lnTo>
                <a:lnTo>
                  <a:pt x="6437983" y="2124074"/>
                </a:lnTo>
              </a:path>
            </a:pathLst>
          </a:custGeom>
          <a:ln w="38099">
            <a:solidFill>
              <a:srgbClr val="00385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1" name="bg object 21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811533" y="3912814"/>
            <a:ext cx="133349" cy="133349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6500" b="1" i="0">
                <a:solidFill>
                  <a:srgbClr val="9DA68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91440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941832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7/13/2026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6500" b="1" i="0">
                <a:solidFill>
                  <a:srgbClr val="9DA68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7/13/2026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7/13/2026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18287969" cy="10286999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016000" y="531934"/>
            <a:ext cx="16050894" cy="23631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500" b="1" i="0">
                <a:solidFill>
                  <a:srgbClr val="9DA68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639399" y="3537541"/>
            <a:ext cx="15241905" cy="309752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500" b="0" i="0">
                <a:solidFill>
                  <a:srgbClr val="2A2A2A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217920" y="9566910"/>
            <a:ext cx="585216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914400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7/13/2026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3167361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1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8.jpg"/><Relationship Id="rId4" Type="http://schemas.openxmlformats.org/officeDocument/2006/relationships/image" Target="../media/image37.jp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3.jpg"/><Relationship Id="rId4" Type="http://schemas.openxmlformats.org/officeDocument/2006/relationships/image" Target="../media/image42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6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g"/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9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g"/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2.jp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g"/><Relationship Id="rId2" Type="http://schemas.openxmlformats.org/officeDocument/2006/relationships/image" Target="../media/image54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8.jpg"/><Relationship Id="rId5" Type="http://schemas.openxmlformats.org/officeDocument/2006/relationships/image" Target="../media/image57.jpg"/><Relationship Id="rId4" Type="http://schemas.openxmlformats.org/officeDocument/2006/relationships/image" Target="../media/image56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g"/><Relationship Id="rId2" Type="http://schemas.openxmlformats.org/officeDocument/2006/relationships/image" Target="../media/image59.jp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g"/><Relationship Id="rId7" Type="http://schemas.openxmlformats.org/officeDocument/2006/relationships/image" Target="../media/image67.jpg"/><Relationship Id="rId2" Type="http://schemas.openxmlformats.org/officeDocument/2006/relationships/image" Target="../media/image62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6.jpg"/><Relationship Id="rId5" Type="http://schemas.openxmlformats.org/officeDocument/2006/relationships/image" Target="../media/image65.jpg"/><Relationship Id="rId4" Type="http://schemas.openxmlformats.org/officeDocument/2006/relationships/image" Target="../media/image64.jp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g"/><Relationship Id="rId2" Type="http://schemas.openxmlformats.org/officeDocument/2006/relationships/image" Target="../media/image69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1.jp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g"/><Relationship Id="rId2" Type="http://schemas.openxmlformats.org/officeDocument/2006/relationships/image" Target="../media/image72.jp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6.jpg"/><Relationship Id="rId5" Type="http://schemas.openxmlformats.org/officeDocument/2006/relationships/image" Target="../media/image75.jpg"/><Relationship Id="rId4" Type="http://schemas.openxmlformats.org/officeDocument/2006/relationships/image" Target="../media/image74.jp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g"/><Relationship Id="rId2" Type="http://schemas.openxmlformats.org/officeDocument/2006/relationships/image" Target="../media/image77.jpg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g"/><Relationship Id="rId2" Type="http://schemas.openxmlformats.org/officeDocument/2006/relationships/image" Target="../media/image79.jp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7" Type="http://schemas.openxmlformats.org/officeDocument/2006/relationships/image" Target="../media/image86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5.png"/><Relationship Id="rId5" Type="http://schemas.openxmlformats.org/officeDocument/2006/relationships/image" Target="../media/image84.png"/><Relationship Id="rId4" Type="http://schemas.openxmlformats.org/officeDocument/2006/relationships/image" Target="../media/image8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jpg"/><Relationship Id="rId2" Type="http://schemas.openxmlformats.org/officeDocument/2006/relationships/image" Target="../media/image87.jp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90.jpg"/><Relationship Id="rId4" Type="http://schemas.openxmlformats.org/officeDocument/2006/relationships/image" Target="../media/image89.jp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jpg"/><Relationship Id="rId2" Type="http://schemas.openxmlformats.org/officeDocument/2006/relationships/image" Target="../media/image91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3.jp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7.png"/><Relationship Id="rId4" Type="http://schemas.openxmlformats.org/officeDocument/2006/relationships/image" Target="../media/image96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4.png"/><Relationship Id="rId13" Type="http://schemas.openxmlformats.org/officeDocument/2006/relationships/image" Target="../media/image109.png"/><Relationship Id="rId3" Type="http://schemas.openxmlformats.org/officeDocument/2006/relationships/image" Target="../media/image99.png"/><Relationship Id="rId7" Type="http://schemas.openxmlformats.org/officeDocument/2006/relationships/image" Target="../media/image103.png"/><Relationship Id="rId12" Type="http://schemas.openxmlformats.org/officeDocument/2006/relationships/image" Target="../media/image108.png"/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2.png"/><Relationship Id="rId11" Type="http://schemas.openxmlformats.org/officeDocument/2006/relationships/image" Target="../media/image107.png"/><Relationship Id="rId5" Type="http://schemas.openxmlformats.org/officeDocument/2006/relationships/image" Target="../media/image101.png"/><Relationship Id="rId15" Type="http://schemas.openxmlformats.org/officeDocument/2006/relationships/image" Target="../media/image111.png"/><Relationship Id="rId10" Type="http://schemas.openxmlformats.org/officeDocument/2006/relationships/image" Target="../media/image106.png"/><Relationship Id="rId4" Type="http://schemas.openxmlformats.org/officeDocument/2006/relationships/image" Target="../media/image100.png"/><Relationship Id="rId9" Type="http://schemas.openxmlformats.org/officeDocument/2006/relationships/image" Target="../media/image105.png"/><Relationship Id="rId14" Type="http://schemas.openxmlformats.org/officeDocument/2006/relationships/image" Target="../media/image110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png"/><Relationship Id="rId2" Type="http://schemas.openxmlformats.org/officeDocument/2006/relationships/image" Target="../media/image112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1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object 5"/>
          <p:cNvGrpSpPr/>
          <p:nvPr/>
        </p:nvGrpSpPr>
        <p:grpSpPr>
          <a:xfrm>
            <a:off x="-38100" y="-38100"/>
            <a:ext cx="11311890" cy="10363200"/>
            <a:chOff x="-38100" y="-38100"/>
            <a:chExt cx="11311890" cy="10363200"/>
          </a:xfrm>
        </p:grpSpPr>
        <p:sp>
          <p:nvSpPr>
            <p:cNvPr id="6" name="object 6"/>
            <p:cNvSpPr/>
            <p:nvPr/>
          </p:nvSpPr>
          <p:spPr>
            <a:xfrm>
              <a:off x="-1324" y="228040"/>
              <a:ext cx="11275060" cy="10054590"/>
            </a:xfrm>
            <a:custGeom>
              <a:avLst/>
              <a:gdLst/>
              <a:ahLst/>
              <a:cxnLst/>
              <a:rect l="l" t="t" r="r" b="b"/>
              <a:pathLst>
                <a:path w="11275060" h="10054590">
                  <a:moveTo>
                    <a:pt x="10175013" y="9736139"/>
                  </a:moveTo>
                  <a:lnTo>
                    <a:pt x="9176331" y="10054165"/>
                  </a:lnTo>
                  <a:lnTo>
                    <a:pt x="142582" y="10051984"/>
                  </a:lnTo>
                  <a:lnTo>
                    <a:pt x="0" y="9604238"/>
                  </a:lnTo>
                  <a:lnTo>
                    <a:pt x="1322" y="2313188"/>
                  </a:lnTo>
                  <a:lnTo>
                    <a:pt x="7153402" y="35645"/>
                  </a:lnTo>
                  <a:lnTo>
                    <a:pt x="7177619" y="41262"/>
                  </a:lnTo>
                  <a:lnTo>
                    <a:pt x="7238518" y="21869"/>
                  </a:lnTo>
                  <a:lnTo>
                    <a:pt x="7262593" y="27531"/>
                  </a:lnTo>
                  <a:lnTo>
                    <a:pt x="7322992" y="8297"/>
                  </a:lnTo>
                  <a:lnTo>
                    <a:pt x="7346878" y="14019"/>
                  </a:lnTo>
                  <a:lnTo>
                    <a:pt x="7366855" y="7658"/>
                  </a:lnTo>
                  <a:lnTo>
                    <a:pt x="7390631" y="13415"/>
                  </a:lnTo>
                  <a:lnTo>
                    <a:pt x="7410490" y="7091"/>
                  </a:lnTo>
                  <a:lnTo>
                    <a:pt x="7434136" y="12889"/>
                  </a:lnTo>
                  <a:lnTo>
                    <a:pt x="7473522" y="347"/>
                  </a:lnTo>
                  <a:lnTo>
                    <a:pt x="7496960" y="6211"/>
                  </a:lnTo>
                  <a:lnTo>
                    <a:pt x="7516467" y="0"/>
                  </a:lnTo>
                  <a:lnTo>
                    <a:pt x="7562952" y="11853"/>
                  </a:lnTo>
                  <a:lnTo>
                    <a:pt x="7582215" y="5719"/>
                  </a:lnTo>
                  <a:lnTo>
                    <a:pt x="7605242" y="11715"/>
                  </a:lnTo>
                  <a:lnTo>
                    <a:pt x="7624325" y="5638"/>
                  </a:lnTo>
                  <a:lnTo>
                    <a:pt x="7669922" y="17775"/>
                  </a:lnTo>
                  <a:lnTo>
                    <a:pt x="7688716" y="11790"/>
                  </a:lnTo>
                  <a:lnTo>
                    <a:pt x="7733706" y="24120"/>
                  </a:lnTo>
                  <a:lnTo>
                    <a:pt x="7752189" y="18234"/>
                  </a:lnTo>
                  <a:lnTo>
                    <a:pt x="7840398" y="43458"/>
                  </a:lnTo>
                  <a:lnTo>
                    <a:pt x="7858298" y="37757"/>
                  </a:lnTo>
                  <a:lnTo>
                    <a:pt x="7922811" y="57199"/>
                  </a:lnTo>
                  <a:lnTo>
                    <a:pt x="7986133" y="77019"/>
                  </a:lnTo>
                  <a:lnTo>
                    <a:pt x="8048200" y="97240"/>
                  </a:lnTo>
                  <a:lnTo>
                    <a:pt x="8088847" y="110953"/>
                  </a:lnTo>
                  <a:lnTo>
                    <a:pt x="8128881" y="124861"/>
                  </a:lnTo>
                  <a:lnTo>
                    <a:pt x="8168290" y="138968"/>
                  </a:lnTo>
                  <a:lnTo>
                    <a:pt x="8207045" y="153283"/>
                  </a:lnTo>
                  <a:lnTo>
                    <a:pt x="8245139" y="167809"/>
                  </a:lnTo>
                  <a:lnTo>
                    <a:pt x="8267782" y="187256"/>
                  </a:lnTo>
                  <a:lnTo>
                    <a:pt x="8304839" y="202112"/>
                  </a:lnTo>
                  <a:lnTo>
                    <a:pt x="8323104" y="209624"/>
                  </a:lnTo>
                  <a:lnTo>
                    <a:pt x="8341186" y="217194"/>
                  </a:lnTo>
                  <a:lnTo>
                    <a:pt x="8362939" y="236924"/>
                  </a:lnTo>
                  <a:lnTo>
                    <a:pt x="8380657" y="244610"/>
                  </a:lnTo>
                  <a:lnTo>
                    <a:pt x="8398187" y="252356"/>
                  </a:lnTo>
                  <a:lnTo>
                    <a:pt x="8415527" y="260162"/>
                  </a:lnTo>
                  <a:lnTo>
                    <a:pt x="8436531" y="280131"/>
                  </a:lnTo>
                  <a:lnTo>
                    <a:pt x="8453491" y="288058"/>
                  </a:lnTo>
                  <a:lnTo>
                    <a:pt x="8470254" y="296048"/>
                  </a:lnTo>
                  <a:lnTo>
                    <a:pt x="8490674" y="316203"/>
                  </a:lnTo>
                  <a:lnTo>
                    <a:pt x="8507042" y="324319"/>
                  </a:lnTo>
                  <a:lnTo>
                    <a:pt x="8523212" y="332498"/>
                  </a:lnTo>
                  <a:lnTo>
                    <a:pt x="8543032" y="352843"/>
                  </a:lnTo>
                  <a:lnTo>
                    <a:pt x="8558793" y="361152"/>
                  </a:lnTo>
                  <a:lnTo>
                    <a:pt x="8574349" y="369527"/>
                  </a:lnTo>
                  <a:lnTo>
                    <a:pt x="8593553" y="390068"/>
                  </a:lnTo>
                  <a:lnTo>
                    <a:pt x="8608694" y="398575"/>
                  </a:lnTo>
                  <a:lnTo>
                    <a:pt x="8627476" y="419251"/>
                  </a:lnTo>
                  <a:lnTo>
                    <a:pt x="8642192" y="427893"/>
                  </a:lnTo>
                  <a:lnTo>
                    <a:pt x="8660548" y="448704"/>
                  </a:lnTo>
                  <a:lnTo>
                    <a:pt x="8674838" y="457482"/>
                  </a:lnTo>
                  <a:lnTo>
                    <a:pt x="8692761" y="478432"/>
                  </a:lnTo>
                  <a:lnTo>
                    <a:pt x="8706611" y="487350"/>
                  </a:lnTo>
                  <a:lnTo>
                    <a:pt x="8720242" y="496337"/>
                  </a:lnTo>
                  <a:lnTo>
                    <a:pt x="8737504" y="517497"/>
                  </a:lnTo>
                  <a:lnTo>
                    <a:pt x="8750688" y="526627"/>
                  </a:lnTo>
                  <a:lnTo>
                    <a:pt x="8767501" y="547930"/>
                  </a:lnTo>
                  <a:lnTo>
                    <a:pt x="8784090" y="569304"/>
                  </a:lnTo>
                  <a:lnTo>
                    <a:pt x="8796597" y="578650"/>
                  </a:lnTo>
                  <a:lnTo>
                    <a:pt x="8812727" y="600170"/>
                  </a:lnTo>
                  <a:lnTo>
                    <a:pt x="8824773" y="609662"/>
                  </a:lnTo>
                  <a:lnTo>
                    <a:pt x="8840444" y="631329"/>
                  </a:lnTo>
                  <a:lnTo>
                    <a:pt x="8852028" y="640968"/>
                  </a:lnTo>
                  <a:lnTo>
                    <a:pt x="8867231" y="662784"/>
                  </a:lnTo>
                  <a:lnTo>
                    <a:pt x="8878346" y="672572"/>
                  </a:lnTo>
                  <a:lnTo>
                    <a:pt x="8893080" y="694537"/>
                  </a:lnTo>
                  <a:lnTo>
                    <a:pt x="8907577" y="716578"/>
                  </a:lnTo>
                  <a:lnTo>
                    <a:pt x="8917981" y="726593"/>
                  </a:lnTo>
                  <a:lnTo>
                    <a:pt x="8932000" y="748785"/>
                  </a:lnTo>
                  <a:lnTo>
                    <a:pt x="8941926" y="758953"/>
                  </a:lnTo>
                  <a:lnTo>
                    <a:pt x="8955465" y="781298"/>
                  </a:lnTo>
                  <a:lnTo>
                    <a:pt x="8968762" y="803721"/>
                  </a:lnTo>
                  <a:lnTo>
                    <a:pt x="8977963" y="814119"/>
                  </a:lnTo>
                  <a:lnTo>
                    <a:pt x="8990775" y="836696"/>
                  </a:lnTo>
                  <a:lnTo>
                    <a:pt x="9003341" y="859351"/>
                  </a:lnTo>
                  <a:lnTo>
                    <a:pt x="9011809" y="869983"/>
                  </a:lnTo>
                  <a:lnTo>
                    <a:pt x="9023886" y="892794"/>
                  </a:lnTo>
                  <a:lnTo>
                    <a:pt x="9035717" y="915683"/>
                  </a:lnTo>
                  <a:lnTo>
                    <a:pt x="9043448" y="926550"/>
                  </a:lnTo>
                  <a:lnTo>
                    <a:pt x="9054785" y="949596"/>
                  </a:lnTo>
                  <a:lnTo>
                    <a:pt x="9065873" y="972722"/>
                  </a:lnTo>
                  <a:lnTo>
                    <a:pt x="9072860" y="983825"/>
                  </a:lnTo>
                  <a:lnTo>
                    <a:pt x="9083452" y="1007109"/>
                  </a:lnTo>
                  <a:lnTo>
                    <a:pt x="9093793" y="1030473"/>
                  </a:lnTo>
                  <a:lnTo>
                    <a:pt x="9100032" y="1041815"/>
                  </a:lnTo>
                  <a:lnTo>
                    <a:pt x="9109874" y="1065337"/>
                  </a:lnTo>
                  <a:lnTo>
                    <a:pt x="9119467" y="1088939"/>
                  </a:lnTo>
                  <a:lnTo>
                    <a:pt x="9124954" y="1100520"/>
                  </a:lnTo>
                  <a:lnTo>
                    <a:pt x="9134044" y="1124282"/>
                  </a:lnTo>
                  <a:lnTo>
                    <a:pt x="9142810" y="1148148"/>
                  </a:lnTo>
                  <a:lnTo>
                    <a:pt x="11216033" y="7658613"/>
                  </a:lnTo>
                  <a:lnTo>
                    <a:pt x="11218829" y="7671051"/>
                  </a:lnTo>
                  <a:lnTo>
                    <a:pt x="11225153" y="7695694"/>
                  </a:lnTo>
                  <a:lnTo>
                    <a:pt x="11231226" y="7720417"/>
                  </a:lnTo>
                  <a:lnTo>
                    <a:pt x="11233195" y="7733119"/>
                  </a:lnTo>
                  <a:lnTo>
                    <a:pt x="11238767" y="7758001"/>
                  </a:lnTo>
                  <a:lnTo>
                    <a:pt x="11244089" y="7782963"/>
                  </a:lnTo>
                  <a:lnTo>
                    <a:pt x="11245308" y="7795903"/>
                  </a:lnTo>
                  <a:lnTo>
                    <a:pt x="11250131" y="7821024"/>
                  </a:lnTo>
                  <a:lnTo>
                    <a:pt x="11254705" y="7846224"/>
                  </a:lnTo>
                  <a:lnTo>
                    <a:pt x="11255177" y="7859402"/>
                  </a:lnTo>
                  <a:lnTo>
                    <a:pt x="11259254" y="7884761"/>
                  </a:lnTo>
                  <a:lnTo>
                    <a:pt x="11263084" y="7910198"/>
                  </a:lnTo>
                  <a:lnTo>
                    <a:pt x="11262814" y="7923612"/>
                  </a:lnTo>
                  <a:lnTo>
                    <a:pt x="11266152" y="7949206"/>
                  </a:lnTo>
                  <a:lnTo>
                    <a:pt x="11269244" y="7974878"/>
                  </a:lnTo>
                  <a:lnTo>
                    <a:pt x="11268239" y="7988527"/>
                  </a:lnTo>
                  <a:lnTo>
                    <a:pt x="11270841" y="8014355"/>
                  </a:lnTo>
                  <a:lnTo>
                    <a:pt x="11273202" y="8040260"/>
                  </a:lnTo>
                  <a:lnTo>
                    <a:pt x="11271466" y="8054141"/>
                  </a:lnTo>
                  <a:lnTo>
                    <a:pt x="11273342" y="8080201"/>
                  </a:lnTo>
                  <a:lnTo>
                    <a:pt x="11274976" y="8106337"/>
                  </a:lnTo>
                  <a:lnTo>
                    <a:pt x="11272517" y="8120448"/>
                  </a:lnTo>
                  <a:lnTo>
                    <a:pt x="11273674" y="8146737"/>
                  </a:lnTo>
                  <a:lnTo>
                    <a:pt x="11270737" y="8161000"/>
                  </a:lnTo>
                  <a:lnTo>
                    <a:pt x="11271417" y="8187440"/>
                  </a:lnTo>
                  <a:lnTo>
                    <a:pt x="11271863" y="8213955"/>
                  </a:lnTo>
                  <a:lnTo>
                    <a:pt x="11268220" y="8228444"/>
                  </a:lnTo>
                  <a:lnTo>
                    <a:pt x="11268197" y="8255108"/>
                  </a:lnTo>
                  <a:lnTo>
                    <a:pt x="11264087" y="8269745"/>
                  </a:lnTo>
                  <a:lnTo>
                    <a:pt x="11263601" y="8296556"/>
                  </a:lnTo>
                  <a:lnTo>
                    <a:pt x="11259032" y="8311340"/>
                  </a:lnTo>
                  <a:lnTo>
                    <a:pt x="11258086" y="8338298"/>
                  </a:lnTo>
                  <a:lnTo>
                    <a:pt x="11253058" y="8353227"/>
                  </a:lnTo>
                  <a:lnTo>
                    <a:pt x="11251659" y="8380330"/>
                  </a:lnTo>
                  <a:lnTo>
                    <a:pt x="11246182" y="8395402"/>
                  </a:lnTo>
                  <a:lnTo>
                    <a:pt x="11244335" y="8422647"/>
                  </a:lnTo>
                  <a:lnTo>
                    <a:pt x="11238411" y="8437862"/>
                  </a:lnTo>
                  <a:lnTo>
                    <a:pt x="11236122" y="8465248"/>
                  </a:lnTo>
                  <a:lnTo>
                    <a:pt x="11229759" y="8480602"/>
                  </a:lnTo>
                  <a:lnTo>
                    <a:pt x="11227032" y="8508128"/>
                  </a:lnTo>
                  <a:lnTo>
                    <a:pt x="11220236" y="8523620"/>
                  </a:lnTo>
                  <a:lnTo>
                    <a:pt x="11217080" y="8551282"/>
                  </a:lnTo>
                  <a:lnTo>
                    <a:pt x="11209858" y="8566910"/>
                  </a:lnTo>
                  <a:lnTo>
                    <a:pt x="11206278" y="8594707"/>
                  </a:lnTo>
                  <a:lnTo>
                    <a:pt x="11198635" y="8610469"/>
                  </a:lnTo>
                  <a:lnTo>
                    <a:pt x="11190786" y="8626297"/>
                  </a:lnTo>
                  <a:lnTo>
                    <a:pt x="11186586" y="8654291"/>
                  </a:lnTo>
                  <a:lnTo>
                    <a:pt x="11178326" y="8670250"/>
                  </a:lnTo>
                  <a:lnTo>
                    <a:pt x="11169864" y="8686273"/>
                  </a:lnTo>
                  <a:lnTo>
                    <a:pt x="11165057" y="8714461"/>
                  </a:lnTo>
                  <a:lnTo>
                    <a:pt x="11156198" y="8730610"/>
                  </a:lnTo>
                  <a:lnTo>
                    <a:pt x="11147141" y="8746823"/>
                  </a:lnTo>
                  <a:lnTo>
                    <a:pt x="11141742" y="8775199"/>
                  </a:lnTo>
                  <a:lnTo>
                    <a:pt x="11132300" y="8791534"/>
                  </a:lnTo>
                  <a:lnTo>
                    <a:pt x="11122666" y="8807930"/>
                  </a:lnTo>
                  <a:lnTo>
                    <a:pt x="11116696" y="8836488"/>
                  </a:lnTo>
                  <a:lnTo>
                    <a:pt x="11106686" y="8853004"/>
                  </a:lnTo>
                  <a:lnTo>
                    <a:pt x="11096494" y="8869578"/>
                  </a:lnTo>
                  <a:lnTo>
                    <a:pt x="11086119" y="8886210"/>
                  </a:lnTo>
                  <a:lnTo>
                    <a:pt x="11075562" y="8902900"/>
                  </a:lnTo>
                  <a:lnTo>
                    <a:pt x="11068681" y="8931749"/>
                  </a:lnTo>
                  <a:lnTo>
                    <a:pt x="11046691" y="8965408"/>
                  </a:lnTo>
                  <a:lnTo>
                    <a:pt x="11024011" y="8999287"/>
                  </a:lnTo>
                  <a:lnTo>
                    <a:pt x="11000670" y="9033377"/>
                  </a:lnTo>
                  <a:lnTo>
                    <a:pt x="10992606" y="9062601"/>
                  </a:lnTo>
                  <a:lnTo>
                    <a:pt x="10968296" y="9096999"/>
                  </a:lnTo>
                  <a:lnTo>
                    <a:pt x="10943367" y="9131595"/>
                  </a:lnTo>
                  <a:lnTo>
                    <a:pt x="10904858" y="9183843"/>
                  </a:lnTo>
                  <a:lnTo>
                    <a:pt x="10878465" y="9218904"/>
                  </a:lnTo>
                  <a:lnTo>
                    <a:pt x="10861212" y="9224399"/>
                  </a:lnTo>
                  <a:lnTo>
                    <a:pt x="10806285" y="9295203"/>
                  </a:lnTo>
                  <a:lnTo>
                    <a:pt x="10778067" y="9330846"/>
                  </a:lnTo>
                  <a:lnTo>
                    <a:pt x="10759924" y="9336624"/>
                  </a:lnTo>
                  <a:lnTo>
                    <a:pt x="10716376" y="9390476"/>
                  </a:lnTo>
                  <a:lnTo>
                    <a:pt x="10697785" y="9396397"/>
                  </a:lnTo>
                  <a:lnTo>
                    <a:pt x="10668004" y="9432537"/>
                  </a:lnTo>
                  <a:lnTo>
                    <a:pt x="10649108" y="9438554"/>
                  </a:lnTo>
                  <a:lnTo>
                    <a:pt x="10618739" y="9474882"/>
                  </a:lnTo>
                  <a:lnTo>
                    <a:pt x="10599566" y="9480988"/>
                  </a:lnTo>
                  <a:lnTo>
                    <a:pt x="10584156" y="9499223"/>
                  </a:lnTo>
                  <a:lnTo>
                    <a:pt x="10564807" y="9505385"/>
                  </a:lnTo>
                  <a:lnTo>
                    <a:pt x="10549233" y="9523673"/>
                  </a:lnTo>
                  <a:lnTo>
                    <a:pt x="10529727" y="9529884"/>
                  </a:lnTo>
                  <a:lnTo>
                    <a:pt x="10513995" y="9548222"/>
                  </a:lnTo>
                  <a:lnTo>
                    <a:pt x="10494336" y="9554483"/>
                  </a:lnTo>
                  <a:lnTo>
                    <a:pt x="10478463" y="9572866"/>
                  </a:lnTo>
                  <a:lnTo>
                    <a:pt x="10458670" y="9579169"/>
                  </a:lnTo>
                  <a:lnTo>
                    <a:pt x="10442663" y="9597594"/>
                  </a:lnTo>
                  <a:lnTo>
                    <a:pt x="10422742" y="9603938"/>
                  </a:lnTo>
                  <a:lnTo>
                    <a:pt x="10406620" y="9622401"/>
                  </a:lnTo>
                  <a:lnTo>
                    <a:pt x="10366501" y="9635176"/>
                  </a:lnTo>
                  <a:lnTo>
                    <a:pt x="10350219" y="9653690"/>
                  </a:lnTo>
                  <a:lnTo>
                    <a:pt x="10289555" y="9673008"/>
                  </a:lnTo>
                  <a:lnTo>
                    <a:pt x="10273106" y="9691574"/>
                  </a:lnTo>
                  <a:lnTo>
                    <a:pt x="10191598" y="9717530"/>
                  </a:lnTo>
                  <a:lnTo>
                    <a:pt x="10175013" y="9736139"/>
                  </a:lnTo>
                  <a:close/>
                </a:path>
              </a:pathLst>
            </a:custGeom>
            <a:solidFill>
              <a:srgbClr val="CCBE8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7691317" y="9138598"/>
              <a:ext cx="2823210" cy="1148715"/>
            </a:xfrm>
            <a:custGeom>
              <a:avLst/>
              <a:gdLst/>
              <a:ahLst/>
              <a:cxnLst/>
              <a:rect l="l" t="t" r="r" b="b"/>
              <a:pathLst>
                <a:path w="2823209" h="1148715">
                  <a:moveTo>
                    <a:pt x="2822610" y="1148401"/>
                  </a:moveTo>
                  <a:lnTo>
                    <a:pt x="2814419" y="1110728"/>
                  </a:lnTo>
                  <a:lnTo>
                    <a:pt x="2803037" y="1065532"/>
                  </a:lnTo>
                  <a:lnTo>
                    <a:pt x="2790243" y="1020914"/>
                  </a:lnTo>
                  <a:lnTo>
                    <a:pt x="2776064" y="976900"/>
                  </a:lnTo>
                  <a:lnTo>
                    <a:pt x="2760525" y="933514"/>
                  </a:lnTo>
                  <a:lnTo>
                    <a:pt x="2743651" y="890783"/>
                  </a:lnTo>
                  <a:lnTo>
                    <a:pt x="2725467" y="848731"/>
                  </a:lnTo>
                  <a:lnTo>
                    <a:pt x="2705999" y="807383"/>
                  </a:lnTo>
                  <a:lnTo>
                    <a:pt x="2685271" y="766765"/>
                  </a:lnTo>
                  <a:lnTo>
                    <a:pt x="2663309" y="726902"/>
                  </a:lnTo>
                  <a:lnTo>
                    <a:pt x="2640139" y="687819"/>
                  </a:lnTo>
                  <a:lnTo>
                    <a:pt x="2615784" y="649542"/>
                  </a:lnTo>
                  <a:lnTo>
                    <a:pt x="2590272" y="612095"/>
                  </a:lnTo>
                  <a:lnTo>
                    <a:pt x="2563626" y="575504"/>
                  </a:lnTo>
                  <a:lnTo>
                    <a:pt x="2535871" y="539794"/>
                  </a:lnTo>
                  <a:lnTo>
                    <a:pt x="2507035" y="504990"/>
                  </a:lnTo>
                  <a:lnTo>
                    <a:pt x="2477140" y="471117"/>
                  </a:lnTo>
                  <a:lnTo>
                    <a:pt x="2446213" y="438202"/>
                  </a:lnTo>
                  <a:lnTo>
                    <a:pt x="2414280" y="406268"/>
                  </a:lnTo>
                  <a:lnTo>
                    <a:pt x="2381364" y="375341"/>
                  </a:lnTo>
                  <a:lnTo>
                    <a:pt x="2347491" y="345447"/>
                  </a:lnTo>
                  <a:lnTo>
                    <a:pt x="2312687" y="316610"/>
                  </a:lnTo>
                  <a:lnTo>
                    <a:pt x="2276977" y="288856"/>
                  </a:lnTo>
                  <a:lnTo>
                    <a:pt x="2240386" y="262210"/>
                  </a:lnTo>
                  <a:lnTo>
                    <a:pt x="2202939" y="236697"/>
                  </a:lnTo>
                  <a:lnTo>
                    <a:pt x="2164662" y="212343"/>
                  </a:lnTo>
                  <a:lnTo>
                    <a:pt x="2125579" y="189172"/>
                  </a:lnTo>
                  <a:lnTo>
                    <a:pt x="2085716" y="167210"/>
                  </a:lnTo>
                  <a:lnTo>
                    <a:pt x="2045098" y="146482"/>
                  </a:lnTo>
                  <a:lnTo>
                    <a:pt x="2003750" y="127014"/>
                  </a:lnTo>
                  <a:lnTo>
                    <a:pt x="1961698" y="108830"/>
                  </a:lnTo>
                  <a:lnTo>
                    <a:pt x="1918967" y="91956"/>
                  </a:lnTo>
                  <a:lnTo>
                    <a:pt x="1875581" y="76417"/>
                  </a:lnTo>
                  <a:lnTo>
                    <a:pt x="1831567" y="62238"/>
                  </a:lnTo>
                  <a:lnTo>
                    <a:pt x="1786950" y="49445"/>
                  </a:lnTo>
                  <a:lnTo>
                    <a:pt x="1741753" y="38062"/>
                  </a:lnTo>
                  <a:lnTo>
                    <a:pt x="1696004" y="28115"/>
                  </a:lnTo>
                  <a:lnTo>
                    <a:pt x="1649727" y="19629"/>
                  </a:lnTo>
                  <a:lnTo>
                    <a:pt x="1602947" y="12630"/>
                  </a:lnTo>
                  <a:lnTo>
                    <a:pt x="1555690" y="7142"/>
                  </a:lnTo>
                  <a:lnTo>
                    <a:pt x="1507980" y="3191"/>
                  </a:lnTo>
                  <a:lnTo>
                    <a:pt x="1459843" y="802"/>
                  </a:lnTo>
                  <a:lnTo>
                    <a:pt x="1411305" y="0"/>
                  </a:lnTo>
                  <a:lnTo>
                    <a:pt x="1362766" y="802"/>
                  </a:lnTo>
                  <a:lnTo>
                    <a:pt x="1314630" y="3191"/>
                  </a:lnTo>
                  <a:lnTo>
                    <a:pt x="1266920" y="7142"/>
                  </a:lnTo>
                  <a:lnTo>
                    <a:pt x="1219663" y="12630"/>
                  </a:lnTo>
                  <a:lnTo>
                    <a:pt x="1172883" y="19630"/>
                  </a:lnTo>
                  <a:lnTo>
                    <a:pt x="1126605" y="28115"/>
                  </a:lnTo>
                  <a:lnTo>
                    <a:pt x="1080856" y="38062"/>
                  </a:lnTo>
                  <a:lnTo>
                    <a:pt x="1035660" y="49445"/>
                  </a:lnTo>
                  <a:lnTo>
                    <a:pt x="991042" y="62238"/>
                  </a:lnTo>
                  <a:lnTo>
                    <a:pt x="947028" y="76417"/>
                  </a:lnTo>
                  <a:lnTo>
                    <a:pt x="903643" y="91956"/>
                  </a:lnTo>
                  <a:lnTo>
                    <a:pt x="860911" y="108830"/>
                  </a:lnTo>
                  <a:lnTo>
                    <a:pt x="818859" y="127014"/>
                  </a:lnTo>
                  <a:lnTo>
                    <a:pt x="777512" y="146483"/>
                  </a:lnTo>
                  <a:lnTo>
                    <a:pt x="736894" y="167210"/>
                  </a:lnTo>
                  <a:lnTo>
                    <a:pt x="697031" y="189172"/>
                  </a:lnTo>
                  <a:lnTo>
                    <a:pt x="657948" y="212343"/>
                  </a:lnTo>
                  <a:lnTo>
                    <a:pt x="619670" y="236697"/>
                  </a:lnTo>
                  <a:lnTo>
                    <a:pt x="582224" y="262210"/>
                  </a:lnTo>
                  <a:lnTo>
                    <a:pt x="545632" y="288856"/>
                  </a:lnTo>
                  <a:lnTo>
                    <a:pt x="509922" y="316610"/>
                  </a:lnTo>
                  <a:lnTo>
                    <a:pt x="475118" y="345447"/>
                  </a:lnTo>
                  <a:lnTo>
                    <a:pt x="441246" y="375341"/>
                  </a:lnTo>
                  <a:lnTo>
                    <a:pt x="408330" y="406268"/>
                  </a:lnTo>
                  <a:lnTo>
                    <a:pt x="376396" y="438202"/>
                  </a:lnTo>
                  <a:lnTo>
                    <a:pt x="345470" y="471118"/>
                  </a:lnTo>
                  <a:lnTo>
                    <a:pt x="315575" y="504990"/>
                  </a:lnTo>
                  <a:lnTo>
                    <a:pt x="286738" y="539794"/>
                  </a:lnTo>
                  <a:lnTo>
                    <a:pt x="258984" y="575504"/>
                  </a:lnTo>
                  <a:lnTo>
                    <a:pt x="232338" y="612095"/>
                  </a:lnTo>
                  <a:lnTo>
                    <a:pt x="206825" y="649542"/>
                  </a:lnTo>
                  <a:lnTo>
                    <a:pt x="182471" y="687820"/>
                  </a:lnTo>
                  <a:lnTo>
                    <a:pt x="159300" y="726903"/>
                  </a:lnTo>
                  <a:lnTo>
                    <a:pt x="137339" y="766766"/>
                  </a:lnTo>
                  <a:lnTo>
                    <a:pt x="116611" y="807383"/>
                  </a:lnTo>
                  <a:lnTo>
                    <a:pt x="97143" y="848731"/>
                  </a:lnTo>
                  <a:lnTo>
                    <a:pt x="78959" y="890783"/>
                  </a:lnTo>
                  <a:lnTo>
                    <a:pt x="62085" y="933514"/>
                  </a:lnTo>
                  <a:lnTo>
                    <a:pt x="46546" y="976900"/>
                  </a:lnTo>
                  <a:lnTo>
                    <a:pt x="32367" y="1020914"/>
                  </a:lnTo>
                  <a:lnTo>
                    <a:pt x="19573" y="1065532"/>
                  </a:lnTo>
                  <a:lnTo>
                    <a:pt x="8191" y="1110728"/>
                  </a:lnTo>
                  <a:lnTo>
                    <a:pt x="0" y="1148400"/>
                  </a:lnTo>
                </a:path>
              </a:pathLst>
            </a:custGeom>
            <a:ln w="76199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0" y="0"/>
              <a:ext cx="1441450" cy="1441450"/>
            </a:xfrm>
            <a:custGeom>
              <a:avLst/>
              <a:gdLst/>
              <a:ahLst/>
              <a:cxnLst/>
              <a:rect l="l" t="t" r="r" b="b"/>
              <a:pathLst>
                <a:path w="1441450" h="1441450">
                  <a:moveTo>
                    <a:pt x="0" y="1441137"/>
                  </a:moveTo>
                  <a:lnTo>
                    <a:pt x="48498" y="1440335"/>
                  </a:lnTo>
                  <a:lnTo>
                    <a:pt x="96635" y="1437946"/>
                  </a:lnTo>
                  <a:lnTo>
                    <a:pt x="144345" y="1433994"/>
                  </a:lnTo>
                  <a:lnTo>
                    <a:pt x="191602" y="1428506"/>
                  </a:lnTo>
                  <a:lnTo>
                    <a:pt x="238382" y="1421507"/>
                  </a:lnTo>
                  <a:lnTo>
                    <a:pt x="284659" y="1413021"/>
                  </a:lnTo>
                  <a:lnTo>
                    <a:pt x="330408" y="1403074"/>
                  </a:lnTo>
                  <a:lnTo>
                    <a:pt x="375604" y="1391692"/>
                  </a:lnTo>
                  <a:lnTo>
                    <a:pt x="420222" y="1378898"/>
                  </a:lnTo>
                  <a:lnTo>
                    <a:pt x="464236" y="1364719"/>
                  </a:lnTo>
                  <a:lnTo>
                    <a:pt x="507622" y="1349180"/>
                  </a:lnTo>
                  <a:lnTo>
                    <a:pt x="550353" y="1332306"/>
                  </a:lnTo>
                  <a:lnTo>
                    <a:pt x="592405" y="1314122"/>
                  </a:lnTo>
                  <a:lnTo>
                    <a:pt x="633753" y="1294654"/>
                  </a:lnTo>
                  <a:lnTo>
                    <a:pt x="674371" y="1273926"/>
                  </a:lnTo>
                  <a:lnTo>
                    <a:pt x="714234" y="1251964"/>
                  </a:lnTo>
                  <a:lnTo>
                    <a:pt x="753317" y="1228794"/>
                  </a:lnTo>
                  <a:lnTo>
                    <a:pt x="791594" y="1204439"/>
                  </a:lnTo>
                  <a:lnTo>
                    <a:pt x="829041" y="1178926"/>
                  </a:lnTo>
                  <a:lnTo>
                    <a:pt x="865632" y="1152280"/>
                  </a:lnTo>
                  <a:lnTo>
                    <a:pt x="901342" y="1124526"/>
                  </a:lnTo>
                  <a:lnTo>
                    <a:pt x="936146" y="1095690"/>
                  </a:lnTo>
                  <a:lnTo>
                    <a:pt x="970019" y="1065795"/>
                  </a:lnTo>
                  <a:lnTo>
                    <a:pt x="1002934" y="1034868"/>
                  </a:lnTo>
                  <a:lnTo>
                    <a:pt x="1034868" y="1002935"/>
                  </a:lnTo>
                  <a:lnTo>
                    <a:pt x="1065795" y="970019"/>
                  </a:lnTo>
                  <a:lnTo>
                    <a:pt x="1095689" y="936146"/>
                  </a:lnTo>
                  <a:lnTo>
                    <a:pt x="1124526" y="901342"/>
                  </a:lnTo>
                  <a:lnTo>
                    <a:pt x="1152280" y="865632"/>
                  </a:lnTo>
                  <a:lnTo>
                    <a:pt x="1178926" y="829041"/>
                  </a:lnTo>
                  <a:lnTo>
                    <a:pt x="1204439" y="791594"/>
                  </a:lnTo>
                  <a:lnTo>
                    <a:pt x="1228794" y="753317"/>
                  </a:lnTo>
                  <a:lnTo>
                    <a:pt x="1251964" y="714234"/>
                  </a:lnTo>
                  <a:lnTo>
                    <a:pt x="1273926" y="674371"/>
                  </a:lnTo>
                  <a:lnTo>
                    <a:pt x="1294654" y="633753"/>
                  </a:lnTo>
                  <a:lnTo>
                    <a:pt x="1314122" y="592405"/>
                  </a:lnTo>
                  <a:lnTo>
                    <a:pt x="1332306" y="550353"/>
                  </a:lnTo>
                  <a:lnTo>
                    <a:pt x="1349180" y="507622"/>
                  </a:lnTo>
                  <a:lnTo>
                    <a:pt x="1364719" y="464236"/>
                  </a:lnTo>
                  <a:lnTo>
                    <a:pt x="1378898" y="420222"/>
                  </a:lnTo>
                  <a:lnTo>
                    <a:pt x="1391691" y="375604"/>
                  </a:lnTo>
                  <a:lnTo>
                    <a:pt x="1403074" y="330408"/>
                  </a:lnTo>
                  <a:lnTo>
                    <a:pt x="1413021" y="284659"/>
                  </a:lnTo>
                  <a:lnTo>
                    <a:pt x="1421507" y="238382"/>
                  </a:lnTo>
                  <a:lnTo>
                    <a:pt x="1428506" y="191602"/>
                  </a:lnTo>
                  <a:lnTo>
                    <a:pt x="1433994" y="144345"/>
                  </a:lnTo>
                  <a:lnTo>
                    <a:pt x="1437946" y="96635"/>
                  </a:lnTo>
                  <a:lnTo>
                    <a:pt x="1440335" y="48498"/>
                  </a:lnTo>
                  <a:lnTo>
                    <a:pt x="1441136" y="0"/>
                  </a:lnTo>
                </a:path>
              </a:pathLst>
            </a:custGeom>
            <a:ln w="76199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0" y="0"/>
              <a:ext cx="2573655" cy="2229485"/>
            </a:xfrm>
            <a:custGeom>
              <a:avLst/>
              <a:gdLst/>
              <a:ahLst/>
              <a:cxnLst/>
              <a:rect l="l" t="t" r="r" b="b"/>
              <a:pathLst>
                <a:path w="2573655" h="2229485">
                  <a:moveTo>
                    <a:pt x="2226735" y="1519787"/>
                  </a:moveTo>
                  <a:lnTo>
                    <a:pt x="0" y="2228879"/>
                  </a:lnTo>
                  <a:lnTo>
                    <a:pt x="0" y="0"/>
                  </a:lnTo>
                  <a:lnTo>
                    <a:pt x="2276290" y="0"/>
                  </a:lnTo>
                  <a:lnTo>
                    <a:pt x="2551505" y="864247"/>
                  </a:lnTo>
                  <a:lnTo>
                    <a:pt x="2561213" y="902818"/>
                  </a:lnTo>
                  <a:lnTo>
                    <a:pt x="2568071" y="941993"/>
                  </a:lnTo>
                  <a:lnTo>
                    <a:pt x="2572030" y="981576"/>
                  </a:lnTo>
                  <a:lnTo>
                    <a:pt x="2573066" y="1021342"/>
                  </a:lnTo>
                  <a:lnTo>
                    <a:pt x="2572760" y="1034596"/>
                  </a:lnTo>
                  <a:lnTo>
                    <a:pt x="2569892" y="1074272"/>
                  </a:lnTo>
                  <a:lnTo>
                    <a:pt x="2564115" y="1113622"/>
                  </a:lnTo>
                  <a:lnTo>
                    <a:pt x="2555459" y="1152441"/>
                  </a:lnTo>
                  <a:lnTo>
                    <a:pt x="2543969" y="1190525"/>
                  </a:lnTo>
                  <a:lnTo>
                    <a:pt x="2529708" y="1227661"/>
                  </a:lnTo>
                  <a:lnTo>
                    <a:pt x="2512756" y="1263639"/>
                  </a:lnTo>
                  <a:lnTo>
                    <a:pt x="2493205" y="1298274"/>
                  </a:lnTo>
                  <a:lnTo>
                    <a:pt x="2471154" y="1331383"/>
                  </a:lnTo>
                  <a:lnTo>
                    <a:pt x="2446727" y="1362779"/>
                  </a:lnTo>
                  <a:lnTo>
                    <a:pt x="2420061" y="1392288"/>
                  </a:lnTo>
                  <a:lnTo>
                    <a:pt x="2391298" y="1419755"/>
                  </a:lnTo>
                  <a:lnTo>
                    <a:pt x="2360586" y="1445038"/>
                  </a:lnTo>
                  <a:lnTo>
                    <a:pt x="2328097" y="1467991"/>
                  </a:lnTo>
                  <a:lnTo>
                    <a:pt x="2294014" y="1488490"/>
                  </a:lnTo>
                  <a:lnTo>
                    <a:pt x="2258517" y="1506425"/>
                  </a:lnTo>
                  <a:lnTo>
                    <a:pt x="2226735" y="1519787"/>
                  </a:lnTo>
                  <a:close/>
                </a:path>
              </a:pathLst>
            </a:custGeom>
            <a:solidFill>
              <a:srgbClr val="9DA68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1" name="object 11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9531" y="0"/>
            <a:ext cx="1714499" cy="1714499"/>
          </a:xfrm>
          <a:prstGeom prst="rect">
            <a:avLst/>
          </a:prstGeom>
        </p:spPr>
      </p:pic>
      <p:sp>
        <p:nvSpPr>
          <p:cNvPr id="12" name="object 12" descr="$PPTXTitle"/>
          <p:cNvSpPr txBox="1">
            <a:spLocks noGrp="1"/>
          </p:cNvSpPr>
          <p:nvPr>
            <p:ph type="title"/>
          </p:nvPr>
        </p:nvSpPr>
        <p:spPr>
          <a:xfrm>
            <a:off x="2762408" y="2933731"/>
            <a:ext cx="452120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spc="-2405" dirty="0">
                <a:solidFill>
                  <a:srgbClr val="FFFFFF"/>
                </a:solidFill>
              </a:rPr>
              <a:t>P</a:t>
            </a:r>
            <a:r>
              <a:rPr sz="6000" spc="-142" baseline="-2777" dirty="0">
                <a:solidFill>
                  <a:srgbClr val="989898"/>
                </a:solidFill>
              </a:rPr>
              <a:t>P</a:t>
            </a:r>
            <a:r>
              <a:rPr sz="4000" spc="-2655" dirty="0">
                <a:solidFill>
                  <a:srgbClr val="FFFFFF"/>
                </a:solidFill>
              </a:rPr>
              <a:t>H</a:t>
            </a:r>
            <a:r>
              <a:rPr sz="6000" spc="-135" baseline="-2777" dirty="0">
                <a:solidFill>
                  <a:srgbClr val="989898"/>
                </a:solidFill>
              </a:rPr>
              <a:t>H</a:t>
            </a:r>
            <a:r>
              <a:rPr sz="4000" spc="-2660" dirty="0">
                <a:solidFill>
                  <a:srgbClr val="FFFFFF"/>
                </a:solidFill>
              </a:rPr>
              <a:t>A</a:t>
            </a:r>
            <a:r>
              <a:rPr sz="6000" spc="-127" baseline="-2777" dirty="0">
                <a:solidFill>
                  <a:srgbClr val="989898"/>
                </a:solidFill>
              </a:rPr>
              <a:t>A</a:t>
            </a:r>
            <a:r>
              <a:rPr sz="4000" spc="-2635" dirty="0">
                <a:solidFill>
                  <a:srgbClr val="FFFFFF"/>
                </a:solidFill>
              </a:rPr>
              <a:t>R</a:t>
            </a:r>
            <a:r>
              <a:rPr sz="6000" spc="-150" baseline="-2777" dirty="0">
                <a:solidFill>
                  <a:srgbClr val="989898"/>
                </a:solidFill>
              </a:rPr>
              <a:t>R</a:t>
            </a:r>
            <a:r>
              <a:rPr sz="4000" spc="-3110" dirty="0">
                <a:solidFill>
                  <a:srgbClr val="FFFFFF"/>
                </a:solidFill>
              </a:rPr>
              <a:t>M</a:t>
            </a:r>
            <a:r>
              <a:rPr sz="6000" spc="-112" baseline="-2777" dirty="0">
                <a:solidFill>
                  <a:srgbClr val="989898"/>
                </a:solidFill>
              </a:rPr>
              <a:t>M</a:t>
            </a:r>
            <a:r>
              <a:rPr sz="4000" spc="-2660" dirty="0">
                <a:solidFill>
                  <a:srgbClr val="FFFFFF"/>
                </a:solidFill>
              </a:rPr>
              <a:t>A</a:t>
            </a:r>
            <a:r>
              <a:rPr sz="6000" spc="-127" baseline="-2777" dirty="0">
                <a:solidFill>
                  <a:srgbClr val="989898"/>
                </a:solidFill>
              </a:rPr>
              <a:t>A</a:t>
            </a:r>
            <a:r>
              <a:rPr sz="4000" spc="-3110" dirty="0">
                <a:solidFill>
                  <a:srgbClr val="FFFFFF"/>
                </a:solidFill>
              </a:rPr>
              <a:t>M</a:t>
            </a:r>
            <a:r>
              <a:rPr sz="6000" spc="-112" baseline="-2777" dirty="0">
                <a:solidFill>
                  <a:srgbClr val="989898"/>
                </a:solidFill>
              </a:rPr>
              <a:t>M</a:t>
            </a:r>
            <a:r>
              <a:rPr sz="4000" spc="-2660" dirty="0">
                <a:solidFill>
                  <a:srgbClr val="FFFFFF"/>
                </a:solidFill>
              </a:rPr>
              <a:t>A</a:t>
            </a:r>
            <a:r>
              <a:rPr sz="6000" spc="-127" baseline="-2777" dirty="0">
                <a:solidFill>
                  <a:srgbClr val="989898"/>
                </a:solidFill>
              </a:rPr>
              <a:t>A</a:t>
            </a:r>
            <a:r>
              <a:rPr sz="4000" spc="-2195" dirty="0">
                <a:solidFill>
                  <a:srgbClr val="FFFFFF"/>
                </a:solidFill>
              </a:rPr>
              <a:t>T</a:t>
            </a:r>
            <a:r>
              <a:rPr sz="6000" spc="-157" baseline="-2777" dirty="0">
                <a:solidFill>
                  <a:srgbClr val="989898"/>
                </a:solidFill>
              </a:rPr>
              <a:t>T</a:t>
            </a:r>
            <a:r>
              <a:rPr sz="4000" spc="-2635" dirty="0">
                <a:solidFill>
                  <a:srgbClr val="FFFFFF"/>
                </a:solidFill>
              </a:rPr>
              <a:t>R</a:t>
            </a:r>
            <a:r>
              <a:rPr sz="6000" spc="-150" baseline="-2777" dirty="0">
                <a:solidFill>
                  <a:srgbClr val="989898"/>
                </a:solidFill>
              </a:rPr>
              <a:t>R</a:t>
            </a:r>
            <a:r>
              <a:rPr sz="4000" spc="-880" dirty="0">
                <a:solidFill>
                  <a:srgbClr val="FFFFFF"/>
                </a:solidFill>
              </a:rPr>
              <a:t>I</a:t>
            </a:r>
            <a:r>
              <a:rPr sz="6000" spc="-120" baseline="-2777" dirty="0">
                <a:solidFill>
                  <a:srgbClr val="989898"/>
                </a:solidFill>
              </a:rPr>
              <a:t>I</a:t>
            </a:r>
            <a:r>
              <a:rPr sz="4000" spc="-2450" dirty="0">
                <a:solidFill>
                  <a:srgbClr val="FFFFFF"/>
                </a:solidFill>
              </a:rPr>
              <a:t>X</a:t>
            </a:r>
            <a:r>
              <a:rPr sz="6000" spc="127" baseline="-2777" dirty="0">
                <a:solidFill>
                  <a:srgbClr val="989898"/>
                </a:solidFill>
              </a:rPr>
              <a:t>X</a:t>
            </a:r>
            <a:endParaRPr sz="6000" baseline="-2777"/>
          </a:p>
        </p:txBody>
      </p:sp>
      <p:sp>
        <p:nvSpPr>
          <p:cNvPr id="13" name="object 13"/>
          <p:cNvSpPr txBox="1"/>
          <p:nvPr/>
        </p:nvSpPr>
        <p:spPr>
          <a:xfrm>
            <a:off x="639077" y="4041774"/>
            <a:ext cx="9654540" cy="5191125"/>
          </a:xfrm>
          <a:prstGeom prst="rect">
            <a:avLst/>
          </a:prstGeom>
        </p:spPr>
        <p:txBody>
          <a:bodyPr vert="horz" wrap="square" lIns="0" tIns="73025" rIns="0" bIns="0" rtlCol="0">
            <a:spAutoFit/>
          </a:bodyPr>
          <a:lstStyle/>
          <a:p>
            <a:pPr marL="79375" marR="958850" indent="915669">
              <a:lnSpc>
                <a:spcPts val="4280"/>
              </a:lnSpc>
              <a:spcBef>
                <a:spcPts val="575"/>
              </a:spcBef>
            </a:pPr>
            <a:r>
              <a:rPr sz="3900" b="1" spc="-2625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5850" b="1" spc="-179" baseline="-2849" dirty="0">
                <a:solidFill>
                  <a:srgbClr val="989898"/>
                </a:solidFill>
                <a:latin typeface="Arial"/>
                <a:cs typeface="Arial"/>
              </a:rPr>
              <a:t>A</a:t>
            </a:r>
            <a:r>
              <a:rPr sz="3900" b="1" spc="-2600" dirty="0">
                <a:solidFill>
                  <a:srgbClr val="FFFFFF"/>
                </a:solidFill>
                <a:latin typeface="Arial"/>
                <a:cs typeface="Arial"/>
              </a:rPr>
              <a:t>U</a:t>
            </a:r>
            <a:r>
              <a:rPr sz="5850" b="1" spc="-187" baseline="-2849" dirty="0">
                <a:solidFill>
                  <a:srgbClr val="989898"/>
                </a:solidFill>
                <a:latin typeface="Arial"/>
                <a:cs typeface="Arial"/>
              </a:rPr>
              <a:t>U</a:t>
            </a:r>
            <a:r>
              <a:rPr sz="3900" b="1" spc="-2170" dirty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sz="5850" b="1" spc="-209" baseline="-2849" dirty="0">
                <a:solidFill>
                  <a:srgbClr val="989898"/>
                </a:solidFill>
                <a:latin typeface="Arial"/>
                <a:cs typeface="Arial"/>
              </a:rPr>
              <a:t>T</a:t>
            </a:r>
            <a:r>
              <a:rPr sz="3900" b="1" spc="-2850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sz="5850" b="1" spc="-172" baseline="-2849" dirty="0">
                <a:solidFill>
                  <a:srgbClr val="989898"/>
                </a:solidFill>
                <a:latin typeface="Arial"/>
                <a:cs typeface="Arial"/>
              </a:rPr>
              <a:t>O</a:t>
            </a:r>
            <a:r>
              <a:rPr sz="3900" b="1" spc="-3065" dirty="0">
                <a:solidFill>
                  <a:srgbClr val="FFFFFF"/>
                </a:solidFill>
                <a:latin typeface="Arial"/>
                <a:cs typeface="Arial"/>
              </a:rPr>
              <a:t>M</a:t>
            </a:r>
            <a:r>
              <a:rPr sz="5850" b="1" spc="-165" baseline="-2849" dirty="0">
                <a:solidFill>
                  <a:srgbClr val="989898"/>
                </a:solidFill>
                <a:latin typeface="Arial"/>
                <a:cs typeface="Arial"/>
              </a:rPr>
              <a:t>M</a:t>
            </a:r>
            <a:r>
              <a:rPr sz="3900" b="1" spc="-2625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5850" b="1" spc="-179" baseline="-2849" dirty="0">
                <a:solidFill>
                  <a:srgbClr val="989898"/>
                </a:solidFill>
                <a:latin typeface="Arial"/>
                <a:cs typeface="Arial"/>
              </a:rPr>
              <a:t>A</a:t>
            </a:r>
            <a:r>
              <a:rPr sz="3900" b="1" spc="-2170" dirty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sz="5850" b="1" spc="-209" baseline="-2849" dirty="0">
                <a:solidFill>
                  <a:srgbClr val="989898"/>
                </a:solidFill>
                <a:latin typeface="Arial"/>
                <a:cs typeface="Arial"/>
              </a:rPr>
              <a:t>T</a:t>
            </a:r>
            <a:r>
              <a:rPr sz="3900" b="1" spc="-2355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5850" b="1" spc="-240" baseline="-2849" dirty="0">
                <a:solidFill>
                  <a:srgbClr val="989898"/>
                </a:solidFill>
                <a:latin typeface="Arial"/>
                <a:cs typeface="Arial"/>
              </a:rPr>
              <a:t>E</a:t>
            </a:r>
            <a:r>
              <a:rPr sz="3900" b="1" spc="-2605" dirty="0">
                <a:solidFill>
                  <a:srgbClr val="FFFFFF"/>
                </a:solidFill>
                <a:latin typeface="Arial"/>
                <a:cs typeface="Arial"/>
              </a:rPr>
              <a:t>D</a:t>
            </a:r>
            <a:r>
              <a:rPr sz="5850" b="1" spc="75" baseline="-2849" dirty="0">
                <a:solidFill>
                  <a:srgbClr val="989898"/>
                </a:solidFill>
                <a:latin typeface="Arial"/>
                <a:cs typeface="Arial"/>
              </a:rPr>
              <a:t>D</a:t>
            </a:r>
            <a:r>
              <a:rPr sz="5850" b="1" spc="-232" baseline="-2849" dirty="0">
                <a:solidFill>
                  <a:srgbClr val="989898"/>
                </a:solidFill>
                <a:latin typeface="Arial"/>
                <a:cs typeface="Arial"/>
              </a:rPr>
              <a:t> </a:t>
            </a:r>
            <a:r>
              <a:rPr sz="3900" b="1" spc="-3050" dirty="0">
                <a:solidFill>
                  <a:srgbClr val="FFFFFF"/>
                </a:solidFill>
                <a:latin typeface="Arial"/>
                <a:cs typeface="Arial"/>
              </a:rPr>
              <a:t>M</a:t>
            </a:r>
            <a:r>
              <a:rPr sz="5850" b="1" spc="-142" baseline="-2849" dirty="0">
                <a:solidFill>
                  <a:srgbClr val="989898"/>
                </a:solidFill>
                <a:latin typeface="Arial"/>
                <a:cs typeface="Arial"/>
              </a:rPr>
              <a:t>M</a:t>
            </a:r>
            <a:r>
              <a:rPr sz="3900" b="1" spc="-2340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5850" b="1" spc="-217" baseline="-2849" dirty="0">
                <a:solidFill>
                  <a:srgbClr val="989898"/>
                </a:solidFill>
                <a:latin typeface="Arial"/>
                <a:cs typeface="Arial"/>
              </a:rPr>
              <a:t>E</a:t>
            </a:r>
            <a:r>
              <a:rPr sz="3900" b="1" spc="-2590" dirty="0">
                <a:solidFill>
                  <a:srgbClr val="FFFFFF"/>
                </a:solidFill>
                <a:latin typeface="Arial"/>
                <a:cs typeface="Arial"/>
              </a:rPr>
              <a:t>D</a:t>
            </a:r>
            <a:r>
              <a:rPr sz="5850" b="1" spc="-172" baseline="-2849" dirty="0">
                <a:solidFill>
                  <a:srgbClr val="989898"/>
                </a:solidFill>
                <a:latin typeface="Arial"/>
                <a:cs typeface="Arial"/>
              </a:rPr>
              <a:t>D</a:t>
            </a:r>
            <a:r>
              <a:rPr sz="3900" b="1" spc="-869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5850" b="1" spc="-150" baseline="-2849" dirty="0">
                <a:solidFill>
                  <a:srgbClr val="989898"/>
                </a:solidFill>
                <a:latin typeface="Arial"/>
                <a:cs typeface="Arial"/>
              </a:rPr>
              <a:t>I</a:t>
            </a:r>
            <a:r>
              <a:rPr sz="3900" b="1" spc="-2590" dirty="0">
                <a:solidFill>
                  <a:srgbClr val="FFFFFF"/>
                </a:solidFill>
                <a:latin typeface="Arial"/>
                <a:cs typeface="Arial"/>
              </a:rPr>
              <a:t>C</a:t>
            </a:r>
            <a:r>
              <a:rPr sz="5850" b="1" spc="-165" baseline="-2849" dirty="0">
                <a:solidFill>
                  <a:srgbClr val="989898"/>
                </a:solidFill>
                <a:latin typeface="Arial"/>
                <a:cs typeface="Arial"/>
              </a:rPr>
              <a:t>C</a:t>
            </a:r>
            <a:r>
              <a:rPr sz="3900" b="1" spc="-2610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5850" b="1" spc="-157" baseline="-2849" dirty="0">
                <a:solidFill>
                  <a:srgbClr val="989898"/>
                </a:solidFill>
                <a:latin typeface="Arial"/>
                <a:cs typeface="Arial"/>
              </a:rPr>
              <a:t>A</a:t>
            </a:r>
            <a:r>
              <a:rPr sz="3900" b="1" spc="-2155" dirty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sz="5850" b="1" spc="-187" baseline="-2849" dirty="0">
                <a:solidFill>
                  <a:srgbClr val="989898"/>
                </a:solidFill>
                <a:latin typeface="Arial"/>
                <a:cs typeface="Arial"/>
              </a:rPr>
              <a:t>T</a:t>
            </a:r>
            <a:r>
              <a:rPr sz="3900" b="1" spc="-869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5850" b="1" spc="-150" baseline="-2849" dirty="0">
                <a:solidFill>
                  <a:srgbClr val="989898"/>
                </a:solidFill>
                <a:latin typeface="Arial"/>
                <a:cs typeface="Arial"/>
              </a:rPr>
              <a:t>I</a:t>
            </a:r>
            <a:r>
              <a:rPr sz="3900" b="1" spc="-2835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sz="5850" b="1" spc="-150" baseline="-2849" dirty="0">
                <a:solidFill>
                  <a:srgbClr val="989898"/>
                </a:solidFill>
                <a:latin typeface="Arial"/>
                <a:cs typeface="Arial"/>
              </a:rPr>
              <a:t>O</a:t>
            </a:r>
            <a:r>
              <a:rPr sz="3900" b="1" spc="-2610" dirty="0">
                <a:solidFill>
                  <a:srgbClr val="FFFFFF"/>
                </a:solidFill>
                <a:latin typeface="Arial"/>
                <a:cs typeface="Arial"/>
              </a:rPr>
              <a:t>N</a:t>
            </a:r>
            <a:r>
              <a:rPr sz="5850" b="1" spc="97" baseline="-2849" dirty="0">
                <a:solidFill>
                  <a:srgbClr val="989898"/>
                </a:solidFill>
                <a:latin typeface="Arial"/>
                <a:cs typeface="Arial"/>
              </a:rPr>
              <a:t>N</a:t>
            </a:r>
            <a:r>
              <a:rPr sz="5850" b="1" spc="1462" baseline="-2849" dirty="0">
                <a:solidFill>
                  <a:srgbClr val="989898"/>
                </a:solidFill>
                <a:latin typeface="Arial"/>
                <a:cs typeface="Arial"/>
              </a:rPr>
              <a:t> </a:t>
            </a:r>
            <a:r>
              <a:rPr sz="3900" b="1" spc="-2430" dirty="0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sz="5850" b="1" spc="-247" baseline="-2849" dirty="0">
                <a:solidFill>
                  <a:srgbClr val="989898"/>
                </a:solidFill>
                <a:latin typeface="Arial"/>
                <a:cs typeface="Arial"/>
              </a:rPr>
              <a:t>S</a:t>
            </a:r>
            <a:r>
              <a:rPr sz="3900" b="1" spc="-2205" dirty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sz="5850" b="1" spc="-262" baseline="-2849" dirty="0">
                <a:solidFill>
                  <a:srgbClr val="989898"/>
                </a:solidFill>
                <a:latin typeface="Arial"/>
                <a:cs typeface="Arial"/>
              </a:rPr>
              <a:t>T</a:t>
            </a:r>
            <a:r>
              <a:rPr sz="3900" b="1" spc="-2885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sz="5850" b="1" spc="-225" baseline="-2849" dirty="0">
                <a:solidFill>
                  <a:srgbClr val="989898"/>
                </a:solidFill>
                <a:latin typeface="Arial"/>
                <a:cs typeface="Arial"/>
              </a:rPr>
              <a:t>O</a:t>
            </a:r>
            <a:r>
              <a:rPr sz="3900" b="1" spc="-2635" dirty="0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sz="5850" b="1" spc="-254" baseline="-2849" dirty="0">
                <a:solidFill>
                  <a:srgbClr val="989898"/>
                </a:solidFill>
                <a:latin typeface="Arial"/>
                <a:cs typeface="Arial"/>
              </a:rPr>
              <a:t>R</a:t>
            </a:r>
            <a:r>
              <a:rPr sz="3900" b="1" spc="-2660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5850" b="1" spc="-232" baseline="-2849" dirty="0">
                <a:solidFill>
                  <a:srgbClr val="989898"/>
                </a:solidFill>
                <a:latin typeface="Arial"/>
                <a:cs typeface="Arial"/>
              </a:rPr>
              <a:t>A</a:t>
            </a:r>
            <a:r>
              <a:rPr sz="3900" b="1" spc="-2875" dirty="0">
                <a:solidFill>
                  <a:srgbClr val="FFFFFF"/>
                </a:solidFill>
                <a:latin typeface="Arial"/>
                <a:cs typeface="Arial"/>
              </a:rPr>
              <a:t>G</a:t>
            </a:r>
            <a:r>
              <a:rPr sz="5850" b="1" spc="-232" baseline="-2849" dirty="0">
                <a:solidFill>
                  <a:srgbClr val="989898"/>
                </a:solidFill>
                <a:latin typeface="Arial"/>
                <a:cs typeface="Arial"/>
              </a:rPr>
              <a:t>G</a:t>
            </a:r>
            <a:r>
              <a:rPr sz="3900" b="1" spc="-2390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5850" b="1" spc="22" baseline="-2849" dirty="0">
                <a:solidFill>
                  <a:srgbClr val="989898"/>
                </a:solidFill>
                <a:latin typeface="Arial"/>
                <a:cs typeface="Arial"/>
              </a:rPr>
              <a:t>E</a:t>
            </a:r>
            <a:r>
              <a:rPr sz="5850" b="1" spc="-172" baseline="-2849" dirty="0">
                <a:solidFill>
                  <a:srgbClr val="989898"/>
                </a:solidFill>
                <a:latin typeface="Arial"/>
                <a:cs typeface="Arial"/>
              </a:rPr>
              <a:t> </a:t>
            </a:r>
            <a:r>
              <a:rPr sz="3900" b="1" spc="-2455" dirty="0">
                <a:solidFill>
                  <a:srgbClr val="FFFFFF"/>
                </a:solidFill>
                <a:latin typeface="Arial"/>
                <a:cs typeface="Arial"/>
              </a:rPr>
              <a:t>&amp;</a:t>
            </a:r>
            <a:r>
              <a:rPr sz="5850" b="1" spc="330" baseline="-2849" dirty="0">
                <a:solidFill>
                  <a:srgbClr val="989898"/>
                </a:solidFill>
                <a:latin typeface="Arial"/>
                <a:cs typeface="Arial"/>
              </a:rPr>
              <a:t>&amp;</a:t>
            </a:r>
            <a:r>
              <a:rPr sz="5850" b="1" spc="-172" baseline="-2849" dirty="0">
                <a:solidFill>
                  <a:srgbClr val="989898"/>
                </a:solidFill>
                <a:latin typeface="Arial"/>
                <a:cs typeface="Arial"/>
              </a:rPr>
              <a:t> </a:t>
            </a:r>
            <a:r>
              <a:rPr sz="3900" b="1" spc="-2615" dirty="0">
                <a:solidFill>
                  <a:srgbClr val="FFFFFF"/>
                </a:solidFill>
                <a:latin typeface="Arial"/>
                <a:cs typeface="Arial"/>
              </a:rPr>
              <a:t>D</a:t>
            </a:r>
            <a:r>
              <a:rPr sz="5850" b="1" spc="-209" baseline="-2849" dirty="0">
                <a:solidFill>
                  <a:srgbClr val="989898"/>
                </a:solidFill>
                <a:latin typeface="Arial"/>
                <a:cs typeface="Arial"/>
              </a:rPr>
              <a:t>D</a:t>
            </a:r>
            <a:r>
              <a:rPr sz="3900" b="1" spc="-894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5850" b="1" spc="-187" baseline="-2849" dirty="0">
                <a:solidFill>
                  <a:srgbClr val="989898"/>
                </a:solidFill>
                <a:latin typeface="Arial"/>
                <a:cs typeface="Arial"/>
              </a:rPr>
              <a:t>I</a:t>
            </a:r>
            <a:r>
              <a:rPr sz="3900" b="1" spc="-2405" dirty="0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sz="5850" b="1" spc="-209" baseline="-2849" dirty="0">
                <a:solidFill>
                  <a:srgbClr val="989898"/>
                </a:solidFill>
                <a:latin typeface="Arial"/>
                <a:cs typeface="Arial"/>
              </a:rPr>
              <a:t>S</a:t>
            </a:r>
            <a:r>
              <a:rPr sz="3900" b="1" spc="-2410" dirty="0">
                <a:solidFill>
                  <a:srgbClr val="FFFFFF"/>
                </a:solidFill>
                <a:latin typeface="Arial"/>
                <a:cs typeface="Arial"/>
              </a:rPr>
              <a:t>P</a:t>
            </a:r>
            <a:r>
              <a:rPr sz="5850" b="1" spc="-217" baseline="-2849" dirty="0">
                <a:solidFill>
                  <a:srgbClr val="989898"/>
                </a:solidFill>
                <a:latin typeface="Arial"/>
                <a:cs typeface="Arial"/>
              </a:rPr>
              <a:t>P</a:t>
            </a:r>
            <a:r>
              <a:rPr sz="3900" b="1" spc="-2365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5850" b="1" spc="-254" baseline="-2849" dirty="0">
                <a:solidFill>
                  <a:srgbClr val="989898"/>
                </a:solidFill>
                <a:latin typeface="Arial"/>
                <a:cs typeface="Arial"/>
              </a:rPr>
              <a:t>E</a:t>
            </a:r>
            <a:r>
              <a:rPr sz="3900" b="1" spc="-2635" dirty="0">
                <a:solidFill>
                  <a:srgbClr val="FFFFFF"/>
                </a:solidFill>
                <a:latin typeface="Arial"/>
                <a:cs typeface="Arial"/>
              </a:rPr>
              <a:t>N</a:t>
            </a:r>
            <a:r>
              <a:rPr sz="5850" b="1" spc="-179" baseline="-2849" dirty="0">
                <a:solidFill>
                  <a:srgbClr val="989898"/>
                </a:solidFill>
                <a:latin typeface="Arial"/>
                <a:cs typeface="Arial"/>
              </a:rPr>
              <a:t>N</a:t>
            </a:r>
            <a:r>
              <a:rPr sz="3900" b="1" spc="-2405" dirty="0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sz="5850" b="1" spc="-209" baseline="-2849" dirty="0">
                <a:solidFill>
                  <a:srgbClr val="989898"/>
                </a:solidFill>
                <a:latin typeface="Arial"/>
                <a:cs typeface="Arial"/>
              </a:rPr>
              <a:t>S</a:t>
            </a:r>
            <a:r>
              <a:rPr sz="3900" b="1" spc="-894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5850" b="1" spc="-187" baseline="-2849" dirty="0">
                <a:solidFill>
                  <a:srgbClr val="989898"/>
                </a:solidFill>
                <a:latin typeface="Arial"/>
                <a:cs typeface="Arial"/>
              </a:rPr>
              <a:t>I</a:t>
            </a:r>
            <a:r>
              <a:rPr sz="3900" b="1" spc="-2635" dirty="0">
                <a:solidFill>
                  <a:srgbClr val="FFFFFF"/>
                </a:solidFill>
                <a:latin typeface="Arial"/>
                <a:cs typeface="Arial"/>
              </a:rPr>
              <a:t>N</a:t>
            </a:r>
            <a:r>
              <a:rPr sz="5850" b="1" spc="-179" baseline="-2849" dirty="0">
                <a:solidFill>
                  <a:srgbClr val="989898"/>
                </a:solidFill>
                <a:latin typeface="Arial"/>
                <a:cs typeface="Arial"/>
              </a:rPr>
              <a:t>N</a:t>
            </a:r>
            <a:r>
              <a:rPr sz="3900" b="1" spc="-2850" dirty="0">
                <a:solidFill>
                  <a:srgbClr val="FFFFFF"/>
                </a:solidFill>
                <a:latin typeface="Arial"/>
                <a:cs typeface="Arial"/>
              </a:rPr>
              <a:t>G</a:t>
            </a:r>
            <a:r>
              <a:rPr sz="5850" b="1" spc="60" baseline="-2849" dirty="0">
                <a:solidFill>
                  <a:srgbClr val="989898"/>
                </a:solidFill>
                <a:latin typeface="Arial"/>
                <a:cs typeface="Arial"/>
              </a:rPr>
              <a:t>G</a:t>
            </a:r>
            <a:r>
              <a:rPr sz="5850" b="1" spc="-172" baseline="-2849" dirty="0">
                <a:solidFill>
                  <a:srgbClr val="989898"/>
                </a:solidFill>
                <a:latin typeface="Arial"/>
                <a:cs typeface="Arial"/>
              </a:rPr>
              <a:t> </a:t>
            </a:r>
            <a:r>
              <a:rPr sz="3900" b="1" spc="-2430" dirty="0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sz="5850" b="1" spc="-247" baseline="-2849" dirty="0">
                <a:solidFill>
                  <a:srgbClr val="989898"/>
                </a:solidFill>
                <a:latin typeface="Arial"/>
                <a:cs typeface="Arial"/>
              </a:rPr>
              <a:t>S</a:t>
            </a:r>
            <a:r>
              <a:rPr sz="3900" b="1" spc="-2435" dirty="0">
                <a:solidFill>
                  <a:srgbClr val="FFFFFF"/>
                </a:solidFill>
                <a:latin typeface="Arial"/>
                <a:cs typeface="Arial"/>
              </a:rPr>
              <a:t>Y</a:t>
            </a:r>
            <a:r>
              <a:rPr sz="5850" b="1" spc="-225" baseline="-2849" dirty="0">
                <a:solidFill>
                  <a:srgbClr val="989898"/>
                </a:solidFill>
                <a:latin typeface="Arial"/>
                <a:cs typeface="Arial"/>
              </a:rPr>
              <a:t>Y</a:t>
            </a:r>
            <a:r>
              <a:rPr sz="3900" b="1" spc="-2430" dirty="0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sz="5850" b="1" spc="-247" baseline="-2849" dirty="0">
                <a:solidFill>
                  <a:srgbClr val="989898"/>
                </a:solidFill>
                <a:latin typeface="Arial"/>
                <a:cs typeface="Arial"/>
              </a:rPr>
              <a:t>S</a:t>
            </a:r>
            <a:r>
              <a:rPr sz="3900" b="1" spc="-2205" dirty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sz="5850" b="1" spc="-262" baseline="-2849" dirty="0">
                <a:solidFill>
                  <a:srgbClr val="989898"/>
                </a:solidFill>
                <a:latin typeface="Arial"/>
                <a:cs typeface="Arial"/>
              </a:rPr>
              <a:t>T</a:t>
            </a:r>
            <a:r>
              <a:rPr sz="3900" b="1" spc="-2390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5850" b="1" spc="-292" baseline="-2849" dirty="0">
                <a:solidFill>
                  <a:srgbClr val="989898"/>
                </a:solidFill>
                <a:latin typeface="Arial"/>
                <a:cs typeface="Arial"/>
              </a:rPr>
              <a:t>E</a:t>
            </a:r>
            <a:r>
              <a:rPr sz="3900" b="1" spc="-3100" dirty="0">
                <a:solidFill>
                  <a:srgbClr val="FFFFFF"/>
                </a:solidFill>
                <a:latin typeface="Arial"/>
                <a:cs typeface="Arial"/>
              </a:rPr>
              <a:t>M</a:t>
            </a:r>
            <a:r>
              <a:rPr sz="5850" b="1" spc="22" baseline="-2849" dirty="0">
                <a:solidFill>
                  <a:srgbClr val="989898"/>
                </a:solidFill>
                <a:latin typeface="Arial"/>
                <a:cs typeface="Arial"/>
              </a:rPr>
              <a:t>M</a:t>
            </a:r>
            <a:endParaRPr sz="5850" baseline="-2849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65"/>
              </a:spcBef>
            </a:pPr>
            <a:endParaRPr sz="3900">
              <a:latin typeface="Arial"/>
              <a:cs typeface="Arial"/>
            </a:endParaRPr>
          </a:p>
          <a:p>
            <a:pPr marL="128270">
              <a:lnSpc>
                <a:spcPct val="100000"/>
              </a:lnSpc>
            </a:pPr>
            <a:r>
              <a:rPr sz="3400" spc="120" dirty="0">
                <a:solidFill>
                  <a:srgbClr val="FFFFFF"/>
                </a:solidFill>
                <a:latin typeface="Lucida Sans Unicode"/>
                <a:cs typeface="Lucida Sans Unicode"/>
              </a:rPr>
              <a:t>Computer</a:t>
            </a:r>
            <a:r>
              <a:rPr sz="3400" spc="-5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3400" dirty="0">
                <a:solidFill>
                  <a:srgbClr val="FFFFFF"/>
                </a:solidFill>
                <a:latin typeface="Lucida Sans Unicode"/>
                <a:cs typeface="Lucida Sans Unicode"/>
              </a:rPr>
              <a:t>Engineering</a:t>
            </a:r>
            <a:r>
              <a:rPr sz="3400" spc="-5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3400" spc="610" dirty="0">
                <a:solidFill>
                  <a:srgbClr val="FFFFFF"/>
                </a:solidFill>
                <a:latin typeface="Lucida Sans Unicode"/>
                <a:cs typeface="Lucida Sans Unicode"/>
              </a:rPr>
              <a:t>–</a:t>
            </a:r>
            <a:r>
              <a:rPr sz="3400" spc="-5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3400" spc="105" dirty="0">
                <a:solidFill>
                  <a:srgbClr val="FFFFFF"/>
                </a:solidFill>
                <a:latin typeface="Lucida Sans Unicode"/>
                <a:cs typeface="Lucida Sans Unicode"/>
              </a:rPr>
              <a:t>Graduation</a:t>
            </a:r>
            <a:r>
              <a:rPr sz="3400" spc="-5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3400" spc="35" dirty="0">
                <a:solidFill>
                  <a:srgbClr val="FFFFFF"/>
                </a:solidFill>
                <a:latin typeface="Lucida Sans Unicode"/>
                <a:cs typeface="Lucida Sans Unicode"/>
              </a:rPr>
              <a:t>Project</a:t>
            </a:r>
            <a:endParaRPr sz="3400">
              <a:latin typeface="Lucida Sans Unicode"/>
              <a:cs typeface="Lucida Sans Unicode"/>
            </a:endParaRPr>
          </a:p>
          <a:p>
            <a:pPr marL="12700" marR="1254125">
              <a:lnSpc>
                <a:spcPct val="116100"/>
              </a:lnSpc>
              <a:spcBef>
                <a:spcPts val="4905"/>
              </a:spcBef>
            </a:pPr>
            <a:r>
              <a:rPr sz="2800" dirty="0">
                <a:solidFill>
                  <a:srgbClr val="FFFFFF"/>
                </a:solidFill>
                <a:latin typeface="Lucida Sans Unicode"/>
                <a:cs typeface="Lucida Sans Unicode"/>
              </a:rPr>
              <a:t>Done</a:t>
            </a:r>
            <a:r>
              <a:rPr sz="2800" spc="-10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2800" spc="-20" dirty="0">
                <a:solidFill>
                  <a:srgbClr val="FFFFFF"/>
                </a:solidFill>
                <a:latin typeface="Lucida Sans Unicode"/>
                <a:cs typeface="Lucida Sans Unicode"/>
              </a:rPr>
              <a:t>By:</a:t>
            </a:r>
            <a:r>
              <a:rPr sz="2800" spc="-10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2800" spc="100" dirty="0">
                <a:solidFill>
                  <a:srgbClr val="FFFFFF"/>
                </a:solidFill>
                <a:latin typeface="Lucida Sans Unicode"/>
                <a:cs typeface="Lucida Sans Unicode"/>
              </a:rPr>
              <a:t>Haneen</a:t>
            </a:r>
            <a:r>
              <a:rPr sz="2800" spc="-10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2800" dirty="0">
                <a:solidFill>
                  <a:srgbClr val="FFFFFF"/>
                </a:solidFill>
                <a:latin typeface="Lucida Sans Unicode"/>
                <a:cs typeface="Lucida Sans Unicode"/>
              </a:rPr>
              <a:t>Alhajali</a:t>
            </a:r>
            <a:r>
              <a:rPr sz="2800" spc="-10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2800" spc="114" dirty="0">
                <a:solidFill>
                  <a:srgbClr val="FFFFFF"/>
                </a:solidFill>
                <a:latin typeface="Lucida Sans Unicode"/>
                <a:cs typeface="Lucida Sans Unicode"/>
              </a:rPr>
              <a:t>&amp;</a:t>
            </a:r>
            <a:r>
              <a:rPr sz="2800" spc="-10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2800" spc="160" dirty="0">
                <a:solidFill>
                  <a:srgbClr val="FFFFFF"/>
                </a:solidFill>
                <a:latin typeface="Lucida Sans Unicode"/>
                <a:cs typeface="Lucida Sans Unicode"/>
              </a:rPr>
              <a:t>Deema</a:t>
            </a:r>
            <a:r>
              <a:rPr sz="2800" spc="-10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2800" spc="105" dirty="0">
                <a:solidFill>
                  <a:srgbClr val="FFFFFF"/>
                </a:solidFill>
                <a:latin typeface="Lucida Sans Unicode"/>
                <a:cs typeface="Lucida Sans Unicode"/>
              </a:rPr>
              <a:t>Daraghmeh </a:t>
            </a:r>
            <a:r>
              <a:rPr sz="2800" dirty="0">
                <a:solidFill>
                  <a:srgbClr val="FFFFFF"/>
                </a:solidFill>
                <a:latin typeface="Lucida Sans Unicode"/>
                <a:cs typeface="Lucida Sans Unicode"/>
              </a:rPr>
              <a:t>Supervisor:</a:t>
            </a:r>
            <a:r>
              <a:rPr sz="2800" spc="-13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2800" spc="-190" dirty="0">
                <a:solidFill>
                  <a:srgbClr val="FFFFFF"/>
                </a:solidFill>
                <a:latin typeface="Lucida Sans Unicode"/>
                <a:cs typeface="Lucida Sans Unicode"/>
              </a:rPr>
              <a:t>Dr.</a:t>
            </a:r>
            <a:r>
              <a:rPr sz="2800" spc="-13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2800" spc="75" dirty="0">
                <a:solidFill>
                  <a:srgbClr val="FFFFFF"/>
                </a:solidFill>
                <a:latin typeface="Lucida Sans Unicode"/>
                <a:cs typeface="Lucida Sans Unicode"/>
              </a:rPr>
              <a:t>Abdallah</a:t>
            </a:r>
            <a:r>
              <a:rPr sz="2800" spc="-12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2800" spc="90" dirty="0">
                <a:solidFill>
                  <a:srgbClr val="FFFFFF"/>
                </a:solidFill>
                <a:latin typeface="Lucida Sans Unicode"/>
                <a:cs typeface="Lucida Sans Unicode"/>
              </a:rPr>
              <a:t>Rashed</a:t>
            </a:r>
            <a:endParaRPr sz="2800">
              <a:latin typeface="Lucida Sans Unicode"/>
              <a:cs typeface="Lucida Sans Unicode"/>
            </a:endParaRPr>
          </a:p>
          <a:p>
            <a:pPr>
              <a:lnSpc>
                <a:spcPct val="100000"/>
              </a:lnSpc>
              <a:spcBef>
                <a:spcPts val="135"/>
              </a:spcBef>
            </a:pPr>
            <a:endParaRPr sz="2800">
              <a:latin typeface="Lucida Sans Unicode"/>
              <a:cs typeface="Lucida Sans Unicode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800" spc="55" dirty="0">
                <a:solidFill>
                  <a:srgbClr val="FFFFFF"/>
                </a:solidFill>
                <a:latin typeface="Lucida Sans Unicode"/>
                <a:cs typeface="Lucida Sans Unicode"/>
              </a:rPr>
              <a:t>janurary</a:t>
            </a:r>
            <a:r>
              <a:rPr sz="2800" spc="-11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2800" spc="-190" dirty="0">
                <a:solidFill>
                  <a:srgbClr val="FFFFFF"/>
                </a:solidFill>
                <a:latin typeface="Lucida Sans Unicode"/>
                <a:cs typeface="Lucida Sans Unicode"/>
              </a:rPr>
              <a:t>28,</a:t>
            </a:r>
            <a:r>
              <a:rPr sz="2800" spc="-11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2800" spc="-20" dirty="0">
                <a:solidFill>
                  <a:srgbClr val="FFFFFF"/>
                </a:solidFill>
                <a:latin typeface="Lucida Sans Unicode"/>
                <a:cs typeface="Lucida Sans Unicode"/>
              </a:rPr>
              <a:t>2026</a:t>
            </a:r>
            <a:endParaRPr sz="2800">
              <a:latin typeface="Lucida Sans Unicode"/>
              <a:cs typeface="Lucida Sans Unicode"/>
            </a:endParaRPr>
          </a:p>
        </p:txBody>
      </p:sp>
      <p:grpSp>
        <p:nvGrpSpPr>
          <p:cNvPr id="2" name="object 2"/>
          <p:cNvGrpSpPr/>
          <p:nvPr/>
        </p:nvGrpSpPr>
        <p:grpSpPr>
          <a:xfrm>
            <a:off x="11373556" y="1722174"/>
            <a:ext cx="6914515" cy="7124700"/>
            <a:chOff x="11373556" y="1722174"/>
            <a:chExt cx="6914515" cy="7124700"/>
          </a:xfrm>
        </p:grpSpPr>
        <p:pic>
          <p:nvPicPr>
            <p:cNvPr id="3" name="object 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455147" y="1799928"/>
              <a:ext cx="6751261" cy="6975482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1373556" y="1722174"/>
              <a:ext cx="6914515" cy="7124700"/>
            </a:xfrm>
            <a:custGeom>
              <a:avLst/>
              <a:gdLst/>
              <a:ahLst/>
              <a:cxnLst/>
              <a:rect l="l" t="t" r="r" b="b"/>
              <a:pathLst>
                <a:path w="6914515" h="7124700">
                  <a:moveTo>
                    <a:pt x="5918717" y="7111999"/>
                  </a:moveTo>
                  <a:lnTo>
                    <a:pt x="995726" y="7111999"/>
                  </a:lnTo>
                  <a:lnTo>
                    <a:pt x="817195" y="7061199"/>
                  </a:lnTo>
                  <a:lnTo>
                    <a:pt x="774324" y="7048499"/>
                  </a:lnTo>
                  <a:lnTo>
                    <a:pt x="732228" y="7023099"/>
                  </a:lnTo>
                  <a:lnTo>
                    <a:pt x="690940" y="7010399"/>
                  </a:lnTo>
                  <a:lnTo>
                    <a:pt x="650496" y="6984999"/>
                  </a:lnTo>
                  <a:lnTo>
                    <a:pt x="610929" y="6959599"/>
                  </a:lnTo>
                  <a:lnTo>
                    <a:pt x="572275" y="6934199"/>
                  </a:lnTo>
                  <a:lnTo>
                    <a:pt x="534568" y="6908799"/>
                  </a:lnTo>
                  <a:lnTo>
                    <a:pt x="497843" y="6883399"/>
                  </a:lnTo>
                  <a:lnTo>
                    <a:pt x="462134" y="6857999"/>
                  </a:lnTo>
                  <a:lnTo>
                    <a:pt x="427477" y="6832599"/>
                  </a:lnTo>
                  <a:lnTo>
                    <a:pt x="393904" y="6807199"/>
                  </a:lnTo>
                  <a:lnTo>
                    <a:pt x="361452" y="6769099"/>
                  </a:lnTo>
                  <a:lnTo>
                    <a:pt x="330155" y="6730999"/>
                  </a:lnTo>
                  <a:lnTo>
                    <a:pt x="300047" y="6705599"/>
                  </a:lnTo>
                  <a:lnTo>
                    <a:pt x="271163" y="6667499"/>
                  </a:lnTo>
                  <a:lnTo>
                    <a:pt x="243537" y="6629399"/>
                  </a:lnTo>
                  <a:lnTo>
                    <a:pt x="217205" y="6591299"/>
                  </a:lnTo>
                  <a:lnTo>
                    <a:pt x="192201" y="6553199"/>
                  </a:lnTo>
                  <a:lnTo>
                    <a:pt x="168558" y="6515099"/>
                  </a:lnTo>
                  <a:lnTo>
                    <a:pt x="146313" y="6476999"/>
                  </a:lnTo>
                  <a:lnTo>
                    <a:pt x="125500" y="6438899"/>
                  </a:lnTo>
                  <a:lnTo>
                    <a:pt x="106153" y="6400799"/>
                  </a:lnTo>
                  <a:lnTo>
                    <a:pt x="88306" y="6362699"/>
                  </a:lnTo>
                  <a:lnTo>
                    <a:pt x="71995" y="6311899"/>
                  </a:lnTo>
                  <a:lnTo>
                    <a:pt x="57254" y="6273799"/>
                  </a:lnTo>
                  <a:lnTo>
                    <a:pt x="44118" y="6222999"/>
                  </a:lnTo>
                  <a:lnTo>
                    <a:pt x="32620" y="6184899"/>
                  </a:lnTo>
                  <a:lnTo>
                    <a:pt x="22797" y="6134099"/>
                  </a:lnTo>
                  <a:lnTo>
                    <a:pt x="14682" y="6083299"/>
                  </a:lnTo>
                  <a:lnTo>
                    <a:pt x="8311" y="6045199"/>
                  </a:lnTo>
                  <a:lnTo>
                    <a:pt x="3716" y="5994399"/>
                  </a:lnTo>
                  <a:lnTo>
                    <a:pt x="935" y="5943599"/>
                  </a:lnTo>
                  <a:lnTo>
                    <a:pt x="0" y="5892799"/>
                  </a:lnTo>
                  <a:lnTo>
                    <a:pt x="0" y="1219199"/>
                  </a:lnTo>
                  <a:lnTo>
                    <a:pt x="935" y="1168399"/>
                  </a:lnTo>
                  <a:lnTo>
                    <a:pt x="3716" y="1130299"/>
                  </a:lnTo>
                  <a:lnTo>
                    <a:pt x="8311" y="1079499"/>
                  </a:lnTo>
                  <a:lnTo>
                    <a:pt x="14682" y="1028699"/>
                  </a:lnTo>
                  <a:lnTo>
                    <a:pt x="22797" y="990599"/>
                  </a:lnTo>
                  <a:lnTo>
                    <a:pt x="32620" y="939799"/>
                  </a:lnTo>
                  <a:lnTo>
                    <a:pt x="44118" y="888999"/>
                  </a:lnTo>
                  <a:lnTo>
                    <a:pt x="57254" y="850899"/>
                  </a:lnTo>
                  <a:lnTo>
                    <a:pt x="71995" y="812799"/>
                  </a:lnTo>
                  <a:lnTo>
                    <a:pt x="88306" y="761999"/>
                  </a:lnTo>
                  <a:lnTo>
                    <a:pt x="106153" y="723899"/>
                  </a:lnTo>
                  <a:lnTo>
                    <a:pt x="125500" y="685799"/>
                  </a:lnTo>
                  <a:lnTo>
                    <a:pt x="146313" y="634999"/>
                  </a:lnTo>
                  <a:lnTo>
                    <a:pt x="168558" y="596899"/>
                  </a:lnTo>
                  <a:lnTo>
                    <a:pt x="192201" y="558799"/>
                  </a:lnTo>
                  <a:lnTo>
                    <a:pt x="217205" y="520699"/>
                  </a:lnTo>
                  <a:lnTo>
                    <a:pt x="243537" y="482599"/>
                  </a:lnTo>
                  <a:lnTo>
                    <a:pt x="271163" y="457199"/>
                  </a:lnTo>
                  <a:lnTo>
                    <a:pt x="300047" y="419099"/>
                  </a:lnTo>
                  <a:lnTo>
                    <a:pt x="330155" y="380999"/>
                  </a:lnTo>
                  <a:lnTo>
                    <a:pt x="361452" y="355599"/>
                  </a:lnTo>
                  <a:lnTo>
                    <a:pt x="393904" y="317499"/>
                  </a:lnTo>
                  <a:lnTo>
                    <a:pt x="427477" y="292099"/>
                  </a:lnTo>
                  <a:lnTo>
                    <a:pt x="462134" y="266699"/>
                  </a:lnTo>
                  <a:lnTo>
                    <a:pt x="497843" y="228599"/>
                  </a:lnTo>
                  <a:lnTo>
                    <a:pt x="534568" y="203199"/>
                  </a:lnTo>
                  <a:lnTo>
                    <a:pt x="572275" y="177799"/>
                  </a:lnTo>
                  <a:lnTo>
                    <a:pt x="610929" y="152399"/>
                  </a:lnTo>
                  <a:lnTo>
                    <a:pt x="650496" y="139699"/>
                  </a:lnTo>
                  <a:lnTo>
                    <a:pt x="690940" y="114299"/>
                  </a:lnTo>
                  <a:lnTo>
                    <a:pt x="732228" y="101599"/>
                  </a:lnTo>
                  <a:lnTo>
                    <a:pt x="774324" y="76199"/>
                  </a:lnTo>
                  <a:lnTo>
                    <a:pt x="950105" y="25399"/>
                  </a:lnTo>
                  <a:lnTo>
                    <a:pt x="1041947" y="0"/>
                  </a:lnTo>
                  <a:lnTo>
                    <a:pt x="5872495" y="0"/>
                  </a:lnTo>
                  <a:lnTo>
                    <a:pt x="5964337" y="25399"/>
                  </a:lnTo>
                  <a:lnTo>
                    <a:pt x="6140118" y="76199"/>
                  </a:lnTo>
                  <a:lnTo>
                    <a:pt x="6182214" y="101599"/>
                  </a:lnTo>
                  <a:lnTo>
                    <a:pt x="6223502" y="114299"/>
                  </a:lnTo>
                  <a:lnTo>
                    <a:pt x="6263946" y="139699"/>
                  </a:lnTo>
                  <a:lnTo>
                    <a:pt x="6303513" y="152399"/>
                  </a:lnTo>
                  <a:lnTo>
                    <a:pt x="1137638" y="152399"/>
                  </a:lnTo>
                  <a:lnTo>
                    <a:pt x="1091209" y="165099"/>
                  </a:lnTo>
                  <a:lnTo>
                    <a:pt x="1045389" y="165099"/>
                  </a:lnTo>
                  <a:lnTo>
                    <a:pt x="955758" y="190499"/>
                  </a:lnTo>
                  <a:lnTo>
                    <a:pt x="826988" y="228599"/>
                  </a:lnTo>
                  <a:lnTo>
                    <a:pt x="785753" y="253999"/>
                  </a:lnTo>
                  <a:lnTo>
                    <a:pt x="745437" y="266699"/>
                  </a:lnTo>
                  <a:lnTo>
                    <a:pt x="706082" y="292099"/>
                  </a:lnTo>
                  <a:lnTo>
                    <a:pt x="667733" y="317499"/>
                  </a:lnTo>
                  <a:lnTo>
                    <a:pt x="630434" y="342899"/>
                  </a:lnTo>
                  <a:lnTo>
                    <a:pt x="594228" y="368299"/>
                  </a:lnTo>
                  <a:lnTo>
                    <a:pt x="559159" y="393699"/>
                  </a:lnTo>
                  <a:lnTo>
                    <a:pt x="525271" y="419099"/>
                  </a:lnTo>
                  <a:lnTo>
                    <a:pt x="492609" y="457199"/>
                  </a:lnTo>
                  <a:lnTo>
                    <a:pt x="461215" y="482599"/>
                  </a:lnTo>
                  <a:lnTo>
                    <a:pt x="431135" y="520699"/>
                  </a:lnTo>
                  <a:lnTo>
                    <a:pt x="402411" y="546099"/>
                  </a:lnTo>
                  <a:lnTo>
                    <a:pt x="375088" y="584199"/>
                  </a:lnTo>
                  <a:lnTo>
                    <a:pt x="349209" y="622299"/>
                  </a:lnTo>
                  <a:lnTo>
                    <a:pt x="324820" y="660399"/>
                  </a:lnTo>
                  <a:lnTo>
                    <a:pt x="301962" y="698499"/>
                  </a:lnTo>
                  <a:lnTo>
                    <a:pt x="280681" y="736599"/>
                  </a:lnTo>
                  <a:lnTo>
                    <a:pt x="261020" y="774699"/>
                  </a:lnTo>
                  <a:lnTo>
                    <a:pt x="243023" y="812799"/>
                  </a:lnTo>
                  <a:lnTo>
                    <a:pt x="226734" y="863599"/>
                  </a:lnTo>
                  <a:lnTo>
                    <a:pt x="212198" y="901699"/>
                  </a:lnTo>
                  <a:lnTo>
                    <a:pt x="199456" y="939799"/>
                  </a:lnTo>
                  <a:lnTo>
                    <a:pt x="188555" y="990599"/>
                  </a:lnTo>
                  <a:lnTo>
                    <a:pt x="179537" y="1041399"/>
                  </a:lnTo>
                  <a:lnTo>
                    <a:pt x="172447" y="1079499"/>
                  </a:lnTo>
                  <a:lnTo>
                    <a:pt x="167328" y="1130299"/>
                  </a:lnTo>
                  <a:lnTo>
                    <a:pt x="164225" y="1168399"/>
                  </a:lnTo>
                  <a:lnTo>
                    <a:pt x="163181" y="1219199"/>
                  </a:lnTo>
                  <a:lnTo>
                    <a:pt x="163181" y="5892799"/>
                  </a:lnTo>
                  <a:lnTo>
                    <a:pt x="164225" y="5943599"/>
                  </a:lnTo>
                  <a:lnTo>
                    <a:pt x="167328" y="5994399"/>
                  </a:lnTo>
                  <a:lnTo>
                    <a:pt x="172447" y="6032499"/>
                  </a:lnTo>
                  <a:lnTo>
                    <a:pt x="179537" y="6083299"/>
                  </a:lnTo>
                  <a:lnTo>
                    <a:pt x="188555" y="6134099"/>
                  </a:lnTo>
                  <a:lnTo>
                    <a:pt x="199456" y="6172199"/>
                  </a:lnTo>
                  <a:lnTo>
                    <a:pt x="212198" y="6222999"/>
                  </a:lnTo>
                  <a:lnTo>
                    <a:pt x="226734" y="6261099"/>
                  </a:lnTo>
                  <a:lnTo>
                    <a:pt x="243023" y="6299199"/>
                  </a:lnTo>
                  <a:lnTo>
                    <a:pt x="261020" y="6349999"/>
                  </a:lnTo>
                  <a:lnTo>
                    <a:pt x="280681" y="6388099"/>
                  </a:lnTo>
                  <a:lnTo>
                    <a:pt x="301962" y="6426199"/>
                  </a:lnTo>
                  <a:lnTo>
                    <a:pt x="324820" y="6464299"/>
                  </a:lnTo>
                  <a:lnTo>
                    <a:pt x="349209" y="6502399"/>
                  </a:lnTo>
                  <a:lnTo>
                    <a:pt x="375088" y="6540499"/>
                  </a:lnTo>
                  <a:lnTo>
                    <a:pt x="402411" y="6565899"/>
                  </a:lnTo>
                  <a:lnTo>
                    <a:pt x="431135" y="6603999"/>
                  </a:lnTo>
                  <a:lnTo>
                    <a:pt x="461215" y="6642099"/>
                  </a:lnTo>
                  <a:lnTo>
                    <a:pt x="492609" y="6667499"/>
                  </a:lnTo>
                  <a:lnTo>
                    <a:pt x="525271" y="6692899"/>
                  </a:lnTo>
                  <a:lnTo>
                    <a:pt x="559159" y="6730999"/>
                  </a:lnTo>
                  <a:lnTo>
                    <a:pt x="594228" y="6756399"/>
                  </a:lnTo>
                  <a:lnTo>
                    <a:pt x="630434" y="6781799"/>
                  </a:lnTo>
                  <a:lnTo>
                    <a:pt x="667733" y="6807199"/>
                  </a:lnTo>
                  <a:lnTo>
                    <a:pt x="706082" y="6832599"/>
                  </a:lnTo>
                  <a:lnTo>
                    <a:pt x="745437" y="6845299"/>
                  </a:lnTo>
                  <a:lnTo>
                    <a:pt x="785753" y="6870699"/>
                  </a:lnTo>
                  <a:lnTo>
                    <a:pt x="826988" y="6883399"/>
                  </a:lnTo>
                  <a:lnTo>
                    <a:pt x="869096" y="6908799"/>
                  </a:lnTo>
                  <a:lnTo>
                    <a:pt x="1000225" y="6946899"/>
                  </a:lnTo>
                  <a:lnTo>
                    <a:pt x="1045389" y="6946899"/>
                  </a:lnTo>
                  <a:lnTo>
                    <a:pt x="1091209" y="6959599"/>
                  </a:lnTo>
                  <a:lnTo>
                    <a:pt x="1184635" y="6959599"/>
                  </a:lnTo>
                  <a:lnTo>
                    <a:pt x="1232154" y="6972299"/>
                  </a:lnTo>
                  <a:lnTo>
                    <a:pt x="6283730" y="6972299"/>
                  </a:lnTo>
                  <a:lnTo>
                    <a:pt x="6263946" y="6984999"/>
                  </a:lnTo>
                  <a:lnTo>
                    <a:pt x="6223502" y="7010399"/>
                  </a:lnTo>
                  <a:lnTo>
                    <a:pt x="6182214" y="7023099"/>
                  </a:lnTo>
                  <a:lnTo>
                    <a:pt x="6140118" y="7048499"/>
                  </a:lnTo>
                  <a:lnTo>
                    <a:pt x="6097247" y="7061199"/>
                  </a:lnTo>
                  <a:lnTo>
                    <a:pt x="5918717" y="7111999"/>
                  </a:lnTo>
                  <a:close/>
                </a:path>
                <a:path w="6914515" h="7124700">
                  <a:moveTo>
                    <a:pt x="6283730" y="6972299"/>
                  </a:moveTo>
                  <a:lnTo>
                    <a:pt x="5682288" y="6972299"/>
                  </a:lnTo>
                  <a:lnTo>
                    <a:pt x="5729807" y="6959599"/>
                  </a:lnTo>
                  <a:lnTo>
                    <a:pt x="5823233" y="6959599"/>
                  </a:lnTo>
                  <a:lnTo>
                    <a:pt x="5869053" y="6946899"/>
                  </a:lnTo>
                  <a:lnTo>
                    <a:pt x="5914217" y="6946899"/>
                  </a:lnTo>
                  <a:lnTo>
                    <a:pt x="6045346" y="6908799"/>
                  </a:lnTo>
                  <a:lnTo>
                    <a:pt x="6087454" y="6883399"/>
                  </a:lnTo>
                  <a:lnTo>
                    <a:pt x="6128689" y="6870699"/>
                  </a:lnTo>
                  <a:lnTo>
                    <a:pt x="6169005" y="6845299"/>
                  </a:lnTo>
                  <a:lnTo>
                    <a:pt x="6208360" y="6832599"/>
                  </a:lnTo>
                  <a:lnTo>
                    <a:pt x="6246709" y="6807199"/>
                  </a:lnTo>
                  <a:lnTo>
                    <a:pt x="6284008" y="6781799"/>
                  </a:lnTo>
                  <a:lnTo>
                    <a:pt x="6320214" y="6756399"/>
                  </a:lnTo>
                  <a:lnTo>
                    <a:pt x="6355283" y="6730999"/>
                  </a:lnTo>
                  <a:lnTo>
                    <a:pt x="6389171" y="6692899"/>
                  </a:lnTo>
                  <a:lnTo>
                    <a:pt x="6421833" y="6667499"/>
                  </a:lnTo>
                  <a:lnTo>
                    <a:pt x="6453227" y="6642099"/>
                  </a:lnTo>
                  <a:lnTo>
                    <a:pt x="6483307" y="6603999"/>
                  </a:lnTo>
                  <a:lnTo>
                    <a:pt x="6512031" y="6565899"/>
                  </a:lnTo>
                  <a:lnTo>
                    <a:pt x="6539354" y="6540499"/>
                  </a:lnTo>
                  <a:lnTo>
                    <a:pt x="6565232" y="6502399"/>
                  </a:lnTo>
                  <a:lnTo>
                    <a:pt x="6589622" y="6464299"/>
                  </a:lnTo>
                  <a:lnTo>
                    <a:pt x="6612480" y="6426199"/>
                  </a:lnTo>
                  <a:lnTo>
                    <a:pt x="6633761" y="6388099"/>
                  </a:lnTo>
                  <a:lnTo>
                    <a:pt x="6653422" y="6349999"/>
                  </a:lnTo>
                  <a:lnTo>
                    <a:pt x="6671419" y="6299199"/>
                  </a:lnTo>
                  <a:lnTo>
                    <a:pt x="6687708" y="6261099"/>
                  </a:lnTo>
                  <a:lnTo>
                    <a:pt x="6702244" y="6222999"/>
                  </a:lnTo>
                  <a:lnTo>
                    <a:pt x="6714986" y="6172199"/>
                  </a:lnTo>
                  <a:lnTo>
                    <a:pt x="6725887" y="6134099"/>
                  </a:lnTo>
                  <a:lnTo>
                    <a:pt x="6734905" y="6083299"/>
                  </a:lnTo>
                  <a:lnTo>
                    <a:pt x="6741995" y="6032499"/>
                  </a:lnTo>
                  <a:lnTo>
                    <a:pt x="6747114" y="5994399"/>
                  </a:lnTo>
                  <a:lnTo>
                    <a:pt x="6750217" y="5943599"/>
                  </a:lnTo>
                  <a:lnTo>
                    <a:pt x="6751261" y="5892799"/>
                  </a:lnTo>
                  <a:lnTo>
                    <a:pt x="6751261" y="1219199"/>
                  </a:lnTo>
                  <a:lnTo>
                    <a:pt x="6750217" y="1168399"/>
                  </a:lnTo>
                  <a:lnTo>
                    <a:pt x="6747114" y="1130299"/>
                  </a:lnTo>
                  <a:lnTo>
                    <a:pt x="6741995" y="1079499"/>
                  </a:lnTo>
                  <a:lnTo>
                    <a:pt x="6734905" y="1041399"/>
                  </a:lnTo>
                  <a:lnTo>
                    <a:pt x="6725887" y="990599"/>
                  </a:lnTo>
                  <a:lnTo>
                    <a:pt x="6714986" y="939799"/>
                  </a:lnTo>
                  <a:lnTo>
                    <a:pt x="6702244" y="901699"/>
                  </a:lnTo>
                  <a:lnTo>
                    <a:pt x="6687708" y="863599"/>
                  </a:lnTo>
                  <a:lnTo>
                    <a:pt x="6671419" y="812799"/>
                  </a:lnTo>
                  <a:lnTo>
                    <a:pt x="6653422" y="774699"/>
                  </a:lnTo>
                  <a:lnTo>
                    <a:pt x="6633761" y="736599"/>
                  </a:lnTo>
                  <a:lnTo>
                    <a:pt x="6612480" y="698499"/>
                  </a:lnTo>
                  <a:lnTo>
                    <a:pt x="6589622" y="660399"/>
                  </a:lnTo>
                  <a:lnTo>
                    <a:pt x="6565232" y="622299"/>
                  </a:lnTo>
                  <a:lnTo>
                    <a:pt x="6539354" y="584199"/>
                  </a:lnTo>
                  <a:lnTo>
                    <a:pt x="6512031" y="546099"/>
                  </a:lnTo>
                  <a:lnTo>
                    <a:pt x="6483307" y="520699"/>
                  </a:lnTo>
                  <a:lnTo>
                    <a:pt x="6453227" y="482599"/>
                  </a:lnTo>
                  <a:lnTo>
                    <a:pt x="6421833" y="457199"/>
                  </a:lnTo>
                  <a:lnTo>
                    <a:pt x="6389171" y="419099"/>
                  </a:lnTo>
                  <a:lnTo>
                    <a:pt x="6355283" y="393699"/>
                  </a:lnTo>
                  <a:lnTo>
                    <a:pt x="6320214" y="368299"/>
                  </a:lnTo>
                  <a:lnTo>
                    <a:pt x="6284008" y="342899"/>
                  </a:lnTo>
                  <a:lnTo>
                    <a:pt x="6246709" y="317499"/>
                  </a:lnTo>
                  <a:lnTo>
                    <a:pt x="6208360" y="292099"/>
                  </a:lnTo>
                  <a:lnTo>
                    <a:pt x="6169005" y="266699"/>
                  </a:lnTo>
                  <a:lnTo>
                    <a:pt x="6128689" y="253999"/>
                  </a:lnTo>
                  <a:lnTo>
                    <a:pt x="6087454" y="228599"/>
                  </a:lnTo>
                  <a:lnTo>
                    <a:pt x="5958684" y="190499"/>
                  </a:lnTo>
                  <a:lnTo>
                    <a:pt x="5869053" y="165099"/>
                  </a:lnTo>
                  <a:lnTo>
                    <a:pt x="5823233" y="165099"/>
                  </a:lnTo>
                  <a:lnTo>
                    <a:pt x="5776804" y="152399"/>
                  </a:lnTo>
                  <a:lnTo>
                    <a:pt x="6303513" y="152399"/>
                  </a:lnTo>
                  <a:lnTo>
                    <a:pt x="6342167" y="177799"/>
                  </a:lnTo>
                  <a:lnTo>
                    <a:pt x="6379874" y="203199"/>
                  </a:lnTo>
                  <a:lnTo>
                    <a:pt x="6416599" y="228599"/>
                  </a:lnTo>
                  <a:lnTo>
                    <a:pt x="6452308" y="266699"/>
                  </a:lnTo>
                  <a:lnTo>
                    <a:pt x="6486965" y="292099"/>
                  </a:lnTo>
                  <a:lnTo>
                    <a:pt x="6520538" y="317499"/>
                  </a:lnTo>
                  <a:lnTo>
                    <a:pt x="6552990" y="355599"/>
                  </a:lnTo>
                  <a:lnTo>
                    <a:pt x="6584287" y="380999"/>
                  </a:lnTo>
                  <a:lnTo>
                    <a:pt x="6614395" y="419099"/>
                  </a:lnTo>
                  <a:lnTo>
                    <a:pt x="6643279" y="457199"/>
                  </a:lnTo>
                  <a:lnTo>
                    <a:pt x="6670905" y="482599"/>
                  </a:lnTo>
                  <a:lnTo>
                    <a:pt x="6697237" y="520699"/>
                  </a:lnTo>
                  <a:lnTo>
                    <a:pt x="6722242" y="558799"/>
                  </a:lnTo>
                  <a:lnTo>
                    <a:pt x="6745884" y="596899"/>
                  </a:lnTo>
                  <a:lnTo>
                    <a:pt x="6768129" y="634999"/>
                  </a:lnTo>
                  <a:lnTo>
                    <a:pt x="6788942" y="685799"/>
                  </a:lnTo>
                  <a:lnTo>
                    <a:pt x="6808289" y="723899"/>
                  </a:lnTo>
                  <a:lnTo>
                    <a:pt x="6826136" y="761999"/>
                  </a:lnTo>
                  <a:lnTo>
                    <a:pt x="6842447" y="812799"/>
                  </a:lnTo>
                  <a:lnTo>
                    <a:pt x="6857188" y="850899"/>
                  </a:lnTo>
                  <a:lnTo>
                    <a:pt x="6870324" y="888999"/>
                  </a:lnTo>
                  <a:lnTo>
                    <a:pt x="6881822" y="939799"/>
                  </a:lnTo>
                  <a:lnTo>
                    <a:pt x="6891645" y="990599"/>
                  </a:lnTo>
                  <a:lnTo>
                    <a:pt x="6899760" y="1028699"/>
                  </a:lnTo>
                  <a:lnTo>
                    <a:pt x="6906131" y="1079499"/>
                  </a:lnTo>
                  <a:lnTo>
                    <a:pt x="6910726" y="1130299"/>
                  </a:lnTo>
                  <a:lnTo>
                    <a:pt x="6913507" y="1168399"/>
                  </a:lnTo>
                  <a:lnTo>
                    <a:pt x="6914443" y="1219199"/>
                  </a:lnTo>
                  <a:lnTo>
                    <a:pt x="6914443" y="5892799"/>
                  </a:lnTo>
                  <a:lnTo>
                    <a:pt x="6913507" y="5943599"/>
                  </a:lnTo>
                  <a:lnTo>
                    <a:pt x="6910726" y="5994399"/>
                  </a:lnTo>
                  <a:lnTo>
                    <a:pt x="6906131" y="6045199"/>
                  </a:lnTo>
                  <a:lnTo>
                    <a:pt x="6899760" y="6083299"/>
                  </a:lnTo>
                  <a:lnTo>
                    <a:pt x="6891645" y="6134099"/>
                  </a:lnTo>
                  <a:lnTo>
                    <a:pt x="6881822" y="6184899"/>
                  </a:lnTo>
                  <a:lnTo>
                    <a:pt x="6870324" y="6222999"/>
                  </a:lnTo>
                  <a:lnTo>
                    <a:pt x="6857188" y="6273799"/>
                  </a:lnTo>
                  <a:lnTo>
                    <a:pt x="6842447" y="6311899"/>
                  </a:lnTo>
                  <a:lnTo>
                    <a:pt x="6826136" y="6349999"/>
                  </a:lnTo>
                  <a:lnTo>
                    <a:pt x="6808289" y="6400799"/>
                  </a:lnTo>
                  <a:lnTo>
                    <a:pt x="6788942" y="6438899"/>
                  </a:lnTo>
                  <a:lnTo>
                    <a:pt x="6768129" y="6476999"/>
                  </a:lnTo>
                  <a:lnTo>
                    <a:pt x="6745884" y="6515099"/>
                  </a:lnTo>
                  <a:lnTo>
                    <a:pt x="6722242" y="6553199"/>
                  </a:lnTo>
                  <a:lnTo>
                    <a:pt x="6697237" y="6591299"/>
                  </a:lnTo>
                  <a:lnTo>
                    <a:pt x="6670905" y="6629399"/>
                  </a:lnTo>
                  <a:lnTo>
                    <a:pt x="6643279" y="6667499"/>
                  </a:lnTo>
                  <a:lnTo>
                    <a:pt x="6614395" y="6705599"/>
                  </a:lnTo>
                  <a:lnTo>
                    <a:pt x="6584287" y="6730999"/>
                  </a:lnTo>
                  <a:lnTo>
                    <a:pt x="6552990" y="6769099"/>
                  </a:lnTo>
                  <a:lnTo>
                    <a:pt x="6520538" y="6794499"/>
                  </a:lnTo>
                  <a:lnTo>
                    <a:pt x="6486965" y="6832599"/>
                  </a:lnTo>
                  <a:lnTo>
                    <a:pt x="6452308" y="6857999"/>
                  </a:lnTo>
                  <a:lnTo>
                    <a:pt x="6416599" y="6883399"/>
                  </a:lnTo>
                  <a:lnTo>
                    <a:pt x="6379874" y="6908799"/>
                  </a:lnTo>
                  <a:lnTo>
                    <a:pt x="6342167" y="6934199"/>
                  </a:lnTo>
                  <a:lnTo>
                    <a:pt x="6303513" y="6959599"/>
                  </a:lnTo>
                  <a:lnTo>
                    <a:pt x="6283730" y="6972299"/>
                  </a:lnTo>
                  <a:close/>
                </a:path>
                <a:path w="6914515" h="7124700">
                  <a:moveTo>
                    <a:pt x="5825706" y="7124699"/>
                  </a:moveTo>
                  <a:lnTo>
                    <a:pt x="1088736" y="7124699"/>
                  </a:lnTo>
                  <a:lnTo>
                    <a:pt x="1041947" y="7111999"/>
                  </a:lnTo>
                  <a:lnTo>
                    <a:pt x="5872495" y="7111999"/>
                  </a:lnTo>
                  <a:lnTo>
                    <a:pt x="5825706" y="7124699"/>
                  </a:lnTo>
                  <a:close/>
                </a:path>
              </a:pathLst>
            </a:custGeom>
            <a:solidFill>
              <a:srgbClr val="9DA68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/>
          <p:nvPr/>
        </p:nvSpPr>
        <p:spPr>
          <a:xfrm>
            <a:off x="15317914" y="8788938"/>
            <a:ext cx="2970530" cy="1498600"/>
          </a:xfrm>
          <a:custGeom>
            <a:avLst/>
            <a:gdLst/>
            <a:ahLst/>
            <a:cxnLst/>
            <a:rect l="l" t="t" r="r" b="b"/>
            <a:pathLst>
              <a:path w="2970530" h="1498600">
                <a:moveTo>
                  <a:pt x="319021" y="1007239"/>
                </a:moveTo>
                <a:lnTo>
                  <a:pt x="2970083" y="0"/>
                </a:lnTo>
                <a:lnTo>
                  <a:pt x="2970083" y="1498061"/>
                </a:lnTo>
                <a:lnTo>
                  <a:pt x="4" y="1498061"/>
                </a:lnTo>
                <a:lnTo>
                  <a:pt x="0" y="1497396"/>
                </a:lnTo>
                <a:lnTo>
                  <a:pt x="230" y="1484133"/>
                </a:lnTo>
                <a:lnTo>
                  <a:pt x="2869" y="1444449"/>
                </a:lnTo>
                <a:lnTo>
                  <a:pt x="8422" y="1405058"/>
                </a:lnTo>
                <a:lnTo>
                  <a:pt x="16859" y="1366183"/>
                </a:lnTo>
                <a:lnTo>
                  <a:pt x="28129" y="1328042"/>
                </a:lnTo>
                <a:lnTo>
                  <a:pt x="42174" y="1290833"/>
                </a:lnTo>
                <a:lnTo>
                  <a:pt x="58922" y="1254751"/>
                </a:lnTo>
                <a:lnTo>
                  <a:pt x="78280" y="1219998"/>
                </a:lnTo>
                <a:lnTo>
                  <a:pt x="100138" y="1186771"/>
                </a:lnTo>
                <a:lnTo>
                  <a:pt x="124380" y="1155241"/>
                </a:lnTo>
                <a:lnTo>
                  <a:pt x="150881" y="1125574"/>
                </a:lnTo>
                <a:lnTo>
                  <a:pt x="179494" y="1097937"/>
                </a:lnTo>
                <a:lnTo>
                  <a:pt x="210054" y="1072486"/>
                </a:lnTo>
                <a:lnTo>
                  <a:pt x="242405" y="1049351"/>
                </a:lnTo>
                <a:lnTo>
                  <a:pt x="276376" y="1028654"/>
                </a:lnTo>
                <a:lnTo>
                  <a:pt x="311779" y="1010512"/>
                </a:lnTo>
                <a:lnTo>
                  <a:pt x="319021" y="1007239"/>
                </a:lnTo>
                <a:close/>
              </a:path>
            </a:pathLst>
          </a:custGeom>
          <a:solidFill>
            <a:srgbClr val="CCBE8B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 descr="$PPTXTitle"/>
          <p:cNvSpPr txBox="1">
            <a:spLocks noGrp="1"/>
          </p:cNvSpPr>
          <p:nvPr>
            <p:ph type="title"/>
          </p:nvPr>
        </p:nvSpPr>
        <p:spPr>
          <a:xfrm>
            <a:off x="2894337" y="242444"/>
            <a:ext cx="12381230" cy="1016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355" dirty="0">
                <a:solidFill>
                  <a:srgbClr val="2A2A2A"/>
                </a:solidFill>
              </a:rPr>
              <a:t>4-</a:t>
            </a:r>
            <a:r>
              <a:rPr spc="-165" dirty="0">
                <a:solidFill>
                  <a:srgbClr val="2A2A2A"/>
                </a:solidFill>
              </a:rPr>
              <a:t>degree-</a:t>
            </a:r>
            <a:r>
              <a:rPr spc="55" dirty="0">
                <a:solidFill>
                  <a:srgbClr val="2A2A2A"/>
                </a:solidFill>
              </a:rPr>
              <a:t>of-</a:t>
            </a:r>
            <a:r>
              <a:rPr spc="-210" dirty="0">
                <a:solidFill>
                  <a:srgbClr val="2A2A2A"/>
                </a:solidFill>
              </a:rPr>
              <a:t>freedom</a:t>
            </a:r>
            <a:r>
              <a:rPr spc="-204" dirty="0">
                <a:solidFill>
                  <a:srgbClr val="2A2A2A"/>
                </a:solidFill>
              </a:rPr>
              <a:t> </a:t>
            </a:r>
            <a:r>
              <a:rPr spc="-200" dirty="0">
                <a:solidFill>
                  <a:srgbClr val="2A2A2A"/>
                </a:solidFill>
              </a:rPr>
              <a:t>robotic</a:t>
            </a:r>
            <a:r>
              <a:rPr spc="-204" dirty="0">
                <a:solidFill>
                  <a:srgbClr val="2A2A2A"/>
                </a:solidFill>
              </a:rPr>
              <a:t> </a:t>
            </a:r>
            <a:r>
              <a:rPr spc="-25" dirty="0">
                <a:solidFill>
                  <a:srgbClr val="2A2A2A"/>
                </a:solidFill>
              </a:rPr>
              <a:t>arm</a:t>
            </a: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28700" y="1856366"/>
            <a:ext cx="9182099" cy="7377270"/>
          </a:xfrm>
          <a:prstGeom prst="rect">
            <a:avLst/>
          </a:prstGeom>
        </p:spPr>
      </p:pic>
      <p:grpSp>
        <p:nvGrpSpPr>
          <p:cNvPr id="2" name="object 2"/>
          <p:cNvGrpSpPr/>
          <p:nvPr/>
        </p:nvGrpSpPr>
        <p:grpSpPr>
          <a:xfrm>
            <a:off x="11408663" y="4548673"/>
            <a:ext cx="5848350" cy="4514850"/>
            <a:chOff x="11408663" y="4548673"/>
            <a:chExt cx="5848350" cy="4514850"/>
          </a:xfrm>
        </p:grpSpPr>
        <p:pic>
          <p:nvPicPr>
            <p:cNvPr id="3" name="object 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255916" y="4548673"/>
              <a:ext cx="5000624" cy="4514849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408663" y="7118752"/>
              <a:ext cx="2681412" cy="1943099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xfrm>
            <a:off x="2969386" y="927163"/>
            <a:ext cx="4106545" cy="1016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220" dirty="0">
                <a:solidFill>
                  <a:srgbClr val="2A2A2A"/>
                </a:solidFill>
              </a:rPr>
              <a:t>Operations</a:t>
            </a:r>
          </a:p>
        </p:txBody>
      </p:sp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92361" y="2575887"/>
            <a:ext cx="3905249" cy="7048499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689346" y="2846396"/>
            <a:ext cx="219075" cy="219074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689346" y="3760796"/>
            <a:ext cx="219075" cy="219074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689346" y="4675196"/>
            <a:ext cx="219075" cy="219074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7170011" y="2365066"/>
            <a:ext cx="6715125" cy="2768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780539">
              <a:lnSpc>
                <a:spcPct val="125000"/>
              </a:lnSpc>
              <a:spcBef>
                <a:spcPts val="100"/>
              </a:spcBef>
            </a:pPr>
            <a:r>
              <a:rPr sz="4800" dirty="0">
                <a:latin typeface="Lucida Sans Unicode"/>
                <a:cs typeface="Lucida Sans Unicode"/>
              </a:rPr>
              <a:t>View</a:t>
            </a:r>
            <a:r>
              <a:rPr sz="4800" spc="-345" dirty="0">
                <a:latin typeface="Lucida Sans Unicode"/>
                <a:cs typeface="Lucida Sans Unicode"/>
              </a:rPr>
              <a:t> </a:t>
            </a:r>
            <a:r>
              <a:rPr sz="4800" spc="-10" dirty="0">
                <a:latin typeface="Lucida Sans Unicode"/>
                <a:cs typeface="Lucida Sans Unicode"/>
              </a:rPr>
              <a:t>stock </a:t>
            </a:r>
            <a:r>
              <a:rPr sz="4800" spc="-85" dirty="0">
                <a:latin typeface="Lucida Sans Unicode"/>
                <a:cs typeface="Lucida Sans Unicode"/>
              </a:rPr>
              <a:t>Adding</a:t>
            </a:r>
            <a:r>
              <a:rPr sz="4800" spc="-340" dirty="0">
                <a:latin typeface="Lucida Sans Unicode"/>
                <a:cs typeface="Lucida Sans Unicode"/>
              </a:rPr>
              <a:t> </a:t>
            </a:r>
            <a:r>
              <a:rPr sz="4800" spc="-10" dirty="0">
                <a:latin typeface="Lucida Sans Unicode"/>
                <a:cs typeface="Lucida Sans Unicode"/>
              </a:rPr>
              <a:t>medicine</a:t>
            </a:r>
            <a:endParaRPr sz="4800">
              <a:latin typeface="Lucida Sans Unicode"/>
              <a:cs typeface="Lucida Sans Unicode"/>
            </a:endParaRPr>
          </a:p>
          <a:p>
            <a:pPr marL="12700">
              <a:lnSpc>
                <a:spcPct val="100000"/>
              </a:lnSpc>
              <a:spcBef>
                <a:spcPts val="1440"/>
              </a:spcBef>
            </a:pPr>
            <a:r>
              <a:rPr sz="4800" spc="-55" dirty="0">
                <a:latin typeface="Lucida Sans Unicode"/>
                <a:cs typeface="Lucida Sans Unicode"/>
              </a:rPr>
              <a:t>Dispensing</a:t>
            </a:r>
            <a:r>
              <a:rPr sz="4800" spc="-315" dirty="0">
                <a:latin typeface="Lucida Sans Unicode"/>
                <a:cs typeface="Lucida Sans Unicode"/>
              </a:rPr>
              <a:t> </a:t>
            </a:r>
            <a:r>
              <a:rPr sz="4800" spc="-10" dirty="0">
                <a:latin typeface="Lucida Sans Unicode"/>
                <a:cs typeface="Lucida Sans Unicode"/>
              </a:rPr>
              <a:t>medication</a:t>
            </a:r>
            <a:endParaRPr sz="4800">
              <a:latin typeface="Lucida Sans Unicode"/>
              <a:cs typeface="Lucida Sans Unicode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28700" y="2518569"/>
            <a:ext cx="9305924" cy="7000874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657337" y="2518569"/>
            <a:ext cx="5114925" cy="2133599"/>
          </a:xfrm>
          <a:prstGeom prst="rect">
            <a:avLst/>
          </a:prstGeom>
        </p:spPr>
      </p:pic>
      <p:sp>
        <p:nvSpPr>
          <p:cNvPr id="6" name="object 6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407928" rIns="0" bIns="0" rtlCol="0">
            <a:spAutoFit/>
          </a:bodyPr>
          <a:lstStyle/>
          <a:p>
            <a:pPr marL="1026794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1)</a:t>
            </a:r>
            <a:r>
              <a:rPr spc="-400" dirty="0"/>
              <a:t> </a:t>
            </a:r>
            <a:r>
              <a:rPr spc="-229" dirty="0"/>
              <a:t>View</a:t>
            </a:r>
            <a:r>
              <a:rPr spc="-245" dirty="0"/>
              <a:t> </a:t>
            </a:r>
            <a:r>
              <a:rPr spc="-305" dirty="0"/>
              <a:t>stock</a:t>
            </a:r>
          </a:p>
        </p:txBody>
      </p:sp>
      <p:pic>
        <p:nvPicPr>
          <p:cNvPr id="2" name="object 2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1657337" y="5157101"/>
            <a:ext cx="5114925" cy="1809750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1657337" y="7474832"/>
            <a:ext cx="5114925" cy="2038349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407928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235" dirty="0"/>
              <a:t>2A)</a:t>
            </a:r>
            <a:r>
              <a:rPr spc="-245" dirty="0"/>
              <a:t> </a:t>
            </a:r>
            <a:r>
              <a:rPr spc="-365" dirty="0"/>
              <a:t>Adding</a:t>
            </a:r>
            <a:r>
              <a:rPr spc="-245" dirty="0"/>
              <a:t> </a:t>
            </a:r>
            <a:r>
              <a:rPr dirty="0"/>
              <a:t>:</a:t>
            </a:r>
            <a:r>
              <a:rPr spc="-315" dirty="0"/>
              <a:t> </a:t>
            </a:r>
            <a:r>
              <a:rPr spc="-254" dirty="0"/>
              <a:t>Shelf</a:t>
            </a:r>
            <a:r>
              <a:rPr spc="-245" dirty="0"/>
              <a:t> </a:t>
            </a:r>
            <a:r>
              <a:rPr spc="-434" dirty="0"/>
              <a:t>has</a:t>
            </a:r>
            <a:r>
              <a:rPr spc="-245" dirty="0"/>
              <a:t> </a:t>
            </a:r>
            <a:r>
              <a:rPr spc="-90" dirty="0"/>
              <a:t>free</a:t>
            </a:r>
            <a:r>
              <a:rPr spc="-254" dirty="0"/>
              <a:t> </a:t>
            </a:r>
            <a:r>
              <a:rPr spc="-409" dirty="0"/>
              <a:t>space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814296" y="2304624"/>
            <a:ext cx="7848599" cy="7619999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19315" y="1602969"/>
            <a:ext cx="3962399" cy="7124699"/>
          </a:xfrm>
          <a:prstGeom prst="rect">
            <a:avLst/>
          </a:prstGeom>
        </p:spPr>
      </p:pic>
      <p:pic>
        <p:nvPicPr>
          <p:cNvPr id="2" name="object 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826850" y="1602969"/>
            <a:ext cx="3733799" cy="7124699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810682" y="1602969"/>
            <a:ext cx="3838574" cy="7124699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2895619" y="1556287"/>
            <a:ext cx="4772024" cy="7134224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88362" y="1965020"/>
            <a:ext cx="4105274" cy="6353174"/>
          </a:xfrm>
          <a:prstGeom prst="rect">
            <a:avLst/>
          </a:prstGeom>
        </p:spPr>
      </p:pic>
      <p:pic>
        <p:nvPicPr>
          <p:cNvPr id="2" name="object 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112722" y="1965020"/>
            <a:ext cx="4772024" cy="6353174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1773417" y="1965020"/>
            <a:ext cx="4772024" cy="6353174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28700" y="1028700"/>
            <a:ext cx="4362449" cy="8077199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709778" y="1028700"/>
            <a:ext cx="4686299" cy="8077199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2710138" y="1028700"/>
            <a:ext cx="4552949" cy="8077199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893745" y="1614981"/>
            <a:ext cx="3590924" cy="6467474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503381" y="1614981"/>
            <a:ext cx="3600449" cy="6476999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2236250" y="1614981"/>
            <a:ext cx="3676649" cy="6467474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552100" rIns="0" bIns="0" rtlCol="0">
            <a:spAutoFit/>
          </a:bodyPr>
          <a:lstStyle/>
          <a:p>
            <a:pPr marL="12700" marR="5080">
              <a:lnSpc>
                <a:spcPts val="7130"/>
              </a:lnSpc>
              <a:spcBef>
                <a:spcPts val="865"/>
              </a:spcBef>
            </a:pPr>
            <a:r>
              <a:rPr b="0" spc="-520" dirty="0">
                <a:latin typeface="Arial Black"/>
                <a:cs typeface="Arial Black"/>
              </a:rPr>
              <a:t>2B)</a:t>
            </a:r>
            <a:r>
              <a:rPr b="0" spc="-620" dirty="0">
                <a:latin typeface="Arial Black"/>
                <a:cs typeface="Arial Black"/>
              </a:rPr>
              <a:t> </a:t>
            </a:r>
            <a:r>
              <a:rPr b="0" spc="-370" dirty="0">
                <a:latin typeface="Arial Black"/>
                <a:cs typeface="Arial Black"/>
              </a:rPr>
              <a:t>Adding</a:t>
            </a:r>
            <a:r>
              <a:rPr b="0" spc="-620" dirty="0">
                <a:latin typeface="Arial Black"/>
                <a:cs typeface="Arial Black"/>
              </a:rPr>
              <a:t> </a:t>
            </a:r>
            <a:r>
              <a:rPr b="0" spc="-390" dirty="0">
                <a:latin typeface="Arial Black"/>
                <a:cs typeface="Arial Black"/>
              </a:rPr>
              <a:t>:</a:t>
            </a:r>
            <a:r>
              <a:rPr b="0" spc="-620" dirty="0">
                <a:latin typeface="Arial Black"/>
                <a:cs typeface="Arial Black"/>
              </a:rPr>
              <a:t> </a:t>
            </a:r>
            <a:r>
              <a:rPr b="0" spc="-350" dirty="0">
                <a:latin typeface="Arial Black"/>
                <a:cs typeface="Arial Black"/>
              </a:rPr>
              <a:t>Shelf</a:t>
            </a:r>
            <a:r>
              <a:rPr b="0" spc="-620" dirty="0">
                <a:latin typeface="Arial Black"/>
                <a:cs typeface="Arial Black"/>
              </a:rPr>
              <a:t> </a:t>
            </a:r>
            <a:r>
              <a:rPr b="0" spc="-165" dirty="0">
                <a:latin typeface="Arial Black"/>
                <a:cs typeface="Arial Black"/>
              </a:rPr>
              <a:t>full</a:t>
            </a:r>
            <a:r>
              <a:rPr b="0" spc="-615" dirty="0">
                <a:latin typeface="Arial Black"/>
                <a:cs typeface="Arial Black"/>
              </a:rPr>
              <a:t> </a:t>
            </a:r>
            <a:r>
              <a:rPr b="0" spc="-229" dirty="0">
                <a:latin typeface="Arial Black"/>
                <a:cs typeface="Arial Black"/>
              </a:rPr>
              <a:t>but</a:t>
            </a:r>
            <a:r>
              <a:rPr b="0" spc="-625" dirty="0">
                <a:latin typeface="Arial Black"/>
                <a:cs typeface="Arial Black"/>
              </a:rPr>
              <a:t> </a:t>
            </a:r>
            <a:r>
              <a:rPr b="0" spc="-565" dirty="0">
                <a:latin typeface="Arial Black"/>
                <a:cs typeface="Arial Black"/>
              </a:rPr>
              <a:t>stock</a:t>
            </a:r>
            <a:r>
              <a:rPr b="0" spc="-620" dirty="0">
                <a:latin typeface="Arial Black"/>
                <a:cs typeface="Arial Black"/>
              </a:rPr>
              <a:t> </a:t>
            </a:r>
            <a:r>
              <a:rPr b="0" spc="-585" dirty="0">
                <a:latin typeface="Arial Black"/>
                <a:cs typeface="Arial Black"/>
              </a:rPr>
              <a:t>has </a:t>
            </a:r>
            <a:r>
              <a:rPr b="0" spc="-595" dirty="0">
                <a:latin typeface="Arial Black"/>
                <a:cs typeface="Arial Black"/>
              </a:rPr>
              <a:t>space</a:t>
            </a:r>
          </a:p>
        </p:txBody>
      </p:sp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747543" y="2901341"/>
            <a:ext cx="6534149" cy="6353174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28700" y="1028700"/>
            <a:ext cx="3495674" cy="6115049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374981" y="1028700"/>
            <a:ext cx="3419474" cy="6115049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144000" y="1028700"/>
            <a:ext cx="4133849" cy="6143624"/>
          </a:xfrm>
          <a:prstGeom prst="rect">
            <a:avLst/>
          </a:prstGeom>
        </p:spPr>
      </p:pic>
      <p:pic>
        <p:nvPicPr>
          <p:cNvPr id="2" name="object 2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3616776" y="1028700"/>
            <a:ext cx="3924299" cy="6115049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7340212" y="7385657"/>
            <a:ext cx="3609974" cy="2428874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561384" y="0"/>
            <a:ext cx="14964410" cy="10247630"/>
            <a:chOff x="1561384" y="0"/>
            <a:chExt cx="14964410" cy="1024763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360761" y="514350"/>
              <a:ext cx="13563599" cy="9258299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561384" y="0"/>
              <a:ext cx="14963973" cy="10247473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927041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0" spc="-495" dirty="0">
                <a:latin typeface="Arial Black"/>
                <a:cs typeface="Arial Black"/>
              </a:rPr>
              <a:t>2C)</a:t>
            </a:r>
            <a:r>
              <a:rPr b="0" spc="-630" dirty="0">
                <a:latin typeface="Arial Black"/>
                <a:cs typeface="Arial Black"/>
              </a:rPr>
              <a:t> </a:t>
            </a:r>
            <a:r>
              <a:rPr b="0" spc="-370" dirty="0">
                <a:latin typeface="Arial Black"/>
                <a:cs typeface="Arial Black"/>
              </a:rPr>
              <a:t>Adding</a:t>
            </a:r>
            <a:r>
              <a:rPr b="0" spc="-635" dirty="0">
                <a:latin typeface="Arial Black"/>
                <a:cs typeface="Arial Black"/>
              </a:rPr>
              <a:t> </a:t>
            </a:r>
            <a:r>
              <a:rPr b="0" spc="-390" dirty="0">
                <a:latin typeface="Arial Black"/>
                <a:cs typeface="Arial Black"/>
              </a:rPr>
              <a:t>:</a:t>
            </a:r>
            <a:r>
              <a:rPr b="0" spc="-630" dirty="0">
                <a:latin typeface="Arial Black"/>
                <a:cs typeface="Arial Black"/>
              </a:rPr>
              <a:t> </a:t>
            </a:r>
            <a:r>
              <a:rPr b="0" spc="-350" dirty="0">
                <a:latin typeface="Arial Black"/>
                <a:cs typeface="Arial Black"/>
              </a:rPr>
              <a:t>Shelf</a:t>
            </a:r>
            <a:r>
              <a:rPr b="0" spc="-630" dirty="0">
                <a:latin typeface="Arial Black"/>
                <a:cs typeface="Arial Black"/>
              </a:rPr>
              <a:t> </a:t>
            </a:r>
            <a:r>
              <a:rPr b="0" spc="-365" dirty="0">
                <a:latin typeface="Arial Black"/>
                <a:cs typeface="Arial Black"/>
              </a:rPr>
              <a:t>and</a:t>
            </a:r>
            <a:r>
              <a:rPr b="0" spc="-635" dirty="0">
                <a:latin typeface="Arial Black"/>
                <a:cs typeface="Arial Black"/>
              </a:rPr>
              <a:t> </a:t>
            </a:r>
            <a:r>
              <a:rPr b="0" spc="-565" dirty="0">
                <a:latin typeface="Arial Black"/>
                <a:cs typeface="Arial Black"/>
              </a:rPr>
              <a:t>stock</a:t>
            </a:r>
            <a:r>
              <a:rPr b="0" spc="-635" dirty="0">
                <a:latin typeface="Arial Black"/>
                <a:cs typeface="Arial Black"/>
              </a:rPr>
              <a:t> </a:t>
            </a:r>
            <a:r>
              <a:rPr b="0" spc="-459" dirty="0">
                <a:latin typeface="Arial Black"/>
                <a:cs typeface="Arial Black"/>
              </a:rPr>
              <a:t>are</a:t>
            </a:r>
            <a:r>
              <a:rPr b="0" spc="-630" dirty="0">
                <a:latin typeface="Arial Black"/>
                <a:cs typeface="Arial Black"/>
              </a:rPr>
              <a:t> </a:t>
            </a:r>
            <a:r>
              <a:rPr b="0" spc="-20" dirty="0">
                <a:latin typeface="Arial Black"/>
                <a:cs typeface="Arial Black"/>
              </a:rPr>
              <a:t>full</a:t>
            </a: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034385" y="2734366"/>
            <a:ext cx="4076699" cy="7067549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144000" y="2734366"/>
            <a:ext cx="3905249" cy="7067549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116063" y="2248908"/>
            <a:ext cx="9705974" cy="7315199"/>
          </a:xfrm>
          <a:prstGeom prst="rect">
            <a:avLst/>
          </a:prstGeom>
        </p:spPr>
      </p:pic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407928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235" dirty="0"/>
              <a:t>3A) </a:t>
            </a:r>
            <a:r>
              <a:rPr spc="-390" dirty="0"/>
              <a:t>Dispensing</a:t>
            </a:r>
            <a:r>
              <a:rPr spc="-235" dirty="0"/>
              <a:t> </a:t>
            </a:r>
            <a:r>
              <a:rPr dirty="0"/>
              <a:t>:</a:t>
            </a:r>
            <a:r>
              <a:rPr spc="-229" dirty="0"/>
              <a:t> </a:t>
            </a:r>
            <a:r>
              <a:rPr spc="-195" dirty="0"/>
              <a:t>Medicine</a:t>
            </a:r>
            <a:r>
              <a:rPr spc="-235" dirty="0"/>
              <a:t> </a:t>
            </a:r>
            <a:r>
              <a:rPr spc="-215" dirty="0"/>
              <a:t>available</a:t>
            </a:r>
            <a:r>
              <a:rPr spc="-229" dirty="0"/>
              <a:t> </a:t>
            </a:r>
            <a:r>
              <a:rPr spc="-365" dirty="0"/>
              <a:t>on</a:t>
            </a:r>
            <a:r>
              <a:rPr spc="-235" dirty="0"/>
              <a:t> </a:t>
            </a:r>
            <a:r>
              <a:rPr spc="-270" dirty="0"/>
              <a:t>shelf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63968" y="233760"/>
            <a:ext cx="4029074" cy="5524499"/>
          </a:xfrm>
          <a:prstGeom prst="rect">
            <a:avLst/>
          </a:prstGeom>
        </p:spPr>
      </p:pic>
      <p:pic>
        <p:nvPicPr>
          <p:cNvPr id="2" name="object 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797588" y="681209"/>
            <a:ext cx="6257924" cy="4629149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1498704" y="681209"/>
            <a:ext cx="5762624" cy="4133849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689336" y="6060823"/>
            <a:ext cx="3200399" cy="4226176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6950106" y="6060823"/>
            <a:ext cx="5295899" cy="3962399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2975459" y="6060823"/>
            <a:ext cx="4629149" cy="3457574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505083" rIns="0" bIns="0" rtlCol="0">
            <a:spAutoFit/>
          </a:bodyPr>
          <a:lstStyle/>
          <a:p>
            <a:pPr marL="12700" marR="5080">
              <a:lnSpc>
                <a:spcPts val="7130"/>
              </a:lnSpc>
              <a:spcBef>
                <a:spcPts val="865"/>
              </a:spcBef>
            </a:pPr>
            <a:r>
              <a:rPr spc="-290" dirty="0"/>
              <a:t>3B)</a:t>
            </a:r>
            <a:r>
              <a:rPr spc="-245" dirty="0"/>
              <a:t> </a:t>
            </a:r>
            <a:r>
              <a:rPr spc="-390" dirty="0"/>
              <a:t>Dispensing</a:t>
            </a:r>
            <a:r>
              <a:rPr spc="-245" dirty="0"/>
              <a:t> </a:t>
            </a:r>
            <a:r>
              <a:rPr dirty="0"/>
              <a:t>:</a:t>
            </a:r>
            <a:r>
              <a:rPr spc="-260" dirty="0"/>
              <a:t> </a:t>
            </a:r>
            <a:r>
              <a:rPr spc="-195" dirty="0"/>
              <a:t>Medicine</a:t>
            </a:r>
            <a:r>
              <a:rPr spc="-245" dirty="0"/>
              <a:t> </a:t>
            </a:r>
            <a:r>
              <a:rPr spc="-160" dirty="0"/>
              <a:t>not</a:t>
            </a:r>
            <a:r>
              <a:rPr spc="-250" dirty="0"/>
              <a:t> </a:t>
            </a:r>
            <a:r>
              <a:rPr spc="-365" dirty="0"/>
              <a:t>on</a:t>
            </a:r>
            <a:r>
              <a:rPr spc="-245" dirty="0"/>
              <a:t> </a:t>
            </a:r>
            <a:r>
              <a:rPr spc="-260" dirty="0"/>
              <a:t>shelf</a:t>
            </a:r>
            <a:r>
              <a:rPr spc="-245" dirty="0"/>
              <a:t> </a:t>
            </a:r>
            <a:r>
              <a:rPr spc="-25" dirty="0"/>
              <a:t>but </a:t>
            </a:r>
            <a:r>
              <a:rPr spc="-215" dirty="0"/>
              <a:t>available</a:t>
            </a:r>
            <a:r>
              <a:rPr spc="-220" dirty="0"/>
              <a:t> </a:t>
            </a:r>
            <a:r>
              <a:rPr spc="-229" dirty="0"/>
              <a:t>in</a:t>
            </a:r>
            <a:r>
              <a:rPr spc="-215" dirty="0"/>
              <a:t> </a:t>
            </a:r>
            <a:r>
              <a:rPr spc="-305" dirty="0"/>
              <a:t>stock</a:t>
            </a:r>
          </a:p>
        </p:txBody>
      </p:sp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540761" y="3382054"/>
            <a:ext cx="7743824" cy="5876924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25496" y="2894563"/>
            <a:ext cx="6591299" cy="4648199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371953" y="1594493"/>
            <a:ext cx="4714874" cy="5943598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2436115" y="1539818"/>
            <a:ext cx="4438649" cy="6000749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 descr="$PPTXTitle"/>
          <p:cNvSpPr txBox="1">
            <a:spLocks noGrp="1"/>
          </p:cNvSpPr>
          <p:nvPr>
            <p:ph type="title"/>
          </p:nvPr>
        </p:nvSpPr>
        <p:spPr>
          <a:xfrm>
            <a:off x="790585" y="-60261"/>
            <a:ext cx="5271770" cy="1016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254" dirty="0">
                <a:solidFill>
                  <a:srgbClr val="000000"/>
                </a:solidFill>
              </a:rPr>
              <a:t>Refilling</a:t>
            </a:r>
            <a:r>
              <a:rPr spc="-160" dirty="0">
                <a:solidFill>
                  <a:srgbClr val="000000"/>
                </a:solidFill>
              </a:rPr>
              <a:t> </a:t>
            </a:r>
            <a:r>
              <a:rPr spc="-165" dirty="0">
                <a:solidFill>
                  <a:srgbClr val="000000"/>
                </a:solidFill>
              </a:rPr>
              <a:t>shelf:</a:t>
            </a:r>
          </a:p>
        </p:txBody>
      </p: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32632" y="1075698"/>
            <a:ext cx="3428999" cy="4562474"/>
          </a:xfrm>
          <a:prstGeom prst="rect">
            <a:avLst/>
          </a:prstGeom>
        </p:spPr>
      </p:pic>
      <p:pic>
        <p:nvPicPr>
          <p:cNvPr id="2" name="object 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922536" y="1028700"/>
            <a:ext cx="6591299" cy="4533899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1017829" y="961369"/>
            <a:ext cx="6238874" cy="4676774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076059" y="5854347"/>
            <a:ext cx="5343524" cy="3819524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0518323" y="5854347"/>
            <a:ext cx="6076949" cy="4295774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09825" y="2140919"/>
            <a:ext cx="6991349" cy="5200649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579518" y="2140919"/>
            <a:ext cx="6800849" cy="5200649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407928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0" dirty="0"/>
              <a:t>3C)</a:t>
            </a:r>
            <a:r>
              <a:rPr spc="-315" dirty="0"/>
              <a:t> </a:t>
            </a:r>
            <a:r>
              <a:rPr spc="-390" dirty="0"/>
              <a:t>Dispensing</a:t>
            </a:r>
            <a:r>
              <a:rPr spc="-245" dirty="0"/>
              <a:t> </a:t>
            </a:r>
            <a:r>
              <a:rPr dirty="0"/>
              <a:t>:</a:t>
            </a:r>
            <a:r>
              <a:rPr spc="-275" dirty="0"/>
              <a:t> </a:t>
            </a:r>
            <a:r>
              <a:rPr spc="-195" dirty="0"/>
              <a:t>Medicine</a:t>
            </a:r>
            <a:r>
              <a:rPr spc="-254" dirty="0"/>
              <a:t> </a:t>
            </a:r>
            <a:r>
              <a:rPr spc="-160" dirty="0"/>
              <a:t>unavailable</a:t>
            </a: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576487" y="2901341"/>
            <a:ext cx="3733799" cy="6353174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120539" y="2901341"/>
            <a:ext cx="3514724" cy="6353174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object 102" descr="$PPTXTitle"/>
          <p:cNvSpPr txBox="1">
            <a:spLocks noGrp="1"/>
          </p:cNvSpPr>
          <p:nvPr>
            <p:ph type="title"/>
          </p:nvPr>
        </p:nvSpPr>
        <p:spPr>
          <a:xfrm>
            <a:off x="4941437" y="578568"/>
            <a:ext cx="6308090" cy="19685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930275">
              <a:lnSpc>
                <a:spcPct val="114900"/>
              </a:lnSpc>
              <a:spcBef>
                <a:spcPts val="95"/>
              </a:spcBef>
            </a:pPr>
            <a:r>
              <a:rPr sz="5550" b="0" spc="390" dirty="0">
                <a:solidFill>
                  <a:srgbClr val="000000"/>
                </a:solidFill>
                <a:latin typeface="Arial MT"/>
                <a:cs typeface="Arial MT"/>
              </a:rPr>
              <a:t>SOFTWARE </a:t>
            </a:r>
            <a:r>
              <a:rPr sz="5550" b="0" spc="470" dirty="0">
                <a:solidFill>
                  <a:srgbClr val="000000"/>
                </a:solidFill>
                <a:latin typeface="Arial MT"/>
                <a:cs typeface="Arial MT"/>
              </a:rPr>
              <a:t>ARCHITECTURE</a:t>
            </a:r>
            <a:endParaRPr sz="5550">
              <a:latin typeface="Arial MT"/>
              <a:cs typeface="Arial MT"/>
            </a:endParaRPr>
          </a:p>
        </p:txBody>
      </p:sp>
      <p:grpSp>
        <p:nvGrpSpPr>
          <p:cNvPr id="62" name="object 62"/>
          <p:cNvGrpSpPr/>
          <p:nvPr/>
        </p:nvGrpSpPr>
        <p:grpSpPr>
          <a:xfrm>
            <a:off x="16216461" y="840065"/>
            <a:ext cx="1129665" cy="611505"/>
            <a:chOff x="16216461" y="840065"/>
            <a:chExt cx="1129665" cy="611505"/>
          </a:xfrm>
        </p:grpSpPr>
        <p:sp>
          <p:nvSpPr>
            <p:cNvPr id="63" name="object 63"/>
            <p:cNvSpPr/>
            <p:nvPr/>
          </p:nvSpPr>
          <p:spPr>
            <a:xfrm>
              <a:off x="16216461" y="840065"/>
              <a:ext cx="1129665" cy="558165"/>
            </a:xfrm>
            <a:custGeom>
              <a:avLst/>
              <a:gdLst/>
              <a:ahLst/>
              <a:cxnLst/>
              <a:rect l="l" t="t" r="r" b="b"/>
              <a:pathLst>
                <a:path w="1129665" h="558165">
                  <a:moveTo>
                    <a:pt x="1129340" y="557730"/>
                  </a:moveTo>
                  <a:lnTo>
                    <a:pt x="0" y="557730"/>
                  </a:lnTo>
                  <a:lnTo>
                    <a:pt x="0" y="0"/>
                  </a:lnTo>
                  <a:lnTo>
                    <a:pt x="1129340" y="0"/>
                  </a:lnTo>
                  <a:lnTo>
                    <a:pt x="1129340" y="55773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64"/>
            <p:cNvSpPr/>
            <p:nvPr/>
          </p:nvSpPr>
          <p:spPr>
            <a:xfrm>
              <a:off x="16343777" y="899336"/>
              <a:ext cx="428625" cy="0"/>
            </a:xfrm>
            <a:custGeom>
              <a:avLst/>
              <a:gdLst/>
              <a:ahLst/>
              <a:cxnLst/>
              <a:rect l="l" t="t" r="r" b="b"/>
              <a:pathLst>
                <a:path w="428625">
                  <a:moveTo>
                    <a:pt x="0" y="0"/>
                  </a:moveTo>
                  <a:lnTo>
                    <a:pt x="66889" y="0"/>
                  </a:lnTo>
                  <a:lnTo>
                    <a:pt x="214046" y="0"/>
                  </a:lnTo>
                  <a:lnTo>
                    <a:pt x="361203" y="0"/>
                  </a:lnTo>
                  <a:lnTo>
                    <a:pt x="428092" y="0"/>
                  </a:lnTo>
                </a:path>
              </a:pathLst>
            </a:custGeom>
            <a:ln w="23367">
              <a:solidFill>
                <a:srgbClr val="E3F1C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65"/>
            <p:cNvSpPr/>
            <p:nvPr/>
          </p:nvSpPr>
          <p:spPr>
            <a:xfrm>
              <a:off x="16475835" y="972554"/>
              <a:ext cx="382270" cy="0"/>
            </a:xfrm>
            <a:custGeom>
              <a:avLst/>
              <a:gdLst/>
              <a:ahLst/>
              <a:cxnLst/>
              <a:rect l="l" t="t" r="r" b="b"/>
              <a:pathLst>
                <a:path w="382269">
                  <a:moveTo>
                    <a:pt x="0" y="0"/>
                  </a:moveTo>
                  <a:lnTo>
                    <a:pt x="59681" y="0"/>
                  </a:lnTo>
                  <a:lnTo>
                    <a:pt x="190979" y="0"/>
                  </a:lnTo>
                  <a:lnTo>
                    <a:pt x="322278" y="0"/>
                  </a:lnTo>
                  <a:lnTo>
                    <a:pt x="381959" y="0"/>
                  </a:lnTo>
                </a:path>
              </a:pathLst>
            </a:custGeom>
            <a:ln w="23367">
              <a:solidFill>
                <a:srgbClr val="E3F1C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" name="object 66"/>
            <p:cNvSpPr/>
            <p:nvPr/>
          </p:nvSpPr>
          <p:spPr>
            <a:xfrm>
              <a:off x="16342630" y="1040579"/>
              <a:ext cx="351155" cy="0"/>
            </a:xfrm>
            <a:custGeom>
              <a:avLst/>
              <a:gdLst/>
              <a:ahLst/>
              <a:cxnLst/>
              <a:rect l="l" t="t" r="r" b="b"/>
              <a:pathLst>
                <a:path w="351155">
                  <a:moveTo>
                    <a:pt x="0" y="0"/>
                  </a:moveTo>
                  <a:lnTo>
                    <a:pt x="54787" y="0"/>
                  </a:lnTo>
                  <a:lnTo>
                    <a:pt x="175321" y="0"/>
                  </a:lnTo>
                  <a:lnTo>
                    <a:pt x="295854" y="0"/>
                  </a:lnTo>
                  <a:lnTo>
                    <a:pt x="350642" y="0"/>
                  </a:lnTo>
                </a:path>
              </a:pathLst>
            </a:custGeom>
            <a:ln w="23367">
              <a:solidFill>
                <a:srgbClr val="E3F1C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" name="object 67"/>
            <p:cNvSpPr/>
            <p:nvPr/>
          </p:nvSpPr>
          <p:spPr>
            <a:xfrm>
              <a:off x="16343775" y="1117723"/>
              <a:ext cx="542290" cy="0"/>
            </a:xfrm>
            <a:custGeom>
              <a:avLst/>
              <a:gdLst/>
              <a:ahLst/>
              <a:cxnLst/>
              <a:rect l="l" t="t" r="r" b="b"/>
              <a:pathLst>
                <a:path w="542290">
                  <a:moveTo>
                    <a:pt x="0" y="0"/>
                  </a:moveTo>
                  <a:lnTo>
                    <a:pt x="84672" y="0"/>
                  </a:lnTo>
                  <a:lnTo>
                    <a:pt x="270951" y="0"/>
                  </a:lnTo>
                  <a:lnTo>
                    <a:pt x="457230" y="0"/>
                  </a:lnTo>
                  <a:lnTo>
                    <a:pt x="541902" y="0"/>
                  </a:lnTo>
                </a:path>
              </a:pathLst>
            </a:custGeom>
            <a:ln w="23367">
              <a:solidFill>
                <a:srgbClr val="E3F1C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" name="object 68"/>
            <p:cNvSpPr/>
            <p:nvPr/>
          </p:nvSpPr>
          <p:spPr>
            <a:xfrm>
              <a:off x="16434871" y="1194486"/>
              <a:ext cx="437515" cy="0"/>
            </a:xfrm>
            <a:custGeom>
              <a:avLst/>
              <a:gdLst/>
              <a:ahLst/>
              <a:cxnLst/>
              <a:rect l="l" t="t" r="r" b="b"/>
              <a:pathLst>
                <a:path w="437515">
                  <a:moveTo>
                    <a:pt x="0" y="0"/>
                  </a:moveTo>
                  <a:lnTo>
                    <a:pt x="68306" y="0"/>
                  </a:lnTo>
                  <a:lnTo>
                    <a:pt x="218582" y="0"/>
                  </a:lnTo>
                  <a:lnTo>
                    <a:pt x="368857" y="0"/>
                  </a:lnTo>
                  <a:lnTo>
                    <a:pt x="437164" y="0"/>
                  </a:lnTo>
                </a:path>
              </a:pathLst>
            </a:custGeom>
            <a:ln w="23367">
              <a:solidFill>
                <a:srgbClr val="E3F1C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" name="object 69"/>
            <p:cNvSpPr/>
            <p:nvPr/>
          </p:nvSpPr>
          <p:spPr>
            <a:xfrm>
              <a:off x="16512304" y="1269012"/>
              <a:ext cx="519430" cy="0"/>
            </a:xfrm>
            <a:custGeom>
              <a:avLst/>
              <a:gdLst/>
              <a:ahLst/>
              <a:cxnLst/>
              <a:rect l="l" t="t" r="r" b="b"/>
              <a:pathLst>
                <a:path w="519430">
                  <a:moveTo>
                    <a:pt x="0" y="0"/>
                  </a:moveTo>
                  <a:lnTo>
                    <a:pt x="81114" y="0"/>
                  </a:lnTo>
                  <a:lnTo>
                    <a:pt x="259566" y="0"/>
                  </a:lnTo>
                  <a:lnTo>
                    <a:pt x="438017" y="0"/>
                  </a:lnTo>
                  <a:lnTo>
                    <a:pt x="519132" y="0"/>
                  </a:lnTo>
                </a:path>
              </a:pathLst>
            </a:custGeom>
            <a:ln w="23367">
              <a:solidFill>
                <a:srgbClr val="E3F1C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" name="object 70"/>
            <p:cNvSpPr/>
            <p:nvPr/>
          </p:nvSpPr>
          <p:spPr>
            <a:xfrm>
              <a:off x="16354015" y="1343718"/>
              <a:ext cx="328295" cy="0"/>
            </a:xfrm>
            <a:custGeom>
              <a:avLst/>
              <a:gdLst/>
              <a:ahLst/>
              <a:cxnLst/>
              <a:rect l="l" t="t" r="r" b="b"/>
              <a:pathLst>
                <a:path w="328294">
                  <a:moveTo>
                    <a:pt x="0" y="0"/>
                  </a:moveTo>
                  <a:lnTo>
                    <a:pt x="51229" y="0"/>
                  </a:lnTo>
                  <a:lnTo>
                    <a:pt x="163935" y="0"/>
                  </a:lnTo>
                  <a:lnTo>
                    <a:pt x="276641" y="0"/>
                  </a:lnTo>
                  <a:lnTo>
                    <a:pt x="327871" y="0"/>
                  </a:lnTo>
                </a:path>
              </a:pathLst>
            </a:custGeom>
            <a:ln w="23367">
              <a:solidFill>
                <a:srgbClr val="E3F1C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" name="object 71"/>
            <p:cNvSpPr/>
            <p:nvPr/>
          </p:nvSpPr>
          <p:spPr>
            <a:xfrm>
              <a:off x="16343777" y="1439385"/>
              <a:ext cx="428625" cy="0"/>
            </a:xfrm>
            <a:custGeom>
              <a:avLst/>
              <a:gdLst/>
              <a:ahLst/>
              <a:cxnLst/>
              <a:rect l="l" t="t" r="r" b="b"/>
              <a:pathLst>
                <a:path w="428625">
                  <a:moveTo>
                    <a:pt x="0" y="0"/>
                  </a:moveTo>
                  <a:lnTo>
                    <a:pt x="66889" y="0"/>
                  </a:lnTo>
                  <a:lnTo>
                    <a:pt x="214046" y="0"/>
                  </a:lnTo>
                  <a:lnTo>
                    <a:pt x="361203" y="0"/>
                  </a:lnTo>
                  <a:lnTo>
                    <a:pt x="428092" y="0"/>
                  </a:lnTo>
                </a:path>
              </a:pathLst>
            </a:custGeom>
            <a:ln w="23367">
              <a:solidFill>
                <a:srgbClr val="E3F1C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8" name="object 78"/>
          <p:cNvSpPr/>
          <p:nvPr/>
        </p:nvSpPr>
        <p:spPr>
          <a:xfrm>
            <a:off x="16343779" y="899336"/>
            <a:ext cx="428625" cy="0"/>
          </a:xfrm>
          <a:custGeom>
            <a:avLst/>
            <a:gdLst/>
            <a:ahLst/>
            <a:cxnLst/>
            <a:rect l="l" t="t" r="r" b="b"/>
            <a:pathLst>
              <a:path w="428625">
                <a:moveTo>
                  <a:pt x="0" y="0"/>
                </a:moveTo>
                <a:lnTo>
                  <a:pt x="66889" y="0"/>
                </a:lnTo>
                <a:lnTo>
                  <a:pt x="214046" y="0"/>
                </a:lnTo>
                <a:lnTo>
                  <a:pt x="361203" y="0"/>
                </a:lnTo>
                <a:lnTo>
                  <a:pt x="428092" y="0"/>
                </a:lnTo>
              </a:path>
            </a:pathLst>
          </a:custGeom>
          <a:ln w="23367">
            <a:solidFill>
              <a:srgbClr val="E3F1C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16475836" y="972554"/>
            <a:ext cx="382270" cy="0"/>
          </a:xfrm>
          <a:custGeom>
            <a:avLst/>
            <a:gdLst/>
            <a:ahLst/>
            <a:cxnLst/>
            <a:rect l="l" t="t" r="r" b="b"/>
            <a:pathLst>
              <a:path w="382269">
                <a:moveTo>
                  <a:pt x="0" y="0"/>
                </a:moveTo>
                <a:lnTo>
                  <a:pt x="59681" y="0"/>
                </a:lnTo>
                <a:lnTo>
                  <a:pt x="190979" y="0"/>
                </a:lnTo>
                <a:lnTo>
                  <a:pt x="322278" y="0"/>
                </a:lnTo>
                <a:lnTo>
                  <a:pt x="381959" y="0"/>
                </a:lnTo>
              </a:path>
            </a:pathLst>
          </a:custGeom>
          <a:ln w="23367">
            <a:solidFill>
              <a:srgbClr val="E3F1C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80"/>
          <p:cNvSpPr/>
          <p:nvPr/>
        </p:nvSpPr>
        <p:spPr>
          <a:xfrm>
            <a:off x="16342630" y="1040579"/>
            <a:ext cx="351155" cy="0"/>
          </a:xfrm>
          <a:custGeom>
            <a:avLst/>
            <a:gdLst/>
            <a:ahLst/>
            <a:cxnLst/>
            <a:rect l="l" t="t" r="r" b="b"/>
            <a:pathLst>
              <a:path w="351155">
                <a:moveTo>
                  <a:pt x="0" y="0"/>
                </a:moveTo>
                <a:lnTo>
                  <a:pt x="54787" y="0"/>
                </a:lnTo>
                <a:lnTo>
                  <a:pt x="175321" y="0"/>
                </a:lnTo>
                <a:lnTo>
                  <a:pt x="295854" y="0"/>
                </a:lnTo>
                <a:lnTo>
                  <a:pt x="350642" y="0"/>
                </a:lnTo>
              </a:path>
            </a:pathLst>
          </a:custGeom>
          <a:ln w="23367">
            <a:solidFill>
              <a:srgbClr val="E3F1C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16343776" y="1117723"/>
            <a:ext cx="542290" cy="0"/>
          </a:xfrm>
          <a:custGeom>
            <a:avLst/>
            <a:gdLst/>
            <a:ahLst/>
            <a:cxnLst/>
            <a:rect l="l" t="t" r="r" b="b"/>
            <a:pathLst>
              <a:path w="542290">
                <a:moveTo>
                  <a:pt x="0" y="0"/>
                </a:moveTo>
                <a:lnTo>
                  <a:pt x="84672" y="0"/>
                </a:lnTo>
                <a:lnTo>
                  <a:pt x="270951" y="0"/>
                </a:lnTo>
                <a:lnTo>
                  <a:pt x="457230" y="0"/>
                </a:lnTo>
                <a:lnTo>
                  <a:pt x="541902" y="0"/>
                </a:lnTo>
              </a:path>
            </a:pathLst>
          </a:custGeom>
          <a:ln w="23367">
            <a:solidFill>
              <a:srgbClr val="E3F1C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/>
          <p:nvPr/>
        </p:nvSpPr>
        <p:spPr>
          <a:xfrm>
            <a:off x="16434872" y="1194486"/>
            <a:ext cx="437515" cy="0"/>
          </a:xfrm>
          <a:custGeom>
            <a:avLst/>
            <a:gdLst/>
            <a:ahLst/>
            <a:cxnLst/>
            <a:rect l="l" t="t" r="r" b="b"/>
            <a:pathLst>
              <a:path w="437515">
                <a:moveTo>
                  <a:pt x="0" y="0"/>
                </a:moveTo>
                <a:lnTo>
                  <a:pt x="68306" y="0"/>
                </a:lnTo>
                <a:lnTo>
                  <a:pt x="218582" y="0"/>
                </a:lnTo>
                <a:lnTo>
                  <a:pt x="368857" y="0"/>
                </a:lnTo>
                <a:lnTo>
                  <a:pt x="437164" y="0"/>
                </a:lnTo>
              </a:path>
            </a:pathLst>
          </a:custGeom>
          <a:ln w="23367">
            <a:solidFill>
              <a:srgbClr val="E3F1C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/>
          <p:cNvSpPr/>
          <p:nvPr/>
        </p:nvSpPr>
        <p:spPr>
          <a:xfrm>
            <a:off x="16512305" y="1269012"/>
            <a:ext cx="519430" cy="0"/>
          </a:xfrm>
          <a:custGeom>
            <a:avLst/>
            <a:gdLst/>
            <a:ahLst/>
            <a:cxnLst/>
            <a:rect l="l" t="t" r="r" b="b"/>
            <a:pathLst>
              <a:path w="519430">
                <a:moveTo>
                  <a:pt x="0" y="0"/>
                </a:moveTo>
                <a:lnTo>
                  <a:pt x="81114" y="0"/>
                </a:lnTo>
                <a:lnTo>
                  <a:pt x="259566" y="0"/>
                </a:lnTo>
                <a:lnTo>
                  <a:pt x="438017" y="0"/>
                </a:lnTo>
                <a:lnTo>
                  <a:pt x="519132" y="0"/>
                </a:lnTo>
              </a:path>
            </a:pathLst>
          </a:custGeom>
          <a:ln w="23367">
            <a:solidFill>
              <a:srgbClr val="E3F1C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84"/>
          <p:cNvSpPr/>
          <p:nvPr/>
        </p:nvSpPr>
        <p:spPr>
          <a:xfrm>
            <a:off x="16354015" y="1343718"/>
            <a:ext cx="328295" cy="0"/>
          </a:xfrm>
          <a:custGeom>
            <a:avLst/>
            <a:gdLst/>
            <a:ahLst/>
            <a:cxnLst/>
            <a:rect l="l" t="t" r="r" b="b"/>
            <a:pathLst>
              <a:path w="328294">
                <a:moveTo>
                  <a:pt x="0" y="0"/>
                </a:moveTo>
                <a:lnTo>
                  <a:pt x="51229" y="0"/>
                </a:lnTo>
                <a:lnTo>
                  <a:pt x="163935" y="0"/>
                </a:lnTo>
                <a:lnTo>
                  <a:pt x="276641" y="0"/>
                </a:lnTo>
                <a:lnTo>
                  <a:pt x="327871" y="0"/>
                </a:lnTo>
              </a:path>
            </a:pathLst>
          </a:custGeom>
          <a:ln w="23367">
            <a:solidFill>
              <a:srgbClr val="E3F1C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85"/>
          <p:cNvSpPr/>
          <p:nvPr/>
        </p:nvSpPr>
        <p:spPr>
          <a:xfrm>
            <a:off x="16343779" y="1439385"/>
            <a:ext cx="428625" cy="0"/>
          </a:xfrm>
          <a:custGeom>
            <a:avLst/>
            <a:gdLst/>
            <a:ahLst/>
            <a:cxnLst/>
            <a:rect l="l" t="t" r="r" b="b"/>
            <a:pathLst>
              <a:path w="428625">
                <a:moveTo>
                  <a:pt x="0" y="0"/>
                </a:moveTo>
                <a:lnTo>
                  <a:pt x="66889" y="0"/>
                </a:lnTo>
                <a:lnTo>
                  <a:pt x="214046" y="0"/>
                </a:lnTo>
                <a:lnTo>
                  <a:pt x="361203" y="0"/>
                </a:lnTo>
                <a:lnTo>
                  <a:pt x="428092" y="0"/>
                </a:lnTo>
              </a:path>
            </a:pathLst>
          </a:custGeom>
          <a:ln w="23367">
            <a:solidFill>
              <a:srgbClr val="E3F1C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16475836" y="1512603"/>
            <a:ext cx="382270" cy="0"/>
          </a:xfrm>
          <a:custGeom>
            <a:avLst/>
            <a:gdLst/>
            <a:ahLst/>
            <a:cxnLst/>
            <a:rect l="l" t="t" r="r" b="b"/>
            <a:pathLst>
              <a:path w="382269">
                <a:moveTo>
                  <a:pt x="0" y="0"/>
                </a:moveTo>
                <a:lnTo>
                  <a:pt x="59681" y="0"/>
                </a:lnTo>
                <a:lnTo>
                  <a:pt x="190979" y="0"/>
                </a:lnTo>
                <a:lnTo>
                  <a:pt x="322278" y="0"/>
                </a:lnTo>
                <a:lnTo>
                  <a:pt x="381959" y="0"/>
                </a:lnTo>
              </a:path>
            </a:pathLst>
          </a:custGeom>
          <a:ln w="23367">
            <a:solidFill>
              <a:srgbClr val="E3F1C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object 86"/>
          <p:cNvSpPr/>
          <p:nvPr/>
        </p:nvSpPr>
        <p:spPr>
          <a:xfrm>
            <a:off x="16475836" y="1512603"/>
            <a:ext cx="382270" cy="0"/>
          </a:xfrm>
          <a:custGeom>
            <a:avLst/>
            <a:gdLst/>
            <a:ahLst/>
            <a:cxnLst/>
            <a:rect l="l" t="t" r="r" b="b"/>
            <a:pathLst>
              <a:path w="382269">
                <a:moveTo>
                  <a:pt x="0" y="0"/>
                </a:moveTo>
                <a:lnTo>
                  <a:pt x="59681" y="0"/>
                </a:lnTo>
                <a:lnTo>
                  <a:pt x="190979" y="0"/>
                </a:lnTo>
                <a:lnTo>
                  <a:pt x="322278" y="0"/>
                </a:lnTo>
                <a:lnTo>
                  <a:pt x="381959" y="0"/>
                </a:lnTo>
              </a:path>
            </a:pathLst>
          </a:custGeom>
          <a:ln w="23367">
            <a:solidFill>
              <a:srgbClr val="E3F1C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" name="object 7"/>
          <p:cNvGrpSpPr/>
          <p:nvPr/>
        </p:nvGrpSpPr>
        <p:grpSpPr>
          <a:xfrm>
            <a:off x="15782294" y="1522088"/>
            <a:ext cx="1978660" cy="892810"/>
            <a:chOff x="15782294" y="1522088"/>
            <a:chExt cx="1978660" cy="892810"/>
          </a:xfrm>
        </p:grpSpPr>
        <p:sp>
          <p:nvSpPr>
            <p:cNvPr id="8" name="object 8"/>
            <p:cNvSpPr/>
            <p:nvPr/>
          </p:nvSpPr>
          <p:spPr>
            <a:xfrm>
              <a:off x="15782294" y="1522088"/>
              <a:ext cx="1978660" cy="892810"/>
            </a:xfrm>
            <a:custGeom>
              <a:avLst/>
              <a:gdLst/>
              <a:ahLst/>
              <a:cxnLst/>
              <a:rect l="l" t="t" r="r" b="b"/>
              <a:pathLst>
                <a:path w="1978659" h="892810">
                  <a:moveTo>
                    <a:pt x="1859380" y="892254"/>
                  </a:moveTo>
                  <a:lnTo>
                    <a:pt x="119067" y="892254"/>
                  </a:lnTo>
                  <a:lnTo>
                    <a:pt x="72721" y="882897"/>
                  </a:lnTo>
                  <a:lnTo>
                    <a:pt x="34874" y="857379"/>
                  </a:lnTo>
                  <a:lnTo>
                    <a:pt x="9357" y="819532"/>
                  </a:lnTo>
                  <a:lnTo>
                    <a:pt x="0" y="773186"/>
                  </a:lnTo>
                  <a:lnTo>
                    <a:pt x="0" y="119067"/>
                  </a:lnTo>
                  <a:lnTo>
                    <a:pt x="9357" y="72721"/>
                  </a:lnTo>
                  <a:lnTo>
                    <a:pt x="34874" y="34874"/>
                  </a:lnTo>
                  <a:lnTo>
                    <a:pt x="72721" y="9357"/>
                  </a:lnTo>
                  <a:lnTo>
                    <a:pt x="119067" y="0"/>
                  </a:lnTo>
                  <a:lnTo>
                    <a:pt x="1859380" y="0"/>
                  </a:lnTo>
                  <a:lnTo>
                    <a:pt x="1905726" y="9357"/>
                  </a:lnTo>
                  <a:lnTo>
                    <a:pt x="1943573" y="34874"/>
                  </a:lnTo>
                  <a:lnTo>
                    <a:pt x="1969091" y="72721"/>
                  </a:lnTo>
                  <a:lnTo>
                    <a:pt x="1978448" y="119067"/>
                  </a:lnTo>
                  <a:lnTo>
                    <a:pt x="1978448" y="773186"/>
                  </a:lnTo>
                  <a:lnTo>
                    <a:pt x="1969091" y="819532"/>
                  </a:lnTo>
                  <a:lnTo>
                    <a:pt x="1943573" y="857379"/>
                  </a:lnTo>
                  <a:lnTo>
                    <a:pt x="1905726" y="882897"/>
                  </a:lnTo>
                  <a:lnTo>
                    <a:pt x="1859380" y="892254"/>
                  </a:lnTo>
                  <a:close/>
                </a:path>
              </a:pathLst>
            </a:custGeom>
            <a:solidFill>
              <a:srgbClr val="9DA68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5890260" y="1614213"/>
              <a:ext cx="1754505" cy="707390"/>
            </a:xfrm>
            <a:custGeom>
              <a:avLst/>
              <a:gdLst/>
              <a:ahLst/>
              <a:cxnLst/>
              <a:rect l="l" t="t" r="r" b="b"/>
              <a:pathLst>
                <a:path w="1754505" h="707389">
                  <a:moveTo>
                    <a:pt x="1753907" y="706975"/>
                  </a:moveTo>
                  <a:lnTo>
                    <a:pt x="0" y="706975"/>
                  </a:lnTo>
                  <a:lnTo>
                    <a:pt x="0" y="0"/>
                  </a:lnTo>
                  <a:lnTo>
                    <a:pt x="1753907" y="0"/>
                  </a:lnTo>
                  <a:lnTo>
                    <a:pt x="1753907" y="706975"/>
                  </a:lnTo>
                  <a:close/>
                </a:path>
              </a:pathLst>
            </a:custGeom>
            <a:solidFill>
              <a:srgbClr val="B8A28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5890260" y="1757126"/>
              <a:ext cx="1754505" cy="0"/>
            </a:xfrm>
            <a:custGeom>
              <a:avLst/>
              <a:gdLst/>
              <a:ahLst/>
              <a:cxnLst/>
              <a:rect l="l" t="t" r="r" b="b"/>
              <a:pathLst>
                <a:path w="1754505">
                  <a:moveTo>
                    <a:pt x="0" y="0"/>
                  </a:moveTo>
                  <a:lnTo>
                    <a:pt x="274048" y="0"/>
                  </a:lnTo>
                  <a:lnTo>
                    <a:pt x="876953" y="0"/>
                  </a:lnTo>
                  <a:lnTo>
                    <a:pt x="1479859" y="0"/>
                  </a:lnTo>
                  <a:lnTo>
                    <a:pt x="1753907" y="0"/>
                  </a:lnTo>
                </a:path>
              </a:pathLst>
            </a:custGeom>
            <a:ln w="2336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5890260" y="1900584"/>
              <a:ext cx="1754505" cy="0"/>
            </a:xfrm>
            <a:custGeom>
              <a:avLst/>
              <a:gdLst/>
              <a:ahLst/>
              <a:cxnLst/>
              <a:rect l="l" t="t" r="r" b="b"/>
              <a:pathLst>
                <a:path w="1754505">
                  <a:moveTo>
                    <a:pt x="0" y="0"/>
                  </a:moveTo>
                  <a:lnTo>
                    <a:pt x="274048" y="0"/>
                  </a:lnTo>
                  <a:lnTo>
                    <a:pt x="876953" y="0"/>
                  </a:lnTo>
                  <a:lnTo>
                    <a:pt x="1479859" y="0"/>
                  </a:lnTo>
                  <a:lnTo>
                    <a:pt x="1753907" y="0"/>
                  </a:lnTo>
                </a:path>
              </a:pathLst>
            </a:custGeom>
            <a:ln w="2336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5890259" y="2046112"/>
              <a:ext cx="1753870" cy="0"/>
            </a:xfrm>
            <a:custGeom>
              <a:avLst/>
              <a:gdLst/>
              <a:ahLst/>
              <a:cxnLst/>
              <a:rect l="l" t="t" r="r" b="b"/>
              <a:pathLst>
                <a:path w="1753869">
                  <a:moveTo>
                    <a:pt x="0" y="0"/>
                  </a:moveTo>
                  <a:lnTo>
                    <a:pt x="274023" y="0"/>
                  </a:lnTo>
                  <a:lnTo>
                    <a:pt x="876875" y="0"/>
                  </a:lnTo>
                  <a:lnTo>
                    <a:pt x="1479727" y="0"/>
                  </a:lnTo>
                  <a:lnTo>
                    <a:pt x="1753751" y="0"/>
                  </a:lnTo>
                </a:path>
              </a:pathLst>
            </a:custGeom>
            <a:ln w="2336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15890260" y="2188287"/>
              <a:ext cx="1754505" cy="0"/>
            </a:xfrm>
            <a:custGeom>
              <a:avLst/>
              <a:gdLst/>
              <a:ahLst/>
              <a:cxnLst/>
              <a:rect l="l" t="t" r="r" b="b"/>
              <a:pathLst>
                <a:path w="1754505">
                  <a:moveTo>
                    <a:pt x="0" y="0"/>
                  </a:moveTo>
                  <a:lnTo>
                    <a:pt x="274048" y="0"/>
                  </a:lnTo>
                  <a:lnTo>
                    <a:pt x="876953" y="0"/>
                  </a:lnTo>
                  <a:lnTo>
                    <a:pt x="1479859" y="0"/>
                  </a:lnTo>
                  <a:lnTo>
                    <a:pt x="1753907" y="0"/>
                  </a:lnTo>
                </a:path>
              </a:pathLst>
            </a:custGeom>
            <a:ln w="2336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16045830" y="1614966"/>
              <a:ext cx="0" cy="139700"/>
            </a:xfrm>
            <a:custGeom>
              <a:avLst/>
              <a:gdLst/>
              <a:ahLst/>
              <a:cxnLst/>
              <a:rect l="l" t="t" r="r" b="b"/>
              <a:pathLst>
                <a:path h="139700">
                  <a:moveTo>
                    <a:pt x="0" y="0"/>
                  </a:moveTo>
                  <a:lnTo>
                    <a:pt x="0" y="21738"/>
                  </a:lnTo>
                  <a:lnTo>
                    <a:pt x="0" y="69562"/>
                  </a:lnTo>
                  <a:lnTo>
                    <a:pt x="0" y="117386"/>
                  </a:lnTo>
                  <a:lnTo>
                    <a:pt x="0" y="139124"/>
                  </a:lnTo>
                </a:path>
              </a:pathLst>
            </a:custGeom>
            <a:ln w="2336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6113444" y="1757126"/>
              <a:ext cx="0" cy="136525"/>
            </a:xfrm>
            <a:custGeom>
              <a:avLst/>
              <a:gdLst/>
              <a:ahLst/>
              <a:cxnLst/>
              <a:rect l="l" t="t" r="r" b="b"/>
              <a:pathLst>
                <a:path h="136525">
                  <a:moveTo>
                    <a:pt x="0" y="0"/>
                  </a:moveTo>
                  <a:lnTo>
                    <a:pt x="0" y="21330"/>
                  </a:lnTo>
                  <a:lnTo>
                    <a:pt x="0" y="68259"/>
                  </a:lnTo>
                  <a:lnTo>
                    <a:pt x="0" y="115187"/>
                  </a:lnTo>
                  <a:lnTo>
                    <a:pt x="0" y="136518"/>
                  </a:lnTo>
                </a:path>
              </a:pathLst>
            </a:custGeom>
            <a:ln w="2336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6166001" y="1902394"/>
              <a:ext cx="0" cy="132080"/>
            </a:xfrm>
            <a:custGeom>
              <a:avLst/>
              <a:gdLst/>
              <a:ahLst/>
              <a:cxnLst/>
              <a:rect l="l" t="t" r="r" b="b"/>
              <a:pathLst>
                <a:path h="132080">
                  <a:moveTo>
                    <a:pt x="0" y="0"/>
                  </a:moveTo>
                  <a:lnTo>
                    <a:pt x="0" y="20569"/>
                  </a:lnTo>
                  <a:lnTo>
                    <a:pt x="0" y="65821"/>
                  </a:lnTo>
                  <a:lnTo>
                    <a:pt x="0" y="111073"/>
                  </a:lnTo>
                  <a:lnTo>
                    <a:pt x="0" y="131642"/>
                  </a:lnTo>
                </a:path>
              </a:pathLst>
            </a:custGeom>
            <a:ln w="2336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16250332" y="2046114"/>
              <a:ext cx="0" cy="132080"/>
            </a:xfrm>
            <a:custGeom>
              <a:avLst/>
              <a:gdLst/>
              <a:ahLst/>
              <a:cxnLst/>
              <a:rect l="l" t="t" r="r" b="b"/>
              <a:pathLst>
                <a:path h="132080">
                  <a:moveTo>
                    <a:pt x="0" y="0"/>
                  </a:moveTo>
                  <a:lnTo>
                    <a:pt x="0" y="20569"/>
                  </a:lnTo>
                  <a:lnTo>
                    <a:pt x="0" y="65821"/>
                  </a:lnTo>
                  <a:lnTo>
                    <a:pt x="0" y="111073"/>
                  </a:lnTo>
                  <a:lnTo>
                    <a:pt x="0" y="131642"/>
                  </a:lnTo>
                </a:path>
              </a:pathLst>
            </a:custGeom>
            <a:ln w="2336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16026669" y="2188287"/>
              <a:ext cx="0" cy="136525"/>
            </a:xfrm>
            <a:custGeom>
              <a:avLst/>
              <a:gdLst/>
              <a:ahLst/>
              <a:cxnLst/>
              <a:rect l="l" t="t" r="r" b="b"/>
              <a:pathLst>
                <a:path h="136525">
                  <a:moveTo>
                    <a:pt x="0" y="0"/>
                  </a:moveTo>
                  <a:lnTo>
                    <a:pt x="0" y="21330"/>
                  </a:lnTo>
                  <a:lnTo>
                    <a:pt x="0" y="68259"/>
                  </a:lnTo>
                  <a:lnTo>
                    <a:pt x="0" y="115187"/>
                  </a:lnTo>
                  <a:lnTo>
                    <a:pt x="0" y="136518"/>
                  </a:lnTo>
                </a:path>
              </a:pathLst>
            </a:custGeom>
            <a:ln w="2336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16166001" y="2188287"/>
              <a:ext cx="0" cy="132080"/>
            </a:xfrm>
            <a:custGeom>
              <a:avLst/>
              <a:gdLst/>
              <a:ahLst/>
              <a:cxnLst/>
              <a:rect l="l" t="t" r="r" b="b"/>
              <a:pathLst>
                <a:path h="132080">
                  <a:moveTo>
                    <a:pt x="0" y="0"/>
                  </a:moveTo>
                  <a:lnTo>
                    <a:pt x="0" y="20569"/>
                  </a:lnTo>
                  <a:lnTo>
                    <a:pt x="0" y="65821"/>
                  </a:lnTo>
                  <a:lnTo>
                    <a:pt x="0" y="111073"/>
                  </a:lnTo>
                  <a:lnTo>
                    <a:pt x="0" y="131642"/>
                  </a:lnTo>
                </a:path>
              </a:pathLst>
            </a:custGeom>
            <a:ln w="2336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17353382" y="1912597"/>
              <a:ext cx="0" cy="144145"/>
            </a:xfrm>
            <a:custGeom>
              <a:avLst/>
              <a:gdLst/>
              <a:ahLst/>
              <a:cxnLst/>
              <a:rect l="l" t="t" r="r" b="b"/>
              <a:pathLst>
                <a:path h="144144">
                  <a:moveTo>
                    <a:pt x="0" y="0"/>
                  </a:moveTo>
                  <a:lnTo>
                    <a:pt x="0" y="22474"/>
                  </a:lnTo>
                  <a:lnTo>
                    <a:pt x="0" y="71917"/>
                  </a:lnTo>
                  <a:lnTo>
                    <a:pt x="0" y="121360"/>
                  </a:lnTo>
                  <a:lnTo>
                    <a:pt x="0" y="143834"/>
                  </a:lnTo>
                </a:path>
              </a:pathLst>
            </a:custGeom>
            <a:ln w="2336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17422876" y="1768446"/>
              <a:ext cx="0" cy="124460"/>
            </a:xfrm>
            <a:custGeom>
              <a:avLst/>
              <a:gdLst/>
              <a:ahLst/>
              <a:cxnLst/>
              <a:rect l="l" t="t" r="r" b="b"/>
              <a:pathLst>
                <a:path h="124460">
                  <a:moveTo>
                    <a:pt x="0" y="0"/>
                  </a:moveTo>
                  <a:lnTo>
                    <a:pt x="0" y="19426"/>
                  </a:lnTo>
                  <a:lnTo>
                    <a:pt x="0" y="62165"/>
                  </a:lnTo>
                  <a:lnTo>
                    <a:pt x="0" y="104904"/>
                  </a:lnTo>
                  <a:lnTo>
                    <a:pt x="0" y="124330"/>
                  </a:lnTo>
                </a:path>
              </a:pathLst>
            </a:custGeom>
            <a:ln w="2336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17361093" y="1614896"/>
              <a:ext cx="0" cy="131445"/>
            </a:xfrm>
            <a:custGeom>
              <a:avLst/>
              <a:gdLst/>
              <a:ahLst/>
              <a:cxnLst/>
              <a:rect l="l" t="t" r="r" b="b"/>
              <a:pathLst>
                <a:path h="131444">
                  <a:moveTo>
                    <a:pt x="0" y="0"/>
                  </a:moveTo>
                  <a:lnTo>
                    <a:pt x="0" y="20454"/>
                  </a:lnTo>
                  <a:lnTo>
                    <a:pt x="0" y="65454"/>
                  </a:lnTo>
                  <a:lnTo>
                    <a:pt x="0" y="110455"/>
                  </a:lnTo>
                  <a:lnTo>
                    <a:pt x="0" y="130909"/>
                  </a:lnTo>
                </a:path>
              </a:pathLst>
            </a:custGeom>
            <a:ln w="2336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17292705" y="2053945"/>
              <a:ext cx="0" cy="136525"/>
            </a:xfrm>
            <a:custGeom>
              <a:avLst/>
              <a:gdLst/>
              <a:ahLst/>
              <a:cxnLst/>
              <a:rect l="l" t="t" r="r" b="b"/>
              <a:pathLst>
                <a:path h="136525">
                  <a:moveTo>
                    <a:pt x="0" y="0"/>
                  </a:moveTo>
                  <a:lnTo>
                    <a:pt x="0" y="21330"/>
                  </a:lnTo>
                  <a:lnTo>
                    <a:pt x="0" y="68259"/>
                  </a:lnTo>
                  <a:lnTo>
                    <a:pt x="0" y="115187"/>
                  </a:lnTo>
                  <a:lnTo>
                    <a:pt x="0" y="136518"/>
                  </a:lnTo>
                </a:path>
              </a:pathLst>
            </a:custGeom>
            <a:ln w="2336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16326959" y="2190061"/>
              <a:ext cx="0" cy="132080"/>
            </a:xfrm>
            <a:custGeom>
              <a:avLst/>
              <a:gdLst/>
              <a:ahLst/>
              <a:cxnLst/>
              <a:rect l="l" t="t" r="r" b="b"/>
              <a:pathLst>
                <a:path h="132080">
                  <a:moveTo>
                    <a:pt x="0" y="0"/>
                  </a:moveTo>
                  <a:lnTo>
                    <a:pt x="0" y="20569"/>
                  </a:lnTo>
                  <a:lnTo>
                    <a:pt x="0" y="65821"/>
                  </a:lnTo>
                  <a:lnTo>
                    <a:pt x="0" y="111073"/>
                  </a:lnTo>
                  <a:lnTo>
                    <a:pt x="0" y="131642"/>
                  </a:lnTo>
                </a:path>
              </a:pathLst>
            </a:custGeom>
            <a:ln w="2336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17136550" y="2190060"/>
              <a:ext cx="0" cy="127000"/>
            </a:xfrm>
            <a:custGeom>
              <a:avLst/>
              <a:gdLst/>
              <a:ahLst/>
              <a:cxnLst/>
              <a:rect l="l" t="t" r="r" b="b"/>
              <a:pathLst>
                <a:path h="127000">
                  <a:moveTo>
                    <a:pt x="0" y="0"/>
                  </a:moveTo>
                  <a:lnTo>
                    <a:pt x="0" y="19807"/>
                  </a:lnTo>
                  <a:lnTo>
                    <a:pt x="0" y="63383"/>
                  </a:lnTo>
                  <a:lnTo>
                    <a:pt x="0" y="106958"/>
                  </a:lnTo>
                  <a:lnTo>
                    <a:pt x="0" y="126766"/>
                  </a:lnTo>
                </a:path>
              </a:pathLst>
            </a:custGeom>
            <a:ln w="2336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17256928" y="2190060"/>
              <a:ext cx="0" cy="127000"/>
            </a:xfrm>
            <a:custGeom>
              <a:avLst/>
              <a:gdLst/>
              <a:ahLst/>
              <a:cxnLst/>
              <a:rect l="l" t="t" r="r" b="b"/>
              <a:pathLst>
                <a:path h="127000">
                  <a:moveTo>
                    <a:pt x="0" y="0"/>
                  </a:moveTo>
                  <a:lnTo>
                    <a:pt x="0" y="19807"/>
                  </a:lnTo>
                  <a:lnTo>
                    <a:pt x="0" y="63383"/>
                  </a:lnTo>
                  <a:lnTo>
                    <a:pt x="0" y="106958"/>
                  </a:lnTo>
                  <a:lnTo>
                    <a:pt x="0" y="126766"/>
                  </a:lnTo>
                </a:path>
              </a:pathLst>
            </a:custGeom>
            <a:ln w="2336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17381671" y="2188287"/>
              <a:ext cx="0" cy="133350"/>
            </a:xfrm>
            <a:custGeom>
              <a:avLst/>
              <a:gdLst/>
              <a:ahLst/>
              <a:cxnLst/>
              <a:rect l="l" t="t" r="r" b="b"/>
              <a:pathLst>
                <a:path h="133350">
                  <a:moveTo>
                    <a:pt x="0" y="0"/>
                  </a:moveTo>
                  <a:lnTo>
                    <a:pt x="0" y="20766"/>
                  </a:lnTo>
                  <a:lnTo>
                    <a:pt x="0" y="66451"/>
                  </a:lnTo>
                  <a:lnTo>
                    <a:pt x="0" y="112137"/>
                  </a:lnTo>
                  <a:lnTo>
                    <a:pt x="0" y="132903"/>
                  </a:lnTo>
                </a:path>
              </a:pathLst>
            </a:custGeom>
            <a:ln w="2336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17507665" y="2190061"/>
              <a:ext cx="0" cy="136525"/>
            </a:xfrm>
            <a:custGeom>
              <a:avLst/>
              <a:gdLst/>
              <a:ahLst/>
              <a:cxnLst/>
              <a:rect l="l" t="t" r="r" b="b"/>
              <a:pathLst>
                <a:path h="136525">
                  <a:moveTo>
                    <a:pt x="0" y="0"/>
                  </a:moveTo>
                  <a:lnTo>
                    <a:pt x="0" y="21330"/>
                  </a:lnTo>
                  <a:lnTo>
                    <a:pt x="0" y="68259"/>
                  </a:lnTo>
                  <a:lnTo>
                    <a:pt x="0" y="115187"/>
                  </a:lnTo>
                  <a:lnTo>
                    <a:pt x="0" y="136518"/>
                  </a:lnTo>
                </a:path>
              </a:pathLst>
            </a:custGeom>
            <a:ln w="2336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16393826" y="2056432"/>
              <a:ext cx="0" cy="133985"/>
            </a:xfrm>
            <a:custGeom>
              <a:avLst/>
              <a:gdLst/>
              <a:ahLst/>
              <a:cxnLst/>
              <a:rect l="l" t="t" r="r" b="b"/>
              <a:pathLst>
                <a:path h="133985">
                  <a:moveTo>
                    <a:pt x="0" y="0"/>
                  </a:moveTo>
                  <a:lnTo>
                    <a:pt x="0" y="20879"/>
                  </a:lnTo>
                  <a:lnTo>
                    <a:pt x="0" y="66812"/>
                  </a:lnTo>
                  <a:lnTo>
                    <a:pt x="0" y="112746"/>
                  </a:lnTo>
                  <a:lnTo>
                    <a:pt x="0" y="133625"/>
                  </a:lnTo>
                </a:path>
              </a:pathLst>
            </a:custGeom>
            <a:ln w="2336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16522865" y="2056432"/>
              <a:ext cx="0" cy="129539"/>
            </a:xfrm>
            <a:custGeom>
              <a:avLst/>
              <a:gdLst/>
              <a:ahLst/>
              <a:cxnLst/>
              <a:rect l="l" t="t" r="r" b="b"/>
              <a:pathLst>
                <a:path h="129539">
                  <a:moveTo>
                    <a:pt x="0" y="0"/>
                  </a:moveTo>
                  <a:lnTo>
                    <a:pt x="0" y="20188"/>
                  </a:lnTo>
                  <a:lnTo>
                    <a:pt x="0" y="64603"/>
                  </a:lnTo>
                  <a:lnTo>
                    <a:pt x="0" y="109018"/>
                  </a:lnTo>
                  <a:lnTo>
                    <a:pt x="0" y="129206"/>
                  </a:lnTo>
                </a:path>
              </a:pathLst>
            </a:custGeom>
            <a:ln w="2336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16648345" y="2046112"/>
              <a:ext cx="0" cy="139065"/>
            </a:xfrm>
            <a:custGeom>
              <a:avLst/>
              <a:gdLst/>
              <a:ahLst/>
              <a:cxnLst/>
              <a:rect l="l" t="t" r="r" b="b"/>
              <a:pathLst>
                <a:path h="139064">
                  <a:moveTo>
                    <a:pt x="0" y="0"/>
                  </a:moveTo>
                  <a:lnTo>
                    <a:pt x="0" y="21712"/>
                  </a:lnTo>
                  <a:lnTo>
                    <a:pt x="0" y="69479"/>
                  </a:lnTo>
                  <a:lnTo>
                    <a:pt x="0" y="117246"/>
                  </a:lnTo>
                  <a:lnTo>
                    <a:pt x="0" y="138958"/>
                  </a:lnTo>
                </a:path>
              </a:pathLst>
            </a:custGeom>
            <a:ln w="2336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16791050" y="2046114"/>
              <a:ext cx="0" cy="136525"/>
            </a:xfrm>
            <a:custGeom>
              <a:avLst/>
              <a:gdLst/>
              <a:ahLst/>
              <a:cxnLst/>
              <a:rect l="l" t="t" r="r" b="b"/>
              <a:pathLst>
                <a:path h="136525">
                  <a:moveTo>
                    <a:pt x="0" y="0"/>
                  </a:moveTo>
                  <a:lnTo>
                    <a:pt x="0" y="21330"/>
                  </a:lnTo>
                  <a:lnTo>
                    <a:pt x="0" y="68259"/>
                  </a:lnTo>
                  <a:lnTo>
                    <a:pt x="0" y="115187"/>
                  </a:lnTo>
                  <a:lnTo>
                    <a:pt x="0" y="136518"/>
                  </a:lnTo>
                </a:path>
              </a:pathLst>
            </a:custGeom>
            <a:ln w="2336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16918996" y="2056432"/>
              <a:ext cx="0" cy="132080"/>
            </a:xfrm>
            <a:custGeom>
              <a:avLst/>
              <a:gdLst/>
              <a:ahLst/>
              <a:cxnLst/>
              <a:rect l="l" t="t" r="r" b="b"/>
              <a:pathLst>
                <a:path h="132080">
                  <a:moveTo>
                    <a:pt x="0" y="0"/>
                  </a:moveTo>
                  <a:lnTo>
                    <a:pt x="0" y="20569"/>
                  </a:lnTo>
                  <a:lnTo>
                    <a:pt x="0" y="65821"/>
                  </a:lnTo>
                  <a:lnTo>
                    <a:pt x="0" y="111073"/>
                  </a:lnTo>
                  <a:lnTo>
                    <a:pt x="0" y="131642"/>
                  </a:lnTo>
                </a:path>
              </a:pathLst>
            </a:custGeom>
            <a:ln w="2336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17053089" y="2046112"/>
              <a:ext cx="0" cy="139065"/>
            </a:xfrm>
            <a:custGeom>
              <a:avLst/>
              <a:gdLst/>
              <a:ahLst/>
              <a:cxnLst/>
              <a:rect l="l" t="t" r="r" b="b"/>
              <a:pathLst>
                <a:path h="139064">
                  <a:moveTo>
                    <a:pt x="0" y="0"/>
                  </a:moveTo>
                  <a:lnTo>
                    <a:pt x="0" y="21712"/>
                  </a:lnTo>
                  <a:lnTo>
                    <a:pt x="0" y="69479"/>
                  </a:lnTo>
                  <a:lnTo>
                    <a:pt x="0" y="117246"/>
                  </a:lnTo>
                  <a:lnTo>
                    <a:pt x="0" y="138958"/>
                  </a:lnTo>
                </a:path>
              </a:pathLst>
            </a:custGeom>
            <a:ln w="2336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17179055" y="2056432"/>
              <a:ext cx="0" cy="121920"/>
            </a:xfrm>
            <a:custGeom>
              <a:avLst/>
              <a:gdLst/>
              <a:ahLst/>
              <a:cxnLst/>
              <a:rect l="l" t="t" r="r" b="b"/>
              <a:pathLst>
                <a:path h="121919">
                  <a:moveTo>
                    <a:pt x="0" y="0"/>
                  </a:moveTo>
                  <a:lnTo>
                    <a:pt x="0" y="18956"/>
                  </a:lnTo>
                  <a:lnTo>
                    <a:pt x="0" y="60662"/>
                  </a:lnTo>
                  <a:lnTo>
                    <a:pt x="0" y="102367"/>
                  </a:lnTo>
                  <a:lnTo>
                    <a:pt x="0" y="121324"/>
                  </a:lnTo>
                </a:path>
              </a:pathLst>
            </a:custGeom>
            <a:ln w="2336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16299110" y="1907438"/>
              <a:ext cx="0" cy="132080"/>
            </a:xfrm>
            <a:custGeom>
              <a:avLst/>
              <a:gdLst/>
              <a:ahLst/>
              <a:cxnLst/>
              <a:rect l="l" t="t" r="r" b="b"/>
              <a:pathLst>
                <a:path h="132080">
                  <a:moveTo>
                    <a:pt x="0" y="0"/>
                  </a:moveTo>
                  <a:lnTo>
                    <a:pt x="0" y="20569"/>
                  </a:lnTo>
                  <a:lnTo>
                    <a:pt x="0" y="65821"/>
                  </a:lnTo>
                  <a:lnTo>
                    <a:pt x="0" y="111073"/>
                  </a:lnTo>
                  <a:lnTo>
                    <a:pt x="0" y="131642"/>
                  </a:lnTo>
                </a:path>
              </a:pathLst>
            </a:custGeom>
            <a:ln w="2336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16445100" y="1906446"/>
              <a:ext cx="0" cy="133985"/>
            </a:xfrm>
            <a:custGeom>
              <a:avLst/>
              <a:gdLst/>
              <a:ahLst/>
              <a:cxnLst/>
              <a:rect l="l" t="t" r="r" b="b"/>
              <a:pathLst>
                <a:path h="133985">
                  <a:moveTo>
                    <a:pt x="0" y="0"/>
                  </a:moveTo>
                  <a:lnTo>
                    <a:pt x="0" y="20879"/>
                  </a:lnTo>
                  <a:lnTo>
                    <a:pt x="0" y="66812"/>
                  </a:lnTo>
                  <a:lnTo>
                    <a:pt x="0" y="112746"/>
                  </a:lnTo>
                  <a:lnTo>
                    <a:pt x="0" y="133625"/>
                  </a:lnTo>
                </a:path>
              </a:pathLst>
            </a:custGeom>
            <a:ln w="2336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16569864" y="1912314"/>
              <a:ext cx="0" cy="129539"/>
            </a:xfrm>
            <a:custGeom>
              <a:avLst/>
              <a:gdLst/>
              <a:ahLst/>
              <a:cxnLst/>
              <a:rect l="l" t="t" r="r" b="b"/>
              <a:pathLst>
                <a:path h="129539">
                  <a:moveTo>
                    <a:pt x="0" y="0"/>
                  </a:moveTo>
                  <a:lnTo>
                    <a:pt x="0" y="20188"/>
                  </a:lnTo>
                  <a:lnTo>
                    <a:pt x="0" y="64603"/>
                  </a:lnTo>
                  <a:lnTo>
                    <a:pt x="0" y="109018"/>
                  </a:lnTo>
                  <a:lnTo>
                    <a:pt x="0" y="129206"/>
                  </a:lnTo>
                </a:path>
              </a:pathLst>
            </a:custGeom>
            <a:ln w="2336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16697123" y="1907438"/>
              <a:ext cx="0" cy="139065"/>
            </a:xfrm>
            <a:custGeom>
              <a:avLst/>
              <a:gdLst/>
              <a:ahLst/>
              <a:cxnLst/>
              <a:rect l="l" t="t" r="r" b="b"/>
              <a:pathLst>
                <a:path h="139064">
                  <a:moveTo>
                    <a:pt x="0" y="0"/>
                  </a:moveTo>
                  <a:lnTo>
                    <a:pt x="0" y="21712"/>
                  </a:lnTo>
                  <a:lnTo>
                    <a:pt x="0" y="69479"/>
                  </a:lnTo>
                  <a:lnTo>
                    <a:pt x="0" y="117246"/>
                  </a:lnTo>
                  <a:lnTo>
                    <a:pt x="0" y="138958"/>
                  </a:lnTo>
                </a:path>
              </a:pathLst>
            </a:custGeom>
            <a:ln w="2336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16839828" y="1907438"/>
              <a:ext cx="0" cy="136525"/>
            </a:xfrm>
            <a:custGeom>
              <a:avLst/>
              <a:gdLst/>
              <a:ahLst/>
              <a:cxnLst/>
              <a:rect l="l" t="t" r="r" b="b"/>
              <a:pathLst>
                <a:path h="136525">
                  <a:moveTo>
                    <a:pt x="0" y="0"/>
                  </a:moveTo>
                  <a:lnTo>
                    <a:pt x="0" y="21330"/>
                  </a:lnTo>
                  <a:lnTo>
                    <a:pt x="0" y="68259"/>
                  </a:lnTo>
                  <a:lnTo>
                    <a:pt x="0" y="115187"/>
                  </a:lnTo>
                  <a:lnTo>
                    <a:pt x="0" y="136518"/>
                  </a:lnTo>
                </a:path>
              </a:pathLst>
            </a:custGeom>
            <a:ln w="2336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16970848" y="1908430"/>
              <a:ext cx="0" cy="132080"/>
            </a:xfrm>
            <a:custGeom>
              <a:avLst/>
              <a:gdLst/>
              <a:ahLst/>
              <a:cxnLst/>
              <a:rect l="l" t="t" r="r" b="b"/>
              <a:pathLst>
                <a:path h="132080">
                  <a:moveTo>
                    <a:pt x="0" y="0"/>
                  </a:moveTo>
                  <a:lnTo>
                    <a:pt x="0" y="20569"/>
                  </a:lnTo>
                  <a:lnTo>
                    <a:pt x="0" y="65821"/>
                  </a:lnTo>
                  <a:lnTo>
                    <a:pt x="0" y="111073"/>
                  </a:lnTo>
                  <a:lnTo>
                    <a:pt x="0" y="131642"/>
                  </a:lnTo>
                </a:path>
              </a:pathLst>
            </a:custGeom>
            <a:ln w="2336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17101867" y="1907438"/>
              <a:ext cx="0" cy="139065"/>
            </a:xfrm>
            <a:custGeom>
              <a:avLst/>
              <a:gdLst/>
              <a:ahLst/>
              <a:cxnLst/>
              <a:rect l="l" t="t" r="r" b="b"/>
              <a:pathLst>
                <a:path h="139064">
                  <a:moveTo>
                    <a:pt x="0" y="0"/>
                  </a:moveTo>
                  <a:lnTo>
                    <a:pt x="0" y="21712"/>
                  </a:lnTo>
                  <a:lnTo>
                    <a:pt x="0" y="69479"/>
                  </a:lnTo>
                  <a:lnTo>
                    <a:pt x="0" y="117246"/>
                  </a:lnTo>
                  <a:lnTo>
                    <a:pt x="0" y="138958"/>
                  </a:lnTo>
                </a:path>
              </a:pathLst>
            </a:custGeom>
            <a:ln w="2336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17227625" y="1909500"/>
              <a:ext cx="0" cy="127000"/>
            </a:xfrm>
            <a:custGeom>
              <a:avLst/>
              <a:gdLst/>
              <a:ahLst/>
              <a:cxnLst/>
              <a:rect l="l" t="t" r="r" b="b"/>
              <a:pathLst>
                <a:path h="127000">
                  <a:moveTo>
                    <a:pt x="0" y="0"/>
                  </a:moveTo>
                  <a:lnTo>
                    <a:pt x="0" y="19807"/>
                  </a:lnTo>
                  <a:lnTo>
                    <a:pt x="0" y="63383"/>
                  </a:lnTo>
                  <a:lnTo>
                    <a:pt x="0" y="106958"/>
                  </a:lnTo>
                  <a:lnTo>
                    <a:pt x="0" y="126766"/>
                  </a:lnTo>
                </a:path>
              </a:pathLst>
            </a:custGeom>
            <a:ln w="2336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16250332" y="1761628"/>
              <a:ext cx="0" cy="132080"/>
            </a:xfrm>
            <a:custGeom>
              <a:avLst/>
              <a:gdLst/>
              <a:ahLst/>
              <a:cxnLst/>
              <a:rect l="l" t="t" r="r" b="b"/>
              <a:pathLst>
                <a:path h="132080">
                  <a:moveTo>
                    <a:pt x="0" y="0"/>
                  </a:moveTo>
                  <a:lnTo>
                    <a:pt x="0" y="20569"/>
                  </a:lnTo>
                  <a:lnTo>
                    <a:pt x="0" y="65821"/>
                  </a:lnTo>
                  <a:lnTo>
                    <a:pt x="0" y="111073"/>
                  </a:lnTo>
                  <a:lnTo>
                    <a:pt x="0" y="131642"/>
                  </a:lnTo>
                </a:path>
              </a:pathLst>
            </a:custGeom>
            <a:ln w="2336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16396322" y="1760636"/>
              <a:ext cx="0" cy="133985"/>
            </a:xfrm>
            <a:custGeom>
              <a:avLst/>
              <a:gdLst/>
              <a:ahLst/>
              <a:cxnLst/>
              <a:rect l="l" t="t" r="r" b="b"/>
              <a:pathLst>
                <a:path h="133985">
                  <a:moveTo>
                    <a:pt x="0" y="0"/>
                  </a:moveTo>
                  <a:lnTo>
                    <a:pt x="0" y="20879"/>
                  </a:lnTo>
                  <a:lnTo>
                    <a:pt x="0" y="66812"/>
                  </a:lnTo>
                  <a:lnTo>
                    <a:pt x="0" y="112746"/>
                  </a:lnTo>
                  <a:lnTo>
                    <a:pt x="0" y="133625"/>
                  </a:lnTo>
                </a:path>
              </a:pathLst>
            </a:custGeom>
            <a:ln w="2336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16521086" y="1766504"/>
              <a:ext cx="0" cy="129539"/>
            </a:xfrm>
            <a:custGeom>
              <a:avLst/>
              <a:gdLst/>
              <a:ahLst/>
              <a:cxnLst/>
              <a:rect l="l" t="t" r="r" b="b"/>
              <a:pathLst>
                <a:path h="129539">
                  <a:moveTo>
                    <a:pt x="0" y="0"/>
                  </a:moveTo>
                  <a:lnTo>
                    <a:pt x="0" y="20188"/>
                  </a:lnTo>
                  <a:lnTo>
                    <a:pt x="0" y="64603"/>
                  </a:lnTo>
                  <a:lnTo>
                    <a:pt x="0" y="109018"/>
                  </a:lnTo>
                  <a:lnTo>
                    <a:pt x="0" y="129206"/>
                  </a:lnTo>
                </a:path>
              </a:pathLst>
            </a:custGeom>
            <a:ln w="2336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16648345" y="1761628"/>
              <a:ext cx="0" cy="139065"/>
            </a:xfrm>
            <a:custGeom>
              <a:avLst/>
              <a:gdLst/>
              <a:ahLst/>
              <a:cxnLst/>
              <a:rect l="l" t="t" r="r" b="b"/>
              <a:pathLst>
                <a:path h="139064">
                  <a:moveTo>
                    <a:pt x="0" y="0"/>
                  </a:moveTo>
                  <a:lnTo>
                    <a:pt x="0" y="21712"/>
                  </a:lnTo>
                  <a:lnTo>
                    <a:pt x="0" y="69479"/>
                  </a:lnTo>
                  <a:lnTo>
                    <a:pt x="0" y="117246"/>
                  </a:lnTo>
                  <a:lnTo>
                    <a:pt x="0" y="138958"/>
                  </a:lnTo>
                </a:path>
              </a:pathLst>
            </a:custGeom>
            <a:ln w="2336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16791050" y="1761628"/>
              <a:ext cx="0" cy="136525"/>
            </a:xfrm>
            <a:custGeom>
              <a:avLst/>
              <a:gdLst/>
              <a:ahLst/>
              <a:cxnLst/>
              <a:rect l="l" t="t" r="r" b="b"/>
              <a:pathLst>
                <a:path h="136525">
                  <a:moveTo>
                    <a:pt x="0" y="0"/>
                  </a:moveTo>
                  <a:lnTo>
                    <a:pt x="0" y="21330"/>
                  </a:lnTo>
                  <a:lnTo>
                    <a:pt x="0" y="68259"/>
                  </a:lnTo>
                  <a:lnTo>
                    <a:pt x="0" y="115187"/>
                  </a:lnTo>
                  <a:lnTo>
                    <a:pt x="0" y="136518"/>
                  </a:lnTo>
                </a:path>
              </a:pathLst>
            </a:custGeom>
            <a:ln w="2336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16922069" y="1762620"/>
              <a:ext cx="0" cy="132080"/>
            </a:xfrm>
            <a:custGeom>
              <a:avLst/>
              <a:gdLst/>
              <a:ahLst/>
              <a:cxnLst/>
              <a:rect l="l" t="t" r="r" b="b"/>
              <a:pathLst>
                <a:path h="132080">
                  <a:moveTo>
                    <a:pt x="0" y="0"/>
                  </a:moveTo>
                  <a:lnTo>
                    <a:pt x="0" y="20569"/>
                  </a:lnTo>
                  <a:lnTo>
                    <a:pt x="0" y="65821"/>
                  </a:lnTo>
                  <a:lnTo>
                    <a:pt x="0" y="111073"/>
                  </a:lnTo>
                  <a:lnTo>
                    <a:pt x="0" y="131642"/>
                  </a:lnTo>
                </a:path>
              </a:pathLst>
            </a:custGeom>
            <a:ln w="2336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17053089" y="1761628"/>
              <a:ext cx="0" cy="139065"/>
            </a:xfrm>
            <a:custGeom>
              <a:avLst/>
              <a:gdLst/>
              <a:ahLst/>
              <a:cxnLst/>
              <a:rect l="l" t="t" r="r" b="b"/>
              <a:pathLst>
                <a:path h="139064">
                  <a:moveTo>
                    <a:pt x="0" y="0"/>
                  </a:moveTo>
                  <a:lnTo>
                    <a:pt x="0" y="21712"/>
                  </a:lnTo>
                  <a:lnTo>
                    <a:pt x="0" y="69479"/>
                  </a:lnTo>
                  <a:lnTo>
                    <a:pt x="0" y="117246"/>
                  </a:lnTo>
                  <a:lnTo>
                    <a:pt x="0" y="138958"/>
                  </a:lnTo>
                </a:path>
              </a:pathLst>
            </a:custGeom>
            <a:ln w="2336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17178847" y="1763689"/>
              <a:ext cx="0" cy="127000"/>
            </a:xfrm>
            <a:custGeom>
              <a:avLst/>
              <a:gdLst/>
              <a:ahLst/>
              <a:cxnLst/>
              <a:rect l="l" t="t" r="r" b="b"/>
              <a:pathLst>
                <a:path h="127000">
                  <a:moveTo>
                    <a:pt x="0" y="0"/>
                  </a:moveTo>
                  <a:lnTo>
                    <a:pt x="0" y="19807"/>
                  </a:lnTo>
                  <a:lnTo>
                    <a:pt x="0" y="63383"/>
                  </a:lnTo>
                  <a:lnTo>
                    <a:pt x="0" y="106958"/>
                  </a:lnTo>
                  <a:lnTo>
                    <a:pt x="0" y="126766"/>
                  </a:lnTo>
                </a:path>
              </a:pathLst>
            </a:custGeom>
            <a:ln w="2336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17292705" y="1768446"/>
              <a:ext cx="0" cy="124460"/>
            </a:xfrm>
            <a:custGeom>
              <a:avLst/>
              <a:gdLst/>
              <a:ahLst/>
              <a:cxnLst/>
              <a:rect l="l" t="t" r="r" b="b"/>
              <a:pathLst>
                <a:path h="124460">
                  <a:moveTo>
                    <a:pt x="0" y="0"/>
                  </a:moveTo>
                  <a:lnTo>
                    <a:pt x="0" y="19426"/>
                  </a:lnTo>
                  <a:lnTo>
                    <a:pt x="0" y="62165"/>
                  </a:lnTo>
                  <a:lnTo>
                    <a:pt x="0" y="104904"/>
                  </a:lnTo>
                  <a:lnTo>
                    <a:pt x="0" y="124330"/>
                  </a:lnTo>
                </a:path>
              </a:pathLst>
            </a:custGeom>
            <a:ln w="2336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16190633" y="1614895"/>
              <a:ext cx="0" cy="132080"/>
            </a:xfrm>
            <a:custGeom>
              <a:avLst/>
              <a:gdLst/>
              <a:ahLst/>
              <a:cxnLst/>
              <a:rect l="l" t="t" r="r" b="b"/>
              <a:pathLst>
                <a:path h="132080">
                  <a:moveTo>
                    <a:pt x="0" y="0"/>
                  </a:moveTo>
                  <a:lnTo>
                    <a:pt x="0" y="20569"/>
                  </a:lnTo>
                  <a:lnTo>
                    <a:pt x="0" y="65821"/>
                  </a:lnTo>
                  <a:lnTo>
                    <a:pt x="0" y="111073"/>
                  </a:lnTo>
                  <a:lnTo>
                    <a:pt x="0" y="131642"/>
                  </a:lnTo>
                </a:path>
              </a:pathLst>
            </a:custGeom>
            <a:ln w="2336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16340315" y="1614896"/>
              <a:ext cx="0" cy="133985"/>
            </a:xfrm>
            <a:custGeom>
              <a:avLst/>
              <a:gdLst/>
              <a:ahLst/>
              <a:cxnLst/>
              <a:rect l="l" t="t" r="r" b="b"/>
              <a:pathLst>
                <a:path h="133985">
                  <a:moveTo>
                    <a:pt x="0" y="0"/>
                  </a:moveTo>
                  <a:lnTo>
                    <a:pt x="0" y="20879"/>
                  </a:lnTo>
                  <a:lnTo>
                    <a:pt x="0" y="66812"/>
                  </a:lnTo>
                  <a:lnTo>
                    <a:pt x="0" y="112746"/>
                  </a:lnTo>
                  <a:lnTo>
                    <a:pt x="0" y="133625"/>
                  </a:lnTo>
                </a:path>
              </a:pathLst>
            </a:custGeom>
            <a:ln w="2336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16460089" y="1614418"/>
              <a:ext cx="0" cy="137160"/>
            </a:xfrm>
            <a:custGeom>
              <a:avLst/>
              <a:gdLst/>
              <a:ahLst/>
              <a:cxnLst/>
              <a:rect l="l" t="t" r="r" b="b"/>
              <a:pathLst>
                <a:path h="137160">
                  <a:moveTo>
                    <a:pt x="0" y="0"/>
                  </a:moveTo>
                  <a:lnTo>
                    <a:pt x="0" y="21390"/>
                  </a:lnTo>
                  <a:lnTo>
                    <a:pt x="0" y="68448"/>
                  </a:lnTo>
                  <a:lnTo>
                    <a:pt x="0" y="115507"/>
                  </a:lnTo>
                  <a:lnTo>
                    <a:pt x="0" y="136897"/>
                  </a:lnTo>
                </a:path>
              </a:pathLst>
            </a:custGeom>
            <a:ln w="2336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16587349" y="1614210"/>
              <a:ext cx="1905" cy="142240"/>
            </a:xfrm>
            <a:custGeom>
              <a:avLst/>
              <a:gdLst/>
              <a:ahLst/>
              <a:cxnLst/>
              <a:rect l="l" t="t" r="r" b="b"/>
              <a:pathLst>
                <a:path w="1905" h="142239">
                  <a:moveTo>
                    <a:pt x="1298" y="0"/>
                  </a:moveTo>
                  <a:lnTo>
                    <a:pt x="1095" y="22184"/>
                  </a:lnTo>
                  <a:lnTo>
                    <a:pt x="649" y="70990"/>
                  </a:lnTo>
                  <a:lnTo>
                    <a:pt x="202" y="119796"/>
                  </a:lnTo>
                  <a:lnTo>
                    <a:pt x="0" y="141980"/>
                  </a:lnTo>
                </a:path>
              </a:pathLst>
            </a:custGeom>
            <a:ln w="2336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16730056" y="1614896"/>
              <a:ext cx="0" cy="139065"/>
            </a:xfrm>
            <a:custGeom>
              <a:avLst/>
              <a:gdLst/>
              <a:ahLst/>
              <a:cxnLst/>
              <a:rect l="l" t="t" r="r" b="b"/>
              <a:pathLst>
                <a:path h="139064">
                  <a:moveTo>
                    <a:pt x="0" y="0"/>
                  </a:moveTo>
                  <a:lnTo>
                    <a:pt x="0" y="21696"/>
                  </a:lnTo>
                  <a:lnTo>
                    <a:pt x="0" y="69427"/>
                  </a:lnTo>
                  <a:lnTo>
                    <a:pt x="0" y="117158"/>
                  </a:lnTo>
                  <a:lnTo>
                    <a:pt x="0" y="138854"/>
                  </a:lnTo>
                </a:path>
              </a:pathLst>
            </a:custGeom>
            <a:ln w="2336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16861072" y="1614213"/>
              <a:ext cx="0" cy="147955"/>
            </a:xfrm>
            <a:custGeom>
              <a:avLst/>
              <a:gdLst/>
              <a:ahLst/>
              <a:cxnLst/>
              <a:rect l="l" t="t" r="r" b="b"/>
              <a:pathLst>
                <a:path h="147955">
                  <a:moveTo>
                    <a:pt x="0" y="0"/>
                  </a:moveTo>
                  <a:lnTo>
                    <a:pt x="0" y="23063"/>
                  </a:lnTo>
                  <a:lnTo>
                    <a:pt x="0" y="73802"/>
                  </a:lnTo>
                  <a:lnTo>
                    <a:pt x="0" y="124541"/>
                  </a:lnTo>
                  <a:lnTo>
                    <a:pt x="0" y="147604"/>
                  </a:lnTo>
                </a:path>
              </a:pathLst>
            </a:custGeom>
            <a:ln w="2336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16993389" y="1614638"/>
              <a:ext cx="0" cy="139065"/>
            </a:xfrm>
            <a:custGeom>
              <a:avLst/>
              <a:gdLst/>
              <a:ahLst/>
              <a:cxnLst/>
              <a:rect l="l" t="t" r="r" b="b"/>
              <a:pathLst>
                <a:path h="139064">
                  <a:moveTo>
                    <a:pt x="0" y="0"/>
                  </a:moveTo>
                  <a:lnTo>
                    <a:pt x="0" y="21712"/>
                  </a:lnTo>
                  <a:lnTo>
                    <a:pt x="0" y="69479"/>
                  </a:lnTo>
                  <a:lnTo>
                    <a:pt x="0" y="117246"/>
                  </a:lnTo>
                  <a:lnTo>
                    <a:pt x="0" y="138958"/>
                  </a:lnTo>
                </a:path>
              </a:pathLst>
            </a:custGeom>
            <a:ln w="2336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17117850" y="1614639"/>
              <a:ext cx="0" cy="131445"/>
            </a:xfrm>
            <a:custGeom>
              <a:avLst/>
              <a:gdLst/>
              <a:ahLst/>
              <a:cxnLst/>
              <a:rect l="l" t="t" r="r" b="b"/>
              <a:pathLst>
                <a:path h="131444">
                  <a:moveTo>
                    <a:pt x="0" y="0"/>
                  </a:moveTo>
                  <a:lnTo>
                    <a:pt x="0" y="20535"/>
                  </a:lnTo>
                  <a:lnTo>
                    <a:pt x="0" y="65712"/>
                  </a:lnTo>
                  <a:lnTo>
                    <a:pt x="0" y="110889"/>
                  </a:lnTo>
                  <a:lnTo>
                    <a:pt x="0" y="131424"/>
                  </a:lnTo>
                </a:path>
              </a:pathLst>
            </a:custGeom>
            <a:ln w="2336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17238852" y="1614895"/>
              <a:ext cx="635" cy="132715"/>
            </a:xfrm>
            <a:custGeom>
              <a:avLst/>
              <a:gdLst/>
              <a:ahLst/>
              <a:cxnLst/>
              <a:rect l="l" t="t" r="r" b="b"/>
              <a:pathLst>
                <a:path w="634" h="132714">
                  <a:moveTo>
                    <a:pt x="456" y="0"/>
                  </a:moveTo>
                  <a:lnTo>
                    <a:pt x="385" y="20666"/>
                  </a:lnTo>
                  <a:lnTo>
                    <a:pt x="228" y="66132"/>
                  </a:lnTo>
                  <a:lnTo>
                    <a:pt x="71" y="111598"/>
                  </a:lnTo>
                  <a:lnTo>
                    <a:pt x="0" y="132265"/>
                  </a:lnTo>
                </a:path>
              </a:pathLst>
            </a:custGeom>
            <a:ln w="2336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3" name="object 73"/>
          <p:cNvSpPr/>
          <p:nvPr/>
        </p:nvSpPr>
        <p:spPr>
          <a:xfrm>
            <a:off x="16342630" y="1580628"/>
            <a:ext cx="351155" cy="0"/>
          </a:xfrm>
          <a:custGeom>
            <a:avLst/>
            <a:gdLst/>
            <a:ahLst/>
            <a:cxnLst/>
            <a:rect l="l" t="t" r="r" b="b"/>
            <a:pathLst>
              <a:path w="351155">
                <a:moveTo>
                  <a:pt x="0" y="0"/>
                </a:moveTo>
                <a:lnTo>
                  <a:pt x="54787" y="0"/>
                </a:lnTo>
                <a:lnTo>
                  <a:pt x="175321" y="0"/>
                </a:lnTo>
                <a:lnTo>
                  <a:pt x="295854" y="0"/>
                </a:lnTo>
                <a:lnTo>
                  <a:pt x="350642" y="0"/>
                </a:lnTo>
              </a:path>
            </a:pathLst>
          </a:custGeom>
          <a:ln w="23367">
            <a:solidFill>
              <a:srgbClr val="E3F1C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object 87"/>
          <p:cNvSpPr/>
          <p:nvPr/>
        </p:nvSpPr>
        <p:spPr>
          <a:xfrm>
            <a:off x="16342630" y="1580628"/>
            <a:ext cx="351155" cy="0"/>
          </a:xfrm>
          <a:custGeom>
            <a:avLst/>
            <a:gdLst/>
            <a:ahLst/>
            <a:cxnLst/>
            <a:rect l="l" t="t" r="r" b="b"/>
            <a:pathLst>
              <a:path w="351155">
                <a:moveTo>
                  <a:pt x="0" y="0"/>
                </a:moveTo>
                <a:lnTo>
                  <a:pt x="54787" y="0"/>
                </a:lnTo>
                <a:lnTo>
                  <a:pt x="175321" y="0"/>
                </a:lnTo>
                <a:lnTo>
                  <a:pt x="295854" y="0"/>
                </a:lnTo>
                <a:lnTo>
                  <a:pt x="350642" y="0"/>
                </a:lnTo>
              </a:path>
            </a:pathLst>
          </a:custGeom>
          <a:ln w="23367">
            <a:solidFill>
              <a:srgbClr val="E3F1C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16343776" y="1657772"/>
            <a:ext cx="542290" cy="0"/>
          </a:xfrm>
          <a:custGeom>
            <a:avLst/>
            <a:gdLst/>
            <a:ahLst/>
            <a:cxnLst/>
            <a:rect l="l" t="t" r="r" b="b"/>
            <a:pathLst>
              <a:path w="542290">
                <a:moveTo>
                  <a:pt x="0" y="0"/>
                </a:moveTo>
                <a:lnTo>
                  <a:pt x="84672" y="0"/>
                </a:lnTo>
                <a:lnTo>
                  <a:pt x="270951" y="0"/>
                </a:lnTo>
                <a:lnTo>
                  <a:pt x="457230" y="0"/>
                </a:lnTo>
                <a:lnTo>
                  <a:pt x="541902" y="0"/>
                </a:lnTo>
              </a:path>
            </a:pathLst>
          </a:custGeom>
          <a:ln w="23367">
            <a:solidFill>
              <a:srgbClr val="E3F1C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" name="object 88"/>
          <p:cNvSpPr/>
          <p:nvPr/>
        </p:nvSpPr>
        <p:spPr>
          <a:xfrm>
            <a:off x="16343776" y="1657772"/>
            <a:ext cx="542290" cy="0"/>
          </a:xfrm>
          <a:custGeom>
            <a:avLst/>
            <a:gdLst/>
            <a:ahLst/>
            <a:cxnLst/>
            <a:rect l="l" t="t" r="r" b="b"/>
            <a:pathLst>
              <a:path w="542290">
                <a:moveTo>
                  <a:pt x="0" y="0"/>
                </a:moveTo>
                <a:lnTo>
                  <a:pt x="84672" y="0"/>
                </a:lnTo>
                <a:lnTo>
                  <a:pt x="270951" y="0"/>
                </a:lnTo>
                <a:lnTo>
                  <a:pt x="457230" y="0"/>
                </a:lnTo>
                <a:lnTo>
                  <a:pt x="541902" y="0"/>
                </a:lnTo>
              </a:path>
            </a:pathLst>
          </a:custGeom>
          <a:ln w="23367">
            <a:solidFill>
              <a:srgbClr val="E3F1C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16434872" y="1734535"/>
            <a:ext cx="437515" cy="0"/>
          </a:xfrm>
          <a:custGeom>
            <a:avLst/>
            <a:gdLst/>
            <a:ahLst/>
            <a:cxnLst/>
            <a:rect l="l" t="t" r="r" b="b"/>
            <a:pathLst>
              <a:path w="437515">
                <a:moveTo>
                  <a:pt x="0" y="0"/>
                </a:moveTo>
                <a:lnTo>
                  <a:pt x="68306" y="0"/>
                </a:lnTo>
                <a:lnTo>
                  <a:pt x="218582" y="0"/>
                </a:lnTo>
                <a:lnTo>
                  <a:pt x="368857" y="0"/>
                </a:lnTo>
                <a:lnTo>
                  <a:pt x="437164" y="0"/>
                </a:lnTo>
              </a:path>
            </a:pathLst>
          </a:custGeom>
          <a:ln w="23367">
            <a:solidFill>
              <a:srgbClr val="E3F1C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object 89"/>
          <p:cNvSpPr/>
          <p:nvPr/>
        </p:nvSpPr>
        <p:spPr>
          <a:xfrm>
            <a:off x="16434872" y="1734535"/>
            <a:ext cx="437515" cy="0"/>
          </a:xfrm>
          <a:custGeom>
            <a:avLst/>
            <a:gdLst/>
            <a:ahLst/>
            <a:cxnLst/>
            <a:rect l="l" t="t" r="r" b="b"/>
            <a:pathLst>
              <a:path w="437515">
                <a:moveTo>
                  <a:pt x="0" y="0"/>
                </a:moveTo>
                <a:lnTo>
                  <a:pt x="68306" y="0"/>
                </a:lnTo>
                <a:lnTo>
                  <a:pt x="218582" y="0"/>
                </a:lnTo>
                <a:lnTo>
                  <a:pt x="368857" y="0"/>
                </a:lnTo>
                <a:lnTo>
                  <a:pt x="437164" y="0"/>
                </a:lnTo>
              </a:path>
            </a:pathLst>
          </a:custGeom>
          <a:ln w="23367">
            <a:solidFill>
              <a:srgbClr val="E3F1C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16512305" y="1809061"/>
            <a:ext cx="519430" cy="0"/>
          </a:xfrm>
          <a:custGeom>
            <a:avLst/>
            <a:gdLst/>
            <a:ahLst/>
            <a:cxnLst/>
            <a:rect l="l" t="t" r="r" b="b"/>
            <a:pathLst>
              <a:path w="519430">
                <a:moveTo>
                  <a:pt x="0" y="0"/>
                </a:moveTo>
                <a:lnTo>
                  <a:pt x="81114" y="0"/>
                </a:lnTo>
                <a:lnTo>
                  <a:pt x="259566" y="0"/>
                </a:lnTo>
                <a:lnTo>
                  <a:pt x="438017" y="0"/>
                </a:lnTo>
                <a:lnTo>
                  <a:pt x="519132" y="0"/>
                </a:lnTo>
              </a:path>
            </a:pathLst>
          </a:custGeom>
          <a:ln w="23367">
            <a:solidFill>
              <a:srgbClr val="E3F1C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object 90"/>
          <p:cNvSpPr/>
          <p:nvPr/>
        </p:nvSpPr>
        <p:spPr>
          <a:xfrm>
            <a:off x="16512305" y="1809061"/>
            <a:ext cx="519430" cy="0"/>
          </a:xfrm>
          <a:custGeom>
            <a:avLst/>
            <a:gdLst/>
            <a:ahLst/>
            <a:cxnLst/>
            <a:rect l="l" t="t" r="r" b="b"/>
            <a:pathLst>
              <a:path w="519430">
                <a:moveTo>
                  <a:pt x="0" y="0"/>
                </a:moveTo>
                <a:lnTo>
                  <a:pt x="81114" y="0"/>
                </a:lnTo>
                <a:lnTo>
                  <a:pt x="259566" y="0"/>
                </a:lnTo>
                <a:lnTo>
                  <a:pt x="438017" y="0"/>
                </a:lnTo>
                <a:lnTo>
                  <a:pt x="519132" y="0"/>
                </a:lnTo>
              </a:path>
            </a:pathLst>
          </a:custGeom>
          <a:ln w="23367">
            <a:solidFill>
              <a:srgbClr val="E3F1C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16354015" y="1883767"/>
            <a:ext cx="328295" cy="0"/>
          </a:xfrm>
          <a:custGeom>
            <a:avLst/>
            <a:gdLst/>
            <a:ahLst/>
            <a:cxnLst/>
            <a:rect l="l" t="t" r="r" b="b"/>
            <a:pathLst>
              <a:path w="328294">
                <a:moveTo>
                  <a:pt x="0" y="0"/>
                </a:moveTo>
                <a:lnTo>
                  <a:pt x="51229" y="0"/>
                </a:lnTo>
                <a:lnTo>
                  <a:pt x="163935" y="0"/>
                </a:lnTo>
                <a:lnTo>
                  <a:pt x="276641" y="0"/>
                </a:lnTo>
                <a:lnTo>
                  <a:pt x="327871" y="0"/>
                </a:lnTo>
              </a:path>
            </a:pathLst>
          </a:custGeom>
          <a:ln w="23367">
            <a:solidFill>
              <a:srgbClr val="E3F1C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" name="object 91"/>
          <p:cNvSpPr/>
          <p:nvPr/>
        </p:nvSpPr>
        <p:spPr>
          <a:xfrm>
            <a:off x="16354015" y="1883767"/>
            <a:ext cx="328295" cy="0"/>
          </a:xfrm>
          <a:custGeom>
            <a:avLst/>
            <a:gdLst/>
            <a:ahLst/>
            <a:cxnLst/>
            <a:rect l="l" t="t" r="r" b="b"/>
            <a:pathLst>
              <a:path w="328294">
                <a:moveTo>
                  <a:pt x="0" y="0"/>
                </a:moveTo>
                <a:lnTo>
                  <a:pt x="51229" y="0"/>
                </a:lnTo>
                <a:lnTo>
                  <a:pt x="163935" y="0"/>
                </a:lnTo>
                <a:lnTo>
                  <a:pt x="276641" y="0"/>
                </a:lnTo>
                <a:lnTo>
                  <a:pt x="327871" y="0"/>
                </a:lnTo>
              </a:path>
            </a:pathLst>
          </a:custGeom>
          <a:ln w="23367">
            <a:solidFill>
              <a:srgbClr val="E3F1C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97" name="object 97"/>
          <p:cNvGrpSpPr/>
          <p:nvPr/>
        </p:nvGrpSpPr>
        <p:grpSpPr>
          <a:xfrm>
            <a:off x="15998863" y="1577654"/>
            <a:ext cx="753745" cy="1313180"/>
            <a:chOff x="15998863" y="1577654"/>
            <a:chExt cx="753745" cy="1313180"/>
          </a:xfrm>
        </p:grpSpPr>
        <p:sp>
          <p:nvSpPr>
            <p:cNvPr id="98" name="object 98"/>
            <p:cNvSpPr/>
            <p:nvPr/>
          </p:nvSpPr>
          <p:spPr>
            <a:xfrm>
              <a:off x="15998851" y="1577656"/>
              <a:ext cx="753745" cy="1313180"/>
            </a:xfrm>
            <a:custGeom>
              <a:avLst/>
              <a:gdLst/>
              <a:ahLst/>
              <a:cxnLst/>
              <a:rect l="l" t="t" r="r" b="b"/>
              <a:pathLst>
                <a:path w="753744" h="1313180">
                  <a:moveTo>
                    <a:pt x="753414" y="434530"/>
                  </a:moveTo>
                  <a:lnTo>
                    <a:pt x="748411" y="412724"/>
                  </a:lnTo>
                  <a:lnTo>
                    <a:pt x="729869" y="402678"/>
                  </a:lnTo>
                  <a:lnTo>
                    <a:pt x="698182" y="406577"/>
                  </a:lnTo>
                  <a:lnTo>
                    <a:pt x="660692" y="422706"/>
                  </a:lnTo>
                  <a:lnTo>
                    <a:pt x="624687" y="449364"/>
                  </a:lnTo>
                  <a:lnTo>
                    <a:pt x="582371" y="499364"/>
                  </a:lnTo>
                  <a:lnTo>
                    <a:pt x="550926" y="548220"/>
                  </a:lnTo>
                  <a:lnTo>
                    <a:pt x="528497" y="581774"/>
                  </a:lnTo>
                  <a:lnTo>
                    <a:pt x="531279" y="555231"/>
                  </a:lnTo>
                  <a:lnTo>
                    <a:pt x="533387" y="509384"/>
                  </a:lnTo>
                  <a:lnTo>
                    <a:pt x="532549" y="504126"/>
                  </a:lnTo>
                  <a:lnTo>
                    <a:pt x="533717" y="502970"/>
                  </a:lnTo>
                  <a:lnTo>
                    <a:pt x="543598" y="446620"/>
                  </a:lnTo>
                  <a:lnTo>
                    <a:pt x="563029" y="345706"/>
                  </a:lnTo>
                  <a:lnTo>
                    <a:pt x="572909" y="289344"/>
                  </a:lnTo>
                  <a:lnTo>
                    <a:pt x="588518" y="254520"/>
                  </a:lnTo>
                  <a:lnTo>
                    <a:pt x="615632" y="216839"/>
                  </a:lnTo>
                  <a:lnTo>
                    <a:pt x="640511" y="179578"/>
                  </a:lnTo>
                  <a:lnTo>
                    <a:pt x="649401" y="145986"/>
                  </a:lnTo>
                  <a:lnTo>
                    <a:pt x="628573" y="119341"/>
                  </a:lnTo>
                  <a:lnTo>
                    <a:pt x="590677" y="120091"/>
                  </a:lnTo>
                  <a:lnTo>
                    <a:pt x="559142" y="137883"/>
                  </a:lnTo>
                  <a:lnTo>
                    <a:pt x="573976" y="117119"/>
                  </a:lnTo>
                  <a:lnTo>
                    <a:pt x="593356" y="78905"/>
                  </a:lnTo>
                  <a:lnTo>
                    <a:pt x="597001" y="45478"/>
                  </a:lnTo>
                  <a:lnTo>
                    <a:pt x="577507" y="21120"/>
                  </a:lnTo>
                  <a:lnTo>
                    <a:pt x="546011" y="21805"/>
                  </a:lnTo>
                  <a:lnTo>
                    <a:pt x="503732" y="43954"/>
                  </a:lnTo>
                  <a:lnTo>
                    <a:pt x="458660" y="79133"/>
                  </a:lnTo>
                  <a:lnTo>
                    <a:pt x="456107" y="81686"/>
                  </a:lnTo>
                  <a:lnTo>
                    <a:pt x="456107" y="287134"/>
                  </a:lnTo>
                  <a:lnTo>
                    <a:pt x="448322" y="309118"/>
                  </a:lnTo>
                  <a:lnTo>
                    <a:pt x="439889" y="333273"/>
                  </a:lnTo>
                  <a:lnTo>
                    <a:pt x="434086" y="352894"/>
                  </a:lnTo>
                  <a:lnTo>
                    <a:pt x="430314" y="371297"/>
                  </a:lnTo>
                  <a:lnTo>
                    <a:pt x="424878" y="369430"/>
                  </a:lnTo>
                  <a:lnTo>
                    <a:pt x="426694" y="362712"/>
                  </a:lnTo>
                  <a:lnTo>
                    <a:pt x="445249" y="310362"/>
                  </a:lnTo>
                  <a:lnTo>
                    <a:pt x="456107" y="287134"/>
                  </a:lnTo>
                  <a:lnTo>
                    <a:pt x="456107" y="81686"/>
                  </a:lnTo>
                  <a:lnTo>
                    <a:pt x="418807" y="118910"/>
                  </a:lnTo>
                  <a:lnTo>
                    <a:pt x="392150" y="154863"/>
                  </a:lnTo>
                  <a:lnTo>
                    <a:pt x="361645" y="207594"/>
                  </a:lnTo>
                  <a:lnTo>
                    <a:pt x="337743" y="247230"/>
                  </a:lnTo>
                  <a:lnTo>
                    <a:pt x="319532" y="279628"/>
                  </a:lnTo>
                  <a:lnTo>
                    <a:pt x="306095" y="310642"/>
                  </a:lnTo>
                  <a:lnTo>
                    <a:pt x="297688" y="341782"/>
                  </a:lnTo>
                  <a:lnTo>
                    <a:pt x="295884" y="341642"/>
                  </a:lnTo>
                  <a:lnTo>
                    <a:pt x="292290" y="341668"/>
                  </a:lnTo>
                  <a:lnTo>
                    <a:pt x="296011" y="322338"/>
                  </a:lnTo>
                  <a:lnTo>
                    <a:pt x="305892" y="265988"/>
                  </a:lnTo>
                  <a:lnTo>
                    <a:pt x="321500" y="231152"/>
                  </a:lnTo>
                  <a:lnTo>
                    <a:pt x="348615" y="193484"/>
                  </a:lnTo>
                  <a:lnTo>
                    <a:pt x="373494" y="156210"/>
                  </a:lnTo>
                  <a:lnTo>
                    <a:pt x="382384" y="122631"/>
                  </a:lnTo>
                  <a:lnTo>
                    <a:pt x="361556" y="95986"/>
                  </a:lnTo>
                  <a:lnTo>
                    <a:pt x="323659" y="96735"/>
                  </a:lnTo>
                  <a:lnTo>
                    <a:pt x="277164" y="122961"/>
                  </a:lnTo>
                  <a:lnTo>
                    <a:pt x="234962" y="162407"/>
                  </a:lnTo>
                  <a:lnTo>
                    <a:pt x="209931" y="202844"/>
                  </a:lnTo>
                  <a:lnTo>
                    <a:pt x="193332" y="251815"/>
                  </a:lnTo>
                  <a:lnTo>
                    <a:pt x="181305" y="285762"/>
                  </a:lnTo>
                  <a:lnTo>
                    <a:pt x="172872" y="309918"/>
                  </a:lnTo>
                  <a:lnTo>
                    <a:pt x="167068" y="329526"/>
                  </a:lnTo>
                  <a:lnTo>
                    <a:pt x="162902" y="349859"/>
                  </a:lnTo>
                  <a:lnTo>
                    <a:pt x="162039" y="356323"/>
                  </a:lnTo>
                  <a:lnTo>
                    <a:pt x="155371" y="357517"/>
                  </a:lnTo>
                  <a:lnTo>
                    <a:pt x="163842" y="288658"/>
                  </a:lnTo>
                  <a:lnTo>
                    <a:pt x="170611" y="236918"/>
                  </a:lnTo>
                  <a:lnTo>
                    <a:pt x="176733" y="195414"/>
                  </a:lnTo>
                  <a:lnTo>
                    <a:pt x="185699" y="157937"/>
                  </a:lnTo>
                  <a:lnTo>
                    <a:pt x="196938" y="113957"/>
                  </a:lnTo>
                  <a:lnTo>
                    <a:pt x="202869" y="69176"/>
                  </a:lnTo>
                  <a:lnTo>
                    <a:pt x="195884" y="29286"/>
                  </a:lnTo>
                  <a:lnTo>
                    <a:pt x="168402" y="0"/>
                  </a:lnTo>
                  <a:lnTo>
                    <a:pt x="139763" y="5003"/>
                  </a:lnTo>
                  <a:lnTo>
                    <a:pt x="113919" y="40589"/>
                  </a:lnTo>
                  <a:lnTo>
                    <a:pt x="93078" y="89484"/>
                  </a:lnTo>
                  <a:lnTo>
                    <a:pt x="79425" y="134353"/>
                  </a:lnTo>
                  <a:lnTo>
                    <a:pt x="65189" y="190944"/>
                  </a:lnTo>
                  <a:lnTo>
                    <a:pt x="52514" y="242824"/>
                  </a:lnTo>
                  <a:lnTo>
                    <a:pt x="41694" y="291630"/>
                  </a:lnTo>
                  <a:lnTo>
                    <a:pt x="32943" y="339026"/>
                  </a:lnTo>
                  <a:lnTo>
                    <a:pt x="26543" y="386651"/>
                  </a:lnTo>
                  <a:lnTo>
                    <a:pt x="22733" y="436130"/>
                  </a:lnTo>
                  <a:lnTo>
                    <a:pt x="22694" y="437565"/>
                  </a:lnTo>
                  <a:lnTo>
                    <a:pt x="21386" y="440918"/>
                  </a:lnTo>
                  <a:lnTo>
                    <a:pt x="13843" y="490588"/>
                  </a:lnTo>
                  <a:lnTo>
                    <a:pt x="11176" y="538619"/>
                  </a:lnTo>
                  <a:lnTo>
                    <a:pt x="9525" y="588302"/>
                  </a:lnTo>
                  <a:lnTo>
                    <a:pt x="9258" y="637997"/>
                  </a:lnTo>
                  <a:lnTo>
                    <a:pt x="12217" y="687412"/>
                  </a:lnTo>
                  <a:lnTo>
                    <a:pt x="20281" y="736244"/>
                  </a:lnTo>
                  <a:lnTo>
                    <a:pt x="35306" y="784212"/>
                  </a:lnTo>
                  <a:lnTo>
                    <a:pt x="56870" y="827722"/>
                  </a:lnTo>
                  <a:lnTo>
                    <a:pt x="88557" y="866305"/>
                  </a:lnTo>
                  <a:lnTo>
                    <a:pt x="103327" y="877163"/>
                  </a:lnTo>
                  <a:lnTo>
                    <a:pt x="62941" y="1032891"/>
                  </a:lnTo>
                  <a:lnTo>
                    <a:pt x="19621" y="1171943"/>
                  </a:lnTo>
                  <a:lnTo>
                    <a:pt x="0" y="1229753"/>
                  </a:lnTo>
                  <a:lnTo>
                    <a:pt x="10553" y="1240459"/>
                  </a:lnTo>
                  <a:lnTo>
                    <a:pt x="43421" y="1265250"/>
                  </a:lnTo>
                  <a:lnTo>
                    <a:pt x="100444" y="1293075"/>
                  </a:lnTo>
                  <a:lnTo>
                    <a:pt x="183438" y="1312926"/>
                  </a:lnTo>
                  <a:lnTo>
                    <a:pt x="267627" y="1311884"/>
                  </a:lnTo>
                  <a:lnTo>
                    <a:pt x="328752" y="1293952"/>
                  </a:lnTo>
                  <a:lnTo>
                    <a:pt x="366026" y="1273009"/>
                  </a:lnTo>
                  <a:lnTo>
                    <a:pt x="378625" y="1262938"/>
                  </a:lnTo>
                  <a:lnTo>
                    <a:pt x="378841" y="1193533"/>
                  </a:lnTo>
                  <a:lnTo>
                    <a:pt x="380377" y="1031214"/>
                  </a:lnTo>
                  <a:lnTo>
                    <a:pt x="383476" y="891235"/>
                  </a:lnTo>
                  <a:lnTo>
                    <a:pt x="403440" y="879513"/>
                  </a:lnTo>
                  <a:lnTo>
                    <a:pt x="426694" y="871486"/>
                  </a:lnTo>
                  <a:lnTo>
                    <a:pt x="475576" y="846848"/>
                  </a:lnTo>
                  <a:lnTo>
                    <a:pt x="524522" y="815619"/>
                  </a:lnTo>
                  <a:lnTo>
                    <a:pt x="566458" y="781418"/>
                  </a:lnTo>
                  <a:lnTo>
                    <a:pt x="594296" y="747915"/>
                  </a:lnTo>
                  <a:lnTo>
                    <a:pt x="614527" y="712609"/>
                  </a:lnTo>
                  <a:lnTo>
                    <a:pt x="643026" y="662533"/>
                  </a:lnTo>
                  <a:lnTo>
                    <a:pt x="671423" y="612419"/>
                  </a:lnTo>
                  <a:lnTo>
                    <a:pt x="691311" y="576948"/>
                  </a:lnTo>
                  <a:lnTo>
                    <a:pt x="726427" y="511022"/>
                  </a:lnTo>
                  <a:lnTo>
                    <a:pt x="746607" y="465416"/>
                  </a:lnTo>
                  <a:lnTo>
                    <a:pt x="753414" y="434530"/>
                  </a:lnTo>
                  <a:close/>
                </a:path>
              </a:pathLst>
            </a:custGeom>
            <a:solidFill>
              <a:srgbClr val="F5D4D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" name="object 99"/>
            <p:cNvSpPr/>
            <p:nvPr/>
          </p:nvSpPr>
          <p:spPr>
            <a:xfrm>
              <a:off x="16140628" y="1981403"/>
              <a:ext cx="5715" cy="53975"/>
            </a:xfrm>
            <a:custGeom>
              <a:avLst/>
              <a:gdLst/>
              <a:ahLst/>
              <a:cxnLst/>
              <a:rect l="l" t="t" r="r" b="b"/>
              <a:pathLst>
                <a:path w="5715" h="53975">
                  <a:moveTo>
                    <a:pt x="5576" y="0"/>
                  </a:moveTo>
                  <a:lnTo>
                    <a:pt x="2107" y="14403"/>
                  </a:lnTo>
                  <a:lnTo>
                    <a:pt x="326" y="27398"/>
                  </a:lnTo>
                  <a:lnTo>
                    <a:pt x="0" y="40079"/>
                  </a:lnTo>
                  <a:lnTo>
                    <a:pt x="893" y="53535"/>
                  </a:lnTo>
                </a:path>
              </a:pathLst>
            </a:custGeom>
            <a:ln w="1471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" name="object 100"/>
            <p:cNvSpPr/>
            <p:nvPr/>
          </p:nvSpPr>
          <p:spPr>
            <a:xfrm>
              <a:off x="16274405" y="1981816"/>
              <a:ext cx="5080" cy="53975"/>
            </a:xfrm>
            <a:custGeom>
              <a:avLst/>
              <a:gdLst/>
              <a:ahLst/>
              <a:cxnLst/>
              <a:rect l="l" t="t" r="r" b="b"/>
              <a:pathLst>
                <a:path w="5080" h="53975">
                  <a:moveTo>
                    <a:pt x="4683" y="0"/>
                  </a:moveTo>
                  <a:lnTo>
                    <a:pt x="1690" y="16540"/>
                  </a:lnTo>
                  <a:lnTo>
                    <a:pt x="385" y="29500"/>
                  </a:lnTo>
                  <a:lnTo>
                    <a:pt x="58" y="41094"/>
                  </a:lnTo>
                  <a:lnTo>
                    <a:pt x="0" y="53535"/>
                  </a:lnTo>
                </a:path>
              </a:pathLst>
            </a:custGeom>
            <a:ln w="1501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" name="object 101"/>
            <p:cNvSpPr/>
            <p:nvPr/>
          </p:nvSpPr>
          <p:spPr>
            <a:xfrm>
              <a:off x="16404295" y="1995770"/>
              <a:ext cx="5715" cy="53975"/>
            </a:xfrm>
            <a:custGeom>
              <a:avLst/>
              <a:gdLst/>
              <a:ahLst/>
              <a:cxnLst/>
              <a:rect l="l" t="t" r="r" b="b"/>
              <a:pathLst>
                <a:path w="5715" h="53975">
                  <a:moveTo>
                    <a:pt x="5618" y="0"/>
                  </a:moveTo>
                  <a:lnTo>
                    <a:pt x="1996" y="14661"/>
                  </a:lnTo>
                  <a:lnTo>
                    <a:pt x="238" y="27500"/>
                  </a:lnTo>
                  <a:lnTo>
                    <a:pt x="0" y="39973"/>
                  </a:lnTo>
                  <a:lnTo>
                    <a:pt x="935" y="53535"/>
                  </a:lnTo>
                </a:path>
              </a:pathLst>
            </a:custGeom>
            <a:ln w="1357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92" name="object 92"/>
          <p:cNvGrpSpPr/>
          <p:nvPr/>
        </p:nvGrpSpPr>
        <p:grpSpPr>
          <a:xfrm>
            <a:off x="16813567" y="1542454"/>
            <a:ext cx="738505" cy="1421765"/>
            <a:chOff x="16813567" y="1542454"/>
            <a:chExt cx="738505" cy="1421765"/>
          </a:xfrm>
        </p:grpSpPr>
        <p:sp>
          <p:nvSpPr>
            <p:cNvPr id="93" name="object 93"/>
            <p:cNvSpPr/>
            <p:nvPr/>
          </p:nvSpPr>
          <p:spPr>
            <a:xfrm>
              <a:off x="16813556" y="1542465"/>
              <a:ext cx="738505" cy="1421765"/>
            </a:xfrm>
            <a:custGeom>
              <a:avLst/>
              <a:gdLst/>
              <a:ahLst/>
              <a:cxnLst/>
              <a:rect l="l" t="t" r="r" b="b"/>
              <a:pathLst>
                <a:path w="738505" h="1421764">
                  <a:moveTo>
                    <a:pt x="738162" y="653669"/>
                  </a:moveTo>
                  <a:lnTo>
                    <a:pt x="737171" y="605574"/>
                  </a:lnTo>
                  <a:lnTo>
                    <a:pt x="731354" y="555663"/>
                  </a:lnTo>
                  <a:lnTo>
                    <a:pt x="727951" y="546049"/>
                  </a:lnTo>
                  <a:lnTo>
                    <a:pt x="727608" y="542518"/>
                  </a:lnTo>
                  <a:lnTo>
                    <a:pt x="724141" y="522058"/>
                  </a:lnTo>
                  <a:lnTo>
                    <a:pt x="719023" y="502246"/>
                  </a:lnTo>
                  <a:lnTo>
                    <a:pt x="711441" y="477812"/>
                  </a:lnTo>
                  <a:lnTo>
                    <a:pt x="700608" y="443471"/>
                  </a:lnTo>
                  <a:lnTo>
                    <a:pt x="685736" y="393941"/>
                  </a:lnTo>
                  <a:lnTo>
                    <a:pt x="662127" y="352666"/>
                  </a:lnTo>
                  <a:lnTo>
                    <a:pt x="621322" y="311759"/>
                  </a:lnTo>
                  <a:lnTo>
                    <a:pt x="575767" y="283933"/>
                  </a:lnTo>
                  <a:lnTo>
                    <a:pt x="561784" y="283171"/>
                  </a:lnTo>
                  <a:lnTo>
                    <a:pt x="554837" y="252603"/>
                  </a:lnTo>
                  <a:lnTo>
                    <a:pt x="541616" y="220573"/>
                  </a:lnTo>
                  <a:lnTo>
                    <a:pt x="515962" y="179349"/>
                  </a:lnTo>
                  <a:lnTo>
                    <a:pt x="482879" y="136436"/>
                  </a:lnTo>
                  <a:lnTo>
                    <a:pt x="463600" y="116306"/>
                  </a:lnTo>
                  <a:lnTo>
                    <a:pt x="463600" y="447014"/>
                  </a:lnTo>
                  <a:lnTo>
                    <a:pt x="462978" y="446989"/>
                  </a:lnTo>
                  <a:lnTo>
                    <a:pt x="462419" y="439686"/>
                  </a:lnTo>
                  <a:lnTo>
                    <a:pt x="463600" y="447014"/>
                  </a:lnTo>
                  <a:lnTo>
                    <a:pt x="463600" y="116306"/>
                  </a:lnTo>
                  <a:lnTo>
                    <a:pt x="447370" y="99352"/>
                  </a:lnTo>
                  <a:lnTo>
                    <a:pt x="414439" y="75603"/>
                  </a:lnTo>
                  <a:lnTo>
                    <a:pt x="389089" y="72707"/>
                  </a:lnTo>
                  <a:lnTo>
                    <a:pt x="368528" y="96596"/>
                  </a:lnTo>
                  <a:lnTo>
                    <a:pt x="369976" y="130886"/>
                  </a:lnTo>
                  <a:lnTo>
                    <a:pt x="385572" y="171208"/>
                  </a:lnTo>
                  <a:lnTo>
                    <a:pt x="407428" y="213156"/>
                  </a:lnTo>
                  <a:lnTo>
                    <a:pt x="427697" y="252374"/>
                  </a:lnTo>
                  <a:lnTo>
                    <a:pt x="438518" y="284467"/>
                  </a:lnTo>
                  <a:lnTo>
                    <a:pt x="444868" y="329590"/>
                  </a:lnTo>
                  <a:lnTo>
                    <a:pt x="452856" y="380834"/>
                  </a:lnTo>
                  <a:lnTo>
                    <a:pt x="454812" y="392899"/>
                  </a:lnTo>
                  <a:lnTo>
                    <a:pt x="443776" y="361810"/>
                  </a:lnTo>
                  <a:lnTo>
                    <a:pt x="422897" y="320421"/>
                  </a:lnTo>
                  <a:lnTo>
                    <a:pt x="397129" y="282740"/>
                  </a:lnTo>
                  <a:lnTo>
                    <a:pt x="360946" y="245033"/>
                  </a:lnTo>
                  <a:lnTo>
                    <a:pt x="343395" y="233565"/>
                  </a:lnTo>
                  <a:lnTo>
                    <a:pt x="343395" y="466242"/>
                  </a:lnTo>
                  <a:lnTo>
                    <a:pt x="328345" y="470827"/>
                  </a:lnTo>
                  <a:lnTo>
                    <a:pt x="327863" y="433870"/>
                  </a:lnTo>
                  <a:lnTo>
                    <a:pt x="325081" y="381889"/>
                  </a:lnTo>
                  <a:lnTo>
                    <a:pt x="325005" y="381177"/>
                  </a:lnTo>
                  <a:lnTo>
                    <a:pt x="337896" y="422554"/>
                  </a:lnTo>
                  <a:lnTo>
                    <a:pt x="343395" y="466242"/>
                  </a:lnTo>
                  <a:lnTo>
                    <a:pt x="343395" y="233565"/>
                  </a:lnTo>
                  <a:lnTo>
                    <a:pt x="321830" y="219468"/>
                  </a:lnTo>
                  <a:lnTo>
                    <a:pt x="304406" y="218859"/>
                  </a:lnTo>
                  <a:lnTo>
                    <a:pt x="296240" y="174066"/>
                  </a:lnTo>
                  <a:lnTo>
                    <a:pt x="285394" y="121132"/>
                  </a:lnTo>
                  <a:lnTo>
                    <a:pt x="275272" y="78346"/>
                  </a:lnTo>
                  <a:lnTo>
                    <a:pt x="260464" y="34340"/>
                  </a:lnTo>
                  <a:lnTo>
                    <a:pt x="213715" y="0"/>
                  </a:lnTo>
                  <a:lnTo>
                    <a:pt x="187566" y="25476"/>
                  </a:lnTo>
                  <a:lnTo>
                    <a:pt x="175018" y="63754"/>
                  </a:lnTo>
                  <a:lnTo>
                    <a:pt x="172415" y="109245"/>
                  </a:lnTo>
                  <a:lnTo>
                    <a:pt x="176085" y="156387"/>
                  </a:lnTo>
                  <a:lnTo>
                    <a:pt x="182359" y="199580"/>
                  </a:lnTo>
                  <a:lnTo>
                    <a:pt x="187566" y="233273"/>
                  </a:lnTo>
                  <a:lnTo>
                    <a:pt x="191973" y="275120"/>
                  </a:lnTo>
                  <a:lnTo>
                    <a:pt x="196202" y="327482"/>
                  </a:lnTo>
                  <a:lnTo>
                    <a:pt x="200329" y="386156"/>
                  </a:lnTo>
                  <a:lnTo>
                    <a:pt x="204419" y="446925"/>
                  </a:lnTo>
                  <a:lnTo>
                    <a:pt x="208559" y="505599"/>
                  </a:lnTo>
                  <a:lnTo>
                    <a:pt x="212788" y="557961"/>
                  </a:lnTo>
                  <a:lnTo>
                    <a:pt x="217182" y="599808"/>
                  </a:lnTo>
                  <a:lnTo>
                    <a:pt x="218262" y="601167"/>
                  </a:lnTo>
                  <a:lnTo>
                    <a:pt x="217284" y="606234"/>
                  </a:lnTo>
                  <a:lnTo>
                    <a:pt x="217792" y="652119"/>
                  </a:lnTo>
                  <a:lnTo>
                    <a:pt x="219633" y="678738"/>
                  </a:lnTo>
                  <a:lnTo>
                    <a:pt x="198399" y="644423"/>
                  </a:lnTo>
                  <a:lnTo>
                    <a:pt x="168681" y="594499"/>
                  </a:lnTo>
                  <a:lnTo>
                    <a:pt x="128130" y="543052"/>
                  </a:lnTo>
                  <a:lnTo>
                    <a:pt x="93091" y="515150"/>
                  </a:lnTo>
                  <a:lnTo>
                    <a:pt x="56172" y="497725"/>
                  </a:lnTo>
                  <a:lnTo>
                    <a:pt x="24650" y="492721"/>
                  </a:lnTo>
                  <a:lnTo>
                    <a:pt x="5765" y="502119"/>
                  </a:lnTo>
                  <a:lnTo>
                    <a:pt x="0" y="523735"/>
                  </a:lnTo>
                  <a:lnTo>
                    <a:pt x="5727" y="554850"/>
                  </a:lnTo>
                  <a:lnTo>
                    <a:pt x="24307" y="601116"/>
                  </a:lnTo>
                  <a:lnTo>
                    <a:pt x="57099" y="668248"/>
                  </a:lnTo>
                  <a:lnTo>
                    <a:pt x="75742" y="704380"/>
                  </a:lnTo>
                  <a:lnTo>
                    <a:pt x="102362" y="755459"/>
                  </a:lnTo>
                  <a:lnTo>
                    <a:pt x="129108" y="806488"/>
                  </a:lnTo>
                  <a:lnTo>
                    <a:pt x="148094" y="842492"/>
                  </a:lnTo>
                  <a:lnTo>
                    <a:pt x="174752" y="876947"/>
                  </a:lnTo>
                  <a:lnTo>
                    <a:pt x="215468" y="912583"/>
                  </a:lnTo>
                  <a:lnTo>
                    <a:pt x="263296" y="945502"/>
                  </a:lnTo>
                  <a:lnTo>
                    <a:pt x="311277" y="971829"/>
                  </a:lnTo>
                  <a:lnTo>
                    <a:pt x="334162" y="980630"/>
                  </a:lnTo>
                  <a:lnTo>
                    <a:pt x="353758" y="993089"/>
                  </a:lnTo>
                  <a:lnTo>
                    <a:pt x="351993" y="1133081"/>
                  </a:lnTo>
                  <a:lnTo>
                    <a:pt x="347853" y="1295349"/>
                  </a:lnTo>
                  <a:lnTo>
                    <a:pt x="345655" y="1364729"/>
                  </a:lnTo>
                  <a:lnTo>
                    <a:pt x="357898" y="1375232"/>
                  </a:lnTo>
                  <a:lnTo>
                    <a:pt x="394411" y="1397457"/>
                  </a:lnTo>
                  <a:lnTo>
                    <a:pt x="454875" y="1417510"/>
                  </a:lnTo>
                  <a:lnTo>
                    <a:pt x="538975" y="1421485"/>
                  </a:lnTo>
                  <a:lnTo>
                    <a:pt x="622617" y="1404543"/>
                  </a:lnTo>
                  <a:lnTo>
                    <a:pt x="680567" y="1378724"/>
                  </a:lnTo>
                  <a:lnTo>
                    <a:pt x="714286" y="1355102"/>
                  </a:lnTo>
                  <a:lnTo>
                    <a:pt x="725195" y="1344777"/>
                  </a:lnTo>
                  <a:lnTo>
                    <a:pt x="707618" y="1286319"/>
                  </a:lnTo>
                  <a:lnTo>
                    <a:pt x="669175" y="1145832"/>
                  </a:lnTo>
                  <a:lnTo>
                    <a:pt x="634225" y="988783"/>
                  </a:lnTo>
                  <a:lnTo>
                    <a:pt x="649376" y="978458"/>
                  </a:lnTo>
                  <a:lnTo>
                    <a:pt x="667397" y="960678"/>
                  </a:lnTo>
                  <a:lnTo>
                    <a:pt x="694918" y="920000"/>
                  </a:lnTo>
                  <a:lnTo>
                    <a:pt x="722160" y="850861"/>
                  </a:lnTo>
                  <a:lnTo>
                    <a:pt x="731913" y="802335"/>
                  </a:lnTo>
                  <a:lnTo>
                    <a:pt x="736600" y="753059"/>
                  </a:lnTo>
                  <a:lnTo>
                    <a:pt x="738073" y="703376"/>
                  </a:lnTo>
                  <a:lnTo>
                    <a:pt x="738162" y="653669"/>
                  </a:lnTo>
                  <a:close/>
                </a:path>
              </a:pathLst>
            </a:custGeom>
            <a:solidFill>
              <a:srgbClr val="F5D4D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" name="object 94"/>
            <p:cNvSpPr/>
            <p:nvPr/>
          </p:nvSpPr>
          <p:spPr>
            <a:xfrm>
              <a:off x="17420340" y="2056590"/>
              <a:ext cx="4445" cy="53975"/>
            </a:xfrm>
            <a:custGeom>
              <a:avLst/>
              <a:gdLst/>
              <a:ahLst/>
              <a:cxnLst/>
              <a:rect l="l" t="t" r="r" b="b"/>
              <a:pathLst>
                <a:path w="4444" h="53975">
                  <a:moveTo>
                    <a:pt x="0" y="0"/>
                  </a:moveTo>
                  <a:lnTo>
                    <a:pt x="2964" y="14515"/>
                  </a:lnTo>
                  <a:lnTo>
                    <a:pt x="4290" y="27565"/>
                  </a:lnTo>
                  <a:lnTo>
                    <a:pt x="4174" y="40249"/>
                  </a:lnTo>
                  <a:lnTo>
                    <a:pt x="2812" y="53666"/>
                  </a:lnTo>
                </a:path>
              </a:pathLst>
            </a:custGeom>
            <a:ln w="1471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" name="object 95"/>
            <p:cNvSpPr/>
            <p:nvPr/>
          </p:nvSpPr>
          <p:spPr>
            <a:xfrm>
              <a:off x="17287522" y="2052366"/>
              <a:ext cx="3810" cy="53975"/>
            </a:xfrm>
            <a:custGeom>
              <a:avLst/>
              <a:gdLst/>
              <a:ahLst/>
              <a:cxnLst/>
              <a:rect l="l" t="t" r="r" b="b"/>
              <a:pathLst>
                <a:path w="3809" h="53975">
                  <a:moveTo>
                    <a:pt x="0" y="0"/>
                  </a:moveTo>
                  <a:lnTo>
                    <a:pt x="2414" y="16634"/>
                  </a:lnTo>
                  <a:lnTo>
                    <a:pt x="3266" y="29632"/>
                  </a:lnTo>
                  <a:lnTo>
                    <a:pt x="3187" y="41230"/>
                  </a:lnTo>
                  <a:lnTo>
                    <a:pt x="2812" y="53666"/>
                  </a:lnTo>
                </a:path>
              </a:pathLst>
            </a:custGeom>
            <a:ln w="1501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" name="object 96"/>
            <p:cNvSpPr/>
            <p:nvPr/>
          </p:nvSpPr>
          <p:spPr>
            <a:xfrm>
              <a:off x="17156287" y="2061744"/>
              <a:ext cx="4445" cy="53975"/>
            </a:xfrm>
            <a:custGeom>
              <a:avLst/>
              <a:gdLst/>
              <a:ahLst/>
              <a:cxnLst/>
              <a:rect l="l" t="t" r="r" b="b"/>
              <a:pathLst>
                <a:path w="4444" h="53975">
                  <a:moveTo>
                    <a:pt x="0" y="0"/>
                  </a:moveTo>
                  <a:lnTo>
                    <a:pt x="3108" y="14779"/>
                  </a:lnTo>
                  <a:lnTo>
                    <a:pt x="4417" y="27671"/>
                  </a:lnTo>
                  <a:lnTo>
                    <a:pt x="4220" y="40145"/>
                  </a:lnTo>
                  <a:lnTo>
                    <a:pt x="2812" y="53666"/>
                  </a:lnTo>
                </a:path>
              </a:pathLst>
            </a:custGeom>
            <a:ln w="1357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" name="object 2"/>
          <p:cNvSpPr/>
          <p:nvPr/>
        </p:nvSpPr>
        <p:spPr>
          <a:xfrm>
            <a:off x="760681" y="3346426"/>
            <a:ext cx="3086100" cy="4781550"/>
          </a:xfrm>
          <a:custGeom>
            <a:avLst/>
            <a:gdLst/>
            <a:ahLst/>
            <a:cxnLst/>
            <a:rect l="l" t="t" r="r" b="b"/>
            <a:pathLst>
              <a:path w="3086100" h="4781550">
                <a:moveTo>
                  <a:pt x="166463" y="4781549"/>
                </a:moveTo>
                <a:lnTo>
                  <a:pt x="117629" y="4769430"/>
                </a:lnTo>
                <a:lnTo>
                  <a:pt x="55828" y="4728135"/>
                </a:lnTo>
                <a:lnTo>
                  <a:pt x="14534" y="4666334"/>
                </a:lnTo>
                <a:lnTo>
                  <a:pt x="0" y="4593434"/>
                </a:lnTo>
                <a:lnTo>
                  <a:pt x="0" y="190492"/>
                </a:lnTo>
                <a:lnTo>
                  <a:pt x="14534" y="117596"/>
                </a:lnTo>
                <a:lnTo>
                  <a:pt x="55828" y="55794"/>
                </a:lnTo>
                <a:lnTo>
                  <a:pt x="117630" y="14500"/>
                </a:lnTo>
                <a:lnTo>
                  <a:pt x="190529" y="0"/>
                </a:lnTo>
                <a:lnTo>
                  <a:pt x="2895569" y="0"/>
                </a:lnTo>
                <a:lnTo>
                  <a:pt x="2968469" y="14500"/>
                </a:lnTo>
                <a:lnTo>
                  <a:pt x="3030270" y="55794"/>
                </a:lnTo>
                <a:lnTo>
                  <a:pt x="3071565" y="117596"/>
                </a:lnTo>
                <a:lnTo>
                  <a:pt x="3086099" y="190495"/>
                </a:lnTo>
                <a:lnTo>
                  <a:pt x="3086099" y="4593437"/>
                </a:lnTo>
                <a:lnTo>
                  <a:pt x="3071565" y="4666334"/>
                </a:lnTo>
                <a:lnTo>
                  <a:pt x="3030270" y="4728135"/>
                </a:lnTo>
                <a:lnTo>
                  <a:pt x="2968469" y="4769430"/>
                </a:lnTo>
                <a:lnTo>
                  <a:pt x="2919635" y="4781549"/>
                </a:lnTo>
              </a:path>
            </a:pathLst>
          </a:custGeom>
          <a:ln w="1142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" name="object 103"/>
          <p:cNvSpPr txBox="1"/>
          <p:nvPr/>
        </p:nvSpPr>
        <p:spPr>
          <a:xfrm>
            <a:off x="1218607" y="4526223"/>
            <a:ext cx="2170430" cy="14255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-635" algn="ctr">
              <a:lnSpc>
                <a:spcPct val="122500"/>
              </a:lnSpc>
              <a:spcBef>
                <a:spcPts val="100"/>
              </a:spcBef>
            </a:pPr>
            <a:r>
              <a:rPr sz="2500" spc="-75" dirty="0">
                <a:latin typeface="Arial Black"/>
                <a:cs typeface="Arial Black"/>
              </a:rPr>
              <a:t>Programmed </a:t>
            </a:r>
            <a:r>
              <a:rPr sz="2500" spc="-190" dirty="0">
                <a:latin typeface="Arial Black"/>
                <a:cs typeface="Arial Black"/>
              </a:rPr>
              <a:t>using</a:t>
            </a:r>
            <a:r>
              <a:rPr sz="2500" spc="-200" dirty="0">
                <a:latin typeface="Arial Black"/>
                <a:cs typeface="Arial Black"/>
              </a:rPr>
              <a:t> </a:t>
            </a:r>
            <a:r>
              <a:rPr sz="2500" spc="-114" dirty="0">
                <a:latin typeface="Arial Black"/>
                <a:cs typeface="Arial Black"/>
              </a:rPr>
              <a:t>Arduino </a:t>
            </a:r>
            <a:r>
              <a:rPr sz="2500" spc="-10" dirty="0">
                <a:latin typeface="Arial Black"/>
                <a:cs typeface="Arial Black"/>
              </a:rPr>
              <a:t>C/C++</a:t>
            </a:r>
            <a:endParaRPr sz="2500">
              <a:latin typeface="Arial Black"/>
              <a:cs typeface="Arial Black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182949" y="3346426"/>
            <a:ext cx="3086100" cy="4781550"/>
          </a:xfrm>
          <a:custGeom>
            <a:avLst/>
            <a:gdLst/>
            <a:ahLst/>
            <a:cxnLst/>
            <a:rect l="l" t="t" r="r" b="b"/>
            <a:pathLst>
              <a:path w="3086100" h="4781550">
                <a:moveTo>
                  <a:pt x="166463" y="4781549"/>
                </a:moveTo>
                <a:lnTo>
                  <a:pt x="117629" y="4769430"/>
                </a:lnTo>
                <a:lnTo>
                  <a:pt x="55828" y="4728135"/>
                </a:lnTo>
                <a:lnTo>
                  <a:pt x="14534" y="4666334"/>
                </a:lnTo>
                <a:lnTo>
                  <a:pt x="0" y="4593434"/>
                </a:lnTo>
                <a:lnTo>
                  <a:pt x="0" y="190492"/>
                </a:lnTo>
                <a:lnTo>
                  <a:pt x="14534" y="117596"/>
                </a:lnTo>
                <a:lnTo>
                  <a:pt x="55828" y="55794"/>
                </a:lnTo>
                <a:lnTo>
                  <a:pt x="117630" y="14500"/>
                </a:lnTo>
                <a:lnTo>
                  <a:pt x="190529" y="0"/>
                </a:lnTo>
                <a:lnTo>
                  <a:pt x="2895569" y="0"/>
                </a:lnTo>
                <a:lnTo>
                  <a:pt x="2968469" y="14500"/>
                </a:lnTo>
                <a:lnTo>
                  <a:pt x="3030270" y="55794"/>
                </a:lnTo>
                <a:lnTo>
                  <a:pt x="3071565" y="117596"/>
                </a:lnTo>
                <a:lnTo>
                  <a:pt x="3086099" y="190495"/>
                </a:lnTo>
                <a:lnTo>
                  <a:pt x="3086099" y="4593437"/>
                </a:lnTo>
                <a:lnTo>
                  <a:pt x="3071565" y="4666334"/>
                </a:lnTo>
                <a:lnTo>
                  <a:pt x="3030270" y="4728135"/>
                </a:lnTo>
                <a:lnTo>
                  <a:pt x="2968469" y="4769430"/>
                </a:lnTo>
                <a:lnTo>
                  <a:pt x="2919636" y="4781549"/>
                </a:lnTo>
              </a:path>
            </a:pathLst>
          </a:custGeom>
          <a:ln w="1142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" name="object 104"/>
          <p:cNvSpPr txBox="1"/>
          <p:nvPr/>
        </p:nvSpPr>
        <p:spPr>
          <a:xfrm>
            <a:off x="4512702" y="4705293"/>
            <a:ext cx="2426970" cy="18923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22500"/>
              </a:lnSpc>
              <a:spcBef>
                <a:spcPts val="100"/>
              </a:spcBef>
            </a:pPr>
            <a:r>
              <a:rPr sz="2500" spc="-140" dirty="0">
                <a:latin typeface="Arial Black"/>
                <a:cs typeface="Arial Black"/>
              </a:rPr>
              <a:t>State-</a:t>
            </a:r>
            <a:r>
              <a:rPr sz="2500" spc="-20" dirty="0">
                <a:latin typeface="Arial Black"/>
                <a:cs typeface="Arial Black"/>
              </a:rPr>
              <a:t>based </a:t>
            </a:r>
            <a:r>
              <a:rPr sz="2500" spc="-170" dirty="0">
                <a:latin typeface="Arial Black"/>
                <a:cs typeface="Arial Black"/>
              </a:rPr>
              <a:t>architecture</a:t>
            </a:r>
            <a:r>
              <a:rPr sz="2500" spc="-155" dirty="0">
                <a:latin typeface="Arial Black"/>
                <a:cs typeface="Arial Black"/>
              </a:rPr>
              <a:t> </a:t>
            </a:r>
            <a:r>
              <a:rPr sz="2500" spc="-25" dirty="0">
                <a:latin typeface="Arial Black"/>
                <a:cs typeface="Arial Black"/>
              </a:rPr>
              <a:t>to </a:t>
            </a:r>
            <a:r>
              <a:rPr sz="2500" spc="-220" dirty="0">
                <a:latin typeface="Arial Black"/>
                <a:cs typeface="Arial Black"/>
              </a:rPr>
              <a:t>manage</a:t>
            </a:r>
            <a:r>
              <a:rPr sz="2500" spc="-210" dirty="0">
                <a:latin typeface="Arial Black"/>
                <a:cs typeface="Arial Black"/>
              </a:rPr>
              <a:t> </a:t>
            </a:r>
            <a:r>
              <a:rPr sz="2500" spc="-190" dirty="0">
                <a:latin typeface="Arial Black"/>
                <a:cs typeface="Arial Black"/>
              </a:rPr>
              <a:t>system </a:t>
            </a:r>
            <a:r>
              <a:rPr sz="2500" spc="-50" dirty="0">
                <a:latin typeface="Arial Black"/>
                <a:cs typeface="Arial Black"/>
              </a:rPr>
              <a:t>operations</a:t>
            </a:r>
            <a:endParaRPr sz="2500">
              <a:latin typeface="Arial Black"/>
              <a:cs typeface="Arial Black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7600950" y="3346426"/>
            <a:ext cx="3086100" cy="4781550"/>
          </a:xfrm>
          <a:custGeom>
            <a:avLst/>
            <a:gdLst/>
            <a:ahLst/>
            <a:cxnLst/>
            <a:rect l="l" t="t" r="r" b="b"/>
            <a:pathLst>
              <a:path w="3086100" h="4781550">
                <a:moveTo>
                  <a:pt x="166462" y="4781549"/>
                </a:moveTo>
                <a:lnTo>
                  <a:pt x="117629" y="4769430"/>
                </a:lnTo>
                <a:lnTo>
                  <a:pt x="55828" y="4728135"/>
                </a:lnTo>
                <a:lnTo>
                  <a:pt x="14534" y="4666334"/>
                </a:lnTo>
                <a:lnTo>
                  <a:pt x="0" y="4593434"/>
                </a:lnTo>
                <a:lnTo>
                  <a:pt x="0" y="190492"/>
                </a:lnTo>
                <a:lnTo>
                  <a:pt x="14534" y="117596"/>
                </a:lnTo>
                <a:lnTo>
                  <a:pt x="55828" y="55794"/>
                </a:lnTo>
                <a:lnTo>
                  <a:pt x="117629" y="14500"/>
                </a:lnTo>
                <a:lnTo>
                  <a:pt x="190529" y="0"/>
                </a:lnTo>
                <a:lnTo>
                  <a:pt x="2895569" y="0"/>
                </a:lnTo>
                <a:lnTo>
                  <a:pt x="2968469" y="14500"/>
                </a:lnTo>
                <a:lnTo>
                  <a:pt x="3030270" y="55794"/>
                </a:lnTo>
                <a:lnTo>
                  <a:pt x="3071564" y="117596"/>
                </a:lnTo>
                <a:lnTo>
                  <a:pt x="3086099" y="190495"/>
                </a:lnTo>
                <a:lnTo>
                  <a:pt x="3086099" y="4593437"/>
                </a:lnTo>
                <a:lnTo>
                  <a:pt x="3071564" y="4666334"/>
                </a:lnTo>
                <a:lnTo>
                  <a:pt x="3030270" y="4728135"/>
                </a:lnTo>
                <a:lnTo>
                  <a:pt x="2968469" y="4769430"/>
                </a:lnTo>
                <a:lnTo>
                  <a:pt x="2919635" y="4781549"/>
                </a:lnTo>
              </a:path>
            </a:pathLst>
          </a:custGeom>
          <a:ln w="1142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" name="object 105"/>
          <p:cNvSpPr txBox="1"/>
          <p:nvPr/>
        </p:nvSpPr>
        <p:spPr>
          <a:xfrm>
            <a:off x="7752392" y="4705293"/>
            <a:ext cx="2689225" cy="23590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22500"/>
              </a:lnSpc>
              <a:spcBef>
                <a:spcPts val="100"/>
              </a:spcBef>
            </a:pPr>
            <a:r>
              <a:rPr sz="2500" spc="-80" dirty="0">
                <a:latin typeface="Arial Black"/>
                <a:cs typeface="Arial Black"/>
              </a:rPr>
              <a:t>Communication </a:t>
            </a:r>
            <a:r>
              <a:rPr sz="2500" spc="-190" dirty="0">
                <a:latin typeface="Arial Black"/>
                <a:cs typeface="Arial Black"/>
              </a:rPr>
              <a:t>between</a:t>
            </a:r>
            <a:r>
              <a:rPr sz="2500" spc="-185" dirty="0">
                <a:latin typeface="Arial Black"/>
                <a:cs typeface="Arial Black"/>
              </a:rPr>
              <a:t> </a:t>
            </a:r>
            <a:r>
              <a:rPr sz="2500" spc="-110" dirty="0">
                <a:latin typeface="Arial Black"/>
                <a:cs typeface="Arial Black"/>
              </a:rPr>
              <a:t>Arduino </a:t>
            </a:r>
            <a:r>
              <a:rPr sz="2500" spc="-215" dirty="0">
                <a:latin typeface="Arial Black"/>
                <a:cs typeface="Arial Black"/>
              </a:rPr>
              <a:t>Mega</a:t>
            </a:r>
            <a:r>
              <a:rPr sz="2500" spc="-220" dirty="0">
                <a:latin typeface="Arial Black"/>
                <a:cs typeface="Arial Black"/>
              </a:rPr>
              <a:t> </a:t>
            </a:r>
            <a:r>
              <a:rPr sz="2500" spc="-145" dirty="0">
                <a:latin typeface="Arial Black"/>
                <a:cs typeface="Arial Black"/>
              </a:rPr>
              <a:t>and</a:t>
            </a:r>
            <a:r>
              <a:rPr sz="2500" spc="-215" dirty="0">
                <a:latin typeface="Arial Black"/>
                <a:cs typeface="Arial Black"/>
              </a:rPr>
              <a:t> </a:t>
            </a:r>
            <a:r>
              <a:rPr sz="2500" spc="-45" dirty="0">
                <a:latin typeface="Arial Black"/>
                <a:cs typeface="Arial Black"/>
              </a:rPr>
              <a:t>ESP32 </a:t>
            </a:r>
            <a:r>
              <a:rPr sz="2500" spc="-160" dirty="0">
                <a:latin typeface="Arial Black"/>
                <a:cs typeface="Arial Black"/>
              </a:rPr>
              <a:t>via</a:t>
            </a:r>
            <a:r>
              <a:rPr sz="2500" spc="-229" dirty="0">
                <a:latin typeface="Arial Black"/>
                <a:cs typeface="Arial Black"/>
              </a:rPr>
              <a:t> </a:t>
            </a:r>
            <a:r>
              <a:rPr sz="2500" spc="-10" dirty="0">
                <a:latin typeface="Arial Black"/>
                <a:cs typeface="Arial Black"/>
              </a:rPr>
              <a:t>serial </a:t>
            </a:r>
            <a:r>
              <a:rPr sz="2500" spc="-45" dirty="0">
                <a:latin typeface="Arial Black"/>
                <a:cs typeface="Arial Black"/>
              </a:rPr>
              <a:t>interface</a:t>
            </a:r>
            <a:endParaRPr sz="2500">
              <a:latin typeface="Arial Black"/>
              <a:cs typeface="Arial Black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1162935" y="3346426"/>
            <a:ext cx="3086100" cy="4781550"/>
          </a:xfrm>
          <a:custGeom>
            <a:avLst/>
            <a:gdLst/>
            <a:ahLst/>
            <a:cxnLst/>
            <a:rect l="l" t="t" r="r" b="b"/>
            <a:pathLst>
              <a:path w="3086100" h="4781550">
                <a:moveTo>
                  <a:pt x="166462" y="4781549"/>
                </a:moveTo>
                <a:lnTo>
                  <a:pt x="117629" y="4769430"/>
                </a:lnTo>
                <a:lnTo>
                  <a:pt x="55828" y="4728135"/>
                </a:lnTo>
                <a:lnTo>
                  <a:pt x="14534" y="4666333"/>
                </a:lnTo>
                <a:lnTo>
                  <a:pt x="0" y="4593434"/>
                </a:lnTo>
                <a:lnTo>
                  <a:pt x="0" y="190492"/>
                </a:lnTo>
                <a:lnTo>
                  <a:pt x="14534" y="117596"/>
                </a:lnTo>
                <a:lnTo>
                  <a:pt x="55828" y="55794"/>
                </a:lnTo>
                <a:lnTo>
                  <a:pt x="117629" y="14500"/>
                </a:lnTo>
                <a:lnTo>
                  <a:pt x="190529" y="0"/>
                </a:lnTo>
                <a:lnTo>
                  <a:pt x="2895569" y="0"/>
                </a:lnTo>
                <a:lnTo>
                  <a:pt x="2968468" y="14500"/>
                </a:lnTo>
                <a:lnTo>
                  <a:pt x="3030270" y="55794"/>
                </a:lnTo>
                <a:lnTo>
                  <a:pt x="3071564" y="117596"/>
                </a:lnTo>
                <a:lnTo>
                  <a:pt x="3086100" y="190495"/>
                </a:lnTo>
                <a:lnTo>
                  <a:pt x="3086100" y="4593437"/>
                </a:lnTo>
                <a:lnTo>
                  <a:pt x="3071564" y="4666334"/>
                </a:lnTo>
                <a:lnTo>
                  <a:pt x="3030270" y="4728135"/>
                </a:lnTo>
                <a:lnTo>
                  <a:pt x="2968469" y="4769430"/>
                </a:lnTo>
                <a:lnTo>
                  <a:pt x="2919635" y="4781549"/>
                </a:lnTo>
              </a:path>
            </a:pathLst>
          </a:custGeom>
          <a:ln w="1142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" name="object 106"/>
          <p:cNvSpPr txBox="1"/>
          <p:nvPr/>
        </p:nvSpPr>
        <p:spPr>
          <a:xfrm>
            <a:off x="11341047" y="4962468"/>
            <a:ext cx="2708275" cy="18923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22500"/>
              </a:lnSpc>
              <a:spcBef>
                <a:spcPts val="100"/>
              </a:spcBef>
            </a:pPr>
            <a:r>
              <a:rPr sz="2500" spc="-160" dirty="0">
                <a:latin typeface="Arial Black"/>
                <a:cs typeface="Arial Black"/>
              </a:rPr>
              <a:t>Real-</a:t>
            </a:r>
            <a:r>
              <a:rPr sz="2500" spc="-20" dirty="0">
                <a:latin typeface="Arial Black"/>
                <a:cs typeface="Arial Black"/>
              </a:rPr>
              <a:t>time </a:t>
            </a:r>
            <a:r>
              <a:rPr sz="2500" spc="-120" dirty="0">
                <a:latin typeface="Arial Black"/>
                <a:cs typeface="Arial Black"/>
              </a:rPr>
              <a:t>inventory</a:t>
            </a:r>
            <a:r>
              <a:rPr sz="2500" spc="-175" dirty="0">
                <a:latin typeface="Arial Black"/>
                <a:cs typeface="Arial Black"/>
              </a:rPr>
              <a:t> </a:t>
            </a:r>
            <a:r>
              <a:rPr sz="2500" spc="-120" dirty="0">
                <a:latin typeface="Arial Black"/>
                <a:cs typeface="Arial Black"/>
              </a:rPr>
              <a:t>update </a:t>
            </a:r>
            <a:r>
              <a:rPr sz="2500" spc="-130" dirty="0">
                <a:latin typeface="Arial Black"/>
                <a:cs typeface="Arial Black"/>
              </a:rPr>
              <a:t>after</a:t>
            </a:r>
            <a:r>
              <a:rPr sz="2500" spc="-200" dirty="0">
                <a:latin typeface="Arial Black"/>
                <a:cs typeface="Arial Black"/>
              </a:rPr>
              <a:t> </a:t>
            </a:r>
            <a:r>
              <a:rPr sz="2500" spc="-20" dirty="0">
                <a:latin typeface="Arial Black"/>
                <a:cs typeface="Arial Black"/>
              </a:rPr>
              <a:t>each operation</a:t>
            </a:r>
            <a:endParaRPr sz="2500">
              <a:latin typeface="Arial Black"/>
              <a:cs typeface="Arial Black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4725285" y="3346426"/>
            <a:ext cx="3086100" cy="4781550"/>
          </a:xfrm>
          <a:custGeom>
            <a:avLst/>
            <a:gdLst/>
            <a:ahLst/>
            <a:cxnLst/>
            <a:rect l="l" t="t" r="r" b="b"/>
            <a:pathLst>
              <a:path w="3086100" h="4781550">
                <a:moveTo>
                  <a:pt x="166463" y="4781549"/>
                </a:moveTo>
                <a:lnTo>
                  <a:pt x="117630" y="4769429"/>
                </a:lnTo>
                <a:lnTo>
                  <a:pt x="55829" y="4728134"/>
                </a:lnTo>
                <a:lnTo>
                  <a:pt x="14534" y="4666333"/>
                </a:lnTo>
                <a:lnTo>
                  <a:pt x="0" y="4593434"/>
                </a:lnTo>
                <a:lnTo>
                  <a:pt x="0" y="190492"/>
                </a:lnTo>
                <a:lnTo>
                  <a:pt x="14534" y="117596"/>
                </a:lnTo>
                <a:lnTo>
                  <a:pt x="55829" y="55795"/>
                </a:lnTo>
                <a:lnTo>
                  <a:pt x="117630" y="14500"/>
                </a:lnTo>
                <a:lnTo>
                  <a:pt x="190529" y="0"/>
                </a:lnTo>
                <a:lnTo>
                  <a:pt x="2895569" y="0"/>
                </a:lnTo>
                <a:lnTo>
                  <a:pt x="2968469" y="14500"/>
                </a:lnTo>
                <a:lnTo>
                  <a:pt x="3030271" y="55794"/>
                </a:lnTo>
                <a:lnTo>
                  <a:pt x="3071565" y="117596"/>
                </a:lnTo>
                <a:lnTo>
                  <a:pt x="3086099" y="190495"/>
                </a:lnTo>
                <a:lnTo>
                  <a:pt x="3086099" y="4593437"/>
                </a:lnTo>
                <a:lnTo>
                  <a:pt x="3071565" y="4666334"/>
                </a:lnTo>
                <a:lnTo>
                  <a:pt x="3030271" y="4728135"/>
                </a:lnTo>
                <a:lnTo>
                  <a:pt x="2968469" y="4769430"/>
                </a:lnTo>
                <a:lnTo>
                  <a:pt x="2919636" y="4781549"/>
                </a:lnTo>
              </a:path>
            </a:pathLst>
          </a:custGeom>
          <a:ln w="1142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" name="object 107"/>
          <p:cNvSpPr txBox="1"/>
          <p:nvPr/>
        </p:nvSpPr>
        <p:spPr>
          <a:xfrm>
            <a:off x="14852929" y="4924773"/>
            <a:ext cx="2830830" cy="406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500" spc="-190" dirty="0">
                <a:latin typeface="Arial Black"/>
                <a:cs typeface="Arial Black"/>
              </a:rPr>
              <a:t>Separate</a:t>
            </a:r>
            <a:r>
              <a:rPr sz="2500" spc="-185" dirty="0">
                <a:latin typeface="Arial Black"/>
                <a:cs typeface="Arial Black"/>
              </a:rPr>
              <a:t> </a:t>
            </a:r>
            <a:r>
              <a:rPr sz="2500" spc="-130" dirty="0">
                <a:latin typeface="Arial Black"/>
                <a:cs typeface="Arial Black"/>
              </a:rPr>
              <a:t>modules</a:t>
            </a:r>
            <a:endParaRPr sz="2500">
              <a:latin typeface="Arial Black"/>
              <a:cs typeface="Arial Black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/>
          <p:nvPr/>
        </p:nvSpPr>
        <p:spPr>
          <a:xfrm>
            <a:off x="0" y="499944"/>
            <a:ext cx="2653665" cy="3056890"/>
          </a:xfrm>
          <a:custGeom>
            <a:avLst/>
            <a:gdLst/>
            <a:ahLst/>
            <a:cxnLst/>
            <a:rect l="l" t="t" r="r" b="b"/>
            <a:pathLst>
              <a:path w="2653665" h="3056890">
                <a:moveTo>
                  <a:pt x="574007" y="2443245"/>
                </a:moveTo>
                <a:lnTo>
                  <a:pt x="565372" y="2443245"/>
                </a:lnTo>
                <a:lnTo>
                  <a:pt x="571432" y="2429894"/>
                </a:lnTo>
                <a:lnTo>
                  <a:pt x="578635" y="2416543"/>
                </a:lnTo>
                <a:lnTo>
                  <a:pt x="586981" y="2403192"/>
                </a:lnTo>
                <a:lnTo>
                  <a:pt x="596471" y="2376490"/>
                </a:lnTo>
                <a:lnTo>
                  <a:pt x="607103" y="2349788"/>
                </a:lnTo>
                <a:lnTo>
                  <a:pt x="618878" y="2309735"/>
                </a:lnTo>
                <a:lnTo>
                  <a:pt x="631797" y="2283032"/>
                </a:lnTo>
                <a:lnTo>
                  <a:pt x="645858" y="2242979"/>
                </a:lnTo>
                <a:lnTo>
                  <a:pt x="661063" y="2189575"/>
                </a:lnTo>
                <a:lnTo>
                  <a:pt x="677410" y="2149522"/>
                </a:lnTo>
                <a:lnTo>
                  <a:pt x="694901" y="2096117"/>
                </a:lnTo>
                <a:lnTo>
                  <a:pt x="713535" y="2042713"/>
                </a:lnTo>
                <a:lnTo>
                  <a:pt x="733312" y="1975958"/>
                </a:lnTo>
                <a:lnTo>
                  <a:pt x="754232" y="1909202"/>
                </a:lnTo>
                <a:lnTo>
                  <a:pt x="776295" y="1842447"/>
                </a:lnTo>
                <a:lnTo>
                  <a:pt x="799501" y="1775692"/>
                </a:lnTo>
                <a:lnTo>
                  <a:pt x="823850" y="1695585"/>
                </a:lnTo>
                <a:lnTo>
                  <a:pt x="849342" y="1615479"/>
                </a:lnTo>
                <a:lnTo>
                  <a:pt x="876383" y="1522021"/>
                </a:lnTo>
                <a:lnTo>
                  <a:pt x="877384" y="1522021"/>
                </a:lnTo>
                <a:lnTo>
                  <a:pt x="895708" y="1481968"/>
                </a:lnTo>
                <a:lnTo>
                  <a:pt x="915752" y="1441915"/>
                </a:lnTo>
                <a:lnTo>
                  <a:pt x="937518" y="1401862"/>
                </a:lnTo>
                <a:lnTo>
                  <a:pt x="961005" y="1361809"/>
                </a:lnTo>
                <a:lnTo>
                  <a:pt x="986213" y="1321755"/>
                </a:lnTo>
                <a:lnTo>
                  <a:pt x="1013142" y="1281702"/>
                </a:lnTo>
                <a:lnTo>
                  <a:pt x="1041793" y="1228298"/>
                </a:lnTo>
                <a:lnTo>
                  <a:pt x="1072164" y="1188245"/>
                </a:lnTo>
                <a:lnTo>
                  <a:pt x="1104256" y="1148192"/>
                </a:lnTo>
                <a:lnTo>
                  <a:pt x="1138070" y="1108138"/>
                </a:lnTo>
                <a:lnTo>
                  <a:pt x="1159434" y="1081436"/>
                </a:lnTo>
                <a:lnTo>
                  <a:pt x="1204830" y="1028032"/>
                </a:lnTo>
                <a:lnTo>
                  <a:pt x="1254645" y="974628"/>
                </a:lnTo>
                <a:lnTo>
                  <a:pt x="1308881" y="921223"/>
                </a:lnTo>
                <a:lnTo>
                  <a:pt x="1337656" y="894521"/>
                </a:lnTo>
                <a:lnTo>
                  <a:pt x="1367536" y="867819"/>
                </a:lnTo>
                <a:lnTo>
                  <a:pt x="1398521" y="841117"/>
                </a:lnTo>
                <a:lnTo>
                  <a:pt x="1430612" y="814415"/>
                </a:lnTo>
                <a:lnTo>
                  <a:pt x="1463807" y="787713"/>
                </a:lnTo>
                <a:lnTo>
                  <a:pt x="1498107" y="761010"/>
                </a:lnTo>
                <a:lnTo>
                  <a:pt x="1533512" y="734308"/>
                </a:lnTo>
                <a:lnTo>
                  <a:pt x="1570023" y="694255"/>
                </a:lnTo>
                <a:lnTo>
                  <a:pt x="1607638" y="667553"/>
                </a:lnTo>
                <a:lnTo>
                  <a:pt x="1646358" y="640851"/>
                </a:lnTo>
                <a:lnTo>
                  <a:pt x="1686183" y="614149"/>
                </a:lnTo>
                <a:lnTo>
                  <a:pt x="1727113" y="574096"/>
                </a:lnTo>
                <a:lnTo>
                  <a:pt x="1769149" y="547393"/>
                </a:lnTo>
                <a:lnTo>
                  <a:pt x="1812289" y="520691"/>
                </a:lnTo>
                <a:lnTo>
                  <a:pt x="1856534" y="480638"/>
                </a:lnTo>
                <a:lnTo>
                  <a:pt x="1901884" y="453936"/>
                </a:lnTo>
                <a:lnTo>
                  <a:pt x="1948339" y="413883"/>
                </a:lnTo>
                <a:lnTo>
                  <a:pt x="1995900" y="387181"/>
                </a:lnTo>
                <a:lnTo>
                  <a:pt x="2044565" y="347127"/>
                </a:lnTo>
                <a:lnTo>
                  <a:pt x="2094335" y="320425"/>
                </a:lnTo>
                <a:lnTo>
                  <a:pt x="2145210" y="280372"/>
                </a:lnTo>
                <a:lnTo>
                  <a:pt x="2197190" y="253670"/>
                </a:lnTo>
                <a:lnTo>
                  <a:pt x="2250275" y="213617"/>
                </a:lnTo>
                <a:lnTo>
                  <a:pt x="2304466" y="173563"/>
                </a:lnTo>
                <a:lnTo>
                  <a:pt x="2359761" y="146861"/>
                </a:lnTo>
                <a:lnTo>
                  <a:pt x="2416161" y="106808"/>
                </a:lnTo>
                <a:lnTo>
                  <a:pt x="2473666" y="66755"/>
                </a:lnTo>
                <a:lnTo>
                  <a:pt x="2532276" y="40053"/>
                </a:lnTo>
                <a:lnTo>
                  <a:pt x="2591991" y="0"/>
                </a:lnTo>
                <a:lnTo>
                  <a:pt x="2641088" y="0"/>
                </a:lnTo>
                <a:lnTo>
                  <a:pt x="2647812" y="13351"/>
                </a:lnTo>
                <a:lnTo>
                  <a:pt x="2653358" y="26702"/>
                </a:lnTo>
                <a:lnTo>
                  <a:pt x="2652695" y="40053"/>
                </a:lnTo>
                <a:lnTo>
                  <a:pt x="2646251" y="53404"/>
                </a:lnTo>
                <a:lnTo>
                  <a:pt x="2634456" y="66755"/>
                </a:lnTo>
                <a:lnTo>
                  <a:pt x="2575367" y="106808"/>
                </a:lnTo>
                <a:lnTo>
                  <a:pt x="2517378" y="146861"/>
                </a:lnTo>
                <a:lnTo>
                  <a:pt x="2460490" y="173563"/>
                </a:lnTo>
                <a:lnTo>
                  <a:pt x="2404702" y="213617"/>
                </a:lnTo>
                <a:lnTo>
                  <a:pt x="2350016" y="253670"/>
                </a:lnTo>
                <a:lnTo>
                  <a:pt x="2296429" y="280372"/>
                </a:lnTo>
                <a:lnTo>
                  <a:pt x="2243944" y="320425"/>
                </a:lnTo>
                <a:lnTo>
                  <a:pt x="2192559" y="347127"/>
                </a:lnTo>
                <a:lnTo>
                  <a:pt x="2142275" y="387181"/>
                </a:lnTo>
                <a:lnTo>
                  <a:pt x="2093092" y="413883"/>
                </a:lnTo>
                <a:lnTo>
                  <a:pt x="2045009" y="453936"/>
                </a:lnTo>
                <a:lnTo>
                  <a:pt x="1998027" y="480638"/>
                </a:lnTo>
                <a:lnTo>
                  <a:pt x="1952146" y="520691"/>
                </a:lnTo>
                <a:lnTo>
                  <a:pt x="1907365" y="547393"/>
                </a:lnTo>
                <a:lnTo>
                  <a:pt x="1863686" y="574096"/>
                </a:lnTo>
                <a:lnTo>
                  <a:pt x="1821106" y="614149"/>
                </a:lnTo>
                <a:lnTo>
                  <a:pt x="1779628" y="640851"/>
                </a:lnTo>
                <a:lnTo>
                  <a:pt x="1739250" y="667553"/>
                </a:lnTo>
                <a:lnTo>
                  <a:pt x="1699973" y="707606"/>
                </a:lnTo>
                <a:lnTo>
                  <a:pt x="1661796" y="734308"/>
                </a:lnTo>
                <a:lnTo>
                  <a:pt x="1624720" y="761010"/>
                </a:lnTo>
                <a:lnTo>
                  <a:pt x="1588745" y="787713"/>
                </a:lnTo>
                <a:lnTo>
                  <a:pt x="1553871" y="814415"/>
                </a:lnTo>
                <a:lnTo>
                  <a:pt x="1520097" y="841117"/>
                </a:lnTo>
                <a:lnTo>
                  <a:pt x="1487424" y="867819"/>
                </a:lnTo>
                <a:lnTo>
                  <a:pt x="1455851" y="907872"/>
                </a:lnTo>
                <a:lnTo>
                  <a:pt x="1425380" y="934574"/>
                </a:lnTo>
                <a:lnTo>
                  <a:pt x="1396009" y="961277"/>
                </a:lnTo>
                <a:lnTo>
                  <a:pt x="1367738" y="987979"/>
                </a:lnTo>
                <a:lnTo>
                  <a:pt x="1340569" y="1014681"/>
                </a:lnTo>
                <a:lnTo>
                  <a:pt x="1314500" y="1041383"/>
                </a:lnTo>
                <a:lnTo>
                  <a:pt x="1289531" y="1054734"/>
                </a:lnTo>
                <a:lnTo>
                  <a:pt x="1265664" y="1081436"/>
                </a:lnTo>
                <a:lnTo>
                  <a:pt x="1242897" y="1108138"/>
                </a:lnTo>
                <a:lnTo>
                  <a:pt x="1221230" y="1134840"/>
                </a:lnTo>
                <a:lnTo>
                  <a:pt x="1200669" y="1161543"/>
                </a:lnTo>
                <a:lnTo>
                  <a:pt x="1164960" y="1201596"/>
                </a:lnTo>
                <a:lnTo>
                  <a:pt x="1131289" y="1255000"/>
                </a:lnTo>
                <a:lnTo>
                  <a:pt x="1099656" y="1295053"/>
                </a:lnTo>
                <a:lnTo>
                  <a:pt x="1070061" y="1335106"/>
                </a:lnTo>
                <a:lnTo>
                  <a:pt x="1042504" y="1388511"/>
                </a:lnTo>
                <a:lnTo>
                  <a:pt x="1016985" y="1428564"/>
                </a:lnTo>
                <a:lnTo>
                  <a:pt x="993503" y="1468617"/>
                </a:lnTo>
                <a:lnTo>
                  <a:pt x="972060" y="1508670"/>
                </a:lnTo>
                <a:lnTo>
                  <a:pt x="952701" y="1562075"/>
                </a:lnTo>
                <a:lnTo>
                  <a:pt x="926118" y="1642181"/>
                </a:lnTo>
                <a:lnTo>
                  <a:pt x="900621" y="1722288"/>
                </a:lnTo>
                <a:lnTo>
                  <a:pt x="876208" y="1802394"/>
                </a:lnTo>
                <a:lnTo>
                  <a:pt x="852881" y="1869149"/>
                </a:lnTo>
                <a:lnTo>
                  <a:pt x="830638" y="1935905"/>
                </a:lnTo>
                <a:lnTo>
                  <a:pt x="809481" y="2002660"/>
                </a:lnTo>
                <a:lnTo>
                  <a:pt x="789409" y="2069415"/>
                </a:lnTo>
                <a:lnTo>
                  <a:pt x="770422" y="2122820"/>
                </a:lnTo>
                <a:lnTo>
                  <a:pt x="752519" y="2176224"/>
                </a:lnTo>
                <a:lnTo>
                  <a:pt x="735702" y="2229628"/>
                </a:lnTo>
                <a:lnTo>
                  <a:pt x="719970" y="2269681"/>
                </a:lnTo>
                <a:lnTo>
                  <a:pt x="705324" y="2309735"/>
                </a:lnTo>
                <a:lnTo>
                  <a:pt x="691762" y="2349788"/>
                </a:lnTo>
                <a:lnTo>
                  <a:pt x="679285" y="2376490"/>
                </a:lnTo>
                <a:lnTo>
                  <a:pt x="667893" y="2416543"/>
                </a:lnTo>
                <a:lnTo>
                  <a:pt x="657587" y="2429894"/>
                </a:lnTo>
                <a:lnTo>
                  <a:pt x="579406" y="2429894"/>
                </a:lnTo>
                <a:lnTo>
                  <a:pt x="574007" y="2443245"/>
                </a:lnTo>
                <a:close/>
              </a:path>
              <a:path w="2653665" h="3056890">
                <a:moveTo>
                  <a:pt x="0" y="3056341"/>
                </a:moveTo>
                <a:lnTo>
                  <a:pt x="0" y="2960623"/>
                </a:lnTo>
                <a:lnTo>
                  <a:pt x="222740" y="2830426"/>
                </a:lnTo>
                <a:lnTo>
                  <a:pt x="267844" y="2790373"/>
                </a:lnTo>
                <a:lnTo>
                  <a:pt x="311640" y="2763671"/>
                </a:lnTo>
                <a:lnTo>
                  <a:pt x="352314" y="2723618"/>
                </a:lnTo>
                <a:lnTo>
                  <a:pt x="389866" y="2683565"/>
                </a:lnTo>
                <a:lnTo>
                  <a:pt x="424296" y="2643511"/>
                </a:lnTo>
                <a:lnTo>
                  <a:pt x="455604" y="2603458"/>
                </a:lnTo>
                <a:lnTo>
                  <a:pt x="483789" y="2563405"/>
                </a:lnTo>
                <a:lnTo>
                  <a:pt x="508853" y="2536703"/>
                </a:lnTo>
                <a:lnTo>
                  <a:pt x="530794" y="2496650"/>
                </a:lnTo>
                <a:lnTo>
                  <a:pt x="549613" y="2456596"/>
                </a:lnTo>
                <a:lnTo>
                  <a:pt x="553109" y="2456596"/>
                </a:lnTo>
                <a:lnTo>
                  <a:pt x="558606" y="2443245"/>
                </a:lnTo>
                <a:lnTo>
                  <a:pt x="597167" y="2443245"/>
                </a:lnTo>
                <a:lnTo>
                  <a:pt x="591061" y="2429894"/>
                </a:lnTo>
                <a:lnTo>
                  <a:pt x="657587" y="2429894"/>
                </a:lnTo>
                <a:lnTo>
                  <a:pt x="648365" y="2456596"/>
                </a:lnTo>
                <a:lnTo>
                  <a:pt x="640229" y="2469947"/>
                </a:lnTo>
                <a:lnTo>
                  <a:pt x="633177" y="2483298"/>
                </a:lnTo>
                <a:lnTo>
                  <a:pt x="627202" y="2496650"/>
                </a:lnTo>
                <a:lnTo>
                  <a:pt x="622587" y="2496650"/>
                </a:lnTo>
                <a:lnTo>
                  <a:pt x="619175" y="2510001"/>
                </a:lnTo>
                <a:lnTo>
                  <a:pt x="615755" y="2510001"/>
                </a:lnTo>
                <a:lnTo>
                  <a:pt x="594925" y="2550054"/>
                </a:lnTo>
                <a:lnTo>
                  <a:pt x="571069" y="2590107"/>
                </a:lnTo>
                <a:lnTo>
                  <a:pt x="544186" y="2630160"/>
                </a:lnTo>
                <a:lnTo>
                  <a:pt x="514277" y="2656862"/>
                </a:lnTo>
                <a:lnTo>
                  <a:pt x="481341" y="2696916"/>
                </a:lnTo>
                <a:lnTo>
                  <a:pt x="445379" y="2736969"/>
                </a:lnTo>
                <a:lnTo>
                  <a:pt x="406390" y="2777022"/>
                </a:lnTo>
                <a:lnTo>
                  <a:pt x="364375" y="2817075"/>
                </a:lnTo>
                <a:lnTo>
                  <a:pt x="319334" y="2857128"/>
                </a:lnTo>
                <a:lnTo>
                  <a:pt x="317090" y="2857128"/>
                </a:lnTo>
                <a:lnTo>
                  <a:pt x="271043" y="2897182"/>
                </a:lnTo>
                <a:lnTo>
                  <a:pt x="0" y="3056341"/>
                </a:lnTo>
                <a:close/>
              </a:path>
            </a:pathLst>
          </a:custGeom>
          <a:solidFill>
            <a:srgbClr val="B0C6C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111663" y="189787"/>
            <a:ext cx="417830" cy="1231900"/>
          </a:xfrm>
          <a:custGeom>
            <a:avLst/>
            <a:gdLst/>
            <a:ahLst/>
            <a:cxnLst/>
            <a:rect l="l" t="t" r="r" b="b"/>
            <a:pathLst>
              <a:path w="417830" h="1231900">
                <a:moveTo>
                  <a:pt x="213943" y="1231677"/>
                </a:moveTo>
                <a:lnTo>
                  <a:pt x="192422" y="1198189"/>
                </a:lnTo>
                <a:lnTo>
                  <a:pt x="172035" y="1164626"/>
                </a:lnTo>
                <a:lnTo>
                  <a:pt x="152782" y="1130988"/>
                </a:lnTo>
                <a:lnTo>
                  <a:pt x="134662" y="1097274"/>
                </a:lnTo>
                <a:lnTo>
                  <a:pt x="101822" y="1029620"/>
                </a:lnTo>
                <a:lnTo>
                  <a:pt x="73517" y="961664"/>
                </a:lnTo>
                <a:lnTo>
                  <a:pt x="49745" y="893407"/>
                </a:lnTo>
                <a:lnTo>
                  <a:pt x="30508" y="824849"/>
                </a:lnTo>
                <a:lnTo>
                  <a:pt x="15804" y="755988"/>
                </a:lnTo>
                <a:lnTo>
                  <a:pt x="5635" y="686827"/>
                </a:lnTo>
                <a:lnTo>
                  <a:pt x="0" y="617363"/>
                </a:lnTo>
                <a:lnTo>
                  <a:pt x="698" y="542810"/>
                </a:lnTo>
                <a:lnTo>
                  <a:pt x="5905" y="471348"/>
                </a:lnTo>
                <a:lnTo>
                  <a:pt x="15619" y="402975"/>
                </a:lnTo>
                <a:lnTo>
                  <a:pt x="29842" y="337691"/>
                </a:lnTo>
                <a:lnTo>
                  <a:pt x="48575" y="275497"/>
                </a:lnTo>
                <a:lnTo>
                  <a:pt x="71814" y="216393"/>
                </a:lnTo>
                <a:lnTo>
                  <a:pt x="99563" y="160378"/>
                </a:lnTo>
                <a:lnTo>
                  <a:pt x="131820" y="107453"/>
                </a:lnTo>
                <a:lnTo>
                  <a:pt x="168585" y="57618"/>
                </a:lnTo>
                <a:lnTo>
                  <a:pt x="220097" y="17783"/>
                </a:lnTo>
                <a:lnTo>
                  <a:pt x="268372" y="711"/>
                </a:lnTo>
                <a:lnTo>
                  <a:pt x="279934" y="0"/>
                </a:lnTo>
                <a:lnTo>
                  <a:pt x="295164" y="1083"/>
                </a:lnTo>
                <a:lnTo>
                  <a:pt x="340701" y="22921"/>
                </a:lnTo>
                <a:lnTo>
                  <a:pt x="367626" y="50739"/>
                </a:lnTo>
                <a:lnTo>
                  <a:pt x="388648" y="86114"/>
                </a:lnTo>
                <a:lnTo>
                  <a:pt x="406795" y="140867"/>
                </a:lnTo>
                <a:lnTo>
                  <a:pt x="413473" y="181158"/>
                </a:lnTo>
                <a:lnTo>
                  <a:pt x="416979" y="227508"/>
                </a:lnTo>
                <a:lnTo>
                  <a:pt x="417313" y="279918"/>
                </a:lnTo>
                <a:lnTo>
                  <a:pt x="414475" y="338387"/>
                </a:lnTo>
                <a:lnTo>
                  <a:pt x="410417" y="388622"/>
                </a:lnTo>
                <a:lnTo>
                  <a:pt x="406871" y="428981"/>
                </a:lnTo>
                <a:lnTo>
                  <a:pt x="394581" y="535035"/>
                </a:lnTo>
                <a:lnTo>
                  <a:pt x="381467" y="633045"/>
                </a:lnTo>
                <a:lnTo>
                  <a:pt x="356145" y="815621"/>
                </a:lnTo>
                <a:lnTo>
                  <a:pt x="348692" y="866161"/>
                </a:lnTo>
                <a:lnTo>
                  <a:pt x="340918" y="915769"/>
                </a:lnTo>
                <a:lnTo>
                  <a:pt x="332825" y="964446"/>
                </a:lnTo>
                <a:lnTo>
                  <a:pt x="324410" y="1012191"/>
                </a:lnTo>
                <a:lnTo>
                  <a:pt x="315676" y="1059004"/>
                </a:lnTo>
                <a:lnTo>
                  <a:pt x="306621" y="1104886"/>
                </a:lnTo>
                <a:lnTo>
                  <a:pt x="295641" y="1142464"/>
                </a:lnTo>
                <a:lnTo>
                  <a:pt x="213943" y="1231677"/>
                </a:lnTo>
                <a:close/>
              </a:path>
            </a:pathLst>
          </a:custGeom>
          <a:solidFill>
            <a:srgbClr val="B0C6C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2250893" y="19594"/>
            <a:ext cx="1349375" cy="730250"/>
          </a:xfrm>
          <a:custGeom>
            <a:avLst/>
            <a:gdLst/>
            <a:ahLst/>
            <a:cxnLst/>
            <a:rect l="l" t="t" r="r" b="b"/>
            <a:pathLst>
              <a:path w="1349375" h="730250">
                <a:moveTo>
                  <a:pt x="0" y="729976"/>
                </a:moveTo>
                <a:lnTo>
                  <a:pt x="8113" y="702766"/>
                </a:lnTo>
                <a:lnTo>
                  <a:pt x="17135" y="676144"/>
                </a:lnTo>
                <a:lnTo>
                  <a:pt x="27064" y="650111"/>
                </a:lnTo>
                <a:lnTo>
                  <a:pt x="37902" y="624668"/>
                </a:lnTo>
                <a:lnTo>
                  <a:pt x="45690" y="605365"/>
                </a:lnTo>
                <a:lnTo>
                  <a:pt x="87738" y="535219"/>
                </a:lnTo>
                <a:lnTo>
                  <a:pt x="121999" y="484377"/>
                </a:lnTo>
                <a:lnTo>
                  <a:pt x="163069" y="437952"/>
                </a:lnTo>
                <a:lnTo>
                  <a:pt x="196224" y="402630"/>
                </a:lnTo>
                <a:lnTo>
                  <a:pt x="238785" y="365290"/>
                </a:lnTo>
                <a:lnTo>
                  <a:pt x="361801" y="276887"/>
                </a:lnTo>
                <a:lnTo>
                  <a:pt x="438082" y="228187"/>
                </a:lnTo>
                <a:lnTo>
                  <a:pt x="476019" y="205606"/>
                </a:lnTo>
                <a:lnTo>
                  <a:pt x="513821" y="184204"/>
                </a:lnTo>
                <a:lnTo>
                  <a:pt x="551487" y="163983"/>
                </a:lnTo>
                <a:lnTo>
                  <a:pt x="589018" y="144941"/>
                </a:lnTo>
                <a:lnTo>
                  <a:pt x="626413" y="127078"/>
                </a:lnTo>
                <a:lnTo>
                  <a:pt x="663673" y="110395"/>
                </a:lnTo>
                <a:lnTo>
                  <a:pt x="700798" y="94892"/>
                </a:lnTo>
                <a:lnTo>
                  <a:pt x="737787" y="80569"/>
                </a:lnTo>
                <a:lnTo>
                  <a:pt x="811358" y="55461"/>
                </a:lnTo>
                <a:lnTo>
                  <a:pt x="847941" y="44677"/>
                </a:lnTo>
                <a:lnTo>
                  <a:pt x="920699" y="26647"/>
                </a:lnTo>
                <a:lnTo>
                  <a:pt x="1005297" y="11736"/>
                </a:lnTo>
                <a:lnTo>
                  <a:pt x="1050573" y="5987"/>
                </a:lnTo>
                <a:lnTo>
                  <a:pt x="1092703" y="2155"/>
                </a:lnTo>
                <a:lnTo>
                  <a:pt x="1131688" y="239"/>
                </a:lnTo>
                <a:lnTo>
                  <a:pt x="1150001" y="0"/>
                </a:lnTo>
                <a:lnTo>
                  <a:pt x="1214396" y="2977"/>
                </a:lnTo>
                <a:lnTo>
                  <a:pt x="1266450" y="14253"/>
                </a:lnTo>
                <a:lnTo>
                  <a:pt x="1306165" y="33828"/>
                </a:lnTo>
                <a:lnTo>
                  <a:pt x="1333539" y="61702"/>
                </a:lnTo>
                <a:lnTo>
                  <a:pt x="1348574" y="97874"/>
                </a:lnTo>
                <a:lnTo>
                  <a:pt x="1348974" y="120522"/>
                </a:lnTo>
                <a:lnTo>
                  <a:pt x="1343706" y="144518"/>
                </a:lnTo>
                <a:lnTo>
                  <a:pt x="1316165" y="196558"/>
                </a:lnTo>
                <a:lnTo>
                  <a:pt x="1290438" y="227200"/>
                </a:lnTo>
                <a:lnTo>
                  <a:pt x="1242700" y="276937"/>
                </a:lnTo>
                <a:lnTo>
                  <a:pt x="1160036" y="339163"/>
                </a:lnTo>
                <a:lnTo>
                  <a:pt x="1083992" y="383386"/>
                </a:lnTo>
                <a:lnTo>
                  <a:pt x="1040197" y="405907"/>
                </a:lnTo>
                <a:lnTo>
                  <a:pt x="992555" y="428702"/>
                </a:lnTo>
                <a:lnTo>
                  <a:pt x="941065" y="451769"/>
                </a:lnTo>
                <a:lnTo>
                  <a:pt x="885728" y="475109"/>
                </a:lnTo>
                <a:lnTo>
                  <a:pt x="838687" y="493978"/>
                </a:lnTo>
                <a:lnTo>
                  <a:pt x="789183" y="513022"/>
                </a:lnTo>
                <a:lnTo>
                  <a:pt x="737216" y="532241"/>
                </a:lnTo>
                <a:lnTo>
                  <a:pt x="682787" y="551634"/>
                </a:lnTo>
                <a:lnTo>
                  <a:pt x="625896" y="571203"/>
                </a:lnTo>
                <a:lnTo>
                  <a:pt x="583751" y="585287"/>
                </a:lnTo>
                <a:lnTo>
                  <a:pt x="540350" y="599460"/>
                </a:lnTo>
                <a:lnTo>
                  <a:pt x="495692" y="613723"/>
                </a:lnTo>
                <a:lnTo>
                  <a:pt x="449778" y="628075"/>
                </a:lnTo>
                <a:lnTo>
                  <a:pt x="402607" y="642516"/>
                </a:lnTo>
                <a:lnTo>
                  <a:pt x="354180" y="657046"/>
                </a:lnTo>
                <a:lnTo>
                  <a:pt x="304496" y="671666"/>
                </a:lnTo>
                <a:lnTo>
                  <a:pt x="0" y="729976"/>
                </a:lnTo>
                <a:close/>
              </a:path>
            </a:pathLst>
          </a:custGeom>
          <a:solidFill>
            <a:srgbClr val="B0C6C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771420" y="1024601"/>
            <a:ext cx="1165225" cy="399415"/>
          </a:xfrm>
          <a:custGeom>
            <a:avLst/>
            <a:gdLst/>
            <a:ahLst/>
            <a:cxnLst/>
            <a:rect l="l" t="t" r="r" b="b"/>
            <a:pathLst>
              <a:path w="1165225" h="399415">
                <a:moveTo>
                  <a:pt x="987517" y="399164"/>
                </a:moveTo>
                <a:lnTo>
                  <a:pt x="941675" y="397874"/>
                </a:lnTo>
                <a:lnTo>
                  <a:pt x="894251" y="393805"/>
                </a:lnTo>
                <a:lnTo>
                  <a:pt x="845244" y="386957"/>
                </a:lnTo>
                <a:lnTo>
                  <a:pt x="794656" y="377330"/>
                </a:lnTo>
                <a:lnTo>
                  <a:pt x="742485" y="364925"/>
                </a:lnTo>
                <a:lnTo>
                  <a:pt x="688731" y="349741"/>
                </a:lnTo>
                <a:lnTo>
                  <a:pt x="636586" y="333327"/>
                </a:lnTo>
                <a:lnTo>
                  <a:pt x="585255" y="316445"/>
                </a:lnTo>
                <a:lnTo>
                  <a:pt x="534739" y="299095"/>
                </a:lnTo>
                <a:lnTo>
                  <a:pt x="485038" y="281276"/>
                </a:lnTo>
                <a:lnTo>
                  <a:pt x="436151" y="262990"/>
                </a:lnTo>
                <a:lnTo>
                  <a:pt x="388079" y="244236"/>
                </a:lnTo>
                <a:lnTo>
                  <a:pt x="340821" y="225014"/>
                </a:lnTo>
                <a:lnTo>
                  <a:pt x="294378" y="205324"/>
                </a:lnTo>
                <a:lnTo>
                  <a:pt x="248749" y="185167"/>
                </a:lnTo>
                <a:lnTo>
                  <a:pt x="203935" y="164541"/>
                </a:lnTo>
                <a:lnTo>
                  <a:pt x="159936" y="143447"/>
                </a:lnTo>
                <a:lnTo>
                  <a:pt x="116751" y="121886"/>
                </a:lnTo>
                <a:lnTo>
                  <a:pt x="74381" y="99856"/>
                </a:lnTo>
                <a:lnTo>
                  <a:pt x="0" y="105410"/>
                </a:lnTo>
                <a:lnTo>
                  <a:pt x="38288" y="76491"/>
                </a:lnTo>
                <a:lnTo>
                  <a:pt x="80739" y="52199"/>
                </a:lnTo>
                <a:lnTo>
                  <a:pt x="127352" y="32534"/>
                </a:lnTo>
                <a:lnTo>
                  <a:pt x="178128" y="17496"/>
                </a:lnTo>
                <a:lnTo>
                  <a:pt x="233067" y="7085"/>
                </a:lnTo>
                <a:lnTo>
                  <a:pt x="292168" y="1301"/>
                </a:lnTo>
                <a:lnTo>
                  <a:pt x="339226" y="0"/>
                </a:lnTo>
                <a:lnTo>
                  <a:pt x="375013" y="691"/>
                </a:lnTo>
                <a:lnTo>
                  <a:pt x="450322" y="6226"/>
                </a:lnTo>
                <a:lnTo>
                  <a:pt x="489843" y="11069"/>
                </a:lnTo>
                <a:lnTo>
                  <a:pt x="530609" y="17295"/>
                </a:lnTo>
                <a:lnTo>
                  <a:pt x="588374" y="27759"/>
                </a:lnTo>
                <a:lnTo>
                  <a:pt x="655125" y="43326"/>
                </a:lnTo>
                <a:lnTo>
                  <a:pt x="706121" y="56038"/>
                </a:lnTo>
                <a:lnTo>
                  <a:pt x="759882" y="73304"/>
                </a:lnTo>
                <a:lnTo>
                  <a:pt x="811081" y="91308"/>
                </a:lnTo>
                <a:lnTo>
                  <a:pt x="859719" y="110049"/>
                </a:lnTo>
                <a:lnTo>
                  <a:pt x="905796" y="129529"/>
                </a:lnTo>
                <a:lnTo>
                  <a:pt x="949311" y="149748"/>
                </a:lnTo>
                <a:lnTo>
                  <a:pt x="990264" y="170704"/>
                </a:lnTo>
                <a:lnTo>
                  <a:pt x="1028656" y="192399"/>
                </a:lnTo>
                <a:lnTo>
                  <a:pt x="1070209" y="218642"/>
                </a:lnTo>
                <a:lnTo>
                  <a:pt x="1108275" y="245890"/>
                </a:lnTo>
                <a:lnTo>
                  <a:pt x="1142855" y="274143"/>
                </a:lnTo>
                <a:lnTo>
                  <a:pt x="1164963" y="313653"/>
                </a:lnTo>
                <a:lnTo>
                  <a:pt x="1165166" y="330819"/>
                </a:lnTo>
                <a:lnTo>
                  <a:pt x="1158135" y="346260"/>
                </a:lnTo>
                <a:lnTo>
                  <a:pt x="1122371" y="371966"/>
                </a:lnTo>
                <a:lnTo>
                  <a:pt x="1057671" y="390769"/>
                </a:lnTo>
                <a:lnTo>
                  <a:pt x="1023275" y="396267"/>
                </a:lnTo>
                <a:lnTo>
                  <a:pt x="987517" y="399164"/>
                </a:lnTo>
                <a:close/>
              </a:path>
            </a:pathLst>
          </a:custGeom>
          <a:solidFill>
            <a:srgbClr val="B0C6C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540156" y="1393776"/>
            <a:ext cx="299085" cy="971550"/>
          </a:xfrm>
          <a:custGeom>
            <a:avLst/>
            <a:gdLst/>
            <a:ahLst/>
            <a:cxnLst/>
            <a:rect l="l" t="t" r="r" b="b"/>
            <a:pathLst>
              <a:path w="299084" h="971550">
                <a:moveTo>
                  <a:pt x="298562" y="971419"/>
                </a:moveTo>
                <a:lnTo>
                  <a:pt x="262945" y="931804"/>
                </a:lnTo>
                <a:lnTo>
                  <a:pt x="229181" y="890125"/>
                </a:lnTo>
                <a:lnTo>
                  <a:pt x="197271" y="846382"/>
                </a:lnTo>
                <a:lnTo>
                  <a:pt x="167215" y="800575"/>
                </a:lnTo>
                <a:lnTo>
                  <a:pt x="139012" y="752704"/>
                </a:lnTo>
                <a:lnTo>
                  <a:pt x="112663" y="702769"/>
                </a:lnTo>
                <a:lnTo>
                  <a:pt x="91286" y="658078"/>
                </a:lnTo>
                <a:lnTo>
                  <a:pt x="72134" y="613454"/>
                </a:lnTo>
                <a:lnTo>
                  <a:pt x="55206" y="568899"/>
                </a:lnTo>
                <a:lnTo>
                  <a:pt x="40503" y="524410"/>
                </a:lnTo>
                <a:lnTo>
                  <a:pt x="28025" y="479990"/>
                </a:lnTo>
                <a:lnTo>
                  <a:pt x="17771" y="435637"/>
                </a:lnTo>
                <a:lnTo>
                  <a:pt x="9742" y="391352"/>
                </a:lnTo>
                <a:lnTo>
                  <a:pt x="4609" y="352729"/>
                </a:lnTo>
                <a:lnTo>
                  <a:pt x="1205" y="314188"/>
                </a:lnTo>
                <a:lnTo>
                  <a:pt x="0" y="280710"/>
                </a:lnTo>
                <a:lnTo>
                  <a:pt x="893" y="248269"/>
                </a:lnTo>
                <a:lnTo>
                  <a:pt x="8980" y="186501"/>
                </a:lnTo>
                <a:lnTo>
                  <a:pt x="25464" y="128883"/>
                </a:lnTo>
                <a:lnTo>
                  <a:pt x="50347" y="75415"/>
                </a:lnTo>
                <a:lnTo>
                  <a:pt x="83491" y="30390"/>
                </a:lnTo>
                <a:lnTo>
                  <a:pt x="119000" y="5581"/>
                </a:lnTo>
                <a:lnTo>
                  <a:pt x="145983" y="0"/>
                </a:lnTo>
                <a:lnTo>
                  <a:pt x="158662" y="1661"/>
                </a:lnTo>
                <a:lnTo>
                  <a:pt x="197847" y="19942"/>
                </a:lnTo>
                <a:lnTo>
                  <a:pt x="226564" y="50837"/>
                </a:lnTo>
                <a:lnTo>
                  <a:pt x="251167" y="106153"/>
                </a:lnTo>
                <a:lnTo>
                  <a:pt x="269449" y="182738"/>
                </a:lnTo>
                <a:lnTo>
                  <a:pt x="277213" y="237838"/>
                </a:lnTo>
                <a:lnTo>
                  <a:pt x="282988" y="298521"/>
                </a:lnTo>
                <a:lnTo>
                  <a:pt x="285952" y="368461"/>
                </a:lnTo>
                <a:lnTo>
                  <a:pt x="286817" y="407500"/>
                </a:lnTo>
                <a:lnTo>
                  <a:pt x="287364" y="450809"/>
                </a:lnTo>
                <a:lnTo>
                  <a:pt x="287593" y="498386"/>
                </a:lnTo>
                <a:lnTo>
                  <a:pt x="287504" y="550232"/>
                </a:lnTo>
                <a:lnTo>
                  <a:pt x="287096" y="606347"/>
                </a:lnTo>
                <a:lnTo>
                  <a:pt x="286371" y="666732"/>
                </a:lnTo>
                <a:lnTo>
                  <a:pt x="298562" y="971419"/>
                </a:lnTo>
                <a:close/>
              </a:path>
            </a:pathLst>
          </a:custGeom>
          <a:solidFill>
            <a:srgbClr val="B0C6C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978669" y="1499695"/>
            <a:ext cx="993775" cy="501650"/>
          </a:xfrm>
          <a:custGeom>
            <a:avLst/>
            <a:gdLst/>
            <a:ahLst/>
            <a:cxnLst/>
            <a:rect l="l" t="t" r="r" b="b"/>
            <a:pathLst>
              <a:path w="993775" h="501650">
                <a:moveTo>
                  <a:pt x="0" y="501173"/>
                </a:moveTo>
                <a:lnTo>
                  <a:pt x="28709" y="422312"/>
                </a:lnTo>
                <a:lnTo>
                  <a:pt x="64308" y="349998"/>
                </a:lnTo>
                <a:lnTo>
                  <a:pt x="106796" y="284232"/>
                </a:lnTo>
                <a:lnTo>
                  <a:pt x="156174" y="225013"/>
                </a:lnTo>
                <a:lnTo>
                  <a:pt x="212442" y="172342"/>
                </a:lnTo>
                <a:lnTo>
                  <a:pt x="275599" y="126219"/>
                </a:lnTo>
                <a:lnTo>
                  <a:pt x="345646" y="86643"/>
                </a:lnTo>
                <a:lnTo>
                  <a:pt x="422583" y="53614"/>
                </a:lnTo>
                <a:lnTo>
                  <a:pt x="506409" y="27133"/>
                </a:lnTo>
                <a:lnTo>
                  <a:pt x="552787" y="16414"/>
                </a:lnTo>
                <a:lnTo>
                  <a:pt x="598664" y="8374"/>
                </a:lnTo>
                <a:lnTo>
                  <a:pt x="644038" y="3014"/>
                </a:lnTo>
                <a:lnTo>
                  <a:pt x="688910" y="334"/>
                </a:lnTo>
                <a:lnTo>
                  <a:pt x="711158" y="0"/>
                </a:lnTo>
                <a:lnTo>
                  <a:pt x="771760" y="2660"/>
                </a:lnTo>
                <a:lnTo>
                  <a:pt x="825680" y="8855"/>
                </a:lnTo>
                <a:lnTo>
                  <a:pt x="872919" y="18584"/>
                </a:lnTo>
                <a:lnTo>
                  <a:pt x="913476" y="31847"/>
                </a:lnTo>
                <a:lnTo>
                  <a:pt x="974546" y="68975"/>
                </a:lnTo>
                <a:lnTo>
                  <a:pt x="993322" y="99169"/>
                </a:lnTo>
                <a:lnTo>
                  <a:pt x="989629" y="132823"/>
                </a:lnTo>
                <a:lnTo>
                  <a:pt x="963468" y="169937"/>
                </a:lnTo>
                <a:lnTo>
                  <a:pt x="914838" y="210510"/>
                </a:lnTo>
                <a:lnTo>
                  <a:pt x="869595" y="236473"/>
                </a:lnTo>
                <a:lnTo>
                  <a:pt x="823049" y="260110"/>
                </a:lnTo>
                <a:lnTo>
                  <a:pt x="775200" y="281422"/>
                </a:lnTo>
                <a:lnTo>
                  <a:pt x="726048" y="300409"/>
                </a:lnTo>
                <a:lnTo>
                  <a:pt x="675593" y="317070"/>
                </a:lnTo>
                <a:lnTo>
                  <a:pt x="327015" y="413016"/>
                </a:lnTo>
                <a:lnTo>
                  <a:pt x="288976" y="423813"/>
                </a:lnTo>
                <a:lnTo>
                  <a:pt x="258656" y="432674"/>
                </a:lnTo>
                <a:lnTo>
                  <a:pt x="236054" y="439601"/>
                </a:lnTo>
                <a:lnTo>
                  <a:pt x="221171" y="444592"/>
                </a:lnTo>
                <a:lnTo>
                  <a:pt x="0" y="501173"/>
                </a:lnTo>
                <a:close/>
              </a:path>
            </a:pathLst>
          </a:custGeom>
          <a:solidFill>
            <a:srgbClr val="B0C6C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 descr="$PPTXTitle"/>
          <p:cNvSpPr txBox="1">
            <a:spLocks noGrp="1"/>
          </p:cNvSpPr>
          <p:nvPr>
            <p:ph type="title"/>
          </p:nvPr>
        </p:nvSpPr>
        <p:spPr>
          <a:xfrm>
            <a:off x="3957366" y="671501"/>
            <a:ext cx="10059035" cy="1758950"/>
          </a:xfrm>
          <a:prstGeom prst="rect">
            <a:avLst/>
          </a:prstGeom>
        </p:spPr>
        <p:txBody>
          <a:bodyPr vert="horz" wrap="square" lIns="0" tIns="13462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60"/>
              </a:spcBef>
            </a:pPr>
            <a:r>
              <a:rPr sz="5050" b="0" spc="390" dirty="0">
                <a:solidFill>
                  <a:srgbClr val="000000"/>
                </a:solidFill>
                <a:latin typeface="Arial MT"/>
                <a:cs typeface="Arial MT"/>
              </a:rPr>
              <a:t>SOFTWARE </a:t>
            </a:r>
            <a:r>
              <a:rPr sz="5050" b="0" spc="450" dirty="0">
                <a:solidFill>
                  <a:srgbClr val="000000"/>
                </a:solidFill>
                <a:latin typeface="Arial MT"/>
                <a:cs typeface="Arial MT"/>
              </a:rPr>
              <a:t>ARCHITECTURE</a:t>
            </a:r>
            <a:endParaRPr sz="5050">
              <a:latin typeface="Arial MT"/>
              <a:cs typeface="Arial MT"/>
            </a:endParaRPr>
          </a:p>
          <a:p>
            <a:pPr algn="ctr">
              <a:lnSpc>
                <a:spcPct val="100000"/>
              </a:lnSpc>
              <a:spcBef>
                <a:spcPts val="915"/>
              </a:spcBef>
            </a:pPr>
            <a:r>
              <a:rPr sz="4750" b="0" spc="409" dirty="0">
                <a:solidFill>
                  <a:srgbClr val="000000"/>
                </a:solidFill>
                <a:latin typeface="Arial MT"/>
                <a:cs typeface="Arial MT"/>
              </a:rPr>
              <a:t>SEPARATE</a:t>
            </a:r>
            <a:r>
              <a:rPr sz="4750" b="0" spc="360" dirty="0">
                <a:solidFill>
                  <a:srgbClr val="000000"/>
                </a:solidFill>
                <a:latin typeface="Arial MT"/>
                <a:cs typeface="Arial MT"/>
              </a:rPr>
              <a:t> </a:t>
            </a:r>
            <a:r>
              <a:rPr sz="4750" b="0" spc="409" dirty="0">
                <a:solidFill>
                  <a:srgbClr val="000000"/>
                </a:solidFill>
                <a:latin typeface="Arial MT"/>
                <a:cs typeface="Arial MT"/>
              </a:rPr>
              <a:t>MODULES</a:t>
            </a:r>
            <a:r>
              <a:rPr sz="4750" b="0" spc="365" dirty="0">
                <a:solidFill>
                  <a:srgbClr val="000000"/>
                </a:solidFill>
                <a:latin typeface="Arial MT"/>
                <a:cs typeface="Arial MT"/>
              </a:rPr>
              <a:t> </a:t>
            </a:r>
            <a:r>
              <a:rPr sz="4750" b="0" spc="270" dirty="0">
                <a:solidFill>
                  <a:srgbClr val="000000"/>
                </a:solidFill>
                <a:latin typeface="Arial MT"/>
                <a:cs typeface="Arial MT"/>
              </a:rPr>
              <a:t>FOR:</a:t>
            </a:r>
            <a:endParaRPr sz="4750">
              <a:latin typeface="Arial MT"/>
              <a:cs typeface="Arial MT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251774" y="2174239"/>
            <a:ext cx="287020" cy="997585"/>
          </a:xfrm>
          <a:custGeom>
            <a:avLst/>
            <a:gdLst/>
            <a:ahLst/>
            <a:cxnLst/>
            <a:rect l="l" t="t" r="r" b="b"/>
            <a:pathLst>
              <a:path w="287020" h="997585">
                <a:moveTo>
                  <a:pt x="188601" y="996988"/>
                </a:moveTo>
                <a:lnTo>
                  <a:pt x="137408" y="891079"/>
                </a:lnTo>
                <a:lnTo>
                  <a:pt x="94298" y="788914"/>
                </a:lnTo>
                <a:lnTo>
                  <a:pt x="59271" y="690497"/>
                </a:lnTo>
                <a:lnTo>
                  <a:pt x="32328" y="595824"/>
                </a:lnTo>
                <a:lnTo>
                  <a:pt x="13469" y="504896"/>
                </a:lnTo>
                <a:lnTo>
                  <a:pt x="2692" y="417715"/>
                </a:lnTo>
                <a:lnTo>
                  <a:pt x="0" y="334279"/>
                </a:lnTo>
                <a:lnTo>
                  <a:pt x="5390" y="254588"/>
                </a:lnTo>
                <a:lnTo>
                  <a:pt x="18864" y="178643"/>
                </a:lnTo>
                <a:lnTo>
                  <a:pt x="37510" y="116514"/>
                </a:lnTo>
                <a:lnTo>
                  <a:pt x="59410" y="67329"/>
                </a:lnTo>
                <a:lnTo>
                  <a:pt x="84562" y="31089"/>
                </a:lnTo>
                <a:lnTo>
                  <a:pt x="120578" y="3991"/>
                </a:lnTo>
                <a:lnTo>
                  <a:pt x="140424" y="0"/>
                </a:lnTo>
                <a:lnTo>
                  <a:pt x="154508" y="1442"/>
                </a:lnTo>
                <a:lnTo>
                  <a:pt x="194329" y="23086"/>
                </a:lnTo>
                <a:lnTo>
                  <a:pt x="226285" y="62586"/>
                </a:lnTo>
                <a:lnTo>
                  <a:pt x="247221" y="104249"/>
                </a:lnTo>
                <a:lnTo>
                  <a:pt x="266710" y="163554"/>
                </a:lnTo>
                <a:lnTo>
                  <a:pt x="277087" y="216421"/>
                </a:lnTo>
                <a:lnTo>
                  <a:pt x="283720" y="275475"/>
                </a:lnTo>
                <a:lnTo>
                  <a:pt x="286612" y="340718"/>
                </a:lnTo>
                <a:lnTo>
                  <a:pt x="285760" y="412148"/>
                </a:lnTo>
                <a:lnTo>
                  <a:pt x="281165" y="489766"/>
                </a:lnTo>
                <a:lnTo>
                  <a:pt x="272828" y="573571"/>
                </a:lnTo>
                <a:lnTo>
                  <a:pt x="267256" y="617795"/>
                </a:lnTo>
                <a:lnTo>
                  <a:pt x="260748" y="663565"/>
                </a:lnTo>
                <a:lnTo>
                  <a:pt x="253305" y="710883"/>
                </a:lnTo>
                <a:lnTo>
                  <a:pt x="244925" y="759747"/>
                </a:lnTo>
                <a:lnTo>
                  <a:pt x="188601" y="996988"/>
                </a:lnTo>
                <a:close/>
              </a:path>
            </a:pathLst>
          </a:custGeom>
          <a:solidFill>
            <a:srgbClr val="B0C6C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631274" y="2492289"/>
            <a:ext cx="761365" cy="474345"/>
          </a:xfrm>
          <a:custGeom>
            <a:avLst/>
            <a:gdLst/>
            <a:ahLst/>
            <a:cxnLst/>
            <a:rect l="l" t="t" r="r" b="b"/>
            <a:pathLst>
              <a:path w="761365" h="474344">
                <a:moveTo>
                  <a:pt x="0" y="474099"/>
                </a:moveTo>
                <a:lnTo>
                  <a:pt x="18664" y="438889"/>
                </a:lnTo>
                <a:lnTo>
                  <a:pt x="48281" y="397258"/>
                </a:lnTo>
                <a:lnTo>
                  <a:pt x="80575" y="356991"/>
                </a:lnTo>
                <a:lnTo>
                  <a:pt x="127492" y="308690"/>
                </a:lnTo>
                <a:lnTo>
                  <a:pt x="165679" y="272293"/>
                </a:lnTo>
                <a:lnTo>
                  <a:pt x="205687" y="236813"/>
                </a:lnTo>
                <a:lnTo>
                  <a:pt x="247517" y="202250"/>
                </a:lnTo>
                <a:lnTo>
                  <a:pt x="291170" y="168605"/>
                </a:lnTo>
                <a:lnTo>
                  <a:pt x="332001" y="139981"/>
                </a:lnTo>
                <a:lnTo>
                  <a:pt x="373006" y="113676"/>
                </a:lnTo>
                <a:lnTo>
                  <a:pt x="414185" y="89689"/>
                </a:lnTo>
                <a:lnTo>
                  <a:pt x="455539" y="68021"/>
                </a:lnTo>
                <a:lnTo>
                  <a:pt x="497068" y="48672"/>
                </a:lnTo>
                <a:lnTo>
                  <a:pt x="543569" y="29638"/>
                </a:lnTo>
                <a:lnTo>
                  <a:pt x="586956" y="15252"/>
                </a:lnTo>
                <a:lnTo>
                  <a:pt x="627230" y="5514"/>
                </a:lnTo>
                <a:lnTo>
                  <a:pt x="677706" y="0"/>
                </a:lnTo>
                <a:lnTo>
                  <a:pt x="691978" y="283"/>
                </a:lnTo>
                <a:lnTo>
                  <a:pt x="736903" y="12256"/>
                </a:lnTo>
                <a:lnTo>
                  <a:pt x="760175" y="45527"/>
                </a:lnTo>
                <a:lnTo>
                  <a:pt x="760991" y="59136"/>
                </a:lnTo>
                <a:lnTo>
                  <a:pt x="751020" y="91827"/>
                </a:lnTo>
                <a:lnTo>
                  <a:pt x="729550" y="126168"/>
                </a:lnTo>
                <a:lnTo>
                  <a:pt x="696581" y="162159"/>
                </a:lnTo>
                <a:lnTo>
                  <a:pt x="652114" y="199801"/>
                </a:lnTo>
                <a:lnTo>
                  <a:pt x="618665" y="221874"/>
                </a:lnTo>
                <a:lnTo>
                  <a:pt x="580022" y="244280"/>
                </a:lnTo>
                <a:lnTo>
                  <a:pt x="536185" y="267018"/>
                </a:lnTo>
                <a:lnTo>
                  <a:pt x="487154" y="290089"/>
                </a:lnTo>
                <a:lnTo>
                  <a:pt x="432930" y="313493"/>
                </a:lnTo>
                <a:lnTo>
                  <a:pt x="396402" y="328289"/>
                </a:lnTo>
                <a:lnTo>
                  <a:pt x="357845" y="343216"/>
                </a:lnTo>
                <a:lnTo>
                  <a:pt x="317259" y="358272"/>
                </a:lnTo>
                <a:lnTo>
                  <a:pt x="274645" y="373458"/>
                </a:lnTo>
                <a:lnTo>
                  <a:pt x="183329" y="404221"/>
                </a:lnTo>
                <a:lnTo>
                  <a:pt x="0" y="474099"/>
                </a:lnTo>
                <a:close/>
              </a:path>
            </a:pathLst>
          </a:custGeom>
          <a:solidFill>
            <a:srgbClr val="B0C6C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5100" y="3411478"/>
            <a:ext cx="842644" cy="224154"/>
          </a:xfrm>
          <a:custGeom>
            <a:avLst/>
            <a:gdLst/>
            <a:ahLst/>
            <a:cxnLst/>
            <a:rect l="l" t="t" r="r" b="b"/>
            <a:pathLst>
              <a:path w="842644" h="224154">
                <a:moveTo>
                  <a:pt x="600398" y="223771"/>
                </a:moveTo>
                <a:lnTo>
                  <a:pt x="526605" y="219503"/>
                </a:lnTo>
                <a:lnTo>
                  <a:pt x="483164" y="213544"/>
                </a:lnTo>
                <a:lnTo>
                  <a:pt x="435360" y="205036"/>
                </a:lnTo>
                <a:lnTo>
                  <a:pt x="362071" y="188498"/>
                </a:lnTo>
                <a:lnTo>
                  <a:pt x="317483" y="177603"/>
                </a:lnTo>
                <a:lnTo>
                  <a:pt x="267599" y="164958"/>
                </a:lnTo>
                <a:lnTo>
                  <a:pt x="212419" y="150563"/>
                </a:lnTo>
                <a:lnTo>
                  <a:pt x="151943" y="134417"/>
                </a:lnTo>
                <a:lnTo>
                  <a:pt x="0" y="104755"/>
                </a:lnTo>
                <a:lnTo>
                  <a:pt x="40909" y="60005"/>
                </a:lnTo>
                <a:lnTo>
                  <a:pt x="109709" y="27622"/>
                </a:lnTo>
                <a:lnTo>
                  <a:pt x="155901" y="16050"/>
                </a:lnTo>
                <a:lnTo>
                  <a:pt x="206400" y="7604"/>
                </a:lnTo>
                <a:lnTo>
                  <a:pt x="261209" y="2285"/>
                </a:lnTo>
                <a:lnTo>
                  <a:pt x="320325" y="93"/>
                </a:lnTo>
                <a:lnTo>
                  <a:pt x="335361" y="0"/>
                </a:lnTo>
                <a:lnTo>
                  <a:pt x="364735" y="346"/>
                </a:lnTo>
                <a:lnTo>
                  <a:pt x="425438" y="3117"/>
                </a:lnTo>
                <a:lnTo>
                  <a:pt x="509389" y="11300"/>
                </a:lnTo>
                <a:lnTo>
                  <a:pt x="554667" y="16971"/>
                </a:lnTo>
                <a:lnTo>
                  <a:pt x="592601" y="22556"/>
                </a:lnTo>
                <a:lnTo>
                  <a:pt x="641885" y="31949"/>
                </a:lnTo>
                <a:lnTo>
                  <a:pt x="693056" y="44427"/>
                </a:lnTo>
                <a:lnTo>
                  <a:pt x="749834" y="62912"/>
                </a:lnTo>
                <a:lnTo>
                  <a:pt x="793527" y="83510"/>
                </a:lnTo>
                <a:lnTo>
                  <a:pt x="824510" y="106383"/>
                </a:lnTo>
                <a:lnTo>
                  <a:pt x="842506" y="142959"/>
                </a:lnTo>
                <a:lnTo>
                  <a:pt x="839866" y="154370"/>
                </a:lnTo>
                <a:lnTo>
                  <a:pt x="790194" y="192068"/>
                </a:lnTo>
                <a:lnTo>
                  <a:pt x="752531" y="205221"/>
                </a:lnTo>
                <a:lnTo>
                  <a:pt x="708344" y="214889"/>
                </a:lnTo>
                <a:lnTo>
                  <a:pt x="657633" y="221072"/>
                </a:lnTo>
                <a:lnTo>
                  <a:pt x="600398" y="223771"/>
                </a:lnTo>
                <a:close/>
              </a:path>
            </a:pathLst>
          </a:custGeom>
          <a:solidFill>
            <a:srgbClr val="B0C6C1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3936978"/>
            <a:ext cx="142760" cy="193978"/>
          </a:xfrm>
          <a:prstGeom prst="rect">
            <a:avLst/>
          </a:prstGeom>
        </p:spPr>
      </p:pic>
      <p:sp>
        <p:nvSpPr>
          <p:cNvPr id="2" name="object 2"/>
          <p:cNvSpPr/>
          <p:nvPr/>
        </p:nvSpPr>
        <p:spPr>
          <a:xfrm>
            <a:off x="2495913" y="3603601"/>
            <a:ext cx="3086100" cy="4781550"/>
          </a:xfrm>
          <a:custGeom>
            <a:avLst/>
            <a:gdLst/>
            <a:ahLst/>
            <a:cxnLst/>
            <a:rect l="l" t="t" r="r" b="b"/>
            <a:pathLst>
              <a:path w="3086100" h="4781550">
                <a:moveTo>
                  <a:pt x="166463" y="4781549"/>
                </a:moveTo>
                <a:lnTo>
                  <a:pt x="117629" y="4769430"/>
                </a:lnTo>
                <a:lnTo>
                  <a:pt x="55828" y="4728135"/>
                </a:lnTo>
                <a:lnTo>
                  <a:pt x="14534" y="4666334"/>
                </a:lnTo>
                <a:lnTo>
                  <a:pt x="0" y="4593434"/>
                </a:lnTo>
                <a:lnTo>
                  <a:pt x="0" y="190492"/>
                </a:lnTo>
                <a:lnTo>
                  <a:pt x="14534" y="117596"/>
                </a:lnTo>
                <a:lnTo>
                  <a:pt x="55828" y="55794"/>
                </a:lnTo>
                <a:lnTo>
                  <a:pt x="117630" y="14500"/>
                </a:lnTo>
                <a:lnTo>
                  <a:pt x="190529" y="0"/>
                </a:lnTo>
                <a:lnTo>
                  <a:pt x="2895569" y="0"/>
                </a:lnTo>
                <a:lnTo>
                  <a:pt x="2968469" y="14500"/>
                </a:lnTo>
                <a:lnTo>
                  <a:pt x="3030270" y="55794"/>
                </a:lnTo>
                <a:lnTo>
                  <a:pt x="3071565" y="117596"/>
                </a:lnTo>
                <a:lnTo>
                  <a:pt x="3086099" y="190495"/>
                </a:lnTo>
                <a:lnTo>
                  <a:pt x="3086099" y="4593437"/>
                </a:lnTo>
                <a:lnTo>
                  <a:pt x="3071565" y="4666334"/>
                </a:lnTo>
                <a:lnTo>
                  <a:pt x="3030270" y="4728135"/>
                </a:lnTo>
                <a:lnTo>
                  <a:pt x="2968469" y="4769430"/>
                </a:lnTo>
                <a:lnTo>
                  <a:pt x="2919636" y="4781549"/>
                </a:lnTo>
              </a:path>
            </a:pathLst>
          </a:custGeom>
          <a:ln w="1142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 txBox="1"/>
          <p:nvPr/>
        </p:nvSpPr>
        <p:spPr>
          <a:xfrm>
            <a:off x="3284118" y="4953572"/>
            <a:ext cx="1710689" cy="9969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50495" marR="5080" indent="-138430">
              <a:lnSpc>
                <a:spcPct val="122600"/>
              </a:lnSpc>
              <a:spcBef>
                <a:spcPts val="100"/>
              </a:spcBef>
            </a:pPr>
            <a:r>
              <a:rPr sz="2600" spc="-210" dirty="0">
                <a:latin typeface="Arial Black"/>
                <a:cs typeface="Arial Black"/>
              </a:rPr>
              <a:t>User</a:t>
            </a:r>
            <a:r>
              <a:rPr sz="2600" spc="-235" dirty="0">
                <a:latin typeface="Arial Black"/>
                <a:cs typeface="Arial Black"/>
              </a:rPr>
              <a:t> </a:t>
            </a:r>
            <a:r>
              <a:rPr sz="2600" spc="-90" dirty="0">
                <a:latin typeface="Arial Black"/>
                <a:cs typeface="Arial Black"/>
              </a:rPr>
              <a:t>input </a:t>
            </a:r>
            <a:r>
              <a:rPr sz="2600" spc="-25" dirty="0">
                <a:latin typeface="Arial Black"/>
                <a:cs typeface="Arial Black"/>
              </a:rPr>
              <a:t>handling</a:t>
            </a:r>
            <a:endParaRPr sz="2600">
              <a:latin typeface="Arial Black"/>
              <a:cs typeface="Arial Black"/>
            </a:endParaRPr>
          </a:p>
        </p:txBody>
      </p:sp>
      <p:pic>
        <p:nvPicPr>
          <p:cNvPr id="16" name="object 1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612193" y="6470118"/>
            <a:ext cx="952499" cy="1533524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5900737" y="3603601"/>
            <a:ext cx="3086100" cy="4781550"/>
          </a:xfrm>
          <a:custGeom>
            <a:avLst/>
            <a:gdLst/>
            <a:ahLst/>
            <a:cxnLst/>
            <a:rect l="l" t="t" r="r" b="b"/>
            <a:pathLst>
              <a:path w="3086100" h="4781550">
                <a:moveTo>
                  <a:pt x="166463" y="4781549"/>
                </a:moveTo>
                <a:lnTo>
                  <a:pt x="117629" y="4769429"/>
                </a:lnTo>
                <a:lnTo>
                  <a:pt x="55828" y="4728135"/>
                </a:lnTo>
                <a:lnTo>
                  <a:pt x="14534" y="4666333"/>
                </a:lnTo>
                <a:lnTo>
                  <a:pt x="0" y="4593434"/>
                </a:lnTo>
                <a:lnTo>
                  <a:pt x="0" y="190492"/>
                </a:lnTo>
                <a:lnTo>
                  <a:pt x="14534" y="117596"/>
                </a:lnTo>
                <a:lnTo>
                  <a:pt x="55828" y="55794"/>
                </a:lnTo>
                <a:lnTo>
                  <a:pt x="117629" y="14500"/>
                </a:lnTo>
                <a:lnTo>
                  <a:pt x="190529" y="0"/>
                </a:lnTo>
                <a:lnTo>
                  <a:pt x="2895569" y="0"/>
                </a:lnTo>
                <a:lnTo>
                  <a:pt x="2968469" y="14500"/>
                </a:lnTo>
                <a:lnTo>
                  <a:pt x="3030271" y="55794"/>
                </a:lnTo>
                <a:lnTo>
                  <a:pt x="3071565" y="117596"/>
                </a:lnTo>
                <a:lnTo>
                  <a:pt x="3086099" y="190495"/>
                </a:lnTo>
                <a:lnTo>
                  <a:pt x="3086099" y="4593437"/>
                </a:lnTo>
                <a:lnTo>
                  <a:pt x="3071565" y="4666334"/>
                </a:lnTo>
                <a:lnTo>
                  <a:pt x="3030271" y="4728135"/>
                </a:lnTo>
                <a:lnTo>
                  <a:pt x="2968469" y="4769430"/>
                </a:lnTo>
                <a:lnTo>
                  <a:pt x="2919635" y="4781549"/>
                </a:lnTo>
              </a:path>
            </a:pathLst>
          </a:custGeom>
          <a:ln w="1142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 txBox="1"/>
          <p:nvPr/>
        </p:nvSpPr>
        <p:spPr>
          <a:xfrm>
            <a:off x="6226472" y="5043183"/>
            <a:ext cx="2435225" cy="4216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600" spc="-195" dirty="0">
                <a:latin typeface="Arial Black"/>
                <a:cs typeface="Arial Black"/>
              </a:rPr>
              <a:t>Sensor</a:t>
            </a:r>
            <a:r>
              <a:rPr sz="2600" spc="-204" dirty="0">
                <a:latin typeface="Arial Black"/>
                <a:cs typeface="Arial Black"/>
              </a:rPr>
              <a:t> </a:t>
            </a:r>
            <a:r>
              <a:rPr sz="2600" spc="-150" dirty="0">
                <a:latin typeface="Arial Black"/>
                <a:cs typeface="Arial Black"/>
              </a:rPr>
              <a:t>reading</a:t>
            </a:r>
            <a:endParaRPr sz="2600">
              <a:latin typeface="Arial Black"/>
              <a:cs typeface="Arial Black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6506286" y="6517858"/>
            <a:ext cx="1814195" cy="1482090"/>
          </a:xfrm>
          <a:custGeom>
            <a:avLst/>
            <a:gdLst/>
            <a:ahLst/>
            <a:cxnLst/>
            <a:rect l="l" t="t" r="r" b="b"/>
            <a:pathLst>
              <a:path w="1814195" h="1482090">
                <a:moveTo>
                  <a:pt x="105643" y="469007"/>
                </a:moveTo>
                <a:lnTo>
                  <a:pt x="43455" y="448903"/>
                </a:lnTo>
                <a:lnTo>
                  <a:pt x="4390" y="395065"/>
                </a:lnTo>
                <a:lnTo>
                  <a:pt x="13" y="355808"/>
                </a:lnTo>
                <a:lnTo>
                  <a:pt x="0" y="354223"/>
                </a:lnTo>
                <a:lnTo>
                  <a:pt x="3838" y="334034"/>
                </a:lnTo>
                <a:lnTo>
                  <a:pt x="23241" y="297227"/>
                </a:lnTo>
                <a:lnTo>
                  <a:pt x="54573" y="270987"/>
                </a:lnTo>
                <a:lnTo>
                  <a:pt x="883298" y="8240"/>
                </a:lnTo>
                <a:lnTo>
                  <a:pt x="944851" y="0"/>
                </a:lnTo>
                <a:lnTo>
                  <a:pt x="975713" y="3860"/>
                </a:lnTo>
                <a:lnTo>
                  <a:pt x="1000826" y="11501"/>
                </a:lnTo>
                <a:lnTo>
                  <a:pt x="944488" y="11501"/>
                </a:lnTo>
                <a:lnTo>
                  <a:pt x="915452" y="12859"/>
                </a:lnTo>
                <a:lnTo>
                  <a:pt x="76613" y="274485"/>
                </a:lnTo>
                <a:lnTo>
                  <a:pt x="31604" y="304845"/>
                </a:lnTo>
                <a:lnTo>
                  <a:pt x="10977" y="355808"/>
                </a:lnTo>
                <a:lnTo>
                  <a:pt x="11096" y="374078"/>
                </a:lnTo>
                <a:lnTo>
                  <a:pt x="14923" y="392213"/>
                </a:lnTo>
                <a:lnTo>
                  <a:pt x="33050" y="424961"/>
                </a:lnTo>
                <a:lnTo>
                  <a:pt x="61417" y="447454"/>
                </a:lnTo>
                <a:lnTo>
                  <a:pt x="96112" y="457721"/>
                </a:lnTo>
                <a:lnTo>
                  <a:pt x="158126" y="457721"/>
                </a:lnTo>
                <a:lnTo>
                  <a:pt x="137214" y="464298"/>
                </a:lnTo>
                <a:lnTo>
                  <a:pt x="134169" y="466409"/>
                </a:lnTo>
                <a:lnTo>
                  <a:pt x="134356" y="467875"/>
                </a:lnTo>
                <a:lnTo>
                  <a:pt x="128080" y="468730"/>
                </a:lnTo>
                <a:lnTo>
                  <a:pt x="105643" y="469007"/>
                </a:lnTo>
                <a:close/>
              </a:path>
              <a:path w="1814195" h="1482090">
                <a:moveTo>
                  <a:pt x="1647888" y="609918"/>
                </a:moveTo>
                <a:lnTo>
                  <a:pt x="1636639" y="609918"/>
                </a:lnTo>
                <a:lnTo>
                  <a:pt x="1636639" y="234639"/>
                </a:lnTo>
                <a:lnTo>
                  <a:pt x="1560434" y="234639"/>
                </a:lnTo>
                <a:lnTo>
                  <a:pt x="1509046" y="227304"/>
                </a:lnTo>
                <a:lnTo>
                  <a:pt x="1001234" y="23454"/>
                </a:lnTo>
                <a:lnTo>
                  <a:pt x="973320" y="15032"/>
                </a:lnTo>
                <a:lnTo>
                  <a:pt x="944488" y="11501"/>
                </a:lnTo>
                <a:lnTo>
                  <a:pt x="1000826" y="11501"/>
                </a:lnTo>
                <a:lnTo>
                  <a:pt x="1005291" y="12859"/>
                </a:lnTo>
                <a:lnTo>
                  <a:pt x="1496929" y="211094"/>
                </a:lnTo>
                <a:lnTo>
                  <a:pt x="1512363" y="216533"/>
                </a:lnTo>
                <a:lnTo>
                  <a:pt x="1528137" y="220376"/>
                </a:lnTo>
                <a:lnTo>
                  <a:pt x="1544183" y="222657"/>
                </a:lnTo>
                <a:lnTo>
                  <a:pt x="1560434" y="223410"/>
                </a:lnTo>
                <a:lnTo>
                  <a:pt x="1647888" y="223410"/>
                </a:lnTo>
                <a:lnTo>
                  <a:pt x="1647888" y="609918"/>
                </a:lnTo>
                <a:close/>
              </a:path>
              <a:path w="1814195" h="1482090">
                <a:moveTo>
                  <a:pt x="1647888" y="223410"/>
                </a:moveTo>
                <a:lnTo>
                  <a:pt x="1636639" y="223410"/>
                </a:lnTo>
                <a:lnTo>
                  <a:pt x="1636639" y="182115"/>
                </a:lnTo>
                <a:lnTo>
                  <a:pt x="1639179" y="179579"/>
                </a:lnTo>
                <a:lnTo>
                  <a:pt x="1811547" y="179579"/>
                </a:lnTo>
                <a:lnTo>
                  <a:pt x="1814088" y="182115"/>
                </a:lnTo>
                <a:lnTo>
                  <a:pt x="1814088" y="191171"/>
                </a:lnTo>
                <a:lnTo>
                  <a:pt x="1647888" y="191171"/>
                </a:lnTo>
                <a:lnTo>
                  <a:pt x="1647888" y="223410"/>
                </a:lnTo>
                <a:close/>
              </a:path>
              <a:path w="1814195" h="1482090">
                <a:moveTo>
                  <a:pt x="1814088" y="646866"/>
                </a:moveTo>
                <a:lnTo>
                  <a:pt x="1802475" y="646866"/>
                </a:lnTo>
                <a:lnTo>
                  <a:pt x="1802475" y="191171"/>
                </a:lnTo>
                <a:lnTo>
                  <a:pt x="1814088" y="191171"/>
                </a:lnTo>
                <a:lnTo>
                  <a:pt x="1814088" y="646866"/>
                </a:lnTo>
                <a:close/>
              </a:path>
              <a:path w="1814195" h="1482090">
                <a:moveTo>
                  <a:pt x="498643" y="350630"/>
                </a:moveTo>
                <a:lnTo>
                  <a:pt x="506281" y="294142"/>
                </a:lnTo>
                <a:lnTo>
                  <a:pt x="557889" y="242625"/>
                </a:lnTo>
                <a:lnTo>
                  <a:pt x="595533" y="235001"/>
                </a:lnTo>
                <a:lnTo>
                  <a:pt x="1072721" y="235001"/>
                </a:lnTo>
                <a:lnTo>
                  <a:pt x="1075262" y="237537"/>
                </a:lnTo>
                <a:lnTo>
                  <a:pt x="1075262" y="244057"/>
                </a:lnTo>
                <a:lnTo>
                  <a:pt x="1072721" y="246593"/>
                </a:lnTo>
                <a:lnTo>
                  <a:pt x="595533" y="246593"/>
                </a:lnTo>
                <a:lnTo>
                  <a:pt x="562306" y="253272"/>
                </a:lnTo>
                <a:lnTo>
                  <a:pt x="535204" y="271497"/>
                </a:lnTo>
                <a:lnTo>
                  <a:pt x="516946" y="298551"/>
                </a:lnTo>
                <a:lnTo>
                  <a:pt x="510256" y="331719"/>
                </a:lnTo>
                <a:lnTo>
                  <a:pt x="510256" y="336066"/>
                </a:lnTo>
                <a:lnTo>
                  <a:pt x="510981" y="341862"/>
                </a:lnTo>
                <a:lnTo>
                  <a:pt x="513485" y="349831"/>
                </a:lnTo>
                <a:lnTo>
                  <a:pt x="501184" y="349831"/>
                </a:lnTo>
                <a:lnTo>
                  <a:pt x="498643" y="350630"/>
                </a:lnTo>
                <a:close/>
              </a:path>
              <a:path w="1814195" h="1482090">
                <a:moveTo>
                  <a:pt x="158126" y="457721"/>
                </a:moveTo>
                <a:lnTo>
                  <a:pt x="96112" y="457721"/>
                </a:lnTo>
                <a:lnTo>
                  <a:pt x="133222" y="453793"/>
                </a:lnTo>
                <a:lnTo>
                  <a:pt x="498643" y="338964"/>
                </a:lnTo>
                <a:lnTo>
                  <a:pt x="498643" y="350630"/>
                </a:lnTo>
                <a:lnTo>
                  <a:pt x="158126" y="457721"/>
                </a:lnTo>
                <a:close/>
              </a:path>
              <a:path w="1814195" h="1482090">
                <a:moveTo>
                  <a:pt x="1811547" y="657733"/>
                </a:moveTo>
                <a:lnTo>
                  <a:pt x="1639179" y="657733"/>
                </a:lnTo>
                <a:lnTo>
                  <a:pt x="1636639" y="655197"/>
                </a:lnTo>
                <a:lnTo>
                  <a:pt x="1636639" y="621147"/>
                </a:lnTo>
                <a:lnTo>
                  <a:pt x="1230212" y="621147"/>
                </a:lnTo>
                <a:lnTo>
                  <a:pt x="1170926" y="613902"/>
                </a:lnTo>
                <a:lnTo>
                  <a:pt x="1115178" y="592530"/>
                </a:lnTo>
                <a:lnTo>
                  <a:pt x="804189" y="427712"/>
                </a:lnTo>
                <a:lnTo>
                  <a:pt x="595533" y="427712"/>
                </a:lnTo>
                <a:lnTo>
                  <a:pt x="562420" y="421860"/>
                </a:lnTo>
                <a:lnTo>
                  <a:pt x="534206" y="405615"/>
                </a:lnTo>
                <a:lnTo>
                  <a:pt x="513068" y="380949"/>
                </a:lnTo>
                <a:lnTo>
                  <a:pt x="501184" y="349831"/>
                </a:lnTo>
                <a:lnTo>
                  <a:pt x="513485" y="349831"/>
                </a:lnTo>
                <a:lnTo>
                  <a:pt x="520263" y="371401"/>
                </a:lnTo>
                <a:lnTo>
                  <a:pt x="538969" y="395065"/>
                </a:lnTo>
                <a:lnTo>
                  <a:pt x="564818" y="410783"/>
                </a:lnTo>
                <a:lnTo>
                  <a:pt x="595533" y="416483"/>
                </a:lnTo>
                <a:lnTo>
                  <a:pt x="1072721" y="416483"/>
                </a:lnTo>
                <a:lnTo>
                  <a:pt x="1075262" y="419018"/>
                </a:lnTo>
                <a:lnTo>
                  <a:pt x="1075262" y="425538"/>
                </a:lnTo>
                <a:lnTo>
                  <a:pt x="1072721" y="428074"/>
                </a:lnTo>
                <a:lnTo>
                  <a:pt x="828865" y="428074"/>
                </a:lnTo>
                <a:lnTo>
                  <a:pt x="1120622" y="582750"/>
                </a:lnTo>
                <a:lnTo>
                  <a:pt x="1146624" y="594483"/>
                </a:lnTo>
                <a:lnTo>
                  <a:pt x="1173784" y="602990"/>
                </a:lnTo>
                <a:lnTo>
                  <a:pt x="1201760" y="608169"/>
                </a:lnTo>
                <a:lnTo>
                  <a:pt x="1230212" y="609918"/>
                </a:lnTo>
                <a:lnTo>
                  <a:pt x="1647888" y="609918"/>
                </a:lnTo>
                <a:lnTo>
                  <a:pt x="1647888" y="646504"/>
                </a:lnTo>
                <a:lnTo>
                  <a:pt x="1802475" y="646504"/>
                </a:lnTo>
                <a:lnTo>
                  <a:pt x="1802475" y="646866"/>
                </a:lnTo>
                <a:lnTo>
                  <a:pt x="1814088" y="646866"/>
                </a:lnTo>
                <a:lnTo>
                  <a:pt x="1814088" y="655197"/>
                </a:lnTo>
                <a:lnTo>
                  <a:pt x="1811547" y="657733"/>
                </a:lnTo>
                <a:close/>
              </a:path>
              <a:path w="1814195" h="1482090">
                <a:moveTo>
                  <a:pt x="820156" y="1469870"/>
                </a:moveTo>
                <a:lnTo>
                  <a:pt x="808181" y="1469870"/>
                </a:lnTo>
                <a:lnTo>
                  <a:pt x="821358" y="1438124"/>
                </a:lnTo>
                <a:lnTo>
                  <a:pt x="843653" y="1413135"/>
                </a:lnTo>
                <a:lnTo>
                  <a:pt x="872887" y="1396772"/>
                </a:lnTo>
                <a:lnTo>
                  <a:pt x="906885" y="1390903"/>
                </a:lnTo>
                <a:lnTo>
                  <a:pt x="940882" y="1396772"/>
                </a:lnTo>
                <a:lnTo>
                  <a:pt x="951106" y="1402494"/>
                </a:lnTo>
                <a:lnTo>
                  <a:pt x="906885" y="1402494"/>
                </a:lnTo>
                <a:lnTo>
                  <a:pt x="877514" y="1407469"/>
                </a:lnTo>
                <a:lnTo>
                  <a:pt x="852090" y="1421376"/>
                </a:lnTo>
                <a:lnTo>
                  <a:pt x="832381" y="1442686"/>
                </a:lnTo>
                <a:lnTo>
                  <a:pt x="820156" y="1469870"/>
                </a:lnTo>
                <a:close/>
              </a:path>
              <a:path w="1814195" h="1482090">
                <a:moveTo>
                  <a:pt x="1005588" y="1469870"/>
                </a:moveTo>
                <a:lnTo>
                  <a:pt x="993613" y="1469870"/>
                </a:lnTo>
                <a:lnTo>
                  <a:pt x="981542" y="1442686"/>
                </a:lnTo>
                <a:lnTo>
                  <a:pt x="961816" y="1421376"/>
                </a:lnTo>
                <a:lnTo>
                  <a:pt x="936306" y="1407469"/>
                </a:lnTo>
                <a:lnTo>
                  <a:pt x="906885" y="1402494"/>
                </a:lnTo>
                <a:lnTo>
                  <a:pt x="951106" y="1402494"/>
                </a:lnTo>
                <a:lnTo>
                  <a:pt x="970117" y="1413135"/>
                </a:lnTo>
                <a:lnTo>
                  <a:pt x="992411" y="1438124"/>
                </a:lnTo>
                <a:lnTo>
                  <a:pt x="1005588" y="1469870"/>
                </a:lnTo>
                <a:close/>
              </a:path>
              <a:path w="1814195" h="1482090">
                <a:moveTo>
                  <a:pt x="1672927" y="1481462"/>
                </a:moveTo>
                <a:lnTo>
                  <a:pt x="140480" y="1481462"/>
                </a:lnTo>
                <a:lnTo>
                  <a:pt x="137940" y="1478926"/>
                </a:lnTo>
                <a:lnTo>
                  <a:pt x="137940" y="1472406"/>
                </a:lnTo>
                <a:lnTo>
                  <a:pt x="140480" y="1469870"/>
                </a:lnTo>
                <a:lnTo>
                  <a:pt x="1672927" y="1469870"/>
                </a:lnTo>
                <a:lnTo>
                  <a:pt x="1675467" y="1472406"/>
                </a:lnTo>
                <a:lnTo>
                  <a:pt x="1675467" y="1478926"/>
                </a:lnTo>
                <a:lnTo>
                  <a:pt x="1672927" y="1481462"/>
                </a:lnTo>
                <a:close/>
              </a:path>
              <a:path w="1814195" h="1482090">
                <a:moveTo>
                  <a:pt x="463444" y="1081551"/>
                </a:moveTo>
                <a:lnTo>
                  <a:pt x="459815" y="1081551"/>
                </a:lnTo>
                <a:lnTo>
                  <a:pt x="455461" y="1077204"/>
                </a:lnTo>
                <a:lnTo>
                  <a:pt x="455461" y="1073582"/>
                </a:lnTo>
                <a:lnTo>
                  <a:pt x="457638" y="1071409"/>
                </a:lnTo>
                <a:lnTo>
                  <a:pt x="492371" y="1039205"/>
                </a:lnTo>
                <a:lnTo>
                  <a:pt x="528859" y="1010068"/>
                </a:lnTo>
                <a:lnTo>
                  <a:pt x="566925" y="983998"/>
                </a:lnTo>
                <a:lnTo>
                  <a:pt x="606395" y="960995"/>
                </a:lnTo>
                <a:lnTo>
                  <a:pt x="647093" y="941059"/>
                </a:lnTo>
                <a:lnTo>
                  <a:pt x="688844" y="924190"/>
                </a:lnTo>
                <a:lnTo>
                  <a:pt x="731472" y="910389"/>
                </a:lnTo>
                <a:lnTo>
                  <a:pt x="774802" y="899654"/>
                </a:lnTo>
                <a:lnTo>
                  <a:pt x="818658" y="891986"/>
                </a:lnTo>
                <a:lnTo>
                  <a:pt x="862865" y="887386"/>
                </a:lnTo>
                <a:lnTo>
                  <a:pt x="907248" y="885852"/>
                </a:lnTo>
                <a:lnTo>
                  <a:pt x="951630" y="887386"/>
                </a:lnTo>
                <a:lnTo>
                  <a:pt x="995837" y="891986"/>
                </a:lnTo>
                <a:lnTo>
                  <a:pt x="1027345" y="897495"/>
                </a:lnTo>
                <a:lnTo>
                  <a:pt x="884235" y="897495"/>
                </a:lnTo>
                <a:lnTo>
                  <a:pt x="838671" y="900802"/>
                </a:lnTo>
                <a:lnTo>
                  <a:pt x="793403" y="907416"/>
                </a:lnTo>
                <a:lnTo>
                  <a:pt x="748628" y="917337"/>
                </a:lnTo>
                <a:lnTo>
                  <a:pt x="704545" y="930565"/>
                </a:lnTo>
                <a:lnTo>
                  <a:pt x="661351" y="947099"/>
                </a:lnTo>
                <a:lnTo>
                  <a:pt x="619243" y="966941"/>
                </a:lnTo>
                <a:lnTo>
                  <a:pt x="578418" y="990090"/>
                </a:lnTo>
                <a:lnTo>
                  <a:pt x="539075" y="1016546"/>
                </a:lnTo>
                <a:lnTo>
                  <a:pt x="501410" y="1046308"/>
                </a:lnTo>
                <a:lnTo>
                  <a:pt x="465621" y="1079378"/>
                </a:lnTo>
                <a:lnTo>
                  <a:pt x="463444" y="1081551"/>
                </a:lnTo>
                <a:close/>
              </a:path>
              <a:path w="1814195" h="1482090">
                <a:moveTo>
                  <a:pt x="1467136" y="1182746"/>
                </a:moveTo>
                <a:lnTo>
                  <a:pt x="1461596" y="1177729"/>
                </a:lnTo>
                <a:lnTo>
                  <a:pt x="1384548" y="1104353"/>
                </a:lnTo>
                <a:lnTo>
                  <a:pt x="1370550" y="1091236"/>
                </a:lnTo>
                <a:lnTo>
                  <a:pt x="1360782" y="1082377"/>
                </a:lnTo>
                <a:lnTo>
                  <a:pt x="1356857" y="1079378"/>
                </a:lnTo>
                <a:lnTo>
                  <a:pt x="1348511" y="1079378"/>
                </a:lnTo>
                <a:lnTo>
                  <a:pt x="1312722" y="1046308"/>
                </a:lnTo>
                <a:lnTo>
                  <a:pt x="1275058" y="1016546"/>
                </a:lnTo>
                <a:lnTo>
                  <a:pt x="1235714" y="990090"/>
                </a:lnTo>
                <a:lnTo>
                  <a:pt x="1194890" y="966941"/>
                </a:lnTo>
                <a:lnTo>
                  <a:pt x="1152782" y="947099"/>
                </a:lnTo>
                <a:lnTo>
                  <a:pt x="1109587" y="930565"/>
                </a:lnTo>
                <a:lnTo>
                  <a:pt x="1065504" y="917337"/>
                </a:lnTo>
                <a:lnTo>
                  <a:pt x="1020730" y="907416"/>
                </a:lnTo>
                <a:lnTo>
                  <a:pt x="975462" y="900802"/>
                </a:lnTo>
                <a:lnTo>
                  <a:pt x="929898" y="897495"/>
                </a:lnTo>
                <a:lnTo>
                  <a:pt x="1027345" y="897495"/>
                </a:lnTo>
                <a:lnTo>
                  <a:pt x="1083023" y="910389"/>
                </a:lnTo>
                <a:lnTo>
                  <a:pt x="1125651" y="924190"/>
                </a:lnTo>
                <a:lnTo>
                  <a:pt x="1167402" y="941059"/>
                </a:lnTo>
                <a:lnTo>
                  <a:pt x="1208100" y="960995"/>
                </a:lnTo>
                <a:lnTo>
                  <a:pt x="1247570" y="983998"/>
                </a:lnTo>
                <a:lnTo>
                  <a:pt x="1285637" y="1010068"/>
                </a:lnTo>
                <a:lnTo>
                  <a:pt x="1322124" y="1039205"/>
                </a:lnTo>
                <a:lnTo>
                  <a:pt x="1356857" y="1071409"/>
                </a:lnTo>
                <a:lnTo>
                  <a:pt x="1455455" y="1170302"/>
                </a:lnTo>
                <a:lnTo>
                  <a:pt x="1465626" y="1180804"/>
                </a:lnTo>
                <a:lnTo>
                  <a:pt x="1467136" y="1182746"/>
                </a:lnTo>
                <a:close/>
              </a:path>
              <a:path w="1814195" h="1482090">
                <a:moveTo>
                  <a:pt x="1354317" y="1081189"/>
                </a:moveTo>
                <a:lnTo>
                  <a:pt x="1351414" y="1081189"/>
                </a:lnTo>
                <a:lnTo>
                  <a:pt x="1349963" y="1080465"/>
                </a:lnTo>
                <a:lnTo>
                  <a:pt x="1348874" y="1079378"/>
                </a:lnTo>
                <a:lnTo>
                  <a:pt x="1356857" y="1079378"/>
                </a:lnTo>
                <a:lnTo>
                  <a:pt x="1355769" y="1080465"/>
                </a:lnTo>
                <a:lnTo>
                  <a:pt x="1354317" y="1081189"/>
                </a:lnTo>
                <a:close/>
              </a:path>
              <a:path w="1814195" h="1482090">
                <a:moveTo>
                  <a:pt x="623112" y="1240936"/>
                </a:moveTo>
                <a:lnTo>
                  <a:pt x="619483" y="1240936"/>
                </a:lnTo>
                <a:lnTo>
                  <a:pt x="615128" y="1236589"/>
                </a:lnTo>
                <a:lnTo>
                  <a:pt x="615128" y="1232967"/>
                </a:lnTo>
                <a:lnTo>
                  <a:pt x="617306" y="1230793"/>
                </a:lnTo>
                <a:lnTo>
                  <a:pt x="651953" y="1199857"/>
                </a:lnTo>
                <a:lnTo>
                  <a:pt x="689419" y="1173281"/>
                </a:lnTo>
                <a:lnTo>
                  <a:pt x="729366" y="1151210"/>
                </a:lnTo>
                <a:lnTo>
                  <a:pt x="771459" y="1133790"/>
                </a:lnTo>
                <a:lnTo>
                  <a:pt x="815362" y="1121166"/>
                </a:lnTo>
                <a:lnTo>
                  <a:pt x="860737" y="1113485"/>
                </a:lnTo>
                <a:lnTo>
                  <a:pt x="907248" y="1110893"/>
                </a:lnTo>
                <a:lnTo>
                  <a:pt x="953740" y="1113485"/>
                </a:lnTo>
                <a:lnTo>
                  <a:pt x="999070" y="1121166"/>
                </a:lnTo>
                <a:lnTo>
                  <a:pt x="1002391" y="1122122"/>
                </a:lnTo>
                <a:lnTo>
                  <a:pt x="906885" y="1122122"/>
                </a:lnTo>
                <a:lnTo>
                  <a:pt x="854324" y="1125530"/>
                </a:lnTo>
                <a:lnTo>
                  <a:pt x="803316" y="1135619"/>
                </a:lnTo>
                <a:lnTo>
                  <a:pt x="754384" y="1152188"/>
                </a:lnTo>
                <a:lnTo>
                  <a:pt x="708053" y="1175036"/>
                </a:lnTo>
                <a:lnTo>
                  <a:pt x="664846" y="1203961"/>
                </a:lnTo>
                <a:lnTo>
                  <a:pt x="625289" y="1238763"/>
                </a:lnTo>
                <a:lnTo>
                  <a:pt x="623112" y="1240936"/>
                </a:lnTo>
                <a:close/>
              </a:path>
              <a:path w="1814195" h="1482090">
                <a:moveTo>
                  <a:pt x="1195012" y="1240936"/>
                </a:moveTo>
                <a:lnTo>
                  <a:pt x="1194649" y="1240574"/>
                </a:lnTo>
                <a:lnTo>
                  <a:pt x="1191746" y="1240574"/>
                </a:lnTo>
                <a:lnTo>
                  <a:pt x="1190295" y="1239849"/>
                </a:lnTo>
                <a:lnTo>
                  <a:pt x="1189206" y="1238763"/>
                </a:lnTo>
                <a:lnTo>
                  <a:pt x="1188481" y="1238763"/>
                </a:lnTo>
                <a:lnTo>
                  <a:pt x="1148735" y="1203961"/>
                </a:lnTo>
                <a:lnTo>
                  <a:pt x="1105717" y="1175197"/>
                </a:lnTo>
                <a:lnTo>
                  <a:pt x="1059386" y="1152324"/>
                </a:lnTo>
                <a:lnTo>
                  <a:pt x="1010217" y="1135619"/>
                </a:lnTo>
                <a:lnTo>
                  <a:pt x="1010049" y="1135619"/>
                </a:lnTo>
                <a:lnTo>
                  <a:pt x="959319" y="1125530"/>
                </a:lnTo>
                <a:lnTo>
                  <a:pt x="959060" y="1125530"/>
                </a:lnTo>
                <a:lnTo>
                  <a:pt x="906885" y="1122122"/>
                </a:lnTo>
                <a:lnTo>
                  <a:pt x="1002391" y="1122122"/>
                </a:lnTo>
                <a:lnTo>
                  <a:pt x="1042922" y="1133790"/>
                </a:lnTo>
                <a:lnTo>
                  <a:pt x="1084977" y="1151210"/>
                </a:lnTo>
                <a:lnTo>
                  <a:pt x="1124918" y="1173281"/>
                </a:lnTo>
                <a:lnTo>
                  <a:pt x="1162428" y="1199857"/>
                </a:lnTo>
                <a:lnTo>
                  <a:pt x="1197190" y="1230793"/>
                </a:lnTo>
                <a:lnTo>
                  <a:pt x="1199367" y="1232967"/>
                </a:lnTo>
                <a:lnTo>
                  <a:pt x="1199367" y="1236589"/>
                </a:lnTo>
                <a:lnTo>
                  <a:pt x="1195012" y="1240936"/>
                </a:lnTo>
                <a:close/>
              </a:path>
              <a:path w="1814195" h="1482090">
                <a:moveTo>
                  <a:pt x="762095" y="1379311"/>
                </a:moveTo>
                <a:lnTo>
                  <a:pt x="759192" y="1379311"/>
                </a:lnTo>
                <a:lnTo>
                  <a:pt x="757741" y="1378586"/>
                </a:lnTo>
                <a:lnTo>
                  <a:pt x="754475" y="1375326"/>
                </a:lnTo>
                <a:lnTo>
                  <a:pt x="754475" y="1371704"/>
                </a:lnTo>
                <a:lnTo>
                  <a:pt x="789220" y="1342832"/>
                </a:lnTo>
                <a:lnTo>
                  <a:pt x="825871" y="1323300"/>
                </a:lnTo>
                <a:lnTo>
                  <a:pt x="865652" y="1311306"/>
                </a:lnTo>
                <a:lnTo>
                  <a:pt x="907610" y="1307226"/>
                </a:lnTo>
                <a:lnTo>
                  <a:pt x="906885" y="1307226"/>
                </a:lnTo>
                <a:lnTo>
                  <a:pt x="948843" y="1311306"/>
                </a:lnTo>
                <a:lnTo>
                  <a:pt x="972554" y="1318455"/>
                </a:lnTo>
                <a:lnTo>
                  <a:pt x="907248" y="1318455"/>
                </a:lnTo>
                <a:lnTo>
                  <a:pt x="867665" y="1322332"/>
                </a:lnTo>
                <a:lnTo>
                  <a:pt x="830090" y="1333714"/>
                </a:lnTo>
                <a:lnTo>
                  <a:pt x="795441" y="1352228"/>
                </a:lnTo>
                <a:lnTo>
                  <a:pt x="764635" y="1377500"/>
                </a:lnTo>
                <a:lnTo>
                  <a:pt x="763547" y="1378586"/>
                </a:lnTo>
                <a:lnTo>
                  <a:pt x="762095" y="1379311"/>
                </a:lnTo>
                <a:close/>
              </a:path>
              <a:path w="1814195" h="1482090">
                <a:moveTo>
                  <a:pt x="1055666" y="1379673"/>
                </a:moveTo>
                <a:lnTo>
                  <a:pt x="1052037" y="1379673"/>
                </a:lnTo>
                <a:lnTo>
                  <a:pt x="1049860" y="1377500"/>
                </a:lnTo>
                <a:lnTo>
                  <a:pt x="1019055" y="1352228"/>
                </a:lnTo>
                <a:lnTo>
                  <a:pt x="984405" y="1333714"/>
                </a:lnTo>
                <a:lnTo>
                  <a:pt x="946830" y="1322332"/>
                </a:lnTo>
                <a:lnTo>
                  <a:pt x="907248" y="1318455"/>
                </a:lnTo>
                <a:lnTo>
                  <a:pt x="972554" y="1318455"/>
                </a:lnTo>
                <a:lnTo>
                  <a:pt x="988624" y="1323300"/>
                </a:lnTo>
                <a:lnTo>
                  <a:pt x="1025275" y="1342832"/>
                </a:lnTo>
                <a:lnTo>
                  <a:pt x="1057843" y="1369531"/>
                </a:lnTo>
                <a:lnTo>
                  <a:pt x="1060021" y="1371704"/>
                </a:lnTo>
                <a:lnTo>
                  <a:pt x="1060021" y="1375326"/>
                </a:lnTo>
                <a:lnTo>
                  <a:pt x="1055666" y="1379673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9301161" y="3603601"/>
            <a:ext cx="3086100" cy="4781550"/>
          </a:xfrm>
          <a:custGeom>
            <a:avLst/>
            <a:gdLst/>
            <a:ahLst/>
            <a:cxnLst/>
            <a:rect l="l" t="t" r="r" b="b"/>
            <a:pathLst>
              <a:path w="3086100" h="4781550">
                <a:moveTo>
                  <a:pt x="166462" y="4781549"/>
                </a:moveTo>
                <a:lnTo>
                  <a:pt x="117629" y="4769430"/>
                </a:lnTo>
                <a:lnTo>
                  <a:pt x="55828" y="4728135"/>
                </a:lnTo>
                <a:lnTo>
                  <a:pt x="14534" y="4666334"/>
                </a:lnTo>
                <a:lnTo>
                  <a:pt x="0" y="4593434"/>
                </a:lnTo>
                <a:lnTo>
                  <a:pt x="0" y="190492"/>
                </a:lnTo>
                <a:lnTo>
                  <a:pt x="14534" y="117596"/>
                </a:lnTo>
                <a:lnTo>
                  <a:pt x="55828" y="55794"/>
                </a:lnTo>
                <a:lnTo>
                  <a:pt x="117629" y="14500"/>
                </a:lnTo>
                <a:lnTo>
                  <a:pt x="190529" y="0"/>
                </a:lnTo>
                <a:lnTo>
                  <a:pt x="2895569" y="0"/>
                </a:lnTo>
                <a:lnTo>
                  <a:pt x="2968468" y="14500"/>
                </a:lnTo>
                <a:lnTo>
                  <a:pt x="3030270" y="55794"/>
                </a:lnTo>
                <a:lnTo>
                  <a:pt x="3071564" y="117596"/>
                </a:lnTo>
                <a:lnTo>
                  <a:pt x="3086099" y="190495"/>
                </a:lnTo>
                <a:lnTo>
                  <a:pt x="3086099" y="4593437"/>
                </a:lnTo>
                <a:lnTo>
                  <a:pt x="3071564" y="4666334"/>
                </a:lnTo>
                <a:lnTo>
                  <a:pt x="3030270" y="4728135"/>
                </a:lnTo>
                <a:lnTo>
                  <a:pt x="2968469" y="4769430"/>
                </a:lnTo>
                <a:lnTo>
                  <a:pt x="2919635" y="4781549"/>
                </a:lnTo>
              </a:path>
            </a:pathLst>
          </a:custGeom>
          <a:ln w="1142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 txBox="1"/>
          <p:nvPr/>
        </p:nvSpPr>
        <p:spPr>
          <a:xfrm>
            <a:off x="9709016" y="5043183"/>
            <a:ext cx="2275205" cy="4216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600" spc="-105" dirty="0">
                <a:latin typeface="Arial Black"/>
                <a:cs typeface="Arial Black"/>
              </a:rPr>
              <a:t>Motor</a:t>
            </a:r>
            <a:r>
              <a:rPr sz="2600" spc="-210" dirty="0">
                <a:latin typeface="Arial Black"/>
                <a:cs typeface="Arial Black"/>
              </a:rPr>
              <a:t> </a:t>
            </a:r>
            <a:r>
              <a:rPr sz="2600" spc="-110" dirty="0">
                <a:latin typeface="Arial Black"/>
                <a:cs typeface="Arial Black"/>
              </a:rPr>
              <a:t>control</a:t>
            </a:r>
            <a:endParaRPr sz="2600">
              <a:latin typeface="Arial Black"/>
              <a:cs typeface="Arial Black"/>
            </a:endParaRPr>
          </a:p>
        </p:txBody>
      </p:sp>
      <p:pic>
        <p:nvPicPr>
          <p:cNvPr id="18" name="object 1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936298" y="6153457"/>
            <a:ext cx="1819289" cy="1844817"/>
          </a:xfrm>
          <a:prstGeom prst="rect">
            <a:avLst/>
          </a:prstGeom>
        </p:spPr>
      </p:pic>
      <p:sp>
        <p:nvSpPr>
          <p:cNvPr id="5" name="object 5"/>
          <p:cNvSpPr/>
          <p:nvPr/>
        </p:nvSpPr>
        <p:spPr>
          <a:xfrm>
            <a:off x="12705984" y="3603601"/>
            <a:ext cx="3086100" cy="4781550"/>
          </a:xfrm>
          <a:custGeom>
            <a:avLst/>
            <a:gdLst/>
            <a:ahLst/>
            <a:cxnLst/>
            <a:rect l="l" t="t" r="r" b="b"/>
            <a:pathLst>
              <a:path w="3086100" h="4781550">
                <a:moveTo>
                  <a:pt x="166463" y="4781549"/>
                </a:moveTo>
                <a:lnTo>
                  <a:pt x="117630" y="4769429"/>
                </a:lnTo>
                <a:lnTo>
                  <a:pt x="55829" y="4728135"/>
                </a:lnTo>
                <a:lnTo>
                  <a:pt x="14534" y="4666334"/>
                </a:lnTo>
                <a:lnTo>
                  <a:pt x="0" y="4593434"/>
                </a:lnTo>
                <a:lnTo>
                  <a:pt x="0" y="190492"/>
                </a:lnTo>
                <a:lnTo>
                  <a:pt x="14534" y="117596"/>
                </a:lnTo>
                <a:lnTo>
                  <a:pt x="55829" y="55795"/>
                </a:lnTo>
                <a:lnTo>
                  <a:pt x="117630" y="14500"/>
                </a:lnTo>
                <a:lnTo>
                  <a:pt x="190529" y="0"/>
                </a:lnTo>
                <a:lnTo>
                  <a:pt x="2895569" y="0"/>
                </a:lnTo>
                <a:lnTo>
                  <a:pt x="2968469" y="14500"/>
                </a:lnTo>
                <a:lnTo>
                  <a:pt x="3030271" y="55794"/>
                </a:lnTo>
                <a:lnTo>
                  <a:pt x="3071565" y="117596"/>
                </a:lnTo>
                <a:lnTo>
                  <a:pt x="3086099" y="190495"/>
                </a:lnTo>
                <a:lnTo>
                  <a:pt x="3086099" y="4593437"/>
                </a:lnTo>
                <a:lnTo>
                  <a:pt x="3071565" y="4666334"/>
                </a:lnTo>
                <a:lnTo>
                  <a:pt x="3030271" y="4728135"/>
                </a:lnTo>
                <a:lnTo>
                  <a:pt x="2968469" y="4769430"/>
                </a:lnTo>
                <a:lnTo>
                  <a:pt x="2919636" y="4781549"/>
                </a:lnTo>
              </a:path>
            </a:pathLst>
          </a:custGeom>
          <a:ln w="1142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 txBox="1"/>
          <p:nvPr/>
        </p:nvSpPr>
        <p:spPr>
          <a:xfrm>
            <a:off x="12970254" y="4953572"/>
            <a:ext cx="2557780" cy="9969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452120">
              <a:lnSpc>
                <a:spcPct val="122600"/>
              </a:lnSpc>
              <a:spcBef>
                <a:spcPts val="100"/>
              </a:spcBef>
            </a:pPr>
            <a:r>
              <a:rPr sz="2600" spc="-25" dirty="0">
                <a:latin typeface="Arial Black"/>
                <a:cs typeface="Arial Black"/>
              </a:rPr>
              <a:t>Bluetooth </a:t>
            </a:r>
            <a:r>
              <a:rPr sz="2600" spc="-165" dirty="0">
                <a:latin typeface="Arial Black"/>
                <a:cs typeface="Arial Black"/>
              </a:rPr>
              <a:t>communication</a:t>
            </a:r>
            <a:endParaRPr sz="2600">
              <a:latin typeface="Arial Black"/>
              <a:cs typeface="Arial Black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13527333" y="6470122"/>
            <a:ext cx="1530985" cy="1530985"/>
            <a:chOff x="13527333" y="6470122"/>
            <a:chExt cx="1530985" cy="1530985"/>
          </a:xfrm>
        </p:grpSpPr>
        <p:sp>
          <p:nvSpPr>
            <p:cNvPr id="20" name="object 20"/>
            <p:cNvSpPr/>
            <p:nvPr/>
          </p:nvSpPr>
          <p:spPr>
            <a:xfrm>
              <a:off x="13527329" y="6470129"/>
              <a:ext cx="1530985" cy="1530985"/>
            </a:xfrm>
            <a:custGeom>
              <a:avLst/>
              <a:gdLst/>
              <a:ahLst/>
              <a:cxnLst/>
              <a:rect l="l" t="t" r="r" b="b"/>
              <a:pathLst>
                <a:path w="1530984" h="1530984">
                  <a:moveTo>
                    <a:pt x="1024636" y="345528"/>
                  </a:moveTo>
                  <a:lnTo>
                    <a:pt x="971867" y="301205"/>
                  </a:lnTo>
                  <a:lnTo>
                    <a:pt x="971867" y="347078"/>
                  </a:lnTo>
                  <a:lnTo>
                    <a:pt x="694220" y="535520"/>
                  </a:lnTo>
                  <a:lnTo>
                    <a:pt x="694220" y="514807"/>
                  </a:lnTo>
                  <a:lnTo>
                    <a:pt x="694220" y="158623"/>
                  </a:lnTo>
                  <a:lnTo>
                    <a:pt x="971867" y="347078"/>
                  </a:lnTo>
                  <a:lnTo>
                    <a:pt x="971867" y="301205"/>
                  </a:lnTo>
                  <a:lnTo>
                    <a:pt x="761809" y="158623"/>
                  </a:lnTo>
                  <a:lnTo>
                    <a:pt x="682993" y="105130"/>
                  </a:lnTo>
                  <a:lnTo>
                    <a:pt x="679780" y="104038"/>
                  </a:lnTo>
                  <a:lnTo>
                    <a:pt x="672769" y="103657"/>
                  </a:lnTo>
                  <a:lnTo>
                    <a:pt x="669455" y="104394"/>
                  </a:lnTo>
                  <a:lnTo>
                    <a:pt x="663244" y="107683"/>
                  </a:lnTo>
                  <a:lnTo>
                    <a:pt x="660793" y="110007"/>
                  </a:lnTo>
                  <a:lnTo>
                    <a:pt x="657174" y="116027"/>
                  </a:lnTo>
                  <a:lnTo>
                    <a:pt x="656259" y="119291"/>
                  </a:lnTo>
                  <a:lnTo>
                    <a:pt x="656259" y="514807"/>
                  </a:lnTo>
                  <a:lnTo>
                    <a:pt x="533501" y="435508"/>
                  </a:lnTo>
                  <a:lnTo>
                    <a:pt x="531215" y="434606"/>
                  </a:lnTo>
                  <a:lnTo>
                    <a:pt x="526262" y="433692"/>
                  </a:lnTo>
                  <a:lnTo>
                    <a:pt x="523963" y="433692"/>
                  </a:lnTo>
                  <a:lnTo>
                    <a:pt x="506196" y="451878"/>
                  </a:lnTo>
                  <a:lnTo>
                    <a:pt x="506234" y="454342"/>
                  </a:lnTo>
                  <a:lnTo>
                    <a:pt x="656259" y="559993"/>
                  </a:lnTo>
                  <a:lnTo>
                    <a:pt x="656259" y="561289"/>
                  </a:lnTo>
                  <a:lnTo>
                    <a:pt x="514667" y="657402"/>
                  </a:lnTo>
                  <a:lnTo>
                    <a:pt x="512546" y="658799"/>
                  </a:lnTo>
                  <a:lnTo>
                    <a:pt x="510781" y="660552"/>
                  </a:lnTo>
                  <a:lnTo>
                    <a:pt x="507961" y="664768"/>
                  </a:lnTo>
                  <a:lnTo>
                    <a:pt x="507009" y="667067"/>
                  </a:lnTo>
                  <a:lnTo>
                    <a:pt x="506018" y="672045"/>
                  </a:lnTo>
                  <a:lnTo>
                    <a:pt x="506031" y="674535"/>
                  </a:lnTo>
                  <a:lnTo>
                    <a:pt x="523976" y="692315"/>
                  </a:lnTo>
                  <a:lnTo>
                    <a:pt x="526656" y="692315"/>
                  </a:lnTo>
                  <a:lnTo>
                    <a:pt x="531622" y="691248"/>
                  </a:lnTo>
                  <a:lnTo>
                    <a:pt x="533895" y="690257"/>
                  </a:lnTo>
                  <a:lnTo>
                    <a:pt x="535978" y="688809"/>
                  </a:lnTo>
                  <a:lnTo>
                    <a:pt x="656259" y="607161"/>
                  </a:lnTo>
                  <a:lnTo>
                    <a:pt x="656259" y="979017"/>
                  </a:lnTo>
                  <a:lnTo>
                    <a:pt x="656742" y="981443"/>
                  </a:lnTo>
                  <a:lnTo>
                    <a:pt x="672731" y="995489"/>
                  </a:lnTo>
                  <a:lnTo>
                    <a:pt x="678980" y="995489"/>
                  </a:lnTo>
                  <a:lnTo>
                    <a:pt x="764184" y="941654"/>
                  </a:lnTo>
                  <a:lnTo>
                    <a:pt x="1017295" y="778167"/>
                  </a:lnTo>
                  <a:lnTo>
                    <a:pt x="1024636" y="764667"/>
                  </a:lnTo>
                  <a:lnTo>
                    <a:pt x="1024636" y="761504"/>
                  </a:lnTo>
                  <a:lnTo>
                    <a:pt x="970686" y="717905"/>
                  </a:lnTo>
                  <a:lnTo>
                    <a:pt x="970686" y="763079"/>
                  </a:lnTo>
                  <a:lnTo>
                    <a:pt x="694220" y="941654"/>
                  </a:lnTo>
                  <a:lnTo>
                    <a:pt x="694220" y="607161"/>
                  </a:lnTo>
                  <a:lnTo>
                    <a:pt x="694220" y="584504"/>
                  </a:lnTo>
                  <a:lnTo>
                    <a:pt x="970686" y="763079"/>
                  </a:lnTo>
                  <a:lnTo>
                    <a:pt x="970686" y="717905"/>
                  </a:lnTo>
                  <a:lnTo>
                    <a:pt x="764171" y="584504"/>
                  </a:lnTo>
                  <a:lnTo>
                    <a:pt x="725995" y="559841"/>
                  </a:lnTo>
                  <a:lnTo>
                    <a:pt x="761822" y="535520"/>
                  </a:lnTo>
                  <a:lnTo>
                    <a:pt x="1017600" y="361911"/>
                  </a:lnTo>
                  <a:lnTo>
                    <a:pt x="1018755" y="360895"/>
                  </a:lnTo>
                  <a:lnTo>
                    <a:pt x="1024636" y="348627"/>
                  </a:lnTo>
                  <a:lnTo>
                    <a:pt x="1024636" y="345528"/>
                  </a:lnTo>
                  <a:close/>
                </a:path>
                <a:path w="1530984" h="1530984">
                  <a:moveTo>
                    <a:pt x="1530985" y="53200"/>
                  </a:moveTo>
                  <a:lnTo>
                    <a:pt x="1511655" y="14046"/>
                  </a:lnTo>
                  <a:lnTo>
                    <a:pt x="1477784" y="0"/>
                  </a:lnTo>
                  <a:lnTo>
                    <a:pt x="53200" y="0"/>
                  </a:lnTo>
                  <a:lnTo>
                    <a:pt x="14046" y="19329"/>
                  </a:lnTo>
                  <a:lnTo>
                    <a:pt x="0" y="53200"/>
                  </a:lnTo>
                  <a:lnTo>
                    <a:pt x="0" y="1477784"/>
                  </a:lnTo>
                  <a:lnTo>
                    <a:pt x="19329" y="1516938"/>
                  </a:lnTo>
                  <a:lnTo>
                    <a:pt x="53200" y="1530985"/>
                  </a:lnTo>
                  <a:lnTo>
                    <a:pt x="1261402" y="1530985"/>
                  </a:lnTo>
                  <a:lnTo>
                    <a:pt x="54419" y="1493024"/>
                  </a:lnTo>
                  <a:lnTo>
                    <a:pt x="51993" y="1492542"/>
                  </a:lnTo>
                  <a:lnTo>
                    <a:pt x="37960" y="1476565"/>
                  </a:lnTo>
                  <a:lnTo>
                    <a:pt x="37960" y="54419"/>
                  </a:lnTo>
                  <a:lnTo>
                    <a:pt x="54419" y="37960"/>
                  </a:lnTo>
                  <a:lnTo>
                    <a:pt x="1476565" y="37960"/>
                  </a:lnTo>
                  <a:lnTo>
                    <a:pt x="1493024" y="54419"/>
                  </a:lnTo>
                  <a:lnTo>
                    <a:pt x="1493024" y="1476565"/>
                  </a:lnTo>
                  <a:lnTo>
                    <a:pt x="1351267" y="1493037"/>
                  </a:lnTo>
                  <a:lnTo>
                    <a:pt x="1348841" y="1493507"/>
                  </a:lnTo>
                  <a:lnTo>
                    <a:pt x="1334808" y="1509496"/>
                  </a:lnTo>
                  <a:lnTo>
                    <a:pt x="1334808" y="1514525"/>
                  </a:lnTo>
                  <a:lnTo>
                    <a:pt x="1351267" y="1530985"/>
                  </a:lnTo>
                  <a:lnTo>
                    <a:pt x="1474050" y="1530985"/>
                  </a:lnTo>
                  <a:lnTo>
                    <a:pt x="1477784" y="1530985"/>
                  </a:lnTo>
                  <a:lnTo>
                    <a:pt x="1516938" y="1511655"/>
                  </a:lnTo>
                  <a:lnTo>
                    <a:pt x="1530985" y="1477784"/>
                  </a:lnTo>
                  <a:lnTo>
                    <a:pt x="1530985" y="53200"/>
                  </a:lnTo>
                  <a:close/>
                </a:path>
              </a:pathLst>
            </a:custGeom>
            <a:solidFill>
              <a:srgbClr val="6666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" name="object 2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4183968" y="7679575"/>
              <a:ext cx="217711" cy="217702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4593939" y="7679575"/>
              <a:ext cx="217711" cy="217703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3774019" y="7679575"/>
              <a:ext cx="217711" cy="217703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object 18"/>
          <p:cNvSpPr/>
          <p:nvPr/>
        </p:nvSpPr>
        <p:spPr>
          <a:xfrm>
            <a:off x="0" y="0"/>
            <a:ext cx="1414145" cy="2734945"/>
          </a:xfrm>
          <a:custGeom>
            <a:avLst/>
            <a:gdLst/>
            <a:ahLst/>
            <a:cxnLst/>
            <a:rect l="l" t="t" r="r" b="b"/>
            <a:pathLst>
              <a:path w="1414145" h="2734945">
                <a:moveTo>
                  <a:pt x="1239041" y="2734408"/>
                </a:moveTo>
                <a:lnTo>
                  <a:pt x="0" y="2734408"/>
                </a:lnTo>
                <a:lnTo>
                  <a:pt x="0" y="0"/>
                </a:lnTo>
                <a:lnTo>
                  <a:pt x="1413676" y="0"/>
                </a:lnTo>
                <a:lnTo>
                  <a:pt x="1413676" y="2554284"/>
                </a:lnTo>
                <a:lnTo>
                  <a:pt x="1407212" y="2602395"/>
                </a:lnTo>
                <a:lnTo>
                  <a:pt x="1388968" y="2645626"/>
                </a:lnTo>
                <a:lnTo>
                  <a:pt x="1360670" y="2682253"/>
                </a:lnTo>
                <a:lnTo>
                  <a:pt x="1324043" y="2710551"/>
                </a:lnTo>
                <a:lnTo>
                  <a:pt x="1280812" y="2728795"/>
                </a:lnTo>
                <a:lnTo>
                  <a:pt x="1239041" y="2734408"/>
                </a:lnTo>
                <a:close/>
              </a:path>
            </a:pathLst>
          </a:custGeom>
          <a:solidFill>
            <a:srgbClr val="9DA6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9497776" y="0"/>
            <a:ext cx="8790305" cy="1028700"/>
          </a:xfrm>
          <a:custGeom>
            <a:avLst/>
            <a:gdLst/>
            <a:ahLst/>
            <a:cxnLst/>
            <a:rect l="l" t="t" r="r" b="b"/>
            <a:pathLst>
              <a:path w="8790305" h="1028700">
                <a:moveTo>
                  <a:pt x="8750949" y="1028699"/>
                </a:moveTo>
                <a:lnTo>
                  <a:pt x="180975" y="1028699"/>
                </a:lnTo>
                <a:lnTo>
                  <a:pt x="132864" y="1022235"/>
                </a:lnTo>
                <a:lnTo>
                  <a:pt x="89633" y="1003991"/>
                </a:lnTo>
                <a:lnTo>
                  <a:pt x="53006" y="975693"/>
                </a:lnTo>
                <a:lnTo>
                  <a:pt x="24708" y="939066"/>
                </a:lnTo>
                <a:lnTo>
                  <a:pt x="6464" y="895835"/>
                </a:lnTo>
                <a:lnTo>
                  <a:pt x="0" y="847724"/>
                </a:lnTo>
                <a:lnTo>
                  <a:pt x="0" y="0"/>
                </a:lnTo>
                <a:lnTo>
                  <a:pt x="8790223" y="0"/>
                </a:lnTo>
                <a:lnTo>
                  <a:pt x="8790223" y="1023422"/>
                </a:lnTo>
                <a:lnTo>
                  <a:pt x="8750949" y="1028699"/>
                </a:lnTo>
                <a:close/>
              </a:path>
            </a:pathLst>
          </a:custGeom>
          <a:solidFill>
            <a:srgbClr val="9DA687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0" name="object 30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117285" y="1181250"/>
            <a:ext cx="2143124" cy="1552574"/>
          </a:xfrm>
          <a:prstGeom prst="rect">
            <a:avLst/>
          </a:prstGeom>
        </p:spPr>
      </p:pic>
      <p:sp>
        <p:nvSpPr>
          <p:cNvPr id="22" name="object 22" descr="$PPTXTitle"/>
          <p:cNvSpPr txBox="1">
            <a:spLocks noGrp="1"/>
          </p:cNvSpPr>
          <p:nvPr>
            <p:ph type="title"/>
          </p:nvPr>
        </p:nvSpPr>
        <p:spPr>
          <a:xfrm>
            <a:off x="2108861" y="2734099"/>
            <a:ext cx="4375150" cy="1046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700" b="0" spc="-365" dirty="0">
                <a:solidFill>
                  <a:srgbClr val="000000"/>
                </a:solidFill>
                <a:latin typeface="Arial Black"/>
                <a:cs typeface="Arial Black"/>
              </a:rPr>
              <a:t>CONTENT</a:t>
            </a:r>
            <a:endParaRPr sz="6700">
              <a:latin typeface="Arial Black"/>
              <a:cs typeface="Arial Black"/>
            </a:endParaRPr>
          </a:p>
        </p:txBody>
      </p:sp>
      <p:sp>
        <p:nvSpPr>
          <p:cNvPr id="2" name="object 2"/>
          <p:cNvSpPr/>
          <p:nvPr/>
        </p:nvSpPr>
        <p:spPr>
          <a:xfrm>
            <a:off x="2121561" y="4276550"/>
            <a:ext cx="817880" cy="720725"/>
          </a:xfrm>
          <a:custGeom>
            <a:avLst/>
            <a:gdLst/>
            <a:ahLst/>
            <a:cxnLst/>
            <a:rect l="l" t="t" r="r" b="b"/>
            <a:pathLst>
              <a:path w="817880" h="720725">
                <a:moveTo>
                  <a:pt x="713079" y="720378"/>
                </a:moveTo>
                <a:lnTo>
                  <a:pt x="104774" y="720378"/>
                </a:lnTo>
                <a:lnTo>
                  <a:pt x="63991" y="712144"/>
                </a:lnTo>
                <a:lnTo>
                  <a:pt x="30687" y="689690"/>
                </a:lnTo>
                <a:lnTo>
                  <a:pt x="8233" y="656386"/>
                </a:lnTo>
                <a:lnTo>
                  <a:pt x="0" y="615603"/>
                </a:lnTo>
                <a:lnTo>
                  <a:pt x="0" y="104774"/>
                </a:lnTo>
                <a:lnTo>
                  <a:pt x="8233" y="63991"/>
                </a:lnTo>
                <a:lnTo>
                  <a:pt x="30687" y="30687"/>
                </a:lnTo>
                <a:lnTo>
                  <a:pt x="63991" y="8233"/>
                </a:lnTo>
                <a:lnTo>
                  <a:pt x="104774" y="0"/>
                </a:lnTo>
                <a:lnTo>
                  <a:pt x="713079" y="0"/>
                </a:lnTo>
                <a:lnTo>
                  <a:pt x="753862" y="8233"/>
                </a:lnTo>
                <a:lnTo>
                  <a:pt x="787166" y="30687"/>
                </a:lnTo>
                <a:lnTo>
                  <a:pt x="809620" y="63991"/>
                </a:lnTo>
                <a:lnTo>
                  <a:pt x="817854" y="104774"/>
                </a:lnTo>
                <a:lnTo>
                  <a:pt x="817854" y="615603"/>
                </a:lnTo>
                <a:lnTo>
                  <a:pt x="809620" y="656386"/>
                </a:lnTo>
                <a:lnTo>
                  <a:pt x="787166" y="689690"/>
                </a:lnTo>
                <a:lnTo>
                  <a:pt x="753862" y="712144"/>
                </a:lnTo>
                <a:lnTo>
                  <a:pt x="713079" y="720378"/>
                </a:lnTo>
                <a:close/>
              </a:path>
            </a:pathLst>
          </a:custGeom>
          <a:solidFill>
            <a:srgbClr val="9DA6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2348177" y="4413106"/>
            <a:ext cx="364490" cy="406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500" spc="-280" dirty="0">
                <a:solidFill>
                  <a:srgbClr val="FFFFFF"/>
                </a:solidFill>
                <a:latin typeface="Lucida Sans Unicode"/>
                <a:cs typeface="Lucida Sans Unicode"/>
              </a:rPr>
              <a:t>01</a:t>
            </a:r>
            <a:endParaRPr sz="2500">
              <a:latin typeface="Lucida Sans Unicode"/>
              <a:cs typeface="Lucida Sans Unicode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3102253" y="4421473"/>
            <a:ext cx="2150110" cy="436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700" spc="-120" dirty="0">
                <a:latin typeface="Arial Black"/>
                <a:cs typeface="Arial Black"/>
              </a:rPr>
              <a:t>Introduction</a:t>
            </a:r>
            <a:endParaRPr sz="2700">
              <a:latin typeface="Arial Black"/>
              <a:cs typeface="Arial Black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8617796" y="4276550"/>
            <a:ext cx="817880" cy="720725"/>
          </a:xfrm>
          <a:custGeom>
            <a:avLst/>
            <a:gdLst/>
            <a:ahLst/>
            <a:cxnLst/>
            <a:rect l="l" t="t" r="r" b="b"/>
            <a:pathLst>
              <a:path w="817879" h="720725">
                <a:moveTo>
                  <a:pt x="713079" y="720378"/>
                </a:moveTo>
                <a:lnTo>
                  <a:pt x="104774" y="720378"/>
                </a:lnTo>
                <a:lnTo>
                  <a:pt x="63991" y="712144"/>
                </a:lnTo>
                <a:lnTo>
                  <a:pt x="30687" y="689690"/>
                </a:lnTo>
                <a:lnTo>
                  <a:pt x="8233" y="656386"/>
                </a:lnTo>
                <a:lnTo>
                  <a:pt x="0" y="615603"/>
                </a:lnTo>
                <a:lnTo>
                  <a:pt x="0" y="104774"/>
                </a:lnTo>
                <a:lnTo>
                  <a:pt x="8233" y="63991"/>
                </a:lnTo>
                <a:lnTo>
                  <a:pt x="30687" y="30687"/>
                </a:lnTo>
                <a:lnTo>
                  <a:pt x="63991" y="8233"/>
                </a:lnTo>
                <a:lnTo>
                  <a:pt x="104774" y="0"/>
                </a:lnTo>
                <a:lnTo>
                  <a:pt x="713079" y="0"/>
                </a:lnTo>
                <a:lnTo>
                  <a:pt x="753862" y="8233"/>
                </a:lnTo>
                <a:lnTo>
                  <a:pt x="787166" y="30687"/>
                </a:lnTo>
                <a:lnTo>
                  <a:pt x="809620" y="63991"/>
                </a:lnTo>
                <a:lnTo>
                  <a:pt x="817854" y="104774"/>
                </a:lnTo>
                <a:lnTo>
                  <a:pt x="817854" y="615603"/>
                </a:lnTo>
                <a:lnTo>
                  <a:pt x="809620" y="656386"/>
                </a:lnTo>
                <a:lnTo>
                  <a:pt x="787166" y="689690"/>
                </a:lnTo>
                <a:lnTo>
                  <a:pt x="753862" y="712144"/>
                </a:lnTo>
                <a:lnTo>
                  <a:pt x="713079" y="720378"/>
                </a:lnTo>
                <a:close/>
              </a:path>
            </a:pathLst>
          </a:custGeom>
          <a:solidFill>
            <a:srgbClr val="9DA6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8801252" y="4413106"/>
            <a:ext cx="450850" cy="406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500" spc="55" dirty="0">
                <a:solidFill>
                  <a:srgbClr val="FFFFFF"/>
                </a:solidFill>
                <a:latin typeface="Lucida Sans Unicode"/>
                <a:cs typeface="Lucida Sans Unicode"/>
              </a:rPr>
              <a:t>02</a:t>
            </a:r>
            <a:endParaRPr sz="2500">
              <a:latin typeface="Lucida Sans Unicode"/>
              <a:cs typeface="Lucida Sans Unicode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9598488" y="4367322"/>
            <a:ext cx="3294379" cy="436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700" spc="-160" dirty="0">
                <a:latin typeface="Arial Black"/>
                <a:cs typeface="Arial Black"/>
              </a:rPr>
              <a:t>Problem</a:t>
            </a:r>
            <a:r>
              <a:rPr sz="2700" spc="-200" dirty="0">
                <a:latin typeface="Arial Black"/>
                <a:cs typeface="Arial Black"/>
              </a:rPr>
              <a:t> </a:t>
            </a:r>
            <a:r>
              <a:rPr sz="2700" spc="-160" dirty="0">
                <a:latin typeface="Arial Black"/>
                <a:cs typeface="Arial Black"/>
              </a:rPr>
              <a:t>Statement</a:t>
            </a:r>
            <a:endParaRPr sz="2700">
              <a:latin typeface="Arial Black"/>
              <a:cs typeface="Arial Black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2121561" y="5566121"/>
            <a:ext cx="817880" cy="720725"/>
          </a:xfrm>
          <a:custGeom>
            <a:avLst/>
            <a:gdLst/>
            <a:ahLst/>
            <a:cxnLst/>
            <a:rect l="l" t="t" r="r" b="b"/>
            <a:pathLst>
              <a:path w="817880" h="720725">
                <a:moveTo>
                  <a:pt x="713079" y="720377"/>
                </a:moveTo>
                <a:lnTo>
                  <a:pt x="104774" y="720377"/>
                </a:lnTo>
                <a:lnTo>
                  <a:pt x="63991" y="712144"/>
                </a:lnTo>
                <a:lnTo>
                  <a:pt x="30687" y="689690"/>
                </a:lnTo>
                <a:lnTo>
                  <a:pt x="8233" y="656386"/>
                </a:lnTo>
                <a:lnTo>
                  <a:pt x="0" y="615603"/>
                </a:lnTo>
                <a:lnTo>
                  <a:pt x="0" y="104774"/>
                </a:lnTo>
                <a:lnTo>
                  <a:pt x="8233" y="63991"/>
                </a:lnTo>
                <a:lnTo>
                  <a:pt x="30687" y="30687"/>
                </a:lnTo>
                <a:lnTo>
                  <a:pt x="63991" y="8233"/>
                </a:lnTo>
                <a:lnTo>
                  <a:pt x="104774" y="0"/>
                </a:lnTo>
                <a:lnTo>
                  <a:pt x="713079" y="0"/>
                </a:lnTo>
                <a:lnTo>
                  <a:pt x="753862" y="8233"/>
                </a:lnTo>
                <a:lnTo>
                  <a:pt x="787166" y="30687"/>
                </a:lnTo>
                <a:lnTo>
                  <a:pt x="809620" y="63991"/>
                </a:lnTo>
                <a:lnTo>
                  <a:pt x="817854" y="104774"/>
                </a:lnTo>
                <a:lnTo>
                  <a:pt x="817854" y="615603"/>
                </a:lnTo>
                <a:lnTo>
                  <a:pt x="809620" y="656386"/>
                </a:lnTo>
                <a:lnTo>
                  <a:pt x="787166" y="689690"/>
                </a:lnTo>
                <a:lnTo>
                  <a:pt x="753862" y="712144"/>
                </a:lnTo>
                <a:lnTo>
                  <a:pt x="713079" y="720377"/>
                </a:lnTo>
                <a:close/>
              </a:path>
            </a:pathLst>
          </a:custGeom>
          <a:solidFill>
            <a:srgbClr val="9DA6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2310672" y="5702678"/>
            <a:ext cx="439420" cy="406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500" spc="-25" dirty="0">
                <a:solidFill>
                  <a:srgbClr val="FFFFFF"/>
                </a:solidFill>
                <a:latin typeface="Lucida Sans Unicode"/>
                <a:cs typeface="Lucida Sans Unicode"/>
              </a:rPr>
              <a:t>03</a:t>
            </a:r>
            <a:endParaRPr sz="2500">
              <a:latin typeface="Lucida Sans Unicode"/>
              <a:cs typeface="Lucida Sans Unicode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3102253" y="5711045"/>
            <a:ext cx="2923540" cy="436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700" spc="-215" dirty="0">
                <a:latin typeface="Arial Black"/>
                <a:cs typeface="Arial Black"/>
              </a:rPr>
              <a:t>System</a:t>
            </a:r>
            <a:r>
              <a:rPr sz="2700" spc="-229" dirty="0">
                <a:latin typeface="Arial Black"/>
                <a:cs typeface="Arial Black"/>
              </a:rPr>
              <a:t> </a:t>
            </a:r>
            <a:r>
              <a:rPr sz="2700" spc="-165" dirty="0">
                <a:latin typeface="Arial Black"/>
                <a:cs typeface="Arial Black"/>
              </a:rPr>
              <a:t>Overview</a:t>
            </a:r>
            <a:endParaRPr sz="2700">
              <a:latin typeface="Arial Black"/>
              <a:cs typeface="Arial Black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8617796" y="5451299"/>
            <a:ext cx="817880" cy="720725"/>
          </a:xfrm>
          <a:custGeom>
            <a:avLst/>
            <a:gdLst/>
            <a:ahLst/>
            <a:cxnLst/>
            <a:rect l="l" t="t" r="r" b="b"/>
            <a:pathLst>
              <a:path w="817879" h="720725">
                <a:moveTo>
                  <a:pt x="713079" y="720378"/>
                </a:moveTo>
                <a:lnTo>
                  <a:pt x="104774" y="720378"/>
                </a:lnTo>
                <a:lnTo>
                  <a:pt x="63991" y="712144"/>
                </a:lnTo>
                <a:lnTo>
                  <a:pt x="30687" y="689690"/>
                </a:lnTo>
                <a:lnTo>
                  <a:pt x="8233" y="656386"/>
                </a:lnTo>
                <a:lnTo>
                  <a:pt x="0" y="615603"/>
                </a:lnTo>
                <a:lnTo>
                  <a:pt x="0" y="104774"/>
                </a:lnTo>
                <a:lnTo>
                  <a:pt x="8233" y="63991"/>
                </a:lnTo>
                <a:lnTo>
                  <a:pt x="30687" y="30687"/>
                </a:lnTo>
                <a:lnTo>
                  <a:pt x="63991" y="8233"/>
                </a:lnTo>
                <a:lnTo>
                  <a:pt x="104774" y="0"/>
                </a:lnTo>
                <a:lnTo>
                  <a:pt x="713079" y="0"/>
                </a:lnTo>
                <a:lnTo>
                  <a:pt x="753862" y="8233"/>
                </a:lnTo>
                <a:lnTo>
                  <a:pt x="787166" y="30687"/>
                </a:lnTo>
                <a:lnTo>
                  <a:pt x="809620" y="63991"/>
                </a:lnTo>
                <a:lnTo>
                  <a:pt x="817854" y="104774"/>
                </a:lnTo>
                <a:lnTo>
                  <a:pt x="817854" y="615603"/>
                </a:lnTo>
                <a:lnTo>
                  <a:pt x="809620" y="656386"/>
                </a:lnTo>
                <a:lnTo>
                  <a:pt x="787166" y="689690"/>
                </a:lnTo>
                <a:lnTo>
                  <a:pt x="753862" y="712144"/>
                </a:lnTo>
                <a:lnTo>
                  <a:pt x="713079" y="720378"/>
                </a:lnTo>
                <a:close/>
              </a:path>
            </a:pathLst>
          </a:custGeom>
          <a:solidFill>
            <a:srgbClr val="9DA6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8806164" y="5587855"/>
            <a:ext cx="441325" cy="406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500" spc="-25" dirty="0">
                <a:solidFill>
                  <a:srgbClr val="FFFFFF"/>
                </a:solidFill>
                <a:latin typeface="Lucida Sans Unicode"/>
                <a:cs typeface="Lucida Sans Unicode"/>
              </a:rPr>
              <a:t>04</a:t>
            </a:r>
            <a:endParaRPr sz="2500">
              <a:latin typeface="Lucida Sans Unicode"/>
              <a:cs typeface="Lucida Sans Unicode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9594400" y="5656894"/>
            <a:ext cx="6337935" cy="436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700" spc="-215" dirty="0">
                <a:latin typeface="Arial Black"/>
                <a:cs typeface="Arial Black"/>
              </a:rPr>
              <a:t>System</a:t>
            </a:r>
            <a:r>
              <a:rPr sz="2700" spc="-229" dirty="0">
                <a:latin typeface="Arial Black"/>
                <a:cs typeface="Arial Black"/>
              </a:rPr>
              <a:t> </a:t>
            </a:r>
            <a:r>
              <a:rPr sz="2700" spc="-190" dirty="0">
                <a:latin typeface="Arial Black"/>
                <a:cs typeface="Arial Black"/>
              </a:rPr>
              <a:t>Design</a:t>
            </a:r>
            <a:r>
              <a:rPr sz="2700" spc="-225" dirty="0">
                <a:latin typeface="Arial Black"/>
                <a:cs typeface="Arial Black"/>
              </a:rPr>
              <a:t> </a:t>
            </a:r>
            <a:r>
              <a:rPr sz="2700" spc="-204" dirty="0">
                <a:latin typeface="Arial Black"/>
                <a:cs typeface="Arial Black"/>
              </a:rPr>
              <a:t>(Hardware</a:t>
            </a:r>
            <a:r>
              <a:rPr sz="2700" spc="-225" dirty="0">
                <a:latin typeface="Arial Black"/>
                <a:cs typeface="Arial Black"/>
              </a:rPr>
              <a:t> </a:t>
            </a:r>
            <a:r>
              <a:rPr sz="2700" spc="-600" dirty="0">
                <a:latin typeface="Arial Black"/>
                <a:cs typeface="Arial Black"/>
              </a:rPr>
              <a:t>&amp;</a:t>
            </a:r>
            <a:r>
              <a:rPr sz="2700" spc="-225" dirty="0">
                <a:latin typeface="Arial Black"/>
                <a:cs typeface="Arial Black"/>
              </a:rPr>
              <a:t> </a:t>
            </a:r>
            <a:r>
              <a:rPr sz="2700" spc="-155" dirty="0">
                <a:latin typeface="Arial Black"/>
                <a:cs typeface="Arial Black"/>
              </a:rPr>
              <a:t>Software)</a:t>
            </a:r>
            <a:endParaRPr sz="2700">
              <a:latin typeface="Arial Black"/>
              <a:cs typeface="Arial Black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2121561" y="6772275"/>
            <a:ext cx="817880" cy="720725"/>
          </a:xfrm>
          <a:custGeom>
            <a:avLst/>
            <a:gdLst/>
            <a:ahLst/>
            <a:cxnLst/>
            <a:rect l="l" t="t" r="r" b="b"/>
            <a:pathLst>
              <a:path w="817880" h="720725">
                <a:moveTo>
                  <a:pt x="713079" y="720377"/>
                </a:moveTo>
                <a:lnTo>
                  <a:pt x="104774" y="720377"/>
                </a:lnTo>
                <a:lnTo>
                  <a:pt x="63991" y="712144"/>
                </a:lnTo>
                <a:lnTo>
                  <a:pt x="30687" y="689690"/>
                </a:lnTo>
                <a:lnTo>
                  <a:pt x="8233" y="656386"/>
                </a:lnTo>
                <a:lnTo>
                  <a:pt x="0" y="615602"/>
                </a:lnTo>
                <a:lnTo>
                  <a:pt x="0" y="104774"/>
                </a:lnTo>
                <a:lnTo>
                  <a:pt x="8233" y="63991"/>
                </a:lnTo>
                <a:lnTo>
                  <a:pt x="30687" y="30687"/>
                </a:lnTo>
                <a:lnTo>
                  <a:pt x="63991" y="8233"/>
                </a:lnTo>
                <a:lnTo>
                  <a:pt x="104774" y="0"/>
                </a:lnTo>
                <a:lnTo>
                  <a:pt x="713079" y="0"/>
                </a:lnTo>
                <a:lnTo>
                  <a:pt x="753862" y="8233"/>
                </a:lnTo>
                <a:lnTo>
                  <a:pt x="787166" y="30687"/>
                </a:lnTo>
                <a:lnTo>
                  <a:pt x="809620" y="63991"/>
                </a:lnTo>
                <a:lnTo>
                  <a:pt x="817854" y="104774"/>
                </a:lnTo>
                <a:lnTo>
                  <a:pt x="817854" y="615602"/>
                </a:lnTo>
                <a:lnTo>
                  <a:pt x="809620" y="656386"/>
                </a:lnTo>
                <a:lnTo>
                  <a:pt x="787166" y="689690"/>
                </a:lnTo>
                <a:lnTo>
                  <a:pt x="753862" y="712144"/>
                </a:lnTo>
                <a:lnTo>
                  <a:pt x="713079" y="720377"/>
                </a:lnTo>
                <a:close/>
              </a:path>
            </a:pathLst>
          </a:custGeom>
          <a:solidFill>
            <a:srgbClr val="9DA6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2311565" y="6908831"/>
            <a:ext cx="438150" cy="406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500" spc="-25" dirty="0">
                <a:solidFill>
                  <a:srgbClr val="FFFFFF"/>
                </a:solidFill>
                <a:latin typeface="Lucida Sans Unicode"/>
                <a:cs typeface="Lucida Sans Unicode"/>
              </a:rPr>
              <a:t>05</a:t>
            </a:r>
            <a:endParaRPr sz="2500">
              <a:latin typeface="Lucida Sans Unicode"/>
              <a:cs typeface="Lucida Sans Unicode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3102253" y="6917294"/>
            <a:ext cx="1254125" cy="436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700" spc="-204" dirty="0">
                <a:latin typeface="Arial Black"/>
                <a:cs typeface="Arial Black"/>
              </a:rPr>
              <a:t>Results</a:t>
            </a:r>
            <a:endParaRPr sz="2700">
              <a:latin typeface="Arial Black"/>
              <a:cs typeface="Arial Black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8617796" y="6718124"/>
            <a:ext cx="817880" cy="720725"/>
          </a:xfrm>
          <a:custGeom>
            <a:avLst/>
            <a:gdLst/>
            <a:ahLst/>
            <a:cxnLst/>
            <a:rect l="l" t="t" r="r" b="b"/>
            <a:pathLst>
              <a:path w="817879" h="720725">
                <a:moveTo>
                  <a:pt x="713079" y="720377"/>
                </a:moveTo>
                <a:lnTo>
                  <a:pt x="104774" y="720377"/>
                </a:lnTo>
                <a:lnTo>
                  <a:pt x="63991" y="712144"/>
                </a:lnTo>
                <a:lnTo>
                  <a:pt x="30687" y="689690"/>
                </a:lnTo>
                <a:lnTo>
                  <a:pt x="8233" y="656386"/>
                </a:lnTo>
                <a:lnTo>
                  <a:pt x="0" y="615602"/>
                </a:lnTo>
                <a:lnTo>
                  <a:pt x="0" y="104774"/>
                </a:lnTo>
                <a:lnTo>
                  <a:pt x="8233" y="63991"/>
                </a:lnTo>
                <a:lnTo>
                  <a:pt x="30687" y="30687"/>
                </a:lnTo>
                <a:lnTo>
                  <a:pt x="63991" y="8233"/>
                </a:lnTo>
                <a:lnTo>
                  <a:pt x="104774" y="0"/>
                </a:lnTo>
                <a:lnTo>
                  <a:pt x="713079" y="0"/>
                </a:lnTo>
                <a:lnTo>
                  <a:pt x="753862" y="8233"/>
                </a:lnTo>
                <a:lnTo>
                  <a:pt x="787166" y="30687"/>
                </a:lnTo>
                <a:lnTo>
                  <a:pt x="809620" y="63991"/>
                </a:lnTo>
                <a:lnTo>
                  <a:pt x="817854" y="104774"/>
                </a:lnTo>
                <a:lnTo>
                  <a:pt x="817854" y="615602"/>
                </a:lnTo>
                <a:lnTo>
                  <a:pt x="809620" y="656386"/>
                </a:lnTo>
                <a:lnTo>
                  <a:pt x="787166" y="689690"/>
                </a:lnTo>
                <a:lnTo>
                  <a:pt x="753862" y="712144"/>
                </a:lnTo>
                <a:lnTo>
                  <a:pt x="713079" y="720377"/>
                </a:lnTo>
                <a:close/>
              </a:path>
            </a:pathLst>
          </a:custGeom>
          <a:solidFill>
            <a:srgbClr val="9DA6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8801699" y="6854680"/>
            <a:ext cx="450215" cy="406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500" spc="55" dirty="0">
                <a:solidFill>
                  <a:srgbClr val="FFFFFF"/>
                </a:solidFill>
                <a:latin typeface="Lucida Sans Unicode"/>
                <a:cs typeface="Lucida Sans Unicode"/>
              </a:rPr>
              <a:t>06</a:t>
            </a:r>
            <a:endParaRPr sz="2500">
              <a:latin typeface="Lucida Sans Unicode"/>
              <a:cs typeface="Lucida Sans Unicode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9598488" y="6863048"/>
            <a:ext cx="2072005" cy="436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700" spc="-170" dirty="0">
                <a:latin typeface="Arial Black"/>
                <a:cs typeface="Arial Black"/>
              </a:rPr>
              <a:t>Future</a:t>
            </a:r>
            <a:r>
              <a:rPr sz="2700" spc="-225" dirty="0">
                <a:latin typeface="Arial Black"/>
                <a:cs typeface="Arial Black"/>
              </a:rPr>
              <a:t> </a:t>
            </a:r>
            <a:r>
              <a:rPr sz="2700" spc="-155" dirty="0">
                <a:latin typeface="Arial Black"/>
                <a:cs typeface="Arial Black"/>
              </a:rPr>
              <a:t>Work</a:t>
            </a:r>
            <a:endParaRPr sz="2700">
              <a:latin typeface="Arial Black"/>
              <a:cs typeface="Arial Black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2121561" y="8062738"/>
            <a:ext cx="817880" cy="720725"/>
          </a:xfrm>
          <a:custGeom>
            <a:avLst/>
            <a:gdLst/>
            <a:ahLst/>
            <a:cxnLst/>
            <a:rect l="l" t="t" r="r" b="b"/>
            <a:pathLst>
              <a:path w="817880" h="720725">
                <a:moveTo>
                  <a:pt x="713079" y="720377"/>
                </a:moveTo>
                <a:lnTo>
                  <a:pt x="104774" y="720377"/>
                </a:lnTo>
                <a:lnTo>
                  <a:pt x="63991" y="712144"/>
                </a:lnTo>
                <a:lnTo>
                  <a:pt x="30687" y="689690"/>
                </a:lnTo>
                <a:lnTo>
                  <a:pt x="8233" y="656386"/>
                </a:lnTo>
                <a:lnTo>
                  <a:pt x="0" y="615602"/>
                </a:lnTo>
                <a:lnTo>
                  <a:pt x="0" y="104774"/>
                </a:lnTo>
                <a:lnTo>
                  <a:pt x="8233" y="63991"/>
                </a:lnTo>
                <a:lnTo>
                  <a:pt x="30687" y="30687"/>
                </a:lnTo>
                <a:lnTo>
                  <a:pt x="63991" y="8233"/>
                </a:lnTo>
                <a:lnTo>
                  <a:pt x="104774" y="0"/>
                </a:lnTo>
                <a:lnTo>
                  <a:pt x="713079" y="0"/>
                </a:lnTo>
                <a:lnTo>
                  <a:pt x="753862" y="8233"/>
                </a:lnTo>
                <a:lnTo>
                  <a:pt x="787166" y="30687"/>
                </a:lnTo>
                <a:lnTo>
                  <a:pt x="809620" y="63991"/>
                </a:lnTo>
                <a:lnTo>
                  <a:pt x="817854" y="104774"/>
                </a:lnTo>
                <a:lnTo>
                  <a:pt x="817854" y="615602"/>
                </a:lnTo>
                <a:lnTo>
                  <a:pt x="809620" y="656386"/>
                </a:lnTo>
                <a:lnTo>
                  <a:pt x="787166" y="689690"/>
                </a:lnTo>
                <a:lnTo>
                  <a:pt x="753862" y="712144"/>
                </a:lnTo>
                <a:lnTo>
                  <a:pt x="713079" y="720377"/>
                </a:lnTo>
                <a:close/>
              </a:path>
            </a:pathLst>
          </a:custGeom>
          <a:solidFill>
            <a:srgbClr val="9DA6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2324364" y="8199295"/>
            <a:ext cx="412115" cy="406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500" spc="-35" dirty="0">
                <a:solidFill>
                  <a:srgbClr val="FFFFFF"/>
                </a:solidFill>
                <a:latin typeface="Lucida Sans Unicode"/>
                <a:cs typeface="Lucida Sans Unicode"/>
              </a:rPr>
              <a:t>07</a:t>
            </a:r>
            <a:endParaRPr sz="2500">
              <a:latin typeface="Lucida Sans Unicode"/>
              <a:cs typeface="Lucida Sans Unicode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3102253" y="8270747"/>
            <a:ext cx="1907539" cy="436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700" spc="-155" dirty="0">
                <a:latin typeface="Arial Black"/>
                <a:cs typeface="Arial Black"/>
              </a:rPr>
              <a:t>Conclusion</a:t>
            </a:r>
            <a:endParaRPr sz="2700">
              <a:latin typeface="Arial Black"/>
              <a:cs typeface="Arial Black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15573235" y="8100172"/>
            <a:ext cx="1682114" cy="805180"/>
            <a:chOff x="15573235" y="8100172"/>
            <a:chExt cx="1682114" cy="805180"/>
          </a:xfrm>
        </p:grpSpPr>
        <p:sp>
          <p:nvSpPr>
            <p:cNvPr id="20" name="object 20"/>
            <p:cNvSpPr/>
            <p:nvPr/>
          </p:nvSpPr>
          <p:spPr>
            <a:xfrm>
              <a:off x="16217186" y="8108966"/>
              <a:ext cx="394335" cy="788035"/>
            </a:xfrm>
            <a:custGeom>
              <a:avLst/>
              <a:gdLst/>
              <a:ahLst/>
              <a:cxnLst/>
              <a:rect l="l" t="t" r="r" b="b"/>
              <a:pathLst>
                <a:path w="394334" h="788034">
                  <a:moveTo>
                    <a:pt x="0" y="787941"/>
                  </a:moveTo>
                  <a:lnTo>
                    <a:pt x="393991" y="393991"/>
                  </a:lnTo>
                  <a:lnTo>
                    <a:pt x="0" y="0"/>
                  </a:lnTo>
                  <a:lnTo>
                    <a:pt x="0" y="78794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15573235" y="8100172"/>
              <a:ext cx="1682114" cy="805180"/>
            </a:xfrm>
            <a:custGeom>
              <a:avLst/>
              <a:gdLst/>
              <a:ahLst/>
              <a:cxnLst/>
              <a:rect l="l" t="t" r="r" b="b"/>
              <a:pathLst>
                <a:path w="1682115" h="805179">
                  <a:moveTo>
                    <a:pt x="643003" y="804762"/>
                  </a:moveTo>
                  <a:lnTo>
                    <a:pt x="646287" y="804762"/>
                  </a:lnTo>
                  <a:lnTo>
                    <a:pt x="648165" y="803989"/>
                  </a:lnTo>
                  <a:lnTo>
                    <a:pt x="1045292" y="406877"/>
                  </a:lnTo>
                  <a:lnTo>
                    <a:pt x="1046077" y="404984"/>
                  </a:lnTo>
                  <a:lnTo>
                    <a:pt x="1046077" y="400547"/>
                  </a:lnTo>
                  <a:lnTo>
                    <a:pt x="1045292" y="398653"/>
                  </a:lnTo>
                  <a:lnTo>
                    <a:pt x="647088" y="595"/>
                  </a:lnTo>
                  <a:lnTo>
                    <a:pt x="644171" y="6"/>
                  </a:lnTo>
                  <a:lnTo>
                    <a:pt x="640861" y="1369"/>
                  </a:lnTo>
                  <a:lnTo>
                    <a:pt x="637620" y="2783"/>
                  </a:lnTo>
                  <a:lnTo>
                    <a:pt x="636014" y="5258"/>
                  </a:lnTo>
                  <a:lnTo>
                    <a:pt x="636015" y="28181"/>
                  </a:lnTo>
                  <a:lnTo>
                    <a:pt x="651979" y="28181"/>
                  </a:lnTo>
                  <a:lnTo>
                    <a:pt x="1026583" y="402785"/>
                  </a:lnTo>
                  <a:lnTo>
                    <a:pt x="651979" y="777350"/>
                  </a:lnTo>
                  <a:lnTo>
                    <a:pt x="636036" y="777350"/>
                  </a:lnTo>
                  <a:lnTo>
                    <a:pt x="636037" y="800310"/>
                  </a:lnTo>
                  <a:lnTo>
                    <a:pt x="637682" y="802786"/>
                  </a:lnTo>
                  <a:lnTo>
                    <a:pt x="641973" y="804561"/>
                  </a:lnTo>
                  <a:lnTo>
                    <a:pt x="643003" y="804762"/>
                  </a:lnTo>
                  <a:close/>
                </a:path>
                <a:path w="1682115" h="805179">
                  <a:moveTo>
                    <a:pt x="636036" y="777350"/>
                  </a:moveTo>
                  <a:lnTo>
                    <a:pt x="651979" y="777350"/>
                  </a:lnTo>
                  <a:lnTo>
                    <a:pt x="651979" y="28181"/>
                  </a:lnTo>
                  <a:lnTo>
                    <a:pt x="636015" y="28181"/>
                  </a:lnTo>
                  <a:lnTo>
                    <a:pt x="636036" y="777350"/>
                  </a:lnTo>
                  <a:close/>
                </a:path>
                <a:path w="1682115" h="805179">
                  <a:moveTo>
                    <a:pt x="3088" y="804762"/>
                  </a:moveTo>
                  <a:lnTo>
                    <a:pt x="6373" y="804762"/>
                  </a:lnTo>
                  <a:lnTo>
                    <a:pt x="8250" y="803989"/>
                  </a:lnTo>
                  <a:lnTo>
                    <a:pt x="405378" y="406877"/>
                  </a:lnTo>
                  <a:lnTo>
                    <a:pt x="406162" y="404984"/>
                  </a:lnTo>
                  <a:lnTo>
                    <a:pt x="406162" y="400547"/>
                  </a:lnTo>
                  <a:lnTo>
                    <a:pt x="405378" y="398653"/>
                  </a:lnTo>
                  <a:lnTo>
                    <a:pt x="9656" y="3135"/>
                  </a:lnTo>
                  <a:lnTo>
                    <a:pt x="7127" y="755"/>
                  </a:lnTo>
                  <a:lnTo>
                    <a:pt x="4261" y="235"/>
                  </a:lnTo>
                  <a:lnTo>
                    <a:pt x="0" y="2018"/>
                  </a:lnTo>
                  <a:lnTo>
                    <a:pt x="0" y="803716"/>
                  </a:lnTo>
                  <a:lnTo>
                    <a:pt x="2058" y="804561"/>
                  </a:lnTo>
                  <a:lnTo>
                    <a:pt x="3088" y="804762"/>
                  </a:lnTo>
                  <a:close/>
                </a:path>
                <a:path w="1682115" h="805179">
                  <a:moveTo>
                    <a:pt x="1282851" y="804758"/>
                  </a:moveTo>
                  <a:lnTo>
                    <a:pt x="1286174" y="804758"/>
                  </a:lnTo>
                  <a:lnTo>
                    <a:pt x="1288028" y="804000"/>
                  </a:lnTo>
                  <a:lnTo>
                    <a:pt x="1682055" y="409946"/>
                  </a:lnTo>
                  <a:lnTo>
                    <a:pt x="1682055" y="395585"/>
                  </a:lnTo>
                  <a:lnTo>
                    <a:pt x="1287081" y="589"/>
                  </a:lnTo>
                  <a:lnTo>
                    <a:pt x="1284161" y="0"/>
                  </a:lnTo>
                  <a:lnTo>
                    <a:pt x="1277531" y="2733"/>
                  </a:lnTo>
                  <a:lnTo>
                    <a:pt x="1275875" y="5209"/>
                  </a:lnTo>
                  <a:lnTo>
                    <a:pt x="1275878" y="800323"/>
                  </a:lnTo>
                  <a:lnTo>
                    <a:pt x="1277537" y="802798"/>
                  </a:lnTo>
                  <a:lnTo>
                    <a:pt x="1281834" y="804557"/>
                  </a:lnTo>
                  <a:lnTo>
                    <a:pt x="1282851" y="804758"/>
                  </a:lnTo>
                  <a:close/>
                </a:path>
              </a:pathLst>
            </a:custGeom>
            <a:solidFill>
              <a:srgbClr val="9DA68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/>
          <p:nvPr/>
        </p:nvSpPr>
        <p:spPr>
          <a:xfrm>
            <a:off x="13963739" y="9258300"/>
            <a:ext cx="4324350" cy="1028700"/>
          </a:xfrm>
          <a:custGeom>
            <a:avLst/>
            <a:gdLst/>
            <a:ahLst/>
            <a:cxnLst/>
            <a:rect l="l" t="t" r="r" b="b"/>
            <a:pathLst>
              <a:path w="4324350" h="1028700">
                <a:moveTo>
                  <a:pt x="4324261" y="1028699"/>
                </a:moveTo>
                <a:lnTo>
                  <a:pt x="0" y="1028699"/>
                </a:lnTo>
                <a:lnTo>
                  <a:pt x="0" y="180975"/>
                </a:lnTo>
                <a:lnTo>
                  <a:pt x="6464" y="132864"/>
                </a:lnTo>
                <a:lnTo>
                  <a:pt x="24708" y="89633"/>
                </a:lnTo>
                <a:lnTo>
                  <a:pt x="53006" y="53006"/>
                </a:lnTo>
                <a:lnTo>
                  <a:pt x="89633" y="24708"/>
                </a:lnTo>
                <a:lnTo>
                  <a:pt x="132864" y="6464"/>
                </a:lnTo>
                <a:lnTo>
                  <a:pt x="180975" y="0"/>
                </a:lnTo>
                <a:lnTo>
                  <a:pt x="4284986" y="0"/>
                </a:lnTo>
                <a:lnTo>
                  <a:pt x="4324261" y="5277"/>
                </a:lnTo>
                <a:lnTo>
                  <a:pt x="4324261" y="1028699"/>
                </a:lnTo>
                <a:close/>
              </a:path>
            </a:pathLst>
          </a:custGeom>
          <a:solidFill>
            <a:srgbClr val="9DA687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 descr="$PPTXTitle"/>
          <p:cNvSpPr txBox="1">
            <a:spLocks noGrp="1"/>
          </p:cNvSpPr>
          <p:nvPr>
            <p:ph type="title"/>
          </p:nvPr>
        </p:nvSpPr>
        <p:spPr>
          <a:xfrm>
            <a:off x="2194738" y="242444"/>
            <a:ext cx="6956425" cy="1016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20" dirty="0">
                <a:solidFill>
                  <a:srgbClr val="2A2A2A"/>
                </a:solidFill>
              </a:rPr>
              <a:t>Mobile</a:t>
            </a:r>
            <a:r>
              <a:rPr spc="-320" dirty="0">
                <a:solidFill>
                  <a:srgbClr val="2A2A2A"/>
                </a:solidFill>
              </a:rPr>
              <a:t> </a:t>
            </a:r>
            <a:r>
              <a:rPr spc="-200" dirty="0">
                <a:solidFill>
                  <a:srgbClr val="2A2A2A"/>
                </a:solidFill>
              </a:rPr>
              <a:t>Application</a:t>
            </a:r>
          </a:p>
        </p:txBody>
      </p:sp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988021" y="1815231"/>
            <a:ext cx="2686049" cy="6076949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967002" y="1815231"/>
            <a:ext cx="2686049" cy="6076949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739521" y="1815231"/>
            <a:ext cx="2714624" cy="6076949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4028615" y="1815231"/>
            <a:ext cx="2705099" cy="6076949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 descr="$PPTXTitle"/>
          <p:cNvSpPr txBox="1">
            <a:spLocks noGrp="1"/>
          </p:cNvSpPr>
          <p:nvPr>
            <p:ph type="title"/>
          </p:nvPr>
        </p:nvSpPr>
        <p:spPr>
          <a:xfrm>
            <a:off x="2457913" y="242444"/>
            <a:ext cx="6956425" cy="1016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20" dirty="0">
                <a:solidFill>
                  <a:srgbClr val="2A2A2A"/>
                </a:solidFill>
              </a:rPr>
              <a:t>Mobile</a:t>
            </a:r>
            <a:r>
              <a:rPr spc="-320" dirty="0">
                <a:solidFill>
                  <a:srgbClr val="2A2A2A"/>
                </a:solidFill>
              </a:rPr>
              <a:t> </a:t>
            </a:r>
            <a:r>
              <a:rPr spc="-200" dirty="0">
                <a:solidFill>
                  <a:srgbClr val="2A2A2A"/>
                </a:solidFill>
              </a:rPr>
              <a:t>Application</a:t>
            </a:r>
          </a:p>
        </p:txBody>
      </p:sp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470613" y="1815231"/>
            <a:ext cx="2990849" cy="6810374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810359" y="1815231"/>
            <a:ext cx="3000374" cy="6810374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2850448" y="1736537"/>
            <a:ext cx="3038474" cy="6810374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8560435" cy="10325100"/>
            <a:chOff x="0" y="0"/>
            <a:chExt cx="8560435" cy="10325100"/>
          </a:xfrm>
        </p:grpSpPr>
        <p:sp>
          <p:nvSpPr>
            <p:cNvPr id="3" name="object 3"/>
            <p:cNvSpPr/>
            <p:nvPr/>
          </p:nvSpPr>
          <p:spPr>
            <a:xfrm>
              <a:off x="6513537" y="5175205"/>
              <a:ext cx="2009139" cy="5112385"/>
            </a:xfrm>
            <a:custGeom>
              <a:avLst/>
              <a:gdLst/>
              <a:ahLst/>
              <a:cxnLst/>
              <a:rect l="l" t="t" r="r" b="b"/>
              <a:pathLst>
                <a:path w="2009140" h="5112384">
                  <a:moveTo>
                    <a:pt x="0" y="5111793"/>
                  </a:moveTo>
                  <a:lnTo>
                    <a:pt x="27476" y="5081908"/>
                  </a:lnTo>
                  <a:lnTo>
                    <a:pt x="66594" y="5038703"/>
                  </a:lnTo>
                  <a:lnTo>
                    <a:pt x="85432" y="5017575"/>
                  </a:lnTo>
                </a:path>
                <a:path w="2009140" h="5112384">
                  <a:moveTo>
                    <a:pt x="85432" y="5017575"/>
                  </a:moveTo>
                  <a:lnTo>
                    <a:pt x="105383" y="4995199"/>
                  </a:lnTo>
                  <a:lnTo>
                    <a:pt x="143842" y="4951395"/>
                  </a:lnTo>
                  <a:lnTo>
                    <a:pt x="181970" y="4907295"/>
                  </a:lnTo>
                  <a:lnTo>
                    <a:pt x="196203" y="4890575"/>
                  </a:lnTo>
                </a:path>
                <a:path w="2009140" h="5112384">
                  <a:moveTo>
                    <a:pt x="196203" y="4890575"/>
                  </a:moveTo>
                  <a:lnTo>
                    <a:pt x="219763" y="4862900"/>
                  </a:lnTo>
                  <a:lnTo>
                    <a:pt x="257221" y="4818212"/>
                  </a:lnTo>
                  <a:lnTo>
                    <a:pt x="294341" y="4773233"/>
                  </a:lnTo>
                  <a:lnTo>
                    <a:pt x="302188" y="4763575"/>
                  </a:lnTo>
                </a:path>
                <a:path w="2009140" h="5112384">
                  <a:moveTo>
                    <a:pt x="302188" y="4763575"/>
                  </a:moveTo>
                  <a:lnTo>
                    <a:pt x="331121" y="4727965"/>
                  </a:lnTo>
                  <a:lnTo>
                    <a:pt x="367559" y="4682411"/>
                  </a:lnTo>
                  <a:lnTo>
                    <a:pt x="403656" y="4636571"/>
                  </a:lnTo>
                </a:path>
                <a:path w="2009140" h="5112384">
                  <a:moveTo>
                    <a:pt x="403654" y="4636575"/>
                  </a:moveTo>
                  <a:lnTo>
                    <a:pt x="439403" y="4590448"/>
                  </a:lnTo>
                  <a:lnTo>
                    <a:pt x="474804" y="4544044"/>
                  </a:lnTo>
                  <a:lnTo>
                    <a:pt x="500685" y="4509575"/>
                  </a:lnTo>
                </a:path>
                <a:path w="2009140" h="5112384">
                  <a:moveTo>
                    <a:pt x="500685" y="4509575"/>
                  </a:moveTo>
                  <a:lnTo>
                    <a:pt x="509856" y="4497360"/>
                  </a:lnTo>
                  <a:lnTo>
                    <a:pt x="544557" y="4450400"/>
                  </a:lnTo>
                  <a:lnTo>
                    <a:pt x="578904" y="4403164"/>
                  </a:lnTo>
                  <a:lnTo>
                    <a:pt x="593635" y="4382575"/>
                  </a:lnTo>
                </a:path>
                <a:path w="2009140" h="5112384">
                  <a:moveTo>
                    <a:pt x="593635" y="4382575"/>
                  </a:moveTo>
                  <a:lnTo>
                    <a:pt x="612896" y="4355654"/>
                  </a:lnTo>
                  <a:lnTo>
                    <a:pt x="646530" y="4307874"/>
                  </a:lnTo>
                  <a:lnTo>
                    <a:pt x="679805" y="4259824"/>
                  </a:lnTo>
                  <a:lnTo>
                    <a:pt x="682699" y="4255575"/>
                  </a:lnTo>
                </a:path>
                <a:path w="2009140" h="5112384">
                  <a:moveTo>
                    <a:pt x="682699" y="4255575"/>
                  </a:moveTo>
                  <a:lnTo>
                    <a:pt x="712719" y="4211506"/>
                  </a:lnTo>
                  <a:lnTo>
                    <a:pt x="745270" y="4162923"/>
                  </a:lnTo>
                  <a:lnTo>
                    <a:pt x="767902" y="4128575"/>
                  </a:lnTo>
                </a:path>
                <a:path w="2009140" h="5112384">
                  <a:moveTo>
                    <a:pt x="767902" y="4128575"/>
                  </a:moveTo>
                  <a:lnTo>
                    <a:pt x="777456" y="4114076"/>
                  </a:lnTo>
                  <a:lnTo>
                    <a:pt x="809274" y="4064968"/>
                  </a:lnTo>
                  <a:lnTo>
                    <a:pt x="840724" y="4015600"/>
                  </a:lnTo>
                  <a:lnTo>
                    <a:pt x="849507" y="4001575"/>
                  </a:lnTo>
                </a:path>
                <a:path w="2009140" h="5112384">
                  <a:moveTo>
                    <a:pt x="849507" y="4001575"/>
                  </a:moveTo>
                  <a:lnTo>
                    <a:pt x="871802" y="3965974"/>
                  </a:lnTo>
                  <a:lnTo>
                    <a:pt x="902507" y="3916093"/>
                  </a:lnTo>
                  <a:lnTo>
                    <a:pt x="927624" y="3874575"/>
                  </a:lnTo>
                </a:path>
                <a:path w="2009140" h="5112384">
                  <a:moveTo>
                    <a:pt x="927624" y="3874575"/>
                  </a:moveTo>
                  <a:lnTo>
                    <a:pt x="932838" y="3865958"/>
                  </a:lnTo>
                  <a:lnTo>
                    <a:pt x="962792" y="3815570"/>
                  </a:lnTo>
                  <a:lnTo>
                    <a:pt x="992366" y="3764933"/>
                  </a:lnTo>
                  <a:lnTo>
                    <a:pt x="1002325" y="3747575"/>
                  </a:lnTo>
                </a:path>
                <a:path w="2009140" h="5112384">
                  <a:moveTo>
                    <a:pt x="1002325" y="3747575"/>
                  </a:moveTo>
                  <a:lnTo>
                    <a:pt x="1021561" y="3714048"/>
                  </a:lnTo>
                  <a:lnTo>
                    <a:pt x="1050372" y="3662917"/>
                  </a:lnTo>
                  <a:lnTo>
                    <a:pt x="1073801" y="3620575"/>
                  </a:lnTo>
                </a:path>
                <a:path w="2009140" h="5112384">
                  <a:moveTo>
                    <a:pt x="1073801" y="3620575"/>
                  </a:moveTo>
                  <a:lnTo>
                    <a:pt x="1078799" y="3611542"/>
                  </a:lnTo>
                  <a:lnTo>
                    <a:pt x="1106839" y="3559925"/>
                  </a:lnTo>
                  <a:lnTo>
                    <a:pt x="1134490" y="3508068"/>
                  </a:lnTo>
                  <a:lnTo>
                    <a:pt x="1142074" y="3493575"/>
                  </a:lnTo>
                </a:path>
                <a:path w="2009140" h="5112384">
                  <a:moveTo>
                    <a:pt x="1142074" y="3493575"/>
                  </a:moveTo>
                  <a:lnTo>
                    <a:pt x="1161751" y="3455973"/>
                  </a:lnTo>
                  <a:lnTo>
                    <a:pt x="1188620" y="3403641"/>
                  </a:lnTo>
                  <a:lnTo>
                    <a:pt x="1207287" y="3366575"/>
                  </a:lnTo>
                </a:path>
                <a:path w="2009140" h="5112384">
                  <a:moveTo>
                    <a:pt x="1207287" y="3366575"/>
                  </a:moveTo>
                  <a:lnTo>
                    <a:pt x="1215094" y="3351075"/>
                  </a:lnTo>
                  <a:lnTo>
                    <a:pt x="1241171" y="3298277"/>
                  </a:lnTo>
                  <a:lnTo>
                    <a:pt x="1266851" y="3245248"/>
                  </a:lnTo>
                  <a:lnTo>
                    <a:pt x="1269543" y="3239575"/>
                  </a:lnTo>
                </a:path>
                <a:path w="2009140" h="5112384">
                  <a:moveTo>
                    <a:pt x="1269543" y="3239575"/>
                  </a:moveTo>
                  <a:lnTo>
                    <a:pt x="1292130" y="3191991"/>
                  </a:lnTo>
                  <a:lnTo>
                    <a:pt x="1317006" y="3138507"/>
                  </a:lnTo>
                  <a:lnTo>
                    <a:pt x="1328822" y="3112575"/>
                  </a:lnTo>
                </a:path>
                <a:path w="2009140" h="5112384">
                  <a:moveTo>
                    <a:pt x="1328822" y="3112575"/>
                  </a:moveTo>
                  <a:lnTo>
                    <a:pt x="1341479" y="3084799"/>
                  </a:lnTo>
                  <a:lnTo>
                    <a:pt x="1365545" y="3030869"/>
                  </a:lnTo>
                  <a:lnTo>
                    <a:pt x="1385333" y="2985575"/>
                  </a:lnTo>
                </a:path>
                <a:path w="2009140" h="5112384">
                  <a:moveTo>
                    <a:pt x="1385333" y="2985575"/>
                  </a:moveTo>
                  <a:lnTo>
                    <a:pt x="1389203" y="2976717"/>
                  </a:lnTo>
                  <a:lnTo>
                    <a:pt x="1412452" y="2922347"/>
                  </a:lnTo>
                  <a:lnTo>
                    <a:pt x="1435288" y="2867761"/>
                  </a:lnTo>
                  <a:lnTo>
                    <a:pt x="1439046" y="2858575"/>
                  </a:lnTo>
                </a:path>
                <a:path w="2009140" h="5112384">
                  <a:moveTo>
                    <a:pt x="1439046" y="2858575"/>
                  </a:moveTo>
                  <a:lnTo>
                    <a:pt x="1457710" y="2812960"/>
                  </a:lnTo>
                  <a:lnTo>
                    <a:pt x="1479716" y="2757945"/>
                  </a:lnTo>
                  <a:lnTo>
                    <a:pt x="1490025" y="2731575"/>
                  </a:lnTo>
                </a:path>
                <a:path w="2009140" h="5112384">
                  <a:moveTo>
                    <a:pt x="1490025" y="2731575"/>
                  </a:moveTo>
                  <a:lnTo>
                    <a:pt x="1501305" y="2702720"/>
                  </a:lnTo>
                  <a:lnTo>
                    <a:pt x="1522473" y="2647287"/>
                  </a:lnTo>
                  <a:lnTo>
                    <a:pt x="1538399" y="2604575"/>
                  </a:lnTo>
                </a:path>
                <a:path w="2009140" h="5112384">
                  <a:moveTo>
                    <a:pt x="1538399" y="2604575"/>
                  </a:moveTo>
                  <a:lnTo>
                    <a:pt x="1543220" y="2591646"/>
                  </a:lnTo>
                  <a:lnTo>
                    <a:pt x="1563543" y="2535800"/>
                  </a:lnTo>
                  <a:lnTo>
                    <a:pt x="1583440" y="2479751"/>
                  </a:lnTo>
                  <a:lnTo>
                    <a:pt x="1584193" y="2477575"/>
                  </a:lnTo>
                </a:path>
                <a:path w="2009140" h="5112384">
                  <a:moveTo>
                    <a:pt x="1584193" y="2477575"/>
                  </a:moveTo>
                  <a:lnTo>
                    <a:pt x="1602910" y="2423501"/>
                  </a:lnTo>
                  <a:lnTo>
                    <a:pt x="1621950" y="2367052"/>
                  </a:lnTo>
                  <a:lnTo>
                    <a:pt x="1627363" y="2350575"/>
                  </a:lnTo>
                </a:path>
                <a:path w="2009140" h="5112384">
                  <a:moveTo>
                    <a:pt x="1627363" y="2350575"/>
                  </a:moveTo>
                  <a:lnTo>
                    <a:pt x="1640559" y="2310406"/>
                  </a:lnTo>
                  <a:lnTo>
                    <a:pt x="1658734" y="2253565"/>
                  </a:lnTo>
                  <a:lnTo>
                    <a:pt x="1668061" y="2223575"/>
                  </a:lnTo>
                </a:path>
                <a:path w="2009140" h="5112384">
                  <a:moveTo>
                    <a:pt x="1668061" y="2223575"/>
                  </a:moveTo>
                  <a:lnTo>
                    <a:pt x="1676473" y="2196530"/>
                  </a:lnTo>
                  <a:lnTo>
                    <a:pt x="1693775" y="2139304"/>
                  </a:lnTo>
                  <a:lnTo>
                    <a:pt x="1706325" y="2096575"/>
                  </a:lnTo>
                </a:path>
                <a:path w="2009140" h="5112384">
                  <a:moveTo>
                    <a:pt x="1706325" y="2096575"/>
                  </a:moveTo>
                  <a:lnTo>
                    <a:pt x="1710638" y="2081889"/>
                  </a:lnTo>
                  <a:lnTo>
                    <a:pt x="1727060" y="2024286"/>
                  </a:lnTo>
                  <a:lnTo>
                    <a:pt x="1742187" y="1969575"/>
                  </a:lnTo>
                </a:path>
                <a:path w="2009140" h="5112384">
                  <a:moveTo>
                    <a:pt x="1742187" y="1969575"/>
                  </a:moveTo>
                  <a:lnTo>
                    <a:pt x="1743038" y="1966498"/>
                  </a:lnTo>
                  <a:lnTo>
                    <a:pt x="1758571" y="1908526"/>
                  </a:lnTo>
                  <a:lnTo>
                    <a:pt x="1773657" y="1850373"/>
                  </a:lnTo>
                  <a:lnTo>
                    <a:pt x="1775613" y="1842575"/>
                  </a:lnTo>
                </a:path>
                <a:path w="2009140" h="5112384">
                  <a:moveTo>
                    <a:pt x="1775613" y="1842575"/>
                  </a:moveTo>
                  <a:lnTo>
                    <a:pt x="1788293" y="1792040"/>
                  </a:lnTo>
                  <a:lnTo>
                    <a:pt x="1802479" y="1733530"/>
                  </a:lnTo>
                  <a:lnTo>
                    <a:pt x="1806680" y="1715575"/>
                  </a:lnTo>
                </a:path>
                <a:path w="2009140" h="5112384">
                  <a:moveTo>
                    <a:pt x="1806680" y="1715575"/>
                  </a:moveTo>
                  <a:lnTo>
                    <a:pt x="1816211" y="1674844"/>
                  </a:lnTo>
                  <a:lnTo>
                    <a:pt x="1829489" y="1615984"/>
                  </a:lnTo>
                  <a:lnTo>
                    <a:pt x="1835442" y="1588575"/>
                  </a:lnTo>
                </a:path>
                <a:path w="2009140" h="5112384">
                  <a:moveTo>
                    <a:pt x="1835442" y="1588575"/>
                  </a:moveTo>
                  <a:lnTo>
                    <a:pt x="1842310" y="1556952"/>
                  </a:lnTo>
                  <a:lnTo>
                    <a:pt x="1854671" y="1497751"/>
                  </a:lnTo>
                  <a:lnTo>
                    <a:pt x="1861923" y="1461575"/>
                  </a:lnTo>
                </a:path>
                <a:path w="2009140" h="5112384">
                  <a:moveTo>
                    <a:pt x="1861923" y="1461575"/>
                  </a:moveTo>
                  <a:lnTo>
                    <a:pt x="1866572" y="1438381"/>
                  </a:lnTo>
                  <a:lnTo>
                    <a:pt x="1878010" y="1378846"/>
                  </a:lnTo>
                  <a:lnTo>
                    <a:pt x="1886148" y="1334575"/>
                  </a:lnTo>
                </a:path>
                <a:path w="2009140" h="5112384">
                  <a:moveTo>
                    <a:pt x="1886148" y="1334575"/>
                  </a:moveTo>
                  <a:lnTo>
                    <a:pt x="1888984" y="1319147"/>
                  </a:lnTo>
                  <a:lnTo>
                    <a:pt x="1899490" y="1259286"/>
                  </a:lnTo>
                  <a:lnTo>
                    <a:pt x="1908138" y="1207575"/>
                  </a:lnTo>
                </a:path>
                <a:path w="2009140" h="5112384">
                  <a:moveTo>
                    <a:pt x="1908138" y="1207575"/>
                  </a:moveTo>
                  <a:lnTo>
                    <a:pt x="1909528" y="1199264"/>
                  </a:lnTo>
                  <a:lnTo>
                    <a:pt x="1919095" y="1139085"/>
                  </a:lnTo>
                  <a:lnTo>
                    <a:pt x="1927915" y="1080575"/>
                  </a:lnTo>
                </a:path>
                <a:path w="2009140" h="5112384">
                  <a:moveTo>
                    <a:pt x="1927915" y="1080575"/>
                  </a:moveTo>
                  <a:lnTo>
                    <a:pt x="1928190" y="1078749"/>
                  </a:lnTo>
                  <a:lnTo>
                    <a:pt x="1936810" y="1018260"/>
                  </a:lnTo>
                  <a:lnTo>
                    <a:pt x="1944954" y="957618"/>
                  </a:lnTo>
                  <a:lnTo>
                    <a:pt x="1945464" y="953575"/>
                  </a:lnTo>
                </a:path>
                <a:path w="2009140" h="5112384">
                  <a:moveTo>
                    <a:pt x="1945464" y="953575"/>
                  </a:moveTo>
                  <a:lnTo>
                    <a:pt x="1952619" y="896825"/>
                  </a:lnTo>
                  <a:lnTo>
                    <a:pt x="1959804" y="835885"/>
                  </a:lnTo>
                  <a:lnTo>
                    <a:pt x="1960826" y="826575"/>
                  </a:lnTo>
                </a:path>
                <a:path w="2009140" h="5112384">
                  <a:moveTo>
                    <a:pt x="1960826" y="826575"/>
                  </a:moveTo>
                  <a:lnTo>
                    <a:pt x="1966507" y="774798"/>
                  </a:lnTo>
                  <a:lnTo>
                    <a:pt x="1972725" y="713566"/>
                  </a:lnTo>
                  <a:lnTo>
                    <a:pt x="1974032" y="699575"/>
                  </a:lnTo>
                </a:path>
                <a:path w="2009140" h="5112384">
                  <a:moveTo>
                    <a:pt x="1974032" y="699575"/>
                  </a:moveTo>
                  <a:lnTo>
                    <a:pt x="1978457" y="652192"/>
                  </a:lnTo>
                  <a:lnTo>
                    <a:pt x="1983701" y="590678"/>
                  </a:lnTo>
                  <a:lnTo>
                    <a:pt x="1985097" y="572576"/>
                  </a:lnTo>
                </a:path>
                <a:path w="2009140" h="5112384">
                  <a:moveTo>
                    <a:pt x="1985097" y="572576"/>
                  </a:moveTo>
                  <a:lnTo>
                    <a:pt x="1988455" y="529025"/>
                  </a:lnTo>
                  <a:lnTo>
                    <a:pt x="1992717" y="467235"/>
                  </a:lnTo>
                  <a:lnTo>
                    <a:pt x="1994034" y="445576"/>
                  </a:lnTo>
                </a:path>
                <a:path w="2009140" h="5112384">
                  <a:moveTo>
                    <a:pt x="1994034" y="445576"/>
                  </a:moveTo>
                  <a:lnTo>
                    <a:pt x="1996484" y="405311"/>
                  </a:lnTo>
                  <a:lnTo>
                    <a:pt x="1999756" y="343254"/>
                  </a:lnTo>
                  <a:lnTo>
                    <a:pt x="2000856" y="318576"/>
                  </a:lnTo>
                </a:path>
                <a:path w="2009140" h="5112384">
                  <a:moveTo>
                    <a:pt x="2000856" y="318576"/>
                  </a:moveTo>
                  <a:lnTo>
                    <a:pt x="2002529" y="281066"/>
                  </a:lnTo>
                  <a:lnTo>
                    <a:pt x="2004803" y="218749"/>
                  </a:lnTo>
                  <a:lnTo>
                    <a:pt x="2005574" y="191576"/>
                  </a:lnTo>
                </a:path>
                <a:path w="2009140" h="5112384">
                  <a:moveTo>
                    <a:pt x="2005574" y="191576"/>
                  </a:moveTo>
                  <a:lnTo>
                    <a:pt x="2006575" y="156306"/>
                  </a:lnTo>
                  <a:lnTo>
                    <a:pt x="2007843" y="93738"/>
                  </a:lnTo>
                  <a:lnTo>
                    <a:pt x="2008198" y="64576"/>
                  </a:lnTo>
                </a:path>
                <a:path w="2009140" h="5112384">
                  <a:moveTo>
                    <a:pt x="2008198" y="64576"/>
                  </a:moveTo>
                  <a:lnTo>
                    <a:pt x="2008605" y="31046"/>
                  </a:lnTo>
                  <a:lnTo>
                    <a:pt x="2008731" y="0"/>
                  </a:lnTo>
                </a:path>
              </a:pathLst>
            </a:custGeom>
            <a:ln w="76199">
              <a:solidFill>
                <a:srgbClr val="A6A8A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0"/>
              <a:ext cx="7874634" cy="10287000"/>
            </a:xfrm>
            <a:custGeom>
              <a:avLst/>
              <a:gdLst/>
              <a:ahLst/>
              <a:cxnLst/>
              <a:rect l="l" t="t" r="r" b="b"/>
              <a:pathLst>
                <a:path w="7874634" h="10287000">
                  <a:moveTo>
                    <a:pt x="5694035" y="10286999"/>
                  </a:moveTo>
                  <a:lnTo>
                    <a:pt x="0" y="10286999"/>
                  </a:lnTo>
                  <a:lnTo>
                    <a:pt x="0" y="0"/>
                  </a:lnTo>
                  <a:lnTo>
                    <a:pt x="5484372" y="0"/>
                  </a:lnTo>
                  <a:lnTo>
                    <a:pt x="5490552" y="12699"/>
                  </a:lnTo>
                  <a:lnTo>
                    <a:pt x="5609914" y="12699"/>
                  </a:lnTo>
                  <a:lnTo>
                    <a:pt x="5649151" y="139699"/>
                  </a:lnTo>
                  <a:lnTo>
                    <a:pt x="5726785" y="139699"/>
                  </a:lnTo>
                  <a:lnTo>
                    <a:pt x="5765181" y="266699"/>
                  </a:lnTo>
                  <a:lnTo>
                    <a:pt x="5878655" y="266699"/>
                  </a:lnTo>
                  <a:lnTo>
                    <a:pt x="5915904" y="393699"/>
                  </a:lnTo>
                  <a:lnTo>
                    <a:pt x="5989526" y="393699"/>
                  </a:lnTo>
                  <a:lnTo>
                    <a:pt x="6025896" y="520699"/>
                  </a:lnTo>
                  <a:lnTo>
                    <a:pt x="6097745" y="520699"/>
                  </a:lnTo>
                  <a:lnTo>
                    <a:pt x="6133221" y="647699"/>
                  </a:lnTo>
                  <a:lnTo>
                    <a:pt x="6203264" y="647699"/>
                  </a:lnTo>
                  <a:lnTo>
                    <a:pt x="6237829" y="774699"/>
                  </a:lnTo>
                  <a:lnTo>
                    <a:pt x="6306035" y="774699"/>
                  </a:lnTo>
                  <a:lnTo>
                    <a:pt x="6339673" y="901699"/>
                  </a:lnTo>
                  <a:lnTo>
                    <a:pt x="6406009" y="901699"/>
                  </a:lnTo>
                  <a:lnTo>
                    <a:pt x="6438704" y="1028699"/>
                  </a:lnTo>
                  <a:lnTo>
                    <a:pt x="6503139" y="1028699"/>
                  </a:lnTo>
                  <a:lnTo>
                    <a:pt x="6534875" y="1155699"/>
                  </a:lnTo>
                  <a:lnTo>
                    <a:pt x="6597375" y="1155699"/>
                  </a:lnTo>
                  <a:lnTo>
                    <a:pt x="6628136" y="1282699"/>
                  </a:lnTo>
                  <a:lnTo>
                    <a:pt x="6688670" y="1282699"/>
                  </a:lnTo>
                  <a:lnTo>
                    <a:pt x="6718440" y="1409699"/>
                  </a:lnTo>
                  <a:lnTo>
                    <a:pt x="6776976" y="1409699"/>
                  </a:lnTo>
                  <a:lnTo>
                    <a:pt x="6805739" y="1536699"/>
                  </a:lnTo>
                  <a:lnTo>
                    <a:pt x="6862244" y="1536699"/>
                  </a:lnTo>
                  <a:lnTo>
                    <a:pt x="6889984" y="1663699"/>
                  </a:lnTo>
                  <a:lnTo>
                    <a:pt x="6917378" y="1663699"/>
                  </a:lnTo>
                  <a:lnTo>
                    <a:pt x="6944426" y="1790699"/>
                  </a:lnTo>
                  <a:lnTo>
                    <a:pt x="6997476" y="1790699"/>
                  </a:lnTo>
                  <a:lnTo>
                    <a:pt x="7023474" y="1917699"/>
                  </a:lnTo>
                  <a:lnTo>
                    <a:pt x="7074408" y="1917699"/>
                  </a:lnTo>
                  <a:lnTo>
                    <a:pt x="7099340" y="2044699"/>
                  </a:lnTo>
                  <a:lnTo>
                    <a:pt x="7148125" y="2044699"/>
                  </a:lnTo>
                  <a:lnTo>
                    <a:pt x="7171975" y="2171699"/>
                  </a:lnTo>
                  <a:lnTo>
                    <a:pt x="7195461" y="2171699"/>
                  </a:lnTo>
                  <a:lnTo>
                    <a:pt x="7218580" y="2298699"/>
                  </a:lnTo>
                  <a:lnTo>
                    <a:pt x="7263713" y="2298699"/>
                  </a:lnTo>
                  <a:lnTo>
                    <a:pt x="7285723" y="2425699"/>
                  </a:lnTo>
                  <a:lnTo>
                    <a:pt x="7307360" y="2425699"/>
                  </a:lnTo>
                  <a:lnTo>
                    <a:pt x="7328622" y="2552699"/>
                  </a:lnTo>
                  <a:lnTo>
                    <a:pt x="7370014" y="2552699"/>
                  </a:lnTo>
                  <a:lnTo>
                    <a:pt x="7390140" y="2679699"/>
                  </a:lnTo>
                  <a:lnTo>
                    <a:pt x="7409884" y="2679699"/>
                  </a:lnTo>
                  <a:lnTo>
                    <a:pt x="7429244" y="2806699"/>
                  </a:lnTo>
                  <a:lnTo>
                    <a:pt x="7466805" y="2806699"/>
                  </a:lnTo>
                  <a:lnTo>
                    <a:pt x="7485003" y="2933699"/>
                  </a:lnTo>
                  <a:lnTo>
                    <a:pt x="7502809" y="2933699"/>
                  </a:lnTo>
                  <a:lnTo>
                    <a:pt x="7520223" y="3060699"/>
                  </a:lnTo>
                  <a:lnTo>
                    <a:pt x="7553864" y="3060699"/>
                  </a:lnTo>
                  <a:lnTo>
                    <a:pt x="7570088" y="3187699"/>
                  </a:lnTo>
                  <a:lnTo>
                    <a:pt x="7585912" y="3187699"/>
                  </a:lnTo>
                  <a:lnTo>
                    <a:pt x="7601334" y="3314699"/>
                  </a:lnTo>
                  <a:lnTo>
                    <a:pt x="7630966" y="3314699"/>
                  </a:lnTo>
                  <a:lnTo>
                    <a:pt x="7645171" y="3441699"/>
                  </a:lnTo>
                  <a:lnTo>
                    <a:pt x="7658968" y="3441699"/>
                  </a:lnTo>
                  <a:lnTo>
                    <a:pt x="7672355" y="3568699"/>
                  </a:lnTo>
                  <a:lnTo>
                    <a:pt x="7685328" y="3568699"/>
                  </a:lnTo>
                  <a:lnTo>
                    <a:pt x="7697888" y="3695699"/>
                  </a:lnTo>
                  <a:lnTo>
                    <a:pt x="7721756" y="3695699"/>
                  </a:lnTo>
                  <a:lnTo>
                    <a:pt x="7733062" y="3822699"/>
                  </a:lnTo>
                  <a:lnTo>
                    <a:pt x="7743946" y="3822699"/>
                  </a:lnTo>
                  <a:lnTo>
                    <a:pt x="7754407" y="3949699"/>
                  </a:lnTo>
                  <a:lnTo>
                    <a:pt x="7764443" y="3949699"/>
                  </a:lnTo>
                  <a:lnTo>
                    <a:pt x="7774052" y="4076699"/>
                  </a:lnTo>
                  <a:lnTo>
                    <a:pt x="7791982" y="4076699"/>
                  </a:lnTo>
                  <a:lnTo>
                    <a:pt x="7800300" y="4203699"/>
                  </a:lnTo>
                  <a:lnTo>
                    <a:pt x="7808184" y="4203699"/>
                  </a:lnTo>
                  <a:lnTo>
                    <a:pt x="7815632" y="4330699"/>
                  </a:lnTo>
                  <a:lnTo>
                    <a:pt x="7822642" y="4330699"/>
                  </a:lnTo>
                  <a:lnTo>
                    <a:pt x="7829213" y="4457699"/>
                  </a:lnTo>
                  <a:lnTo>
                    <a:pt x="7841030" y="4457699"/>
                  </a:lnTo>
                  <a:lnTo>
                    <a:pt x="7846273" y="4584699"/>
                  </a:lnTo>
                  <a:lnTo>
                    <a:pt x="7851068" y="4584699"/>
                  </a:lnTo>
                  <a:lnTo>
                    <a:pt x="7855416" y="4711699"/>
                  </a:lnTo>
                  <a:lnTo>
                    <a:pt x="7859314" y="4711699"/>
                  </a:lnTo>
                  <a:lnTo>
                    <a:pt x="7862759" y="4838699"/>
                  </a:lnTo>
                  <a:lnTo>
                    <a:pt x="7865751" y="4838699"/>
                  </a:lnTo>
                  <a:lnTo>
                    <a:pt x="7868288" y="4965699"/>
                  </a:lnTo>
                  <a:lnTo>
                    <a:pt x="7871988" y="4965699"/>
                  </a:lnTo>
                  <a:lnTo>
                    <a:pt x="7873148" y="5092699"/>
                  </a:lnTo>
                  <a:lnTo>
                    <a:pt x="7873845" y="5092699"/>
                  </a:lnTo>
                  <a:lnTo>
                    <a:pt x="7874077" y="5219699"/>
                  </a:lnTo>
                  <a:lnTo>
                    <a:pt x="7873845" y="5219699"/>
                  </a:lnTo>
                  <a:lnTo>
                    <a:pt x="7873148" y="5346699"/>
                  </a:lnTo>
                  <a:lnTo>
                    <a:pt x="7871988" y="5346699"/>
                  </a:lnTo>
                  <a:lnTo>
                    <a:pt x="7870367" y="5473699"/>
                  </a:lnTo>
                  <a:lnTo>
                    <a:pt x="7868288" y="5473699"/>
                  </a:lnTo>
                  <a:lnTo>
                    <a:pt x="7865751" y="5600699"/>
                  </a:lnTo>
                  <a:lnTo>
                    <a:pt x="7859314" y="5600699"/>
                  </a:lnTo>
                  <a:lnTo>
                    <a:pt x="7855416" y="5727699"/>
                  </a:lnTo>
                  <a:lnTo>
                    <a:pt x="7851068" y="5727699"/>
                  </a:lnTo>
                  <a:lnTo>
                    <a:pt x="7846273" y="5854699"/>
                  </a:lnTo>
                  <a:lnTo>
                    <a:pt x="7841030" y="5854699"/>
                  </a:lnTo>
                  <a:lnTo>
                    <a:pt x="7835343" y="5981699"/>
                  </a:lnTo>
                  <a:lnTo>
                    <a:pt x="7829213" y="5981699"/>
                  </a:lnTo>
                  <a:lnTo>
                    <a:pt x="7822642" y="6108699"/>
                  </a:lnTo>
                  <a:lnTo>
                    <a:pt x="7808184" y="6108699"/>
                  </a:lnTo>
                  <a:lnTo>
                    <a:pt x="7800300" y="6235699"/>
                  </a:lnTo>
                  <a:lnTo>
                    <a:pt x="7791982" y="6235699"/>
                  </a:lnTo>
                  <a:lnTo>
                    <a:pt x="7783232" y="6362699"/>
                  </a:lnTo>
                  <a:lnTo>
                    <a:pt x="7774052" y="6362699"/>
                  </a:lnTo>
                  <a:lnTo>
                    <a:pt x="7764443" y="6489699"/>
                  </a:lnTo>
                  <a:lnTo>
                    <a:pt x="7743946" y="6489699"/>
                  </a:lnTo>
                  <a:lnTo>
                    <a:pt x="7733062" y="6616699"/>
                  </a:lnTo>
                  <a:lnTo>
                    <a:pt x="7721756" y="6616699"/>
                  </a:lnTo>
                  <a:lnTo>
                    <a:pt x="7710031" y="6743699"/>
                  </a:lnTo>
                  <a:lnTo>
                    <a:pt x="7697888" y="6743699"/>
                  </a:lnTo>
                  <a:lnTo>
                    <a:pt x="7685328" y="6870699"/>
                  </a:lnTo>
                  <a:lnTo>
                    <a:pt x="7658968" y="6870699"/>
                  </a:lnTo>
                  <a:lnTo>
                    <a:pt x="7645171" y="6997699"/>
                  </a:lnTo>
                  <a:lnTo>
                    <a:pt x="7630966" y="6997699"/>
                  </a:lnTo>
                  <a:lnTo>
                    <a:pt x="7616352" y="7124699"/>
                  </a:lnTo>
                  <a:lnTo>
                    <a:pt x="7585912" y="7124699"/>
                  </a:lnTo>
                  <a:lnTo>
                    <a:pt x="7570088" y="7251699"/>
                  </a:lnTo>
                  <a:lnTo>
                    <a:pt x="7553864" y="7251699"/>
                  </a:lnTo>
                  <a:lnTo>
                    <a:pt x="7537241" y="7378699"/>
                  </a:lnTo>
                  <a:lnTo>
                    <a:pt x="7520223" y="7378699"/>
                  </a:lnTo>
                  <a:lnTo>
                    <a:pt x="7502809" y="7505699"/>
                  </a:lnTo>
                  <a:lnTo>
                    <a:pt x="7466805" y="7505699"/>
                  </a:lnTo>
                  <a:lnTo>
                    <a:pt x="7448219" y="7632699"/>
                  </a:lnTo>
                  <a:lnTo>
                    <a:pt x="7429244" y="7632699"/>
                  </a:lnTo>
                  <a:lnTo>
                    <a:pt x="7409884" y="7759699"/>
                  </a:lnTo>
                  <a:lnTo>
                    <a:pt x="7370014" y="7759699"/>
                  </a:lnTo>
                  <a:lnTo>
                    <a:pt x="7349508" y="7886699"/>
                  </a:lnTo>
                  <a:lnTo>
                    <a:pt x="7328622" y="7886699"/>
                  </a:lnTo>
                  <a:lnTo>
                    <a:pt x="7307360" y="8013699"/>
                  </a:lnTo>
                  <a:lnTo>
                    <a:pt x="7263713" y="8013699"/>
                  </a:lnTo>
                  <a:lnTo>
                    <a:pt x="7241331" y="8140699"/>
                  </a:lnTo>
                  <a:lnTo>
                    <a:pt x="7195461" y="8140699"/>
                  </a:lnTo>
                  <a:lnTo>
                    <a:pt x="7171975" y="8267699"/>
                  </a:lnTo>
                  <a:lnTo>
                    <a:pt x="7148125" y="8267699"/>
                  </a:lnTo>
                  <a:lnTo>
                    <a:pt x="7123913" y="8394699"/>
                  </a:lnTo>
                  <a:lnTo>
                    <a:pt x="7074408" y="8394699"/>
                  </a:lnTo>
                  <a:lnTo>
                    <a:pt x="7049119" y="8521699"/>
                  </a:lnTo>
                  <a:lnTo>
                    <a:pt x="6997476" y="8521699"/>
                  </a:lnTo>
                  <a:lnTo>
                    <a:pt x="6971126" y="8648699"/>
                  </a:lnTo>
                  <a:lnTo>
                    <a:pt x="6944426" y="8648699"/>
                  </a:lnTo>
                  <a:lnTo>
                    <a:pt x="6917378" y="8775699"/>
                  </a:lnTo>
                  <a:lnTo>
                    <a:pt x="6862244" y="8775699"/>
                  </a:lnTo>
                  <a:lnTo>
                    <a:pt x="6834162" y="8902699"/>
                  </a:lnTo>
                  <a:lnTo>
                    <a:pt x="6776976" y="8902699"/>
                  </a:lnTo>
                  <a:lnTo>
                    <a:pt x="6747876" y="9029699"/>
                  </a:lnTo>
                  <a:lnTo>
                    <a:pt x="6688670" y="9029699"/>
                  </a:lnTo>
                  <a:lnTo>
                    <a:pt x="6658568" y="9156699"/>
                  </a:lnTo>
                  <a:lnTo>
                    <a:pt x="6597375" y="9156699"/>
                  </a:lnTo>
                  <a:lnTo>
                    <a:pt x="6566287" y="9283699"/>
                  </a:lnTo>
                  <a:lnTo>
                    <a:pt x="6503139" y="9283699"/>
                  </a:lnTo>
                  <a:lnTo>
                    <a:pt x="6471081" y="9410699"/>
                  </a:lnTo>
                  <a:lnTo>
                    <a:pt x="6406009" y="9410699"/>
                  </a:lnTo>
                  <a:lnTo>
                    <a:pt x="6372998" y="9537699"/>
                  </a:lnTo>
                  <a:lnTo>
                    <a:pt x="6306035" y="9537699"/>
                  </a:lnTo>
                  <a:lnTo>
                    <a:pt x="6272086" y="9664699"/>
                  </a:lnTo>
                  <a:lnTo>
                    <a:pt x="6203264" y="9664699"/>
                  </a:lnTo>
                  <a:lnTo>
                    <a:pt x="6168394" y="9791699"/>
                  </a:lnTo>
                  <a:lnTo>
                    <a:pt x="6097745" y="9791699"/>
                  </a:lnTo>
                  <a:lnTo>
                    <a:pt x="6061970" y="9918699"/>
                  </a:lnTo>
                  <a:lnTo>
                    <a:pt x="5989526" y="9918699"/>
                  </a:lnTo>
                  <a:lnTo>
                    <a:pt x="5952861" y="10045699"/>
                  </a:lnTo>
                  <a:lnTo>
                    <a:pt x="5841117" y="10045699"/>
                  </a:lnTo>
                  <a:lnTo>
                    <a:pt x="5803292" y="10172699"/>
                  </a:lnTo>
                  <a:lnTo>
                    <a:pt x="5726785" y="10172699"/>
                  </a:lnTo>
                  <a:lnTo>
                    <a:pt x="5694035" y="10286999"/>
                  </a:lnTo>
                  <a:close/>
                </a:path>
              </a:pathLst>
            </a:custGeom>
            <a:solidFill>
              <a:srgbClr val="9DA68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/>
          <p:nvPr/>
        </p:nvSpPr>
        <p:spPr>
          <a:xfrm>
            <a:off x="8618093" y="1767991"/>
            <a:ext cx="1424305" cy="1424305"/>
          </a:xfrm>
          <a:custGeom>
            <a:avLst/>
            <a:gdLst/>
            <a:ahLst/>
            <a:cxnLst/>
            <a:rect l="l" t="t" r="r" b="b"/>
            <a:pathLst>
              <a:path w="1424304" h="1424305">
                <a:moveTo>
                  <a:pt x="1368539" y="712076"/>
                </a:moveTo>
                <a:lnTo>
                  <a:pt x="1366735" y="663155"/>
                </a:lnTo>
                <a:lnTo>
                  <a:pt x="1361414" y="615200"/>
                </a:lnTo>
                <a:lnTo>
                  <a:pt x="1352689" y="568337"/>
                </a:lnTo>
                <a:lnTo>
                  <a:pt x="1340700" y="522693"/>
                </a:lnTo>
                <a:lnTo>
                  <a:pt x="1325575" y="478396"/>
                </a:lnTo>
                <a:lnTo>
                  <a:pt x="1307439" y="435584"/>
                </a:lnTo>
                <a:lnTo>
                  <a:pt x="1286408" y="394360"/>
                </a:lnTo>
                <a:lnTo>
                  <a:pt x="1262634" y="354876"/>
                </a:lnTo>
                <a:lnTo>
                  <a:pt x="1236230" y="317258"/>
                </a:lnTo>
                <a:lnTo>
                  <a:pt x="1207325" y="281622"/>
                </a:lnTo>
                <a:lnTo>
                  <a:pt x="1176045" y="248094"/>
                </a:lnTo>
                <a:lnTo>
                  <a:pt x="1142530" y="216827"/>
                </a:lnTo>
                <a:lnTo>
                  <a:pt x="1106893" y="187921"/>
                </a:lnTo>
                <a:lnTo>
                  <a:pt x="1069276" y="161505"/>
                </a:lnTo>
                <a:lnTo>
                  <a:pt x="1029792" y="137731"/>
                </a:lnTo>
                <a:lnTo>
                  <a:pt x="988580" y="116713"/>
                </a:lnTo>
                <a:lnTo>
                  <a:pt x="945756" y="98577"/>
                </a:lnTo>
                <a:lnTo>
                  <a:pt x="901458" y="83439"/>
                </a:lnTo>
                <a:lnTo>
                  <a:pt x="855814" y="71450"/>
                </a:lnTo>
                <a:lnTo>
                  <a:pt x="808951" y="62738"/>
                </a:lnTo>
                <a:lnTo>
                  <a:pt x="760996" y="57404"/>
                </a:lnTo>
                <a:lnTo>
                  <a:pt x="712063" y="55600"/>
                </a:lnTo>
                <a:lnTo>
                  <a:pt x="663143" y="57404"/>
                </a:lnTo>
                <a:lnTo>
                  <a:pt x="615188" y="62738"/>
                </a:lnTo>
                <a:lnTo>
                  <a:pt x="568325" y="71450"/>
                </a:lnTo>
                <a:lnTo>
                  <a:pt x="522681" y="83439"/>
                </a:lnTo>
                <a:lnTo>
                  <a:pt x="478383" y="98577"/>
                </a:lnTo>
                <a:lnTo>
                  <a:pt x="435559" y="116713"/>
                </a:lnTo>
                <a:lnTo>
                  <a:pt x="394347" y="137731"/>
                </a:lnTo>
                <a:lnTo>
                  <a:pt x="354863" y="161505"/>
                </a:lnTo>
                <a:lnTo>
                  <a:pt x="317233" y="187921"/>
                </a:lnTo>
                <a:lnTo>
                  <a:pt x="281597" y="216827"/>
                </a:lnTo>
                <a:lnTo>
                  <a:pt x="248081" y="248094"/>
                </a:lnTo>
                <a:lnTo>
                  <a:pt x="216801" y="281622"/>
                </a:lnTo>
                <a:lnTo>
                  <a:pt x="187896" y="317258"/>
                </a:lnTo>
                <a:lnTo>
                  <a:pt x="161493" y="354876"/>
                </a:lnTo>
                <a:lnTo>
                  <a:pt x="137718" y="394360"/>
                </a:lnTo>
                <a:lnTo>
                  <a:pt x="116700" y="435571"/>
                </a:lnTo>
                <a:lnTo>
                  <a:pt x="98552" y="478396"/>
                </a:lnTo>
                <a:lnTo>
                  <a:pt x="83426" y="522693"/>
                </a:lnTo>
                <a:lnTo>
                  <a:pt x="71437" y="568337"/>
                </a:lnTo>
                <a:lnTo>
                  <a:pt x="62712" y="615200"/>
                </a:lnTo>
                <a:lnTo>
                  <a:pt x="57391" y="663155"/>
                </a:lnTo>
                <a:lnTo>
                  <a:pt x="55587" y="712076"/>
                </a:lnTo>
                <a:lnTo>
                  <a:pt x="57391" y="760996"/>
                </a:lnTo>
                <a:lnTo>
                  <a:pt x="62725" y="808964"/>
                </a:lnTo>
                <a:lnTo>
                  <a:pt x="71437" y="855827"/>
                </a:lnTo>
                <a:lnTo>
                  <a:pt x="83426" y="901471"/>
                </a:lnTo>
                <a:lnTo>
                  <a:pt x="98552" y="945769"/>
                </a:lnTo>
                <a:lnTo>
                  <a:pt x="116700" y="988580"/>
                </a:lnTo>
                <a:lnTo>
                  <a:pt x="137718" y="1029804"/>
                </a:lnTo>
                <a:lnTo>
                  <a:pt x="161493" y="1069289"/>
                </a:lnTo>
                <a:lnTo>
                  <a:pt x="187909" y="1106906"/>
                </a:lnTo>
                <a:lnTo>
                  <a:pt x="216814" y="1142542"/>
                </a:lnTo>
                <a:lnTo>
                  <a:pt x="248081" y="1176070"/>
                </a:lnTo>
                <a:lnTo>
                  <a:pt x="281609" y="1207338"/>
                </a:lnTo>
                <a:lnTo>
                  <a:pt x="317246" y="1236243"/>
                </a:lnTo>
                <a:lnTo>
                  <a:pt x="354863" y="1262659"/>
                </a:lnTo>
                <a:lnTo>
                  <a:pt x="394347" y="1286433"/>
                </a:lnTo>
                <a:lnTo>
                  <a:pt x="435559" y="1307452"/>
                </a:lnTo>
                <a:lnTo>
                  <a:pt x="478383" y="1325587"/>
                </a:lnTo>
                <a:lnTo>
                  <a:pt x="522681" y="1340726"/>
                </a:lnTo>
                <a:lnTo>
                  <a:pt x="568325" y="1352715"/>
                </a:lnTo>
                <a:lnTo>
                  <a:pt x="615188" y="1361427"/>
                </a:lnTo>
                <a:lnTo>
                  <a:pt x="663143" y="1366761"/>
                </a:lnTo>
                <a:lnTo>
                  <a:pt x="712063" y="1368564"/>
                </a:lnTo>
                <a:lnTo>
                  <a:pt x="760996" y="1366761"/>
                </a:lnTo>
                <a:lnTo>
                  <a:pt x="808951" y="1361427"/>
                </a:lnTo>
                <a:lnTo>
                  <a:pt x="855814" y="1352715"/>
                </a:lnTo>
                <a:lnTo>
                  <a:pt x="901458" y="1340726"/>
                </a:lnTo>
                <a:lnTo>
                  <a:pt x="945756" y="1325587"/>
                </a:lnTo>
                <a:lnTo>
                  <a:pt x="988580" y="1307452"/>
                </a:lnTo>
                <a:lnTo>
                  <a:pt x="1029792" y="1286433"/>
                </a:lnTo>
                <a:lnTo>
                  <a:pt x="1069276" y="1262646"/>
                </a:lnTo>
                <a:lnTo>
                  <a:pt x="1106893" y="1236243"/>
                </a:lnTo>
                <a:lnTo>
                  <a:pt x="1142530" y="1207338"/>
                </a:lnTo>
                <a:lnTo>
                  <a:pt x="1176045" y="1176070"/>
                </a:lnTo>
                <a:lnTo>
                  <a:pt x="1207325" y="1142542"/>
                </a:lnTo>
                <a:lnTo>
                  <a:pt x="1236230" y="1106906"/>
                </a:lnTo>
                <a:lnTo>
                  <a:pt x="1262634" y="1069289"/>
                </a:lnTo>
                <a:lnTo>
                  <a:pt x="1286408" y="1029804"/>
                </a:lnTo>
                <a:lnTo>
                  <a:pt x="1307439" y="988580"/>
                </a:lnTo>
                <a:lnTo>
                  <a:pt x="1325575" y="945769"/>
                </a:lnTo>
                <a:lnTo>
                  <a:pt x="1340700" y="901471"/>
                </a:lnTo>
                <a:lnTo>
                  <a:pt x="1352689" y="855827"/>
                </a:lnTo>
                <a:lnTo>
                  <a:pt x="1361414" y="808964"/>
                </a:lnTo>
                <a:lnTo>
                  <a:pt x="1366735" y="760996"/>
                </a:lnTo>
                <a:lnTo>
                  <a:pt x="1368539" y="712076"/>
                </a:lnTo>
                <a:close/>
              </a:path>
              <a:path w="1424304" h="1424305">
                <a:moveTo>
                  <a:pt x="1424139" y="712076"/>
                </a:moveTo>
                <a:lnTo>
                  <a:pt x="1422488" y="663397"/>
                </a:lnTo>
                <a:lnTo>
                  <a:pt x="1417624" y="615594"/>
                </a:lnTo>
                <a:lnTo>
                  <a:pt x="1409649" y="568756"/>
                </a:lnTo>
                <a:lnTo>
                  <a:pt x="1405572" y="551802"/>
                </a:lnTo>
                <a:lnTo>
                  <a:pt x="1405572" y="712076"/>
                </a:lnTo>
                <a:lnTo>
                  <a:pt x="1403972" y="759498"/>
                </a:lnTo>
                <a:lnTo>
                  <a:pt x="1399235" y="806056"/>
                </a:lnTo>
                <a:lnTo>
                  <a:pt x="1391462" y="851674"/>
                </a:lnTo>
                <a:lnTo>
                  <a:pt x="1380756" y="896226"/>
                </a:lnTo>
                <a:lnTo>
                  <a:pt x="1367243" y="939634"/>
                </a:lnTo>
                <a:lnTo>
                  <a:pt x="1350987" y="981773"/>
                </a:lnTo>
                <a:lnTo>
                  <a:pt x="1332128" y="1022540"/>
                </a:lnTo>
                <a:lnTo>
                  <a:pt x="1310754" y="1061834"/>
                </a:lnTo>
                <a:lnTo>
                  <a:pt x="1286979" y="1099553"/>
                </a:lnTo>
                <a:lnTo>
                  <a:pt x="1260894" y="1135595"/>
                </a:lnTo>
                <a:lnTo>
                  <a:pt x="1232598" y="1169860"/>
                </a:lnTo>
                <a:lnTo>
                  <a:pt x="1202220" y="1202232"/>
                </a:lnTo>
                <a:lnTo>
                  <a:pt x="1169847" y="1232611"/>
                </a:lnTo>
                <a:lnTo>
                  <a:pt x="1135583" y="1260894"/>
                </a:lnTo>
                <a:lnTo>
                  <a:pt x="1099540" y="1286979"/>
                </a:lnTo>
                <a:lnTo>
                  <a:pt x="1061821" y="1310767"/>
                </a:lnTo>
                <a:lnTo>
                  <a:pt x="1022515" y="1332141"/>
                </a:lnTo>
                <a:lnTo>
                  <a:pt x="981748" y="1351000"/>
                </a:lnTo>
                <a:lnTo>
                  <a:pt x="939609" y="1367243"/>
                </a:lnTo>
                <a:lnTo>
                  <a:pt x="896213" y="1380769"/>
                </a:lnTo>
                <a:lnTo>
                  <a:pt x="851662" y="1391475"/>
                </a:lnTo>
                <a:lnTo>
                  <a:pt x="806043" y="1399247"/>
                </a:lnTo>
                <a:lnTo>
                  <a:pt x="759485" y="1403985"/>
                </a:lnTo>
                <a:lnTo>
                  <a:pt x="712063" y="1405585"/>
                </a:lnTo>
                <a:lnTo>
                  <a:pt x="664654" y="1403985"/>
                </a:lnTo>
                <a:lnTo>
                  <a:pt x="618096" y="1399247"/>
                </a:lnTo>
                <a:lnTo>
                  <a:pt x="572477" y="1391475"/>
                </a:lnTo>
                <a:lnTo>
                  <a:pt x="527926" y="1380769"/>
                </a:lnTo>
                <a:lnTo>
                  <a:pt x="484517" y="1367243"/>
                </a:lnTo>
                <a:lnTo>
                  <a:pt x="442391" y="1351000"/>
                </a:lnTo>
                <a:lnTo>
                  <a:pt x="401612" y="1332141"/>
                </a:lnTo>
                <a:lnTo>
                  <a:pt x="362318" y="1310767"/>
                </a:lnTo>
                <a:lnTo>
                  <a:pt x="324599" y="1286979"/>
                </a:lnTo>
                <a:lnTo>
                  <a:pt x="288556" y="1260894"/>
                </a:lnTo>
                <a:lnTo>
                  <a:pt x="254292" y="1232611"/>
                </a:lnTo>
                <a:lnTo>
                  <a:pt x="221919" y="1202232"/>
                </a:lnTo>
                <a:lnTo>
                  <a:pt x="191541" y="1169860"/>
                </a:lnTo>
                <a:lnTo>
                  <a:pt x="163258" y="1135595"/>
                </a:lnTo>
                <a:lnTo>
                  <a:pt x="137172" y="1099553"/>
                </a:lnTo>
                <a:lnTo>
                  <a:pt x="113385" y="1061834"/>
                </a:lnTo>
                <a:lnTo>
                  <a:pt x="92011" y="1022540"/>
                </a:lnTo>
                <a:lnTo>
                  <a:pt x="73152" y="981773"/>
                </a:lnTo>
                <a:lnTo>
                  <a:pt x="56908" y="939634"/>
                </a:lnTo>
                <a:lnTo>
                  <a:pt x="43383" y="896226"/>
                </a:lnTo>
                <a:lnTo>
                  <a:pt x="32689" y="851674"/>
                </a:lnTo>
                <a:lnTo>
                  <a:pt x="24917" y="806056"/>
                </a:lnTo>
                <a:lnTo>
                  <a:pt x="20167" y="759498"/>
                </a:lnTo>
                <a:lnTo>
                  <a:pt x="18567" y="712076"/>
                </a:lnTo>
                <a:lnTo>
                  <a:pt x="20167" y="664679"/>
                </a:lnTo>
                <a:lnTo>
                  <a:pt x="24917" y="618109"/>
                </a:lnTo>
                <a:lnTo>
                  <a:pt x="32689" y="572503"/>
                </a:lnTo>
                <a:lnTo>
                  <a:pt x="43383" y="527939"/>
                </a:lnTo>
                <a:lnTo>
                  <a:pt x="56908" y="484543"/>
                </a:lnTo>
                <a:lnTo>
                  <a:pt x="73152" y="442404"/>
                </a:lnTo>
                <a:lnTo>
                  <a:pt x="92011" y="401637"/>
                </a:lnTo>
                <a:lnTo>
                  <a:pt x="113385" y="362331"/>
                </a:lnTo>
                <a:lnTo>
                  <a:pt x="137172" y="324612"/>
                </a:lnTo>
                <a:lnTo>
                  <a:pt x="163258" y="288569"/>
                </a:lnTo>
                <a:lnTo>
                  <a:pt x="191541" y="254304"/>
                </a:lnTo>
                <a:lnTo>
                  <a:pt x="221919" y="221932"/>
                </a:lnTo>
                <a:lnTo>
                  <a:pt x="254292" y="191554"/>
                </a:lnTo>
                <a:lnTo>
                  <a:pt x="288556" y="163271"/>
                </a:lnTo>
                <a:lnTo>
                  <a:pt x="324599" y="137185"/>
                </a:lnTo>
                <a:lnTo>
                  <a:pt x="362318" y="113398"/>
                </a:lnTo>
                <a:lnTo>
                  <a:pt x="401612" y="92024"/>
                </a:lnTo>
                <a:lnTo>
                  <a:pt x="442391" y="73164"/>
                </a:lnTo>
                <a:lnTo>
                  <a:pt x="484517" y="56921"/>
                </a:lnTo>
                <a:lnTo>
                  <a:pt x="527926" y="43395"/>
                </a:lnTo>
                <a:lnTo>
                  <a:pt x="572477" y="32702"/>
                </a:lnTo>
                <a:lnTo>
                  <a:pt x="618096" y="24930"/>
                </a:lnTo>
                <a:lnTo>
                  <a:pt x="664654" y="20180"/>
                </a:lnTo>
                <a:lnTo>
                  <a:pt x="712063" y="18580"/>
                </a:lnTo>
                <a:lnTo>
                  <a:pt x="759485" y="20180"/>
                </a:lnTo>
                <a:lnTo>
                  <a:pt x="806043" y="24930"/>
                </a:lnTo>
                <a:lnTo>
                  <a:pt x="851662" y="32702"/>
                </a:lnTo>
                <a:lnTo>
                  <a:pt x="896213" y="43395"/>
                </a:lnTo>
                <a:lnTo>
                  <a:pt x="939609" y="56921"/>
                </a:lnTo>
                <a:lnTo>
                  <a:pt x="981748" y="73164"/>
                </a:lnTo>
                <a:lnTo>
                  <a:pt x="1022515" y="92024"/>
                </a:lnTo>
                <a:lnTo>
                  <a:pt x="1061821" y="113398"/>
                </a:lnTo>
                <a:lnTo>
                  <a:pt x="1099540" y="137185"/>
                </a:lnTo>
                <a:lnTo>
                  <a:pt x="1135583" y="163271"/>
                </a:lnTo>
                <a:lnTo>
                  <a:pt x="1169847" y="191554"/>
                </a:lnTo>
                <a:lnTo>
                  <a:pt x="1202220" y="221932"/>
                </a:lnTo>
                <a:lnTo>
                  <a:pt x="1232598" y="254304"/>
                </a:lnTo>
                <a:lnTo>
                  <a:pt x="1260881" y="288569"/>
                </a:lnTo>
                <a:lnTo>
                  <a:pt x="1286967" y="324612"/>
                </a:lnTo>
                <a:lnTo>
                  <a:pt x="1310754" y="362331"/>
                </a:lnTo>
                <a:lnTo>
                  <a:pt x="1332128" y="401637"/>
                </a:lnTo>
                <a:lnTo>
                  <a:pt x="1350987" y="442404"/>
                </a:lnTo>
                <a:lnTo>
                  <a:pt x="1367231" y="484543"/>
                </a:lnTo>
                <a:lnTo>
                  <a:pt x="1380756" y="527939"/>
                </a:lnTo>
                <a:lnTo>
                  <a:pt x="1391462" y="572503"/>
                </a:lnTo>
                <a:lnTo>
                  <a:pt x="1399235" y="618109"/>
                </a:lnTo>
                <a:lnTo>
                  <a:pt x="1403972" y="664679"/>
                </a:lnTo>
                <a:lnTo>
                  <a:pt x="1405572" y="712076"/>
                </a:lnTo>
                <a:lnTo>
                  <a:pt x="1405572" y="551802"/>
                </a:lnTo>
                <a:lnTo>
                  <a:pt x="1384769" y="478447"/>
                </a:lnTo>
                <a:lnTo>
                  <a:pt x="1368094" y="435178"/>
                </a:lnTo>
                <a:lnTo>
                  <a:pt x="1348727" y="393319"/>
                </a:lnTo>
                <a:lnTo>
                  <a:pt x="1326781" y="352971"/>
                </a:lnTo>
                <a:lnTo>
                  <a:pt x="1302359" y="314236"/>
                </a:lnTo>
                <a:lnTo>
                  <a:pt x="1275575" y="277228"/>
                </a:lnTo>
                <a:lnTo>
                  <a:pt x="1246530" y="242049"/>
                </a:lnTo>
                <a:lnTo>
                  <a:pt x="1215339" y="208813"/>
                </a:lnTo>
                <a:lnTo>
                  <a:pt x="1182103" y="177609"/>
                </a:lnTo>
                <a:lnTo>
                  <a:pt x="1146924" y="148564"/>
                </a:lnTo>
                <a:lnTo>
                  <a:pt x="1109916" y="121780"/>
                </a:lnTo>
                <a:lnTo>
                  <a:pt x="1071181" y="97370"/>
                </a:lnTo>
                <a:lnTo>
                  <a:pt x="1030833" y="75425"/>
                </a:lnTo>
                <a:lnTo>
                  <a:pt x="988974" y="56057"/>
                </a:lnTo>
                <a:lnTo>
                  <a:pt x="945705" y="39370"/>
                </a:lnTo>
                <a:lnTo>
                  <a:pt x="901141" y="25488"/>
                </a:lnTo>
                <a:lnTo>
                  <a:pt x="855395" y="14503"/>
                </a:lnTo>
                <a:lnTo>
                  <a:pt x="808558" y="6515"/>
                </a:lnTo>
                <a:lnTo>
                  <a:pt x="760742" y="1651"/>
                </a:lnTo>
                <a:lnTo>
                  <a:pt x="712063" y="0"/>
                </a:lnTo>
                <a:lnTo>
                  <a:pt x="663384" y="1651"/>
                </a:lnTo>
                <a:lnTo>
                  <a:pt x="615581" y="6515"/>
                </a:lnTo>
                <a:lnTo>
                  <a:pt x="568744" y="14503"/>
                </a:lnTo>
                <a:lnTo>
                  <a:pt x="522998" y="25488"/>
                </a:lnTo>
                <a:lnTo>
                  <a:pt x="478434" y="39370"/>
                </a:lnTo>
                <a:lnTo>
                  <a:pt x="435165" y="56057"/>
                </a:lnTo>
                <a:lnTo>
                  <a:pt x="393306" y="75425"/>
                </a:lnTo>
                <a:lnTo>
                  <a:pt x="352958" y="97370"/>
                </a:lnTo>
                <a:lnTo>
                  <a:pt x="314223" y="121780"/>
                </a:lnTo>
                <a:lnTo>
                  <a:pt x="277215" y="148564"/>
                </a:lnTo>
                <a:lnTo>
                  <a:pt x="242036" y="177609"/>
                </a:lnTo>
                <a:lnTo>
                  <a:pt x="208800" y="208813"/>
                </a:lnTo>
                <a:lnTo>
                  <a:pt x="177609" y="242049"/>
                </a:lnTo>
                <a:lnTo>
                  <a:pt x="148564" y="277228"/>
                </a:lnTo>
                <a:lnTo>
                  <a:pt x="121780" y="314236"/>
                </a:lnTo>
                <a:lnTo>
                  <a:pt x="97358" y="352971"/>
                </a:lnTo>
                <a:lnTo>
                  <a:pt x="75412" y="393319"/>
                </a:lnTo>
                <a:lnTo>
                  <a:pt x="56045" y="435178"/>
                </a:lnTo>
                <a:lnTo>
                  <a:pt x="39370" y="478447"/>
                </a:lnTo>
                <a:lnTo>
                  <a:pt x="25476" y="522998"/>
                </a:lnTo>
                <a:lnTo>
                  <a:pt x="14490" y="568756"/>
                </a:lnTo>
                <a:lnTo>
                  <a:pt x="6515" y="615594"/>
                </a:lnTo>
                <a:lnTo>
                  <a:pt x="1651" y="663397"/>
                </a:lnTo>
                <a:lnTo>
                  <a:pt x="0" y="712076"/>
                </a:lnTo>
                <a:lnTo>
                  <a:pt x="1651" y="760755"/>
                </a:lnTo>
                <a:lnTo>
                  <a:pt x="6515" y="808570"/>
                </a:lnTo>
                <a:lnTo>
                  <a:pt x="14490" y="855408"/>
                </a:lnTo>
                <a:lnTo>
                  <a:pt x="25476" y="901153"/>
                </a:lnTo>
                <a:lnTo>
                  <a:pt x="39370" y="945718"/>
                </a:lnTo>
                <a:lnTo>
                  <a:pt x="56045" y="988987"/>
                </a:lnTo>
                <a:lnTo>
                  <a:pt x="75412" y="1030846"/>
                </a:lnTo>
                <a:lnTo>
                  <a:pt x="97358" y="1071194"/>
                </a:lnTo>
                <a:lnTo>
                  <a:pt x="121780" y="1109929"/>
                </a:lnTo>
                <a:lnTo>
                  <a:pt x="148564" y="1146937"/>
                </a:lnTo>
                <a:lnTo>
                  <a:pt x="177609" y="1182116"/>
                </a:lnTo>
                <a:lnTo>
                  <a:pt x="208800" y="1215351"/>
                </a:lnTo>
                <a:lnTo>
                  <a:pt x="242036" y="1246543"/>
                </a:lnTo>
                <a:lnTo>
                  <a:pt x="277215" y="1275588"/>
                </a:lnTo>
                <a:lnTo>
                  <a:pt x="314223" y="1302372"/>
                </a:lnTo>
                <a:lnTo>
                  <a:pt x="352958" y="1326781"/>
                </a:lnTo>
                <a:lnTo>
                  <a:pt x="393306" y="1348727"/>
                </a:lnTo>
                <a:lnTo>
                  <a:pt x="435165" y="1368094"/>
                </a:lnTo>
                <a:lnTo>
                  <a:pt x="478434" y="1384782"/>
                </a:lnTo>
                <a:lnTo>
                  <a:pt x="522998" y="1398663"/>
                </a:lnTo>
                <a:lnTo>
                  <a:pt x="568744" y="1409649"/>
                </a:lnTo>
                <a:lnTo>
                  <a:pt x="615581" y="1417624"/>
                </a:lnTo>
                <a:lnTo>
                  <a:pt x="663384" y="1422501"/>
                </a:lnTo>
                <a:lnTo>
                  <a:pt x="712063" y="1424139"/>
                </a:lnTo>
                <a:lnTo>
                  <a:pt x="760742" y="1422501"/>
                </a:lnTo>
                <a:lnTo>
                  <a:pt x="808558" y="1417624"/>
                </a:lnTo>
                <a:lnTo>
                  <a:pt x="855395" y="1409649"/>
                </a:lnTo>
                <a:lnTo>
                  <a:pt x="872312" y="1405585"/>
                </a:lnTo>
                <a:lnTo>
                  <a:pt x="901141" y="1398663"/>
                </a:lnTo>
                <a:lnTo>
                  <a:pt x="945705" y="1384782"/>
                </a:lnTo>
                <a:lnTo>
                  <a:pt x="988974" y="1368094"/>
                </a:lnTo>
                <a:lnTo>
                  <a:pt x="1030833" y="1348727"/>
                </a:lnTo>
                <a:lnTo>
                  <a:pt x="1071181" y="1326781"/>
                </a:lnTo>
                <a:lnTo>
                  <a:pt x="1109916" y="1302372"/>
                </a:lnTo>
                <a:lnTo>
                  <a:pt x="1146924" y="1275588"/>
                </a:lnTo>
                <a:lnTo>
                  <a:pt x="1182103" y="1246543"/>
                </a:lnTo>
                <a:lnTo>
                  <a:pt x="1215339" y="1215351"/>
                </a:lnTo>
                <a:lnTo>
                  <a:pt x="1246530" y="1182116"/>
                </a:lnTo>
                <a:lnTo>
                  <a:pt x="1275575" y="1146937"/>
                </a:lnTo>
                <a:lnTo>
                  <a:pt x="1302359" y="1109929"/>
                </a:lnTo>
                <a:lnTo>
                  <a:pt x="1326781" y="1071194"/>
                </a:lnTo>
                <a:lnTo>
                  <a:pt x="1348727" y="1030846"/>
                </a:lnTo>
                <a:lnTo>
                  <a:pt x="1368094" y="988987"/>
                </a:lnTo>
                <a:lnTo>
                  <a:pt x="1384769" y="945718"/>
                </a:lnTo>
                <a:lnTo>
                  <a:pt x="1398651" y="901153"/>
                </a:lnTo>
                <a:lnTo>
                  <a:pt x="1409649" y="855408"/>
                </a:lnTo>
                <a:lnTo>
                  <a:pt x="1417624" y="808570"/>
                </a:lnTo>
                <a:lnTo>
                  <a:pt x="1422488" y="760755"/>
                </a:lnTo>
                <a:lnTo>
                  <a:pt x="1422539" y="759498"/>
                </a:lnTo>
                <a:lnTo>
                  <a:pt x="1424139" y="712076"/>
                </a:lnTo>
                <a:close/>
              </a:path>
            </a:pathLst>
          </a:custGeom>
          <a:solidFill>
            <a:srgbClr val="A6A8A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9006763" y="2069159"/>
            <a:ext cx="647065" cy="75501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4750" spc="-114" dirty="0">
                <a:solidFill>
                  <a:srgbClr val="FDFDFD"/>
                </a:solidFill>
                <a:latin typeface="Tahoma"/>
                <a:cs typeface="Tahoma"/>
              </a:rPr>
              <a:t>01</a:t>
            </a:r>
            <a:endParaRPr sz="4750">
              <a:latin typeface="Tahoma"/>
              <a:cs typeface="Tahom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0555555" y="2095178"/>
            <a:ext cx="578929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spc="-280" dirty="0">
                <a:latin typeface="Arial Black"/>
                <a:cs typeface="Arial Black"/>
              </a:rPr>
              <a:t>Accurate</a:t>
            </a:r>
            <a:r>
              <a:rPr sz="3000" spc="-385" dirty="0">
                <a:latin typeface="Arial Black"/>
                <a:cs typeface="Arial Black"/>
              </a:rPr>
              <a:t> </a:t>
            </a:r>
            <a:r>
              <a:rPr sz="3000" spc="-240" dirty="0">
                <a:latin typeface="Arial Black"/>
                <a:cs typeface="Arial Black"/>
              </a:rPr>
              <a:t>medication</a:t>
            </a:r>
            <a:r>
              <a:rPr sz="3000" spc="-380" dirty="0">
                <a:latin typeface="Arial Black"/>
                <a:cs typeface="Arial Black"/>
              </a:rPr>
              <a:t> </a:t>
            </a:r>
            <a:r>
              <a:rPr sz="3000" spc="-225" dirty="0">
                <a:latin typeface="Arial Black"/>
                <a:cs typeface="Arial Black"/>
              </a:rPr>
              <a:t>dispensing</a:t>
            </a:r>
            <a:endParaRPr sz="3000">
              <a:latin typeface="Arial Black"/>
              <a:cs typeface="Arial Black"/>
            </a:endParaRPr>
          </a:p>
        </p:txBody>
      </p:sp>
      <p:sp>
        <p:nvSpPr>
          <p:cNvPr id="5" name="object 5" descr="$PPTXTitle"/>
          <p:cNvSpPr txBox="1">
            <a:spLocks noGrp="1"/>
          </p:cNvSpPr>
          <p:nvPr>
            <p:ph type="title"/>
          </p:nvPr>
        </p:nvSpPr>
        <p:spPr>
          <a:xfrm>
            <a:off x="1016000" y="3421026"/>
            <a:ext cx="3840479" cy="1214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800" spc="-360" dirty="0">
                <a:solidFill>
                  <a:srgbClr val="000000"/>
                </a:solidFill>
                <a:latin typeface="Verdana"/>
                <a:cs typeface="Verdana"/>
              </a:rPr>
              <a:t>Results</a:t>
            </a:r>
            <a:endParaRPr sz="7800">
              <a:latin typeface="Verdana"/>
              <a:cs typeface="Verdana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9143987" y="3541394"/>
            <a:ext cx="1424305" cy="1424305"/>
          </a:xfrm>
          <a:custGeom>
            <a:avLst/>
            <a:gdLst/>
            <a:ahLst/>
            <a:cxnLst/>
            <a:rect l="l" t="t" r="r" b="b"/>
            <a:pathLst>
              <a:path w="1424304" h="1424304">
                <a:moveTo>
                  <a:pt x="1368539" y="712076"/>
                </a:moveTo>
                <a:lnTo>
                  <a:pt x="1366735" y="663155"/>
                </a:lnTo>
                <a:lnTo>
                  <a:pt x="1361414" y="615200"/>
                </a:lnTo>
                <a:lnTo>
                  <a:pt x="1352689" y="568337"/>
                </a:lnTo>
                <a:lnTo>
                  <a:pt x="1340700" y="522693"/>
                </a:lnTo>
                <a:lnTo>
                  <a:pt x="1325575" y="478396"/>
                </a:lnTo>
                <a:lnTo>
                  <a:pt x="1307439" y="435571"/>
                </a:lnTo>
                <a:lnTo>
                  <a:pt x="1286421" y="394360"/>
                </a:lnTo>
                <a:lnTo>
                  <a:pt x="1262646" y="354876"/>
                </a:lnTo>
                <a:lnTo>
                  <a:pt x="1236230" y="317258"/>
                </a:lnTo>
                <a:lnTo>
                  <a:pt x="1207338" y="281622"/>
                </a:lnTo>
                <a:lnTo>
                  <a:pt x="1176058" y="248094"/>
                </a:lnTo>
                <a:lnTo>
                  <a:pt x="1142542" y="216814"/>
                </a:lnTo>
                <a:lnTo>
                  <a:pt x="1106906" y="187909"/>
                </a:lnTo>
                <a:lnTo>
                  <a:pt x="1069276" y="161505"/>
                </a:lnTo>
                <a:lnTo>
                  <a:pt x="1029792" y="137731"/>
                </a:lnTo>
                <a:lnTo>
                  <a:pt x="988580" y="116713"/>
                </a:lnTo>
                <a:lnTo>
                  <a:pt x="945756" y="98564"/>
                </a:lnTo>
                <a:lnTo>
                  <a:pt x="901458" y="83439"/>
                </a:lnTo>
                <a:lnTo>
                  <a:pt x="855814" y="71450"/>
                </a:lnTo>
                <a:lnTo>
                  <a:pt x="808951" y="62725"/>
                </a:lnTo>
                <a:lnTo>
                  <a:pt x="760996" y="57404"/>
                </a:lnTo>
                <a:lnTo>
                  <a:pt x="712076" y="55600"/>
                </a:lnTo>
                <a:lnTo>
                  <a:pt x="663155" y="57404"/>
                </a:lnTo>
                <a:lnTo>
                  <a:pt x="615188" y="62725"/>
                </a:lnTo>
                <a:lnTo>
                  <a:pt x="568325" y="71450"/>
                </a:lnTo>
                <a:lnTo>
                  <a:pt x="522681" y="83439"/>
                </a:lnTo>
                <a:lnTo>
                  <a:pt x="478383" y="98564"/>
                </a:lnTo>
                <a:lnTo>
                  <a:pt x="435571" y="116713"/>
                </a:lnTo>
                <a:lnTo>
                  <a:pt x="394347" y="137731"/>
                </a:lnTo>
                <a:lnTo>
                  <a:pt x="354863" y="161505"/>
                </a:lnTo>
                <a:lnTo>
                  <a:pt x="317246" y="187909"/>
                </a:lnTo>
                <a:lnTo>
                  <a:pt x="281609" y="216814"/>
                </a:lnTo>
                <a:lnTo>
                  <a:pt x="248081" y="248094"/>
                </a:lnTo>
                <a:lnTo>
                  <a:pt x="216814" y="281609"/>
                </a:lnTo>
                <a:lnTo>
                  <a:pt x="187909" y="317246"/>
                </a:lnTo>
                <a:lnTo>
                  <a:pt x="161505" y="354876"/>
                </a:lnTo>
                <a:lnTo>
                  <a:pt x="137718" y="394360"/>
                </a:lnTo>
                <a:lnTo>
                  <a:pt x="116700" y="435571"/>
                </a:lnTo>
                <a:lnTo>
                  <a:pt x="98564" y="478396"/>
                </a:lnTo>
                <a:lnTo>
                  <a:pt x="83439" y="522693"/>
                </a:lnTo>
                <a:lnTo>
                  <a:pt x="71450" y="568337"/>
                </a:lnTo>
                <a:lnTo>
                  <a:pt x="62725" y="615200"/>
                </a:lnTo>
                <a:lnTo>
                  <a:pt x="57391" y="663155"/>
                </a:lnTo>
                <a:lnTo>
                  <a:pt x="55587" y="712076"/>
                </a:lnTo>
                <a:lnTo>
                  <a:pt x="57391" y="760996"/>
                </a:lnTo>
                <a:lnTo>
                  <a:pt x="62725" y="808951"/>
                </a:lnTo>
                <a:lnTo>
                  <a:pt x="71450" y="855827"/>
                </a:lnTo>
                <a:lnTo>
                  <a:pt x="83439" y="901471"/>
                </a:lnTo>
                <a:lnTo>
                  <a:pt x="98564" y="945769"/>
                </a:lnTo>
                <a:lnTo>
                  <a:pt x="116700" y="988580"/>
                </a:lnTo>
                <a:lnTo>
                  <a:pt x="137718" y="1029804"/>
                </a:lnTo>
                <a:lnTo>
                  <a:pt x="161505" y="1069289"/>
                </a:lnTo>
                <a:lnTo>
                  <a:pt x="187909" y="1106906"/>
                </a:lnTo>
                <a:lnTo>
                  <a:pt x="216814" y="1142542"/>
                </a:lnTo>
                <a:lnTo>
                  <a:pt x="248094" y="1176058"/>
                </a:lnTo>
                <a:lnTo>
                  <a:pt x="281609" y="1207338"/>
                </a:lnTo>
                <a:lnTo>
                  <a:pt x="317246" y="1236243"/>
                </a:lnTo>
                <a:lnTo>
                  <a:pt x="354863" y="1262646"/>
                </a:lnTo>
                <a:lnTo>
                  <a:pt x="394347" y="1286433"/>
                </a:lnTo>
                <a:lnTo>
                  <a:pt x="435571" y="1307452"/>
                </a:lnTo>
                <a:lnTo>
                  <a:pt x="478383" y="1325587"/>
                </a:lnTo>
                <a:lnTo>
                  <a:pt x="522681" y="1340713"/>
                </a:lnTo>
                <a:lnTo>
                  <a:pt x="568325" y="1352702"/>
                </a:lnTo>
                <a:lnTo>
                  <a:pt x="615200" y="1361427"/>
                </a:lnTo>
                <a:lnTo>
                  <a:pt x="663155" y="1366761"/>
                </a:lnTo>
                <a:lnTo>
                  <a:pt x="712076" y="1368564"/>
                </a:lnTo>
                <a:lnTo>
                  <a:pt x="760996" y="1366761"/>
                </a:lnTo>
                <a:lnTo>
                  <a:pt x="808951" y="1361427"/>
                </a:lnTo>
                <a:lnTo>
                  <a:pt x="855814" y="1352702"/>
                </a:lnTo>
                <a:lnTo>
                  <a:pt x="901458" y="1340713"/>
                </a:lnTo>
                <a:lnTo>
                  <a:pt x="945756" y="1325587"/>
                </a:lnTo>
                <a:lnTo>
                  <a:pt x="988580" y="1307452"/>
                </a:lnTo>
                <a:lnTo>
                  <a:pt x="1029792" y="1286433"/>
                </a:lnTo>
                <a:lnTo>
                  <a:pt x="1069276" y="1262646"/>
                </a:lnTo>
                <a:lnTo>
                  <a:pt x="1106906" y="1236243"/>
                </a:lnTo>
                <a:lnTo>
                  <a:pt x="1142542" y="1207338"/>
                </a:lnTo>
                <a:lnTo>
                  <a:pt x="1176058" y="1176058"/>
                </a:lnTo>
                <a:lnTo>
                  <a:pt x="1207325" y="1142542"/>
                </a:lnTo>
                <a:lnTo>
                  <a:pt x="1236230" y="1106906"/>
                </a:lnTo>
                <a:lnTo>
                  <a:pt x="1262634" y="1069276"/>
                </a:lnTo>
                <a:lnTo>
                  <a:pt x="1286421" y="1029792"/>
                </a:lnTo>
                <a:lnTo>
                  <a:pt x="1307439" y="988580"/>
                </a:lnTo>
                <a:lnTo>
                  <a:pt x="1325575" y="945756"/>
                </a:lnTo>
                <a:lnTo>
                  <a:pt x="1340700" y="901471"/>
                </a:lnTo>
                <a:lnTo>
                  <a:pt x="1352689" y="855814"/>
                </a:lnTo>
                <a:lnTo>
                  <a:pt x="1361414" y="808951"/>
                </a:lnTo>
                <a:lnTo>
                  <a:pt x="1366735" y="760996"/>
                </a:lnTo>
                <a:lnTo>
                  <a:pt x="1368539" y="712076"/>
                </a:lnTo>
                <a:close/>
              </a:path>
              <a:path w="1424304" h="1424304">
                <a:moveTo>
                  <a:pt x="1424139" y="712076"/>
                </a:moveTo>
                <a:lnTo>
                  <a:pt x="1422501" y="663397"/>
                </a:lnTo>
                <a:lnTo>
                  <a:pt x="1417624" y="615581"/>
                </a:lnTo>
                <a:lnTo>
                  <a:pt x="1409649" y="568756"/>
                </a:lnTo>
                <a:lnTo>
                  <a:pt x="1405585" y="551840"/>
                </a:lnTo>
                <a:lnTo>
                  <a:pt x="1405585" y="712076"/>
                </a:lnTo>
                <a:lnTo>
                  <a:pt x="1403985" y="759498"/>
                </a:lnTo>
                <a:lnTo>
                  <a:pt x="1399235" y="806056"/>
                </a:lnTo>
                <a:lnTo>
                  <a:pt x="1391462" y="851674"/>
                </a:lnTo>
                <a:lnTo>
                  <a:pt x="1380769" y="896226"/>
                </a:lnTo>
                <a:lnTo>
                  <a:pt x="1367243" y="939622"/>
                </a:lnTo>
                <a:lnTo>
                  <a:pt x="1351000" y="981760"/>
                </a:lnTo>
                <a:lnTo>
                  <a:pt x="1332141" y="1022527"/>
                </a:lnTo>
                <a:lnTo>
                  <a:pt x="1310767" y="1061834"/>
                </a:lnTo>
                <a:lnTo>
                  <a:pt x="1286979" y="1099553"/>
                </a:lnTo>
                <a:lnTo>
                  <a:pt x="1260894" y="1135595"/>
                </a:lnTo>
                <a:lnTo>
                  <a:pt x="1232611" y="1169860"/>
                </a:lnTo>
                <a:lnTo>
                  <a:pt x="1202220" y="1202232"/>
                </a:lnTo>
                <a:lnTo>
                  <a:pt x="1169847" y="1232611"/>
                </a:lnTo>
                <a:lnTo>
                  <a:pt x="1135595" y="1260894"/>
                </a:lnTo>
                <a:lnTo>
                  <a:pt x="1099553" y="1286979"/>
                </a:lnTo>
                <a:lnTo>
                  <a:pt x="1061821" y="1310767"/>
                </a:lnTo>
                <a:lnTo>
                  <a:pt x="1022527" y="1332141"/>
                </a:lnTo>
                <a:lnTo>
                  <a:pt x="981760" y="1351000"/>
                </a:lnTo>
                <a:lnTo>
                  <a:pt x="939622" y="1367243"/>
                </a:lnTo>
                <a:lnTo>
                  <a:pt x="896213" y="1380769"/>
                </a:lnTo>
                <a:lnTo>
                  <a:pt x="851662" y="1391462"/>
                </a:lnTo>
                <a:lnTo>
                  <a:pt x="806043" y="1399235"/>
                </a:lnTo>
                <a:lnTo>
                  <a:pt x="759485" y="1403985"/>
                </a:lnTo>
                <a:lnTo>
                  <a:pt x="712076" y="1405585"/>
                </a:lnTo>
                <a:lnTo>
                  <a:pt x="664667" y="1403985"/>
                </a:lnTo>
                <a:lnTo>
                  <a:pt x="618096" y="1399235"/>
                </a:lnTo>
                <a:lnTo>
                  <a:pt x="572490" y="1391462"/>
                </a:lnTo>
                <a:lnTo>
                  <a:pt x="527926" y="1380769"/>
                </a:lnTo>
                <a:lnTo>
                  <a:pt x="484530" y="1367243"/>
                </a:lnTo>
                <a:lnTo>
                  <a:pt x="442391" y="1351000"/>
                </a:lnTo>
                <a:lnTo>
                  <a:pt x="401624" y="1332141"/>
                </a:lnTo>
                <a:lnTo>
                  <a:pt x="362318" y="1310767"/>
                </a:lnTo>
                <a:lnTo>
                  <a:pt x="324599" y="1286979"/>
                </a:lnTo>
                <a:lnTo>
                  <a:pt x="288556" y="1260894"/>
                </a:lnTo>
                <a:lnTo>
                  <a:pt x="254292" y="1232611"/>
                </a:lnTo>
                <a:lnTo>
                  <a:pt x="221919" y="1202232"/>
                </a:lnTo>
                <a:lnTo>
                  <a:pt x="191541" y="1169860"/>
                </a:lnTo>
                <a:lnTo>
                  <a:pt x="163258" y="1135595"/>
                </a:lnTo>
                <a:lnTo>
                  <a:pt x="137172" y="1099553"/>
                </a:lnTo>
                <a:lnTo>
                  <a:pt x="113398" y="1061834"/>
                </a:lnTo>
                <a:lnTo>
                  <a:pt x="92024" y="1022527"/>
                </a:lnTo>
                <a:lnTo>
                  <a:pt x="73164" y="981760"/>
                </a:lnTo>
                <a:lnTo>
                  <a:pt x="56908" y="939622"/>
                </a:lnTo>
                <a:lnTo>
                  <a:pt x="43383" y="896226"/>
                </a:lnTo>
                <a:lnTo>
                  <a:pt x="32689" y="851674"/>
                </a:lnTo>
                <a:lnTo>
                  <a:pt x="24917" y="806056"/>
                </a:lnTo>
                <a:lnTo>
                  <a:pt x="20180" y="759498"/>
                </a:lnTo>
                <a:lnTo>
                  <a:pt x="18580" y="712076"/>
                </a:lnTo>
                <a:lnTo>
                  <a:pt x="20180" y="664679"/>
                </a:lnTo>
                <a:lnTo>
                  <a:pt x="24917" y="618109"/>
                </a:lnTo>
                <a:lnTo>
                  <a:pt x="32689" y="572490"/>
                </a:lnTo>
                <a:lnTo>
                  <a:pt x="43383" y="527939"/>
                </a:lnTo>
                <a:lnTo>
                  <a:pt x="56908" y="484530"/>
                </a:lnTo>
                <a:lnTo>
                  <a:pt x="73164" y="442404"/>
                </a:lnTo>
                <a:lnTo>
                  <a:pt x="92024" y="401624"/>
                </a:lnTo>
                <a:lnTo>
                  <a:pt x="113398" y="362331"/>
                </a:lnTo>
                <a:lnTo>
                  <a:pt x="137172" y="324612"/>
                </a:lnTo>
                <a:lnTo>
                  <a:pt x="163258" y="288569"/>
                </a:lnTo>
                <a:lnTo>
                  <a:pt x="191541" y="254304"/>
                </a:lnTo>
                <a:lnTo>
                  <a:pt x="221919" y="221932"/>
                </a:lnTo>
                <a:lnTo>
                  <a:pt x="254292" y="191554"/>
                </a:lnTo>
                <a:lnTo>
                  <a:pt x="288556" y="163271"/>
                </a:lnTo>
                <a:lnTo>
                  <a:pt x="324599" y="137185"/>
                </a:lnTo>
                <a:lnTo>
                  <a:pt x="362318" y="113398"/>
                </a:lnTo>
                <a:lnTo>
                  <a:pt x="401624" y="92024"/>
                </a:lnTo>
                <a:lnTo>
                  <a:pt x="442391" y="73164"/>
                </a:lnTo>
                <a:lnTo>
                  <a:pt x="484530" y="56921"/>
                </a:lnTo>
                <a:lnTo>
                  <a:pt x="527926" y="43395"/>
                </a:lnTo>
                <a:lnTo>
                  <a:pt x="572490" y="32689"/>
                </a:lnTo>
                <a:lnTo>
                  <a:pt x="618096" y="24917"/>
                </a:lnTo>
                <a:lnTo>
                  <a:pt x="664667" y="20180"/>
                </a:lnTo>
                <a:lnTo>
                  <a:pt x="712076" y="18580"/>
                </a:lnTo>
                <a:lnTo>
                  <a:pt x="759485" y="20180"/>
                </a:lnTo>
                <a:lnTo>
                  <a:pt x="806043" y="24917"/>
                </a:lnTo>
                <a:lnTo>
                  <a:pt x="851662" y="32689"/>
                </a:lnTo>
                <a:lnTo>
                  <a:pt x="896213" y="43395"/>
                </a:lnTo>
                <a:lnTo>
                  <a:pt x="939622" y="56921"/>
                </a:lnTo>
                <a:lnTo>
                  <a:pt x="981760" y="73164"/>
                </a:lnTo>
                <a:lnTo>
                  <a:pt x="1022527" y="92024"/>
                </a:lnTo>
                <a:lnTo>
                  <a:pt x="1061821" y="113398"/>
                </a:lnTo>
                <a:lnTo>
                  <a:pt x="1099553" y="137185"/>
                </a:lnTo>
                <a:lnTo>
                  <a:pt x="1135595" y="163271"/>
                </a:lnTo>
                <a:lnTo>
                  <a:pt x="1169847" y="191554"/>
                </a:lnTo>
                <a:lnTo>
                  <a:pt x="1202220" y="221932"/>
                </a:lnTo>
                <a:lnTo>
                  <a:pt x="1232611" y="254304"/>
                </a:lnTo>
                <a:lnTo>
                  <a:pt x="1260894" y="288569"/>
                </a:lnTo>
                <a:lnTo>
                  <a:pt x="1286979" y="324612"/>
                </a:lnTo>
                <a:lnTo>
                  <a:pt x="1310754" y="362331"/>
                </a:lnTo>
                <a:lnTo>
                  <a:pt x="1332128" y="401624"/>
                </a:lnTo>
                <a:lnTo>
                  <a:pt x="1351000" y="442404"/>
                </a:lnTo>
                <a:lnTo>
                  <a:pt x="1367243" y="484530"/>
                </a:lnTo>
                <a:lnTo>
                  <a:pt x="1380769" y="527939"/>
                </a:lnTo>
                <a:lnTo>
                  <a:pt x="1391462" y="572490"/>
                </a:lnTo>
                <a:lnTo>
                  <a:pt x="1399235" y="618109"/>
                </a:lnTo>
                <a:lnTo>
                  <a:pt x="1403985" y="664679"/>
                </a:lnTo>
                <a:lnTo>
                  <a:pt x="1405585" y="712076"/>
                </a:lnTo>
                <a:lnTo>
                  <a:pt x="1405585" y="551840"/>
                </a:lnTo>
                <a:lnTo>
                  <a:pt x="1384769" y="478434"/>
                </a:lnTo>
                <a:lnTo>
                  <a:pt x="1368094" y="435178"/>
                </a:lnTo>
                <a:lnTo>
                  <a:pt x="1348727" y="393319"/>
                </a:lnTo>
                <a:lnTo>
                  <a:pt x="1326781" y="352958"/>
                </a:lnTo>
                <a:lnTo>
                  <a:pt x="1302359" y="314236"/>
                </a:lnTo>
                <a:lnTo>
                  <a:pt x="1275575" y="277228"/>
                </a:lnTo>
                <a:lnTo>
                  <a:pt x="1246543" y="242049"/>
                </a:lnTo>
                <a:lnTo>
                  <a:pt x="1215339" y="208800"/>
                </a:lnTo>
                <a:lnTo>
                  <a:pt x="1182103" y="177609"/>
                </a:lnTo>
                <a:lnTo>
                  <a:pt x="1146924" y="148564"/>
                </a:lnTo>
                <a:lnTo>
                  <a:pt x="1109916" y="121780"/>
                </a:lnTo>
                <a:lnTo>
                  <a:pt x="1071181" y="97358"/>
                </a:lnTo>
                <a:lnTo>
                  <a:pt x="1030833" y="75412"/>
                </a:lnTo>
                <a:lnTo>
                  <a:pt x="988974" y="56045"/>
                </a:lnTo>
                <a:lnTo>
                  <a:pt x="945705" y="39370"/>
                </a:lnTo>
                <a:lnTo>
                  <a:pt x="901153" y="25488"/>
                </a:lnTo>
                <a:lnTo>
                  <a:pt x="872401" y="18580"/>
                </a:lnTo>
                <a:lnTo>
                  <a:pt x="855395" y="14490"/>
                </a:lnTo>
                <a:lnTo>
                  <a:pt x="808558" y="6515"/>
                </a:lnTo>
                <a:lnTo>
                  <a:pt x="760755" y="1651"/>
                </a:lnTo>
                <a:lnTo>
                  <a:pt x="712076" y="0"/>
                </a:lnTo>
                <a:lnTo>
                  <a:pt x="663397" y="1651"/>
                </a:lnTo>
                <a:lnTo>
                  <a:pt x="615581" y="6515"/>
                </a:lnTo>
                <a:lnTo>
                  <a:pt x="568744" y="14490"/>
                </a:lnTo>
                <a:lnTo>
                  <a:pt x="522998" y="25488"/>
                </a:lnTo>
                <a:lnTo>
                  <a:pt x="478434" y="39370"/>
                </a:lnTo>
                <a:lnTo>
                  <a:pt x="435178" y="56045"/>
                </a:lnTo>
                <a:lnTo>
                  <a:pt x="393306" y="75412"/>
                </a:lnTo>
                <a:lnTo>
                  <a:pt x="352958" y="97358"/>
                </a:lnTo>
                <a:lnTo>
                  <a:pt x="314223" y="121780"/>
                </a:lnTo>
                <a:lnTo>
                  <a:pt x="277215" y="148564"/>
                </a:lnTo>
                <a:lnTo>
                  <a:pt x="242036" y="177609"/>
                </a:lnTo>
                <a:lnTo>
                  <a:pt x="208800" y="208800"/>
                </a:lnTo>
                <a:lnTo>
                  <a:pt x="177609" y="242049"/>
                </a:lnTo>
                <a:lnTo>
                  <a:pt x="148564" y="277228"/>
                </a:lnTo>
                <a:lnTo>
                  <a:pt x="121780" y="314236"/>
                </a:lnTo>
                <a:lnTo>
                  <a:pt x="97370" y="352958"/>
                </a:lnTo>
                <a:lnTo>
                  <a:pt x="75425" y="393319"/>
                </a:lnTo>
                <a:lnTo>
                  <a:pt x="56057" y="435178"/>
                </a:lnTo>
                <a:lnTo>
                  <a:pt x="39370" y="478434"/>
                </a:lnTo>
                <a:lnTo>
                  <a:pt x="25488" y="522998"/>
                </a:lnTo>
                <a:lnTo>
                  <a:pt x="14503" y="568756"/>
                </a:lnTo>
                <a:lnTo>
                  <a:pt x="6515" y="615581"/>
                </a:lnTo>
                <a:lnTo>
                  <a:pt x="1651" y="663397"/>
                </a:lnTo>
                <a:lnTo>
                  <a:pt x="1612" y="664679"/>
                </a:lnTo>
                <a:lnTo>
                  <a:pt x="0" y="712076"/>
                </a:lnTo>
                <a:lnTo>
                  <a:pt x="1651" y="760755"/>
                </a:lnTo>
                <a:lnTo>
                  <a:pt x="6515" y="808570"/>
                </a:lnTo>
                <a:lnTo>
                  <a:pt x="14503" y="855408"/>
                </a:lnTo>
                <a:lnTo>
                  <a:pt x="25488" y="901153"/>
                </a:lnTo>
                <a:lnTo>
                  <a:pt x="39370" y="945718"/>
                </a:lnTo>
                <a:lnTo>
                  <a:pt x="56057" y="988987"/>
                </a:lnTo>
                <a:lnTo>
                  <a:pt x="75425" y="1030846"/>
                </a:lnTo>
                <a:lnTo>
                  <a:pt x="97370" y="1071194"/>
                </a:lnTo>
                <a:lnTo>
                  <a:pt x="121780" y="1109929"/>
                </a:lnTo>
                <a:lnTo>
                  <a:pt x="148564" y="1146937"/>
                </a:lnTo>
                <a:lnTo>
                  <a:pt x="177609" y="1182103"/>
                </a:lnTo>
                <a:lnTo>
                  <a:pt x="208800" y="1215351"/>
                </a:lnTo>
                <a:lnTo>
                  <a:pt x="242036" y="1246543"/>
                </a:lnTo>
                <a:lnTo>
                  <a:pt x="277215" y="1275588"/>
                </a:lnTo>
                <a:lnTo>
                  <a:pt x="314223" y="1302372"/>
                </a:lnTo>
                <a:lnTo>
                  <a:pt x="352958" y="1326781"/>
                </a:lnTo>
                <a:lnTo>
                  <a:pt x="393306" y="1348727"/>
                </a:lnTo>
                <a:lnTo>
                  <a:pt x="435178" y="1368094"/>
                </a:lnTo>
                <a:lnTo>
                  <a:pt x="478434" y="1384769"/>
                </a:lnTo>
                <a:lnTo>
                  <a:pt x="522998" y="1398663"/>
                </a:lnTo>
                <a:lnTo>
                  <a:pt x="568744" y="1409649"/>
                </a:lnTo>
                <a:lnTo>
                  <a:pt x="615581" y="1417624"/>
                </a:lnTo>
                <a:lnTo>
                  <a:pt x="663397" y="1422488"/>
                </a:lnTo>
                <a:lnTo>
                  <a:pt x="712076" y="1424139"/>
                </a:lnTo>
                <a:lnTo>
                  <a:pt x="760755" y="1422488"/>
                </a:lnTo>
                <a:lnTo>
                  <a:pt x="808558" y="1417624"/>
                </a:lnTo>
                <a:lnTo>
                  <a:pt x="855395" y="1409649"/>
                </a:lnTo>
                <a:lnTo>
                  <a:pt x="901153" y="1398663"/>
                </a:lnTo>
                <a:lnTo>
                  <a:pt x="945705" y="1384769"/>
                </a:lnTo>
                <a:lnTo>
                  <a:pt x="988974" y="1368094"/>
                </a:lnTo>
                <a:lnTo>
                  <a:pt x="1030833" y="1348727"/>
                </a:lnTo>
                <a:lnTo>
                  <a:pt x="1071181" y="1326781"/>
                </a:lnTo>
                <a:lnTo>
                  <a:pt x="1109916" y="1302372"/>
                </a:lnTo>
                <a:lnTo>
                  <a:pt x="1146924" y="1275588"/>
                </a:lnTo>
                <a:lnTo>
                  <a:pt x="1182103" y="1246543"/>
                </a:lnTo>
                <a:lnTo>
                  <a:pt x="1215339" y="1215351"/>
                </a:lnTo>
                <a:lnTo>
                  <a:pt x="1246543" y="1182103"/>
                </a:lnTo>
                <a:lnTo>
                  <a:pt x="1275575" y="1146937"/>
                </a:lnTo>
                <a:lnTo>
                  <a:pt x="1302359" y="1109929"/>
                </a:lnTo>
                <a:lnTo>
                  <a:pt x="1326781" y="1071194"/>
                </a:lnTo>
                <a:lnTo>
                  <a:pt x="1348727" y="1030846"/>
                </a:lnTo>
                <a:lnTo>
                  <a:pt x="1368094" y="988987"/>
                </a:lnTo>
                <a:lnTo>
                  <a:pt x="1384769" y="945718"/>
                </a:lnTo>
                <a:lnTo>
                  <a:pt x="1398663" y="901153"/>
                </a:lnTo>
                <a:lnTo>
                  <a:pt x="1409649" y="855408"/>
                </a:lnTo>
                <a:lnTo>
                  <a:pt x="1417624" y="808570"/>
                </a:lnTo>
                <a:lnTo>
                  <a:pt x="1422501" y="760755"/>
                </a:lnTo>
                <a:lnTo>
                  <a:pt x="1422539" y="759498"/>
                </a:lnTo>
                <a:lnTo>
                  <a:pt x="1424139" y="712076"/>
                </a:lnTo>
                <a:close/>
              </a:path>
            </a:pathLst>
          </a:custGeom>
          <a:solidFill>
            <a:srgbClr val="A6A8A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9469689" y="3842559"/>
            <a:ext cx="772795" cy="75501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4750" spc="320" dirty="0">
                <a:solidFill>
                  <a:srgbClr val="FDFDFD"/>
                </a:solidFill>
                <a:latin typeface="Tahoma"/>
                <a:cs typeface="Tahoma"/>
              </a:rPr>
              <a:t>02</a:t>
            </a:r>
            <a:endParaRPr sz="4750">
              <a:latin typeface="Tahoma"/>
              <a:cs typeface="Tahom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0784792" y="4002693"/>
            <a:ext cx="412496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spc="-270" dirty="0">
                <a:latin typeface="Arial Black"/>
                <a:cs typeface="Arial Black"/>
              </a:rPr>
              <a:t>Reduced</a:t>
            </a:r>
            <a:r>
              <a:rPr sz="3000" spc="-385" dirty="0">
                <a:latin typeface="Arial Black"/>
                <a:cs typeface="Arial Black"/>
              </a:rPr>
              <a:t> </a:t>
            </a:r>
            <a:r>
              <a:rPr sz="3000" spc="-235" dirty="0">
                <a:latin typeface="Arial Black"/>
                <a:cs typeface="Arial Black"/>
              </a:rPr>
              <a:t>human</a:t>
            </a:r>
            <a:r>
              <a:rPr sz="3000" spc="-385" dirty="0">
                <a:latin typeface="Arial Black"/>
                <a:cs typeface="Arial Black"/>
              </a:rPr>
              <a:t> </a:t>
            </a:r>
            <a:r>
              <a:rPr sz="3000" spc="-180" dirty="0">
                <a:latin typeface="Arial Black"/>
                <a:cs typeface="Arial Black"/>
              </a:rPr>
              <a:t>errors</a:t>
            </a:r>
            <a:endParaRPr sz="3000">
              <a:latin typeface="Arial Black"/>
              <a:cs typeface="Arial Black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9143987" y="5318073"/>
            <a:ext cx="1424305" cy="1424305"/>
          </a:xfrm>
          <a:custGeom>
            <a:avLst/>
            <a:gdLst/>
            <a:ahLst/>
            <a:cxnLst/>
            <a:rect l="l" t="t" r="r" b="b"/>
            <a:pathLst>
              <a:path w="1424304" h="1424304">
                <a:moveTo>
                  <a:pt x="1368539" y="712076"/>
                </a:moveTo>
                <a:lnTo>
                  <a:pt x="1366735" y="663155"/>
                </a:lnTo>
                <a:lnTo>
                  <a:pt x="1361414" y="615200"/>
                </a:lnTo>
                <a:lnTo>
                  <a:pt x="1352689" y="568337"/>
                </a:lnTo>
                <a:lnTo>
                  <a:pt x="1340700" y="522693"/>
                </a:lnTo>
                <a:lnTo>
                  <a:pt x="1325575" y="478396"/>
                </a:lnTo>
                <a:lnTo>
                  <a:pt x="1307439" y="435571"/>
                </a:lnTo>
                <a:lnTo>
                  <a:pt x="1286421" y="394360"/>
                </a:lnTo>
                <a:lnTo>
                  <a:pt x="1262646" y="354876"/>
                </a:lnTo>
                <a:lnTo>
                  <a:pt x="1236230" y="317258"/>
                </a:lnTo>
                <a:lnTo>
                  <a:pt x="1207338" y="281622"/>
                </a:lnTo>
                <a:lnTo>
                  <a:pt x="1176058" y="248094"/>
                </a:lnTo>
                <a:lnTo>
                  <a:pt x="1142542" y="216827"/>
                </a:lnTo>
                <a:lnTo>
                  <a:pt x="1106906" y="187921"/>
                </a:lnTo>
                <a:lnTo>
                  <a:pt x="1069276" y="161505"/>
                </a:lnTo>
                <a:lnTo>
                  <a:pt x="1029792" y="137731"/>
                </a:lnTo>
                <a:lnTo>
                  <a:pt x="988580" y="116713"/>
                </a:lnTo>
                <a:lnTo>
                  <a:pt x="945756" y="98564"/>
                </a:lnTo>
                <a:lnTo>
                  <a:pt x="901458" y="83439"/>
                </a:lnTo>
                <a:lnTo>
                  <a:pt x="855814" y="71450"/>
                </a:lnTo>
                <a:lnTo>
                  <a:pt x="808951" y="62725"/>
                </a:lnTo>
                <a:lnTo>
                  <a:pt x="760996" y="57404"/>
                </a:lnTo>
                <a:lnTo>
                  <a:pt x="712076" y="55600"/>
                </a:lnTo>
                <a:lnTo>
                  <a:pt x="663155" y="57404"/>
                </a:lnTo>
                <a:lnTo>
                  <a:pt x="615188" y="62725"/>
                </a:lnTo>
                <a:lnTo>
                  <a:pt x="568325" y="71450"/>
                </a:lnTo>
                <a:lnTo>
                  <a:pt x="522681" y="83439"/>
                </a:lnTo>
                <a:lnTo>
                  <a:pt x="478383" y="98564"/>
                </a:lnTo>
                <a:lnTo>
                  <a:pt x="435571" y="116713"/>
                </a:lnTo>
                <a:lnTo>
                  <a:pt x="394347" y="137731"/>
                </a:lnTo>
                <a:lnTo>
                  <a:pt x="354863" y="161505"/>
                </a:lnTo>
                <a:lnTo>
                  <a:pt x="317246" y="187909"/>
                </a:lnTo>
                <a:lnTo>
                  <a:pt x="281609" y="216814"/>
                </a:lnTo>
                <a:lnTo>
                  <a:pt x="248081" y="248094"/>
                </a:lnTo>
                <a:lnTo>
                  <a:pt x="216814" y="281622"/>
                </a:lnTo>
                <a:lnTo>
                  <a:pt x="187909" y="317258"/>
                </a:lnTo>
                <a:lnTo>
                  <a:pt x="161505" y="354876"/>
                </a:lnTo>
                <a:lnTo>
                  <a:pt x="137718" y="394360"/>
                </a:lnTo>
                <a:lnTo>
                  <a:pt x="116700" y="435571"/>
                </a:lnTo>
                <a:lnTo>
                  <a:pt x="98564" y="478396"/>
                </a:lnTo>
                <a:lnTo>
                  <a:pt x="83439" y="522693"/>
                </a:lnTo>
                <a:lnTo>
                  <a:pt x="71450" y="568337"/>
                </a:lnTo>
                <a:lnTo>
                  <a:pt x="62725" y="615200"/>
                </a:lnTo>
                <a:lnTo>
                  <a:pt x="57391" y="663155"/>
                </a:lnTo>
                <a:lnTo>
                  <a:pt x="55587" y="712076"/>
                </a:lnTo>
                <a:lnTo>
                  <a:pt x="57391" y="760996"/>
                </a:lnTo>
                <a:lnTo>
                  <a:pt x="62725" y="808951"/>
                </a:lnTo>
                <a:lnTo>
                  <a:pt x="71450" y="855827"/>
                </a:lnTo>
                <a:lnTo>
                  <a:pt x="83439" y="901471"/>
                </a:lnTo>
                <a:lnTo>
                  <a:pt x="98564" y="945769"/>
                </a:lnTo>
                <a:lnTo>
                  <a:pt x="116700" y="988580"/>
                </a:lnTo>
                <a:lnTo>
                  <a:pt x="137718" y="1029804"/>
                </a:lnTo>
                <a:lnTo>
                  <a:pt x="161505" y="1069289"/>
                </a:lnTo>
                <a:lnTo>
                  <a:pt x="187909" y="1106906"/>
                </a:lnTo>
                <a:lnTo>
                  <a:pt x="216814" y="1142542"/>
                </a:lnTo>
                <a:lnTo>
                  <a:pt x="248094" y="1176070"/>
                </a:lnTo>
                <a:lnTo>
                  <a:pt x="281609" y="1207338"/>
                </a:lnTo>
                <a:lnTo>
                  <a:pt x="317246" y="1236243"/>
                </a:lnTo>
                <a:lnTo>
                  <a:pt x="354863" y="1262646"/>
                </a:lnTo>
                <a:lnTo>
                  <a:pt x="394347" y="1286433"/>
                </a:lnTo>
                <a:lnTo>
                  <a:pt x="435571" y="1307452"/>
                </a:lnTo>
                <a:lnTo>
                  <a:pt x="478383" y="1325587"/>
                </a:lnTo>
                <a:lnTo>
                  <a:pt x="522681" y="1340726"/>
                </a:lnTo>
                <a:lnTo>
                  <a:pt x="568325" y="1352715"/>
                </a:lnTo>
                <a:lnTo>
                  <a:pt x="615200" y="1361427"/>
                </a:lnTo>
                <a:lnTo>
                  <a:pt x="663155" y="1366761"/>
                </a:lnTo>
                <a:lnTo>
                  <a:pt x="712076" y="1368564"/>
                </a:lnTo>
                <a:lnTo>
                  <a:pt x="760996" y="1366761"/>
                </a:lnTo>
                <a:lnTo>
                  <a:pt x="808951" y="1361427"/>
                </a:lnTo>
                <a:lnTo>
                  <a:pt x="855814" y="1352715"/>
                </a:lnTo>
                <a:lnTo>
                  <a:pt x="901458" y="1340726"/>
                </a:lnTo>
                <a:lnTo>
                  <a:pt x="945756" y="1325587"/>
                </a:lnTo>
                <a:lnTo>
                  <a:pt x="988580" y="1307452"/>
                </a:lnTo>
                <a:lnTo>
                  <a:pt x="1029792" y="1286433"/>
                </a:lnTo>
                <a:lnTo>
                  <a:pt x="1069276" y="1262646"/>
                </a:lnTo>
                <a:lnTo>
                  <a:pt x="1106906" y="1236243"/>
                </a:lnTo>
                <a:lnTo>
                  <a:pt x="1142542" y="1207338"/>
                </a:lnTo>
                <a:lnTo>
                  <a:pt x="1176058" y="1176058"/>
                </a:lnTo>
                <a:lnTo>
                  <a:pt x="1207325" y="1142542"/>
                </a:lnTo>
                <a:lnTo>
                  <a:pt x="1236230" y="1106906"/>
                </a:lnTo>
                <a:lnTo>
                  <a:pt x="1262634" y="1069289"/>
                </a:lnTo>
                <a:lnTo>
                  <a:pt x="1286421" y="1029804"/>
                </a:lnTo>
                <a:lnTo>
                  <a:pt x="1307439" y="988580"/>
                </a:lnTo>
                <a:lnTo>
                  <a:pt x="1325575" y="945769"/>
                </a:lnTo>
                <a:lnTo>
                  <a:pt x="1340700" y="901471"/>
                </a:lnTo>
                <a:lnTo>
                  <a:pt x="1352689" y="855827"/>
                </a:lnTo>
                <a:lnTo>
                  <a:pt x="1361414" y="808951"/>
                </a:lnTo>
                <a:lnTo>
                  <a:pt x="1366735" y="760996"/>
                </a:lnTo>
                <a:lnTo>
                  <a:pt x="1368539" y="712076"/>
                </a:lnTo>
                <a:close/>
              </a:path>
              <a:path w="1424304" h="1424304">
                <a:moveTo>
                  <a:pt x="1424139" y="712076"/>
                </a:moveTo>
                <a:lnTo>
                  <a:pt x="1422501" y="663397"/>
                </a:lnTo>
                <a:lnTo>
                  <a:pt x="1417624" y="615594"/>
                </a:lnTo>
                <a:lnTo>
                  <a:pt x="1409649" y="568756"/>
                </a:lnTo>
                <a:lnTo>
                  <a:pt x="1405585" y="551840"/>
                </a:lnTo>
                <a:lnTo>
                  <a:pt x="1405585" y="712076"/>
                </a:lnTo>
                <a:lnTo>
                  <a:pt x="1403985" y="759498"/>
                </a:lnTo>
                <a:lnTo>
                  <a:pt x="1399235" y="806056"/>
                </a:lnTo>
                <a:lnTo>
                  <a:pt x="1391462" y="851674"/>
                </a:lnTo>
                <a:lnTo>
                  <a:pt x="1380769" y="896226"/>
                </a:lnTo>
                <a:lnTo>
                  <a:pt x="1367243" y="939634"/>
                </a:lnTo>
                <a:lnTo>
                  <a:pt x="1351000" y="981760"/>
                </a:lnTo>
                <a:lnTo>
                  <a:pt x="1332141" y="1022540"/>
                </a:lnTo>
                <a:lnTo>
                  <a:pt x="1310767" y="1061834"/>
                </a:lnTo>
                <a:lnTo>
                  <a:pt x="1286979" y="1099553"/>
                </a:lnTo>
                <a:lnTo>
                  <a:pt x="1260894" y="1135595"/>
                </a:lnTo>
                <a:lnTo>
                  <a:pt x="1232611" y="1169860"/>
                </a:lnTo>
                <a:lnTo>
                  <a:pt x="1202220" y="1202232"/>
                </a:lnTo>
                <a:lnTo>
                  <a:pt x="1169847" y="1232611"/>
                </a:lnTo>
                <a:lnTo>
                  <a:pt x="1135595" y="1260894"/>
                </a:lnTo>
                <a:lnTo>
                  <a:pt x="1099553" y="1286979"/>
                </a:lnTo>
                <a:lnTo>
                  <a:pt x="1061821" y="1310767"/>
                </a:lnTo>
                <a:lnTo>
                  <a:pt x="1022527" y="1332141"/>
                </a:lnTo>
                <a:lnTo>
                  <a:pt x="981760" y="1351000"/>
                </a:lnTo>
                <a:lnTo>
                  <a:pt x="939622" y="1367243"/>
                </a:lnTo>
                <a:lnTo>
                  <a:pt x="896213" y="1380769"/>
                </a:lnTo>
                <a:lnTo>
                  <a:pt x="851662" y="1391462"/>
                </a:lnTo>
                <a:lnTo>
                  <a:pt x="806043" y="1399235"/>
                </a:lnTo>
                <a:lnTo>
                  <a:pt x="759485" y="1403985"/>
                </a:lnTo>
                <a:lnTo>
                  <a:pt x="712076" y="1405585"/>
                </a:lnTo>
                <a:lnTo>
                  <a:pt x="664667" y="1403985"/>
                </a:lnTo>
                <a:lnTo>
                  <a:pt x="618096" y="1399235"/>
                </a:lnTo>
                <a:lnTo>
                  <a:pt x="572490" y="1391462"/>
                </a:lnTo>
                <a:lnTo>
                  <a:pt x="527926" y="1380769"/>
                </a:lnTo>
                <a:lnTo>
                  <a:pt x="484530" y="1367243"/>
                </a:lnTo>
                <a:lnTo>
                  <a:pt x="442391" y="1351000"/>
                </a:lnTo>
                <a:lnTo>
                  <a:pt x="401624" y="1332141"/>
                </a:lnTo>
                <a:lnTo>
                  <a:pt x="362318" y="1310767"/>
                </a:lnTo>
                <a:lnTo>
                  <a:pt x="324599" y="1286979"/>
                </a:lnTo>
                <a:lnTo>
                  <a:pt x="288556" y="1260894"/>
                </a:lnTo>
                <a:lnTo>
                  <a:pt x="254292" y="1232611"/>
                </a:lnTo>
                <a:lnTo>
                  <a:pt x="221919" y="1202232"/>
                </a:lnTo>
                <a:lnTo>
                  <a:pt x="191541" y="1169860"/>
                </a:lnTo>
                <a:lnTo>
                  <a:pt x="163258" y="1135595"/>
                </a:lnTo>
                <a:lnTo>
                  <a:pt x="137172" y="1099553"/>
                </a:lnTo>
                <a:lnTo>
                  <a:pt x="113398" y="1061834"/>
                </a:lnTo>
                <a:lnTo>
                  <a:pt x="92024" y="1022540"/>
                </a:lnTo>
                <a:lnTo>
                  <a:pt x="73164" y="981760"/>
                </a:lnTo>
                <a:lnTo>
                  <a:pt x="56908" y="939634"/>
                </a:lnTo>
                <a:lnTo>
                  <a:pt x="43383" y="896226"/>
                </a:lnTo>
                <a:lnTo>
                  <a:pt x="32689" y="851674"/>
                </a:lnTo>
                <a:lnTo>
                  <a:pt x="24917" y="806056"/>
                </a:lnTo>
                <a:lnTo>
                  <a:pt x="20180" y="759498"/>
                </a:lnTo>
                <a:lnTo>
                  <a:pt x="18580" y="712076"/>
                </a:lnTo>
                <a:lnTo>
                  <a:pt x="20180" y="664679"/>
                </a:lnTo>
                <a:lnTo>
                  <a:pt x="24917" y="618109"/>
                </a:lnTo>
                <a:lnTo>
                  <a:pt x="32689" y="572490"/>
                </a:lnTo>
                <a:lnTo>
                  <a:pt x="43383" y="527939"/>
                </a:lnTo>
                <a:lnTo>
                  <a:pt x="56908" y="484543"/>
                </a:lnTo>
                <a:lnTo>
                  <a:pt x="73164" y="442404"/>
                </a:lnTo>
                <a:lnTo>
                  <a:pt x="92024" y="401637"/>
                </a:lnTo>
                <a:lnTo>
                  <a:pt x="113398" y="362331"/>
                </a:lnTo>
                <a:lnTo>
                  <a:pt x="137172" y="324612"/>
                </a:lnTo>
                <a:lnTo>
                  <a:pt x="163258" y="288569"/>
                </a:lnTo>
                <a:lnTo>
                  <a:pt x="191541" y="254304"/>
                </a:lnTo>
                <a:lnTo>
                  <a:pt x="221919" y="221932"/>
                </a:lnTo>
                <a:lnTo>
                  <a:pt x="254292" y="191554"/>
                </a:lnTo>
                <a:lnTo>
                  <a:pt x="288556" y="163271"/>
                </a:lnTo>
                <a:lnTo>
                  <a:pt x="324599" y="137185"/>
                </a:lnTo>
                <a:lnTo>
                  <a:pt x="362318" y="113398"/>
                </a:lnTo>
                <a:lnTo>
                  <a:pt x="401624" y="92024"/>
                </a:lnTo>
                <a:lnTo>
                  <a:pt x="442391" y="73164"/>
                </a:lnTo>
                <a:lnTo>
                  <a:pt x="484530" y="56921"/>
                </a:lnTo>
                <a:lnTo>
                  <a:pt x="527926" y="43395"/>
                </a:lnTo>
                <a:lnTo>
                  <a:pt x="572490" y="32689"/>
                </a:lnTo>
                <a:lnTo>
                  <a:pt x="618096" y="24917"/>
                </a:lnTo>
                <a:lnTo>
                  <a:pt x="664667" y="20180"/>
                </a:lnTo>
                <a:lnTo>
                  <a:pt x="712076" y="18580"/>
                </a:lnTo>
                <a:lnTo>
                  <a:pt x="759485" y="20180"/>
                </a:lnTo>
                <a:lnTo>
                  <a:pt x="806043" y="24917"/>
                </a:lnTo>
                <a:lnTo>
                  <a:pt x="851662" y="32689"/>
                </a:lnTo>
                <a:lnTo>
                  <a:pt x="896213" y="43395"/>
                </a:lnTo>
                <a:lnTo>
                  <a:pt x="939622" y="56921"/>
                </a:lnTo>
                <a:lnTo>
                  <a:pt x="981760" y="73164"/>
                </a:lnTo>
                <a:lnTo>
                  <a:pt x="1022527" y="92024"/>
                </a:lnTo>
                <a:lnTo>
                  <a:pt x="1061821" y="113398"/>
                </a:lnTo>
                <a:lnTo>
                  <a:pt x="1099553" y="137185"/>
                </a:lnTo>
                <a:lnTo>
                  <a:pt x="1135595" y="163271"/>
                </a:lnTo>
                <a:lnTo>
                  <a:pt x="1169847" y="191554"/>
                </a:lnTo>
                <a:lnTo>
                  <a:pt x="1202220" y="221932"/>
                </a:lnTo>
                <a:lnTo>
                  <a:pt x="1232611" y="254304"/>
                </a:lnTo>
                <a:lnTo>
                  <a:pt x="1260894" y="288569"/>
                </a:lnTo>
                <a:lnTo>
                  <a:pt x="1286979" y="324612"/>
                </a:lnTo>
                <a:lnTo>
                  <a:pt x="1310754" y="362331"/>
                </a:lnTo>
                <a:lnTo>
                  <a:pt x="1332128" y="401637"/>
                </a:lnTo>
                <a:lnTo>
                  <a:pt x="1351000" y="442404"/>
                </a:lnTo>
                <a:lnTo>
                  <a:pt x="1367243" y="484543"/>
                </a:lnTo>
                <a:lnTo>
                  <a:pt x="1380769" y="527939"/>
                </a:lnTo>
                <a:lnTo>
                  <a:pt x="1391462" y="572490"/>
                </a:lnTo>
                <a:lnTo>
                  <a:pt x="1399235" y="618109"/>
                </a:lnTo>
                <a:lnTo>
                  <a:pt x="1403985" y="664679"/>
                </a:lnTo>
                <a:lnTo>
                  <a:pt x="1405585" y="712076"/>
                </a:lnTo>
                <a:lnTo>
                  <a:pt x="1405585" y="551840"/>
                </a:lnTo>
                <a:lnTo>
                  <a:pt x="1384769" y="478447"/>
                </a:lnTo>
                <a:lnTo>
                  <a:pt x="1368094" y="435178"/>
                </a:lnTo>
                <a:lnTo>
                  <a:pt x="1348727" y="393319"/>
                </a:lnTo>
                <a:lnTo>
                  <a:pt x="1326781" y="352971"/>
                </a:lnTo>
                <a:lnTo>
                  <a:pt x="1302359" y="314236"/>
                </a:lnTo>
                <a:lnTo>
                  <a:pt x="1275575" y="277228"/>
                </a:lnTo>
                <a:lnTo>
                  <a:pt x="1246543" y="242049"/>
                </a:lnTo>
                <a:lnTo>
                  <a:pt x="1215339" y="208800"/>
                </a:lnTo>
                <a:lnTo>
                  <a:pt x="1182103" y="177609"/>
                </a:lnTo>
                <a:lnTo>
                  <a:pt x="1146924" y="148564"/>
                </a:lnTo>
                <a:lnTo>
                  <a:pt x="1109916" y="121780"/>
                </a:lnTo>
                <a:lnTo>
                  <a:pt x="1071181" y="97370"/>
                </a:lnTo>
                <a:lnTo>
                  <a:pt x="1030833" y="75425"/>
                </a:lnTo>
                <a:lnTo>
                  <a:pt x="988974" y="56057"/>
                </a:lnTo>
                <a:lnTo>
                  <a:pt x="945705" y="39370"/>
                </a:lnTo>
                <a:lnTo>
                  <a:pt x="901153" y="25488"/>
                </a:lnTo>
                <a:lnTo>
                  <a:pt x="855395" y="14503"/>
                </a:lnTo>
                <a:lnTo>
                  <a:pt x="808558" y="6515"/>
                </a:lnTo>
                <a:lnTo>
                  <a:pt x="760755" y="1651"/>
                </a:lnTo>
                <a:lnTo>
                  <a:pt x="712076" y="0"/>
                </a:lnTo>
                <a:lnTo>
                  <a:pt x="663397" y="1651"/>
                </a:lnTo>
                <a:lnTo>
                  <a:pt x="615581" y="6515"/>
                </a:lnTo>
                <a:lnTo>
                  <a:pt x="568744" y="14503"/>
                </a:lnTo>
                <a:lnTo>
                  <a:pt x="522998" y="25488"/>
                </a:lnTo>
                <a:lnTo>
                  <a:pt x="478434" y="39370"/>
                </a:lnTo>
                <a:lnTo>
                  <a:pt x="435178" y="56057"/>
                </a:lnTo>
                <a:lnTo>
                  <a:pt x="393306" y="75425"/>
                </a:lnTo>
                <a:lnTo>
                  <a:pt x="352958" y="97370"/>
                </a:lnTo>
                <a:lnTo>
                  <a:pt x="314223" y="121780"/>
                </a:lnTo>
                <a:lnTo>
                  <a:pt x="277215" y="148564"/>
                </a:lnTo>
                <a:lnTo>
                  <a:pt x="242036" y="177609"/>
                </a:lnTo>
                <a:lnTo>
                  <a:pt x="208800" y="208800"/>
                </a:lnTo>
                <a:lnTo>
                  <a:pt x="177609" y="242049"/>
                </a:lnTo>
                <a:lnTo>
                  <a:pt x="148564" y="277228"/>
                </a:lnTo>
                <a:lnTo>
                  <a:pt x="121780" y="314236"/>
                </a:lnTo>
                <a:lnTo>
                  <a:pt x="97370" y="352971"/>
                </a:lnTo>
                <a:lnTo>
                  <a:pt x="75425" y="393319"/>
                </a:lnTo>
                <a:lnTo>
                  <a:pt x="56057" y="435178"/>
                </a:lnTo>
                <a:lnTo>
                  <a:pt x="39370" y="478447"/>
                </a:lnTo>
                <a:lnTo>
                  <a:pt x="25488" y="522998"/>
                </a:lnTo>
                <a:lnTo>
                  <a:pt x="14503" y="568756"/>
                </a:lnTo>
                <a:lnTo>
                  <a:pt x="6515" y="615594"/>
                </a:lnTo>
                <a:lnTo>
                  <a:pt x="1651" y="663397"/>
                </a:lnTo>
                <a:lnTo>
                  <a:pt x="1612" y="664679"/>
                </a:lnTo>
                <a:lnTo>
                  <a:pt x="0" y="712076"/>
                </a:lnTo>
                <a:lnTo>
                  <a:pt x="1651" y="760755"/>
                </a:lnTo>
                <a:lnTo>
                  <a:pt x="6515" y="808570"/>
                </a:lnTo>
                <a:lnTo>
                  <a:pt x="14503" y="855408"/>
                </a:lnTo>
                <a:lnTo>
                  <a:pt x="25488" y="901153"/>
                </a:lnTo>
                <a:lnTo>
                  <a:pt x="39370" y="945718"/>
                </a:lnTo>
                <a:lnTo>
                  <a:pt x="56057" y="988987"/>
                </a:lnTo>
                <a:lnTo>
                  <a:pt x="75425" y="1030846"/>
                </a:lnTo>
                <a:lnTo>
                  <a:pt x="97370" y="1071194"/>
                </a:lnTo>
                <a:lnTo>
                  <a:pt x="121780" y="1109929"/>
                </a:lnTo>
                <a:lnTo>
                  <a:pt x="148564" y="1146937"/>
                </a:lnTo>
                <a:lnTo>
                  <a:pt x="177609" y="1182116"/>
                </a:lnTo>
                <a:lnTo>
                  <a:pt x="208800" y="1215351"/>
                </a:lnTo>
                <a:lnTo>
                  <a:pt x="242036" y="1246543"/>
                </a:lnTo>
                <a:lnTo>
                  <a:pt x="277215" y="1275588"/>
                </a:lnTo>
                <a:lnTo>
                  <a:pt x="314223" y="1302372"/>
                </a:lnTo>
                <a:lnTo>
                  <a:pt x="352958" y="1326781"/>
                </a:lnTo>
                <a:lnTo>
                  <a:pt x="393306" y="1348727"/>
                </a:lnTo>
                <a:lnTo>
                  <a:pt x="435178" y="1368094"/>
                </a:lnTo>
                <a:lnTo>
                  <a:pt x="478434" y="1384769"/>
                </a:lnTo>
                <a:lnTo>
                  <a:pt x="522998" y="1398663"/>
                </a:lnTo>
                <a:lnTo>
                  <a:pt x="568744" y="1409649"/>
                </a:lnTo>
                <a:lnTo>
                  <a:pt x="615581" y="1417624"/>
                </a:lnTo>
                <a:lnTo>
                  <a:pt x="663397" y="1422488"/>
                </a:lnTo>
                <a:lnTo>
                  <a:pt x="712076" y="1424139"/>
                </a:lnTo>
                <a:lnTo>
                  <a:pt x="760755" y="1422488"/>
                </a:lnTo>
                <a:lnTo>
                  <a:pt x="808558" y="1417624"/>
                </a:lnTo>
                <a:lnTo>
                  <a:pt x="855395" y="1409649"/>
                </a:lnTo>
                <a:lnTo>
                  <a:pt x="901153" y="1398663"/>
                </a:lnTo>
                <a:lnTo>
                  <a:pt x="945705" y="1384769"/>
                </a:lnTo>
                <a:lnTo>
                  <a:pt x="988974" y="1368094"/>
                </a:lnTo>
                <a:lnTo>
                  <a:pt x="1030833" y="1348727"/>
                </a:lnTo>
                <a:lnTo>
                  <a:pt x="1071181" y="1326781"/>
                </a:lnTo>
                <a:lnTo>
                  <a:pt x="1109916" y="1302372"/>
                </a:lnTo>
                <a:lnTo>
                  <a:pt x="1146924" y="1275588"/>
                </a:lnTo>
                <a:lnTo>
                  <a:pt x="1182103" y="1246543"/>
                </a:lnTo>
                <a:lnTo>
                  <a:pt x="1215339" y="1215351"/>
                </a:lnTo>
                <a:lnTo>
                  <a:pt x="1246543" y="1182116"/>
                </a:lnTo>
                <a:lnTo>
                  <a:pt x="1275575" y="1146937"/>
                </a:lnTo>
                <a:lnTo>
                  <a:pt x="1302359" y="1109929"/>
                </a:lnTo>
                <a:lnTo>
                  <a:pt x="1326781" y="1071194"/>
                </a:lnTo>
                <a:lnTo>
                  <a:pt x="1348727" y="1030846"/>
                </a:lnTo>
                <a:lnTo>
                  <a:pt x="1368094" y="988987"/>
                </a:lnTo>
                <a:lnTo>
                  <a:pt x="1384769" y="945718"/>
                </a:lnTo>
                <a:lnTo>
                  <a:pt x="1398663" y="901153"/>
                </a:lnTo>
                <a:lnTo>
                  <a:pt x="1409649" y="855408"/>
                </a:lnTo>
                <a:lnTo>
                  <a:pt x="1417624" y="808570"/>
                </a:lnTo>
                <a:lnTo>
                  <a:pt x="1422501" y="760755"/>
                </a:lnTo>
                <a:lnTo>
                  <a:pt x="1422539" y="759498"/>
                </a:lnTo>
                <a:lnTo>
                  <a:pt x="1424139" y="712076"/>
                </a:lnTo>
                <a:close/>
              </a:path>
            </a:pathLst>
          </a:custGeom>
          <a:solidFill>
            <a:srgbClr val="A6A8A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9470906" y="5619239"/>
            <a:ext cx="770255" cy="75501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4750" spc="305" dirty="0">
                <a:solidFill>
                  <a:srgbClr val="FDFDFD"/>
                </a:solidFill>
                <a:latin typeface="Tahoma"/>
                <a:cs typeface="Tahoma"/>
              </a:rPr>
              <a:t>03</a:t>
            </a:r>
            <a:endParaRPr sz="4750">
              <a:latin typeface="Tahoma"/>
              <a:cs typeface="Tahoma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0993705" y="5436474"/>
            <a:ext cx="5386705" cy="1092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16700"/>
              </a:lnSpc>
              <a:spcBef>
                <a:spcPts val="95"/>
              </a:spcBef>
            </a:pPr>
            <a:r>
              <a:rPr sz="3000" spc="-280" dirty="0">
                <a:latin typeface="Arial Black"/>
                <a:cs typeface="Arial Black"/>
              </a:rPr>
              <a:t>Faster</a:t>
            </a:r>
            <a:r>
              <a:rPr sz="3000" spc="-375" dirty="0">
                <a:latin typeface="Arial Black"/>
                <a:cs typeface="Arial Black"/>
              </a:rPr>
              <a:t> </a:t>
            </a:r>
            <a:r>
              <a:rPr sz="3000" spc="-210" dirty="0">
                <a:latin typeface="Arial Black"/>
                <a:cs typeface="Arial Black"/>
              </a:rPr>
              <a:t>operation</a:t>
            </a:r>
            <a:r>
              <a:rPr sz="3000" spc="-370" dirty="0">
                <a:latin typeface="Arial Black"/>
                <a:cs typeface="Arial Black"/>
              </a:rPr>
              <a:t> </a:t>
            </a:r>
            <a:r>
              <a:rPr sz="3000" spc="-245" dirty="0">
                <a:latin typeface="Arial Black"/>
                <a:cs typeface="Arial Black"/>
              </a:rPr>
              <a:t>compared</a:t>
            </a:r>
            <a:r>
              <a:rPr sz="3000" spc="-370" dirty="0">
                <a:latin typeface="Arial Black"/>
                <a:cs typeface="Arial Black"/>
              </a:rPr>
              <a:t> </a:t>
            </a:r>
            <a:r>
              <a:rPr sz="3000" spc="-25" dirty="0">
                <a:latin typeface="Arial Black"/>
                <a:cs typeface="Arial Black"/>
              </a:rPr>
              <a:t>to </a:t>
            </a:r>
            <a:r>
              <a:rPr sz="3000" spc="-250" dirty="0">
                <a:latin typeface="Arial Black"/>
                <a:cs typeface="Arial Black"/>
              </a:rPr>
              <a:t>manual</a:t>
            </a:r>
            <a:r>
              <a:rPr sz="3000" spc="-365" dirty="0">
                <a:latin typeface="Arial Black"/>
                <a:cs typeface="Arial Black"/>
              </a:rPr>
              <a:t> </a:t>
            </a:r>
            <a:r>
              <a:rPr sz="3000" spc="-310" dirty="0">
                <a:latin typeface="Arial Black"/>
                <a:cs typeface="Arial Black"/>
              </a:rPr>
              <a:t>systems</a:t>
            </a:r>
            <a:endParaRPr sz="3000">
              <a:latin typeface="Arial Black"/>
              <a:cs typeface="Arial Black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8618093" y="7094752"/>
            <a:ext cx="1424305" cy="1424305"/>
          </a:xfrm>
          <a:custGeom>
            <a:avLst/>
            <a:gdLst/>
            <a:ahLst/>
            <a:cxnLst/>
            <a:rect l="l" t="t" r="r" b="b"/>
            <a:pathLst>
              <a:path w="1424304" h="1424304">
                <a:moveTo>
                  <a:pt x="1368539" y="712076"/>
                </a:moveTo>
                <a:lnTo>
                  <a:pt x="1366735" y="663155"/>
                </a:lnTo>
                <a:lnTo>
                  <a:pt x="1361414" y="615200"/>
                </a:lnTo>
                <a:lnTo>
                  <a:pt x="1352689" y="568337"/>
                </a:lnTo>
                <a:lnTo>
                  <a:pt x="1340700" y="522693"/>
                </a:lnTo>
                <a:lnTo>
                  <a:pt x="1325575" y="478396"/>
                </a:lnTo>
                <a:lnTo>
                  <a:pt x="1307439" y="435584"/>
                </a:lnTo>
                <a:lnTo>
                  <a:pt x="1286408" y="394360"/>
                </a:lnTo>
                <a:lnTo>
                  <a:pt x="1262634" y="354876"/>
                </a:lnTo>
                <a:lnTo>
                  <a:pt x="1236230" y="317258"/>
                </a:lnTo>
                <a:lnTo>
                  <a:pt x="1207325" y="281622"/>
                </a:lnTo>
                <a:lnTo>
                  <a:pt x="1176045" y="248094"/>
                </a:lnTo>
                <a:lnTo>
                  <a:pt x="1142530" y="216827"/>
                </a:lnTo>
                <a:lnTo>
                  <a:pt x="1106893" y="187921"/>
                </a:lnTo>
                <a:lnTo>
                  <a:pt x="1069276" y="161505"/>
                </a:lnTo>
                <a:lnTo>
                  <a:pt x="1029792" y="137731"/>
                </a:lnTo>
                <a:lnTo>
                  <a:pt x="988580" y="116713"/>
                </a:lnTo>
                <a:lnTo>
                  <a:pt x="945756" y="98577"/>
                </a:lnTo>
                <a:lnTo>
                  <a:pt x="901458" y="83439"/>
                </a:lnTo>
                <a:lnTo>
                  <a:pt x="855814" y="71450"/>
                </a:lnTo>
                <a:lnTo>
                  <a:pt x="808951" y="62738"/>
                </a:lnTo>
                <a:lnTo>
                  <a:pt x="760996" y="57404"/>
                </a:lnTo>
                <a:lnTo>
                  <a:pt x="712063" y="55600"/>
                </a:lnTo>
                <a:lnTo>
                  <a:pt x="663143" y="57404"/>
                </a:lnTo>
                <a:lnTo>
                  <a:pt x="615188" y="62738"/>
                </a:lnTo>
                <a:lnTo>
                  <a:pt x="568325" y="71450"/>
                </a:lnTo>
                <a:lnTo>
                  <a:pt x="522681" y="83439"/>
                </a:lnTo>
                <a:lnTo>
                  <a:pt x="478383" y="98577"/>
                </a:lnTo>
                <a:lnTo>
                  <a:pt x="435559" y="116713"/>
                </a:lnTo>
                <a:lnTo>
                  <a:pt x="394347" y="137731"/>
                </a:lnTo>
                <a:lnTo>
                  <a:pt x="354863" y="161505"/>
                </a:lnTo>
                <a:lnTo>
                  <a:pt x="317233" y="187921"/>
                </a:lnTo>
                <a:lnTo>
                  <a:pt x="281597" y="216827"/>
                </a:lnTo>
                <a:lnTo>
                  <a:pt x="248081" y="248094"/>
                </a:lnTo>
                <a:lnTo>
                  <a:pt x="216801" y="281622"/>
                </a:lnTo>
                <a:lnTo>
                  <a:pt x="187896" y="317258"/>
                </a:lnTo>
                <a:lnTo>
                  <a:pt x="161493" y="354876"/>
                </a:lnTo>
                <a:lnTo>
                  <a:pt x="137718" y="394360"/>
                </a:lnTo>
                <a:lnTo>
                  <a:pt x="116700" y="435571"/>
                </a:lnTo>
                <a:lnTo>
                  <a:pt x="98552" y="478396"/>
                </a:lnTo>
                <a:lnTo>
                  <a:pt x="83426" y="522693"/>
                </a:lnTo>
                <a:lnTo>
                  <a:pt x="71437" y="568337"/>
                </a:lnTo>
                <a:lnTo>
                  <a:pt x="62712" y="615200"/>
                </a:lnTo>
                <a:lnTo>
                  <a:pt x="57391" y="663155"/>
                </a:lnTo>
                <a:lnTo>
                  <a:pt x="55587" y="712076"/>
                </a:lnTo>
                <a:lnTo>
                  <a:pt x="57391" y="760996"/>
                </a:lnTo>
                <a:lnTo>
                  <a:pt x="62725" y="808964"/>
                </a:lnTo>
                <a:lnTo>
                  <a:pt x="71437" y="855827"/>
                </a:lnTo>
                <a:lnTo>
                  <a:pt x="83426" y="901471"/>
                </a:lnTo>
                <a:lnTo>
                  <a:pt x="98552" y="945769"/>
                </a:lnTo>
                <a:lnTo>
                  <a:pt x="116700" y="988580"/>
                </a:lnTo>
                <a:lnTo>
                  <a:pt x="137718" y="1029804"/>
                </a:lnTo>
                <a:lnTo>
                  <a:pt x="161493" y="1069289"/>
                </a:lnTo>
                <a:lnTo>
                  <a:pt x="187909" y="1106906"/>
                </a:lnTo>
                <a:lnTo>
                  <a:pt x="216814" y="1142542"/>
                </a:lnTo>
                <a:lnTo>
                  <a:pt x="248081" y="1176070"/>
                </a:lnTo>
                <a:lnTo>
                  <a:pt x="281609" y="1207338"/>
                </a:lnTo>
                <a:lnTo>
                  <a:pt x="317246" y="1236243"/>
                </a:lnTo>
                <a:lnTo>
                  <a:pt x="354863" y="1262659"/>
                </a:lnTo>
                <a:lnTo>
                  <a:pt x="394347" y="1286433"/>
                </a:lnTo>
                <a:lnTo>
                  <a:pt x="435559" y="1307452"/>
                </a:lnTo>
                <a:lnTo>
                  <a:pt x="478383" y="1325587"/>
                </a:lnTo>
                <a:lnTo>
                  <a:pt x="522681" y="1340726"/>
                </a:lnTo>
                <a:lnTo>
                  <a:pt x="568325" y="1352715"/>
                </a:lnTo>
                <a:lnTo>
                  <a:pt x="615188" y="1361427"/>
                </a:lnTo>
                <a:lnTo>
                  <a:pt x="663143" y="1366761"/>
                </a:lnTo>
                <a:lnTo>
                  <a:pt x="712063" y="1368564"/>
                </a:lnTo>
                <a:lnTo>
                  <a:pt x="760996" y="1366761"/>
                </a:lnTo>
                <a:lnTo>
                  <a:pt x="808951" y="1361427"/>
                </a:lnTo>
                <a:lnTo>
                  <a:pt x="855814" y="1352715"/>
                </a:lnTo>
                <a:lnTo>
                  <a:pt x="901458" y="1340726"/>
                </a:lnTo>
                <a:lnTo>
                  <a:pt x="945756" y="1325587"/>
                </a:lnTo>
                <a:lnTo>
                  <a:pt x="988580" y="1307452"/>
                </a:lnTo>
                <a:lnTo>
                  <a:pt x="1029792" y="1286433"/>
                </a:lnTo>
                <a:lnTo>
                  <a:pt x="1069276" y="1262659"/>
                </a:lnTo>
                <a:lnTo>
                  <a:pt x="1106893" y="1236243"/>
                </a:lnTo>
                <a:lnTo>
                  <a:pt x="1142530" y="1207338"/>
                </a:lnTo>
                <a:lnTo>
                  <a:pt x="1176045" y="1176070"/>
                </a:lnTo>
                <a:lnTo>
                  <a:pt x="1207325" y="1142542"/>
                </a:lnTo>
                <a:lnTo>
                  <a:pt x="1236230" y="1106906"/>
                </a:lnTo>
                <a:lnTo>
                  <a:pt x="1262634" y="1069289"/>
                </a:lnTo>
                <a:lnTo>
                  <a:pt x="1286408" y="1029804"/>
                </a:lnTo>
                <a:lnTo>
                  <a:pt x="1307439" y="988580"/>
                </a:lnTo>
                <a:lnTo>
                  <a:pt x="1325575" y="945769"/>
                </a:lnTo>
                <a:lnTo>
                  <a:pt x="1340700" y="901471"/>
                </a:lnTo>
                <a:lnTo>
                  <a:pt x="1352689" y="855827"/>
                </a:lnTo>
                <a:lnTo>
                  <a:pt x="1361414" y="808964"/>
                </a:lnTo>
                <a:lnTo>
                  <a:pt x="1366735" y="760996"/>
                </a:lnTo>
                <a:lnTo>
                  <a:pt x="1368539" y="712076"/>
                </a:lnTo>
                <a:close/>
              </a:path>
              <a:path w="1424304" h="1424304">
                <a:moveTo>
                  <a:pt x="1424139" y="712076"/>
                </a:moveTo>
                <a:lnTo>
                  <a:pt x="1422488" y="663397"/>
                </a:lnTo>
                <a:lnTo>
                  <a:pt x="1417624" y="615594"/>
                </a:lnTo>
                <a:lnTo>
                  <a:pt x="1409649" y="568756"/>
                </a:lnTo>
                <a:lnTo>
                  <a:pt x="1405572" y="551802"/>
                </a:lnTo>
                <a:lnTo>
                  <a:pt x="1405572" y="712076"/>
                </a:lnTo>
                <a:lnTo>
                  <a:pt x="1403972" y="759498"/>
                </a:lnTo>
                <a:lnTo>
                  <a:pt x="1399235" y="806056"/>
                </a:lnTo>
                <a:lnTo>
                  <a:pt x="1391462" y="851674"/>
                </a:lnTo>
                <a:lnTo>
                  <a:pt x="1380756" y="896226"/>
                </a:lnTo>
                <a:lnTo>
                  <a:pt x="1367243" y="939634"/>
                </a:lnTo>
                <a:lnTo>
                  <a:pt x="1350987" y="981773"/>
                </a:lnTo>
                <a:lnTo>
                  <a:pt x="1332128" y="1022540"/>
                </a:lnTo>
                <a:lnTo>
                  <a:pt x="1310754" y="1061834"/>
                </a:lnTo>
                <a:lnTo>
                  <a:pt x="1286979" y="1099553"/>
                </a:lnTo>
                <a:lnTo>
                  <a:pt x="1260894" y="1135595"/>
                </a:lnTo>
                <a:lnTo>
                  <a:pt x="1232598" y="1169860"/>
                </a:lnTo>
                <a:lnTo>
                  <a:pt x="1202220" y="1202232"/>
                </a:lnTo>
                <a:lnTo>
                  <a:pt x="1169847" y="1232611"/>
                </a:lnTo>
                <a:lnTo>
                  <a:pt x="1135583" y="1260894"/>
                </a:lnTo>
                <a:lnTo>
                  <a:pt x="1099540" y="1286979"/>
                </a:lnTo>
                <a:lnTo>
                  <a:pt x="1061821" y="1310767"/>
                </a:lnTo>
                <a:lnTo>
                  <a:pt x="1022515" y="1332141"/>
                </a:lnTo>
                <a:lnTo>
                  <a:pt x="981748" y="1351000"/>
                </a:lnTo>
                <a:lnTo>
                  <a:pt x="939609" y="1367243"/>
                </a:lnTo>
                <a:lnTo>
                  <a:pt x="896213" y="1380769"/>
                </a:lnTo>
                <a:lnTo>
                  <a:pt x="851662" y="1391475"/>
                </a:lnTo>
                <a:lnTo>
                  <a:pt x="806043" y="1399247"/>
                </a:lnTo>
                <a:lnTo>
                  <a:pt x="759485" y="1403985"/>
                </a:lnTo>
                <a:lnTo>
                  <a:pt x="712063" y="1405585"/>
                </a:lnTo>
                <a:lnTo>
                  <a:pt x="664654" y="1403985"/>
                </a:lnTo>
                <a:lnTo>
                  <a:pt x="618096" y="1399247"/>
                </a:lnTo>
                <a:lnTo>
                  <a:pt x="572477" y="1391475"/>
                </a:lnTo>
                <a:lnTo>
                  <a:pt x="527926" y="1380769"/>
                </a:lnTo>
                <a:lnTo>
                  <a:pt x="484517" y="1367243"/>
                </a:lnTo>
                <a:lnTo>
                  <a:pt x="442391" y="1351000"/>
                </a:lnTo>
                <a:lnTo>
                  <a:pt x="401612" y="1332141"/>
                </a:lnTo>
                <a:lnTo>
                  <a:pt x="362318" y="1310767"/>
                </a:lnTo>
                <a:lnTo>
                  <a:pt x="324599" y="1286979"/>
                </a:lnTo>
                <a:lnTo>
                  <a:pt x="288556" y="1260894"/>
                </a:lnTo>
                <a:lnTo>
                  <a:pt x="254292" y="1232611"/>
                </a:lnTo>
                <a:lnTo>
                  <a:pt x="221919" y="1202232"/>
                </a:lnTo>
                <a:lnTo>
                  <a:pt x="191541" y="1169860"/>
                </a:lnTo>
                <a:lnTo>
                  <a:pt x="163258" y="1135595"/>
                </a:lnTo>
                <a:lnTo>
                  <a:pt x="137172" y="1099553"/>
                </a:lnTo>
                <a:lnTo>
                  <a:pt x="113385" y="1061834"/>
                </a:lnTo>
                <a:lnTo>
                  <a:pt x="92011" y="1022540"/>
                </a:lnTo>
                <a:lnTo>
                  <a:pt x="73152" y="981773"/>
                </a:lnTo>
                <a:lnTo>
                  <a:pt x="56908" y="939634"/>
                </a:lnTo>
                <a:lnTo>
                  <a:pt x="43383" y="896226"/>
                </a:lnTo>
                <a:lnTo>
                  <a:pt x="32689" y="851674"/>
                </a:lnTo>
                <a:lnTo>
                  <a:pt x="24917" y="806056"/>
                </a:lnTo>
                <a:lnTo>
                  <a:pt x="20167" y="759498"/>
                </a:lnTo>
                <a:lnTo>
                  <a:pt x="18567" y="712076"/>
                </a:lnTo>
                <a:lnTo>
                  <a:pt x="20167" y="664679"/>
                </a:lnTo>
                <a:lnTo>
                  <a:pt x="24917" y="618109"/>
                </a:lnTo>
                <a:lnTo>
                  <a:pt x="32689" y="572503"/>
                </a:lnTo>
                <a:lnTo>
                  <a:pt x="43383" y="527939"/>
                </a:lnTo>
                <a:lnTo>
                  <a:pt x="56908" y="484543"/>
                </a:lnTo>
                <a:lnTo>
                  <a:pt x="73152" y="442404"/>
                </a:lnTo>
                <a:lnTo>
                  <a:pt x="92011" y="401637"/>
                </a:lnTo>
                <a:lnTo>
                  <a:pt x="113385" y="362331"/>
                </a:lnTo>
                <a:lnTo>
                  <a:pt x="137172" y="324612"/>
                </a:lnTo>
                <a:lnTo>
                  <a:pt x="163258" y="288569"/>
                </a:lnTo>
                <a:lnTo>
                  <a:pt x="191541" y="254304"/>
                </a:lnTo>
                <a:lnTo>
                  <a:pt x="221919" y="221932"/>
                </a:lnTo>
                <a:lnTo>
                  <a:pt x="254292" y="191554"/>
                </a:lnTo>
                <a:lnTo>
                  <a:pt x="288556" y="163271"/>
                </a:lnTo>
                <a:lnTo>
                  <a:pt x="324599" y="137185"/>
                </a:lnTo>
                <a:lnTo>
                  <a:pt x="362318" y="113398"/>
                </a:lnTo>
                <a:lnTo>
                  <a:pt x="401612" y="92024"/>
                </a:lnTo>
                <a:lnTo>
                  <a:pt x="442391" y="73164"/>
                </a:lnTo>
                <a:lnTo>
                  <a:pt x="484517" y="56921"/>
                </a:lnTo>
                <a:lnTo>
                  <a:pt x="527926" y="43395"/>
                </a:lnTo>
                <a:lnTo>
                  <a:pt x="572477" y="32702"/>
                </a:lnTo>
                <a:lnTo>
                  <a:pt x="618096" y="24930"/>
                </a:lnTo>
                <a:lnTo>
                  <a:pt x="664654" y="20180"/>
                </a:lnTo>
                <a:lnTo>
                  <a:pt x="712063" y="18580"/>
                </a:lnTo>
                <a:lnTo>
                  <a:pt x="759485" y="20180"/>
                </a:lnTo>
                <a:lnTo>
                  <a:pt x="806043" y="24930"/>
                </a:lnTo>
                <a:lnTo>
                  <a:pt x="851662" y="32702"/>
                </a:lnTo>
                <a:lnTo>
                  <a:pt x="896213" y="43395"/>
                </a:lnTo>
                <a:lnTo>
                  <a:pt x="939609" y="56921"/>
                </a:lnTo>
                <a:lnTo>
                  <a:pt x="981748" y="73164"/>
                </a:lnTo>
                <a:lnTo>
                  <a:pt x="1022515" y="92024"/>
                </a:lnTo>
                <a:lnTo>
                  <a:pt x="1061821" y="113398"/>
                </a:lnTo>
                <a:lnTo>
                  <a:pt x="1099540" y="137185"/>
                </a:lnTo>
                <a:lnTo>
                  <a:pt x="1135583" y="163271"/>
                </a:lnTo>
                <a:lnTo>
                  <a:pt x="1169847" y="191554"/>
                </a:lnTo>
                <a:lnTo>
                  <a:pt x="1202220" y="221932"/>
                </a:lnTo>
                <a:lnTo>
                  <a:pt x="1232598" y="254304"/>
                </a:lnTo>
                <a:lnTo>
                  <a:pt x="1260881" y="288569"/>
                </a:lnTo>
                <a:lnTo>
                  <a:pt x="1286967" y="324612"/>
                </a:lnTo>
                <a:lnTo>
                  <a:pt x="1310754" y="362331"/>
                </a:lnTo>
                <a:lnTo>
                  <a:pt x="1332128" y="401637"/>
                </a:lnTo>
                <a:lnTo>
                  <a:pt x="1350987" y="442404"/>
                </a:lnTo>
                <a:lnTo>
                  <a:pt x="1367231" y="484543"/>
                </a:lnTo>
                <a:lnTo>
                  <a:pt x="1380756" y="527939"/>
                </a:lnTo>
                <a:lnTo>
                  <a:pt x="1391462" y="572503"/>
                </a:lnTo>
                <a:lnTo>
                  <a:pt x="1399235" y="618109"/>
                </a:lnTo>
                <a:lnTo>
                  <a:pt x="1403972" y="664679"/>
                </a:lnTo>
                <a:lnTo>
                  <a:pt x="1405572" y="712076"/>
                </a:lnTo>
                <a:lnTo>
                  <a:pt x="1405572" y="551802"/>
                </a:lnTo>
                <a:lnTo>
                  <a:pt x="1384769" y="478447"/>
                </a:lnTo>
                <a:lnTo>
                  <a:pt x="1368094" y="435178"/>
                </a:lnTo>
                <a:lnTo>
                  <a:pt x="1348727" y="393319"/>
                </a:lnTo>
                <a:lnTo>
                  <a:pt x="1326781" y="352971"/>
                </a:lnTo>
                <a:lnTo>
                  <a:pt x="1302359" y="314236"/>
                </a:lnTo>
                <a:lnTo>
                  <a:pt x="1275575" y="277228"/>
                </a:lnTo>
                <a:lnTo>
                  <a:pt x="1246530" y="242049"/>
                </a:lnTo>
                <a:lnTo>
                  <a:pt x="1215339" y="208813"/>
                </a:lnTo>
                <a:lnTo>
                  <a:pt x="1182103" y="177609"/>
                </a:lnTo>
                <a:lnTo>
                  <a:pt x="1146924" y="148564"/>
                </a:lnTo>
                <a:lnTo>
                  <a:pt x="1109916" y="121780"/>
                </a:lnTo>
                <a:lnTo>
                  <a:pt x="1071181" y="97370"/>
                </a:lnTo>
                <a:lnTo>
                  <a:pt x="1030833" y="75425"/>
                </a:lnTo>
                <a:lnTo>
                  <a:pt x="988974" y="56057"/>
                </a:lnTo>
                <a:lnTo>
                  <a:pt x="945705" y="39370"/>
                </a:lnTo>
                <a:lnTo>
                  <a:pt x="901141" y="25488"/>
                </a:lnTo>
                <a:lnTo>
                  <a:pt x="855395" y="14503"/>
                </a:lnTo>
                <a:lnTo>
                  <a:pt x="808558" y="6515"/>
                </a:lnTo>
                <a:lnTo>
                  <a:pt x="760742" y="1651"/>
                </a:lnTo>
                <a:lnTo>
                  <a:pt x="712063" y="0"/>
                </a:lnTo>
                <a:lnTo>
                  <a:pt x="663384" y="1651"/>
                </a:lnTo>
                <a:lnTo>
                  <a:pt x="615581" y="6515"/>
                </a:lnTo>
                <a:lnTo>
                  <a:pt x="568744" y="14503"/>
                </a:lnTo>
                <a:lnTo>
                  <a:pt x="522998" y="25488"/>
                </a:lnTo>
                <a:lnTo>
                  <a:pt x="478434" y="39370"/>
                </a:lnTo>
                <a:lnTo>
                  <a:pt x="435165" y="56057"/>
                </a:lnTo>
                <a:lnTo>
                  <a:pt x="393306" y="75425"/>
                </a:lnTo>
                <a:lnTo>
                  <a:pt x="352958" y="97370"/>
                </a:lnTo>
                <a:lnTo>
                  <a:pt x="314223" y="121780"/>
                </a:lnTo>
                <a:lnTo>
                  <a:pt x="277215" y="148564"/>
                </a:lnTo>
                <a:lnTo>
                  <a:pt x="242036" y="177609"/>
                </a:lnTo>
                <a:lnTo>
                  <a:pt x="208800" y="208813"/>
                </a:lnTo>
                <a:lnTo>
                  <a:pt x="177609" y="242049"/>
                </a:lnTo>
                <a:lnTo>
                  <a:pt x="148564" y="277228"/>
                </a:lnTo>
                <a:lnTo>
                  <a:pt x="121780" y="314236"/>
                </a:lnTo>
                <a:lnTo>
                  <a:pt x="97358" y="352971"/>
                </a:lnTo>
                <a:lnTo>
                  <a:pt x="75412" y="393319"/>
                </a:lnTo>
                <a:lnTo>
                  <a:pt x="56045" y="435178"/>
                </a:lnTo>
                <a:lnTo>
                  <a:pt x="39370" y="478447"/>
                </a:lnTo>
                <a:lnTo>
                  <a:pt x="25476" y="522998"/>
                </a:lnTo>
                <a:lnTo>
                  <a:pt x="14490" y="568756"/>
                </a:lnTo>
                <a:lnTo>
                  <a:pt x="6515" y="615594"/>
                </a:lnTo>
                <a:lnTo>
                  <a:pt x="1651" y="663397"/>
                </a:lnTo>
                <a:lnTo>
                  <a:pt x="0" y="712076"/>
                </a:lnTo>
                <a:lnTo>
                  <a:pt x="1651" y="760755"/>
                </a:lnTo>
                <a:lnTo>
                  <a:pt x="6515" y="808570"/>
                </a:lnTo>
                <a:lnTo>
                  <a:pt x="14490" y="855408"/>
                </a:lnTo>
                <a:lnTo>
                  <a:pt x="25476" y="901153"/>
                </a:lnTo>
                <a:lnTo>
                  <a:pt x="39370" y="945718"/>
                </a:lnTo>
                <a:lnTo>
                  <a:pt x="56045" y="988987"/>
                </a:lnTo>
                <a:lnTo>
                  <a:pt x="75412" y="1030846"/>
                </a:lnTo>
                <a:lnTo>
                  <a:pt x="97358" y="1071194"/>
                </a:lnTo>
                <a:lnTo>
                  <a:pt x="121780" y="1109929"/>
                </a:lnTo>
                <a:lnTo>
                  <a:pt x="148564" y="1146937"/>
                </a:lnTo>
                <a:lnTo>
                  <a:pt x="177609" y="1182116"/>
                </a:lnTo>
                <a:lnTo>
                  <a:pt x="208800" y="1215351"/>
                </a:lnTo>
                <a:lnTo>
                  <a:pt x="242036" y="1246543"/>
                </a:lnTo>
                <a:lnTo>
                  <a:pt x="277215" y="1275588"/>
                </a:lnTo>
                <a:lnTo>
                  <a:pt x="314223" y="1302372"/>
                </a:lnTo>
                <a:lnTo>
                  <a:pt x="352958" y="1326781"/>
                </a:lnTo>
                <a:lnTo>
                  <a:pt x="393306" y="1348727"/>
                </a:lnTo>
                <a:lnTo>
                  <a:pt x="435165" y="1368094"/>
                </a:lnTo>
                <a:lnTo>
                  <a:pt x="478434" y="1384782"/>
                </a:lnTo>
                <a:lnTo>
                  <a:pt x="522998" y="1398663"/>
                </a:lnTo>
                <a:lnTo>
                  <a:pt x="568744" y="1409649"/>
                </a:lnTo>
                <a:lnTo>
                  <a:pt x="615581" y="1417624"/>
                </a:lnTo>
                <a:lnTo>
                  <a:pt x="663384" y="1422501"/>
                </a:lnTo>
                <a:lnTo>
                  <a:pt x="712063" y="1424139"/>
                </a:lnTo>
                <a:lnTo>
                  <a:pt x="760742" y="1422501"/>
                </a:lnTo>
                <a:lnTo>
                  <a:pt x="808558" y="1417624"/>
                </a:lnTo>
                <a:lnTo>
                  <a:pt x="855395" y="1409649"/>
                </a:lnTo>
                <a:lnTo>
                  <a:pt x="872312" y="1405585"/>
                </a:lnTo>
                <a:lnTo>
                  <a:pt x="901141" y="1398663"/>
                </a:lnTo>
                <a:lnTo>
                  <a:pt x="945705" y="1384782"/>
                </a:lnTo>
                <a:lnTo>
                  <a:pt x="988974" y="1368094"/>
                </a:lnTo>
                <a:lnTo>
                  <a:pt x="1030833" y="1348727"/>
                </a:lnTo>
                <a:lnTo>
                  <a:pt x="1071181" y="1326781"/>
                </a:lnTo>
                <a:lnTo>
                  <a:pt x="1109916" y="1302372"/>
                </a:lnTo>
                <a:lnTo>
                  <a:pt x="1146924" y="1275588"/>
                </a:lnTo>
                <a:lnTo>
                  <a:pt x="1182103" y="1246543"/>
                </a:lnTo>
                <a:lnTo>
                  <a:pt x="1215339" y="1215351"/>
                </a:lnTo>
                <a:lnTo>
                  <a:pt x="1246530" y="1182116"/>
                </a:lnTo>
                <a:lnTo>
                  <a:pt x="1275575" y="1146937"/>
                </a:lnTo>
                <a:lnTo>
                  <a:pt x="1302359" y="1109929"/>
                </a:lnTo>
                <a:lnTo>
                  <a:pt x="1326781" y="1071194"/>
                </a:lnTo>
                <a:lnTo>
                  <a:pt x="1348727" y="1030846"/>
                </a:lnTo>
                <a:lnTo>
                  <a:pt x="1368094" y="988987"/>
                </a:lnTo>
                <a:lnTo>
                  <a:pt x="1384769" y="945718"/>
                </a:lnTo>
                <a:lnTo>
                  <a:pt x="1398651" y="901153"/>
                </a:lnTo>
                <a:lnTo>
                  <a:pt x="1409649" y="855408"/>
                </a:lnTo>
                <a:lnTo>
                  <a:pt x="1417624" y="808570"/>
                </a:lnTo>
                <a:lnTo>
                  <a:pt x="1422488" y="760755"/>
                </a:lnTo>
                <a:lnTo>
                  <a:pt x="1422539" y="759498"/>
                </a:lnTo>
                <a:lnTo>
                  <a:pt x="1424139" y="712076"/>
                </a:lnTo>
                <a:close/>
              </a:path>
            </a:pathLst>
          </a:custGeom>
          <a:solidFill>
            <a:srgbClr val="A6A8AB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7" name="object 17"/>
          <p:cNvGrpSpPr/>
          <p:nvPr/>
        </p:nvGrpSpPr>
        <p:grpSpPr>
          <a:xfrm>
            <a:off x="7867357" y="2617927"/>
            <a:ext cx="857885" cy="5194935"/>
            <a:chOff x="7867357" y="2617927"/>
            <a:chExt cx="857885" cy="5194935"/>
          </a:xfrm>
        </p:grpSpPr>
        <p:sp>
          <p:nvSpPr>
            <p:cNvPr id="18" name="object 18"/>
            <p:cNvSpPr/>
            <p:nvPr/>
          </p:nvSpPr>
          <p:spPr>
            <a:xfrm>
              <a:off x="7905455" y="2656031"/>
              <a:ext cx="374015" cy="374015"/>
            </a:xfrm>
            <a:custGeom>
              <a:avLst/>
              <a:gdLst/>
              <a:ahLst/>
              <a:cxnLst/>
              <a:rect l="l" t="t" r="r" b="b"/>
              <a:pathLst>
                <a:path w="374015" h="374014">
                  <a:moveTo>
                    <a:pt x="186803" y="373607"/>
                  </a:moveTo>
                  <a:lnTo>
                    <a:pt x="137143" y="366934"/>
                  </a:lnTo>
                  <a:lnTo>
                    <a:pt x="92520" y="348102"/>
                  </a:lnTo>
                  <a:lnTo>
                    <a:pt x="54713" y="318893"/>
                  </a:lnTo>
                  <a:lnTo>
                    <a:pt x="25504" y="281086"/>
                  </a:lnTo>
                  <a:lnTo>
                    <a:pt x="6672" y="236463"/>
                  </a:lnTo>
                  <a:lnTo>
                    <a:pt x="0" y="186803"/>
                  </a:lnTo>
                  <a:lnTo>
                    <a:pt x="6672" y="137143"/>
                  </a:lnTo>
                  <a:lnTo>
                    <a:pt x="25504" y="92520"/>
                  </a:lnTo>
                  <a:lnTo>
                    <a:pt x="54713" y="54713"/>
                  </a:lnTo>
                  <a:lnTo>
                    <a:pt x="92520" y="25504"/>
                  </a:lnTo>
                  <a:lnTo>
                    <a:pt x="137143" y="6672"/>
                  </a:lnTo>
                  <a:lnTo>
                    <a:pt x="186803" y="0"/>
                  </a:lnTo>
                  <a:lnTo>
                    <a:pt x="236463" y="6672"/>
                  </a:lnTo>
                  <a:lnTo>
                    <a:pt x="281086" y="25504"/>
                  </a:lnTo>
                  <a:lnTo>
                    <a:pt x="318893" y="54713"/>
                  </a:lnTo>
                  <a:lnTo>
                    <a:pt x="348102" y="92520"/>
                  </a:lnTo>
                  <a:lnTo>
                    <a:pt x="366933" y="137143"/>
                  </a:lnTo>
                  <a:lnTo>
                    <a:pt x="373606" y="186803"/>
                  </a:lnTo>
                  <a:lnTo>
                    <a:pt x="366933" y="236463"/>
                  </a:lnTo>
                  <a:lnTo>
                    <a:pt x="348102" y="281086"/>
                  </a:lnTo>
                  <a:lnTo>
                    <a:pt x="318893" y="318893"/>
                  </a:lnTo>
                  <a:lnTo>
                    <a:pt x="281086" y="348102"/>
                  </a:lnTo>
                  <a:lnTo>
                    <a:pt x="236463" y="366934"/>
                  </a:lnTo>
                  <a:lnTo>
                    <a:pt x="186803" y="373607"/>
                  </a:lnTo>
                  <a:close/>
                </a:path>
              </a:pathLst>
            </a:custGeom>
            <a:solidFill>
              <a:srgbClr val="FDFDF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1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102996" y="2853570"/>
              <a:ext cx="174310" cy="174298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7905457" y="2656027"/>
              <a:ext cx="371475" cy="371475"/>
            </a:xfrm>
            <a:custGeom>
              <a:avLst/>
              <a:gdLst/>
              <a:ahLst/>
              <a:cxnLst/>
              <a:rect l="l" t="t" r="r" b="b"/>
              <a:pathLst>
                <a:path w="371475" h="371475">
                  <a:moveTo>
                    <a:pt x="371427" y="170947"/>
                  </a:moveTo>
                  <a:lnTo>
                    <a:pt x="348088" y="92497"/>
                  </a:lnTo>
                  <a:lnTo>
                    <a:pt x="318871" y="54692"/>
                  </a:lnTo>
                  <a:lnTo>
                    <a:pt x="281058" y="25488"/>
                  </a:lnTo>
                  <a:lnTo>
                    <a:pt x="236433" y="6664"/>
                  </a:lnTo>
                  <a:lnTo>
                    <a:pt x="186776" y="0"/>
                  </a:lnTo>
                  <a:lnTo>
                    <a:pt x="137123" y="6678"/>
                  </a:lnTo>
                  <a:lnTo>
                    <a:pt x="92507" y="25511"/>
                  </a:lnTo>
                  <a:lnTo>
                    <a:pt x="54709" y="54717"/>
                  </a:lnTo>
                  <a:lnTo>
                    <a:pt x="25505" y="92517"/>
                  </a:lnTo>
                  <a:lnTo>
                    <a:pt x="6675" y="137132"/>
                  </a:lnTo>
                  <a:lnTo>
                    <a:pt x="0" y="186782"/>
                  </a:lnTo>
                  <a:lnTo>
                    <a:pt x="6665" y="236436"/>
                  </a:lnTo>
                  <a:lnTo>
                    <a:pt x="25487" y="281057"/>
                  </a:lnTo>
                  <a:lnTo>
                    <a:pt x="54687" y="318867"/>
                  </a:lnTo>
                  <a:lnTo>
                    <a:pt x="92487" y="348083"/>
                  </a:lnTo>
                  <a:lnTo>
                    <a:pt x="137108" y="366923"/>
                  </a:lnTo>
                  <a:lnTo>
                    <a:pt x="170936" y="371447"/>
                  </a:lnTo>
                </a:path>
              </a:pathLst>
            </a:custGeom>
            <a:ln w="76199">
              <a:solidFill>
                <a:srgbClr val="9DA68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8315313" y="4180489"/>
              <a:ext cx="374015" cy="374015"/>
            </a:xfrm>
            <a:custGeom>
              <a:avLst/>
              <a:gdLst/>
              <a:ahLst/>
              <a:cxnLst/>
              <a:rect l="l" t="t" r="r" b="b"/>
              <a:pathLst>
                <a:path w="374015" h="374014">
                  <a:moveTo>
                    <a:pt x="186803" y="373607"/>
                  </a:moveTo>
                  <a:lnTo>
                    <a:pt x="137143" y="366934"/>
                  </a:lnTo>
                  <a:lnTo>
                    <a:pt x="92520" y="348103"/>
                  </a:lnTo>
                  <a:lnTo>
                    <a:pt x="54713" y="318893"/>
                  </a:lnTo>
                  <a:lnTo>
                    <a:pt x="25504" y="281086"/>
                  </a:lnTo>
                  <a:lnTo>
                    <a:pt x="6672" y="236463"/>
                  </a:lnTo>
                  <a:lnTo>
                    <a:pt x="0" y="186803"/>
                  </a:lnTo>
                  <a:lnTo>
                    <a:pt x="6672" y="137143"/>
                  </a:lnTo>
                  <a:lnTo>
                    <a:pt x="25504" y="92520"/>
                  </a:lnTo>
                  <a:lnTo>
                    <a:pt x="54713" y="54713"/>
                  </a:lnTo>
                  <a:lnTo>
                    <a:pt x="92520" y="25504"/>
                  </a:lnTo>
                  <a:lnTo>
                    <a:pt x="137143" y="6672"/>
                  </a:lnTo>
                  <a:lnTo>
                    <a:pt x="186803" y="0"/>
                  </a:lnTo>
                  <a:lnTo>
                    <a:pt x="236463" y="6672"/>
                  </a:lnTo>
                  <a:lnTo>
                    <a:pt x="281086" y="25504"/>
                  </a:lnTo>
                  <a:lnTo>
                    <a:pt x="318893" y="54713"/>
                  </a:lnTo>
                  <a:lnTo>
                    <a:pt x="348102" y="92520"/>
                  </a:lnTo>
                  <a:lnTo>
                    <a:pt x="366934" y="137143"/>
                  </a:lnTo>
                  <a:lnTo>
                    <a:pt x="373607" y="186803"/>
                  </a:lnTo>
                  <a:lnTo>
                    <a:pt x="366934" y="236463"/>
                  </a:lnTo>
                  <a:lnTo>
                    <a:pt x="348102" y="281086"/>
                  </a:lnTo>
                  <a:lnTo>
                    <a:pt x="318893" y="318893"/>
                  </a:lnTo>
                  <a:lnTo>
                    <a:pt x="281086" y="348103"/>
                  </a:lnTo>
                  <a:lnTo>
                    <a:pt x="236463" y="366934"/>
                  </a:lnTo>
                  <a:lnTo>
                    <a:pt x="186803" y="373607"/>
                  </a:lnTo>
                  <a:close/>
                </a:path>
              </a:pathLst>
            </a:custGeom>
            <a:solidFill>
              <a:srgbClr val="FDFDF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" name="object 22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508699" y="4378030"/>
              <a:ext cx="182530" cy="174296"/>
            </a:xfrm>
            <a:prstGeom prst="rect">
              <a:avLst/>
            </a:prstGeom>
          </p:spPr>
        </p:pic>
        <p:sp>
          <p:nvSpPr>
            <p:cNvPr id="23" name="object 23"/>
            <p:cNvSpPr/>
            <p:nvPr/>
          </p:nvSpPr>
          <p:spPr>
            <a:xfrm>
              <a:off x="8315316" y="4180486"/>
              <a:ext cx="371475" cy="371475"/>
            </a:xfrm>
            <a:custGeom>
              <a:avLst/>
              <a:gdLst/>
              <a:ahLst/>
              <a:cxnLst/>
              <a:rect l="l" t="t" r="r" b="b"/>
              <a:pathLst>
                <a:path w="371475" h="371475">
                  <a:moveTo>
                    <a:pt x="371427" y="170945"/>
                  </a:moveTo>
                  <a:lnTo>
                    <a:pt x="348088" y="92496"/>
                  </a:lnTo>
                  <a:lnTo>
                    <a:pt x="318871" y="54692"/>
                  </a:lnTo>
                  <a:lnTo>
                    <a:pt x="281059" y="25488"/>
                  </a:lnTo>
                  <a:lnTo>
                    <a:pt x="236433" y="6664"/>
                  </a:lnTo>
                  <a:lnTo>
                    <a:pt x="186776" y="0"/>
                  </a:lnTo>
                  <a:lnTo>
                    <a:pt x="137123" y="6678"/>
                  </a:lnTo>
                  <a:lnTo>
                    <a:pt x="92507" y="25511"/>
                  </a:lnTo>
                  <a:lnTo>
                    <a:pt x="54709" y="54717"/>
                  </a:lnTo>
                  <a:lnTo>
                    <a:pt x="25505" y="92517"/>
                  </a:lnTo>
                  <a:lnTo>
                    <a:pt x="6675" y="137132"/>
                  </a:lnTo>
                  <a:lnTo>
                    <a:pt x="0" y="186782"/>
                  </a:lnTo>
                  <a:lnTo>
                    <a:pt x="6665" y="236436"/>
                  </a:lnTo>
                  <a:lnTo>
                    <a:pt x="25487" y="281057"/>
                  </a:lnTo>
                  <a:lnTo>
                    <a:pt x="54687" y="318867"/>
                  </a:lnTo>
                  <a:lnTo>
                    <a:pt x="92487" y="348083"/>
                  </a:lnTo>
                  <a:lnTo>
                    <a:pt x="137108" y="366924"/>
                  </a:lnTo>
                  <a:lnTo>
                    <a:pt x="170935" y="371447"/>
                  </a:lnTo>
                </a:path>
              </a:pathLst>
            </a:custGeom>
            <a:ln w="76199">
              <a:solidFill>
                <a:srgbClr val="9DA68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7944227" y="7402838"/>
              <a:ext cx="374015" cy="374015"/>
            </a:xfrm>
            <a:custGeom>
              <a:avLst/>
              <a:gdLst/>
              <a:ahLst/>
              <a:cxnLst/>
              <a:rect l="l" t="t" r="r" b="b"/>
              <a:pathLst>
                <a:path w="374015" h="374015">
                  <a:moveTo>
                    <a:pt x="186803" y="373607"/>
                  </a:moveTo>
                  <a:lnTo>
                    <a:pt x="137143" y="366934"/>
                  </a:lnTo>
                  <a:lnTo>
                    <a:pt x="92520" y="348102"/>
                  </a:lnTo>
                  <a:lnTo>
                    <a:pt x="54713" y="318893"/>
                  </a:lnTo>
                  <a:lnTo>
                    <a:pt x="25504" y="281087"/>
                  </a:lnTo>
                  <a:lnTo>
                    <a:pt x="6672" y="236463"/>
                  </a:lnTo>
                  <a:lnTo>
                    <a:pt x="0" y="186803"/>
                  </a:lnTo>
                  <a:lnTo>
                    <a:pt x="6672" y="137143"/>
                  </a:lnTo>
                  <a:lnTo>
                    <a:pt x="25504" y="92520"/>
                  </a:lnTo>
                  <a:lnTo>
                    <a:pt x="54713" y="54713"/>
                  </a:lnTo>
                  <a:lnTo>
                    <a:pt x="92520" y="25504"/>
                  </a:lnTo>
                  <a:lnTo>
                    <a:pt x="137143" y="6672"/>
                  </a:lnTo>
                  <a:lnTo>
                    <a:pt x="186803" y="0"/>
                  </a:lnTo>
                  <a:lnTo>
                    <a:pt x="236463" y="6672"/>
                  </a:lnTo>
                  <a:lnTo>
                    <a:pt x="281086" y="25504"/>
                  </a:lnTo>
                  <a:lnTo>
                    <a:pt x="318893" y="54713"/>
                  </a:lnTo>
                  <a:lnTo>
                    <a:pt x="348102" y="92520"/>
                  </a:lnTo>
                  <a:lnTo>
                    <a:pt x="366933" y="137143"/>
                  </a:lnTo>
                  <a:lnTo>
                    <a:pt x="373606" y="186803"/>
                  </a:lnTo>
                  <a:lnTo>
                    <a:pt x="366933" y="236463"/>
                  </a:lnTo>
                  <a:lnTo>
                    <a:pt x="348102" y="281087"/>
                  </a:lnTo>
                  <a:lnTo>
                    <a:pt x="318893" y="318893"/>
                  </a:lnTo>
                  <a:lnTo>
                    <a:pt x="281086" y="348102"/>
                  </a:lnTo>
                  <a:lnTo>
                    <a:pt x="236463" y="366934"/>
                  </a:lnTo>
                  <a:lnTo>
                    <a:pt x="186803" y="373607"/>
                  </a:lnTo>
                  <a:close/>
                </a:path>
              </a:pathLst>
            </a:custGeom>
            <a:solidFill>
              <a:srgbClr val="FDFDF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5" name="object 2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137612" y="7596221"/>
              <a:ext cx="182532" cy="182518"/>
            </a:xfrm>
            <a:prstGeom prst="rect">
              <a:avLst/>
            </a:prstGeom>
          </p:spPr>
        </p:pic>
        <p:sp>
          <p:nvSpPr>
            <p:cNvPr id="26" name="object 26"/>
            <p:cNvSpPr/>
            <p:nvPr/>
          </p:nvSpPr>
          <p:spPr>
            <a:xfrm>
              <a:off x="7944230" y="7402835"/>
              <a:ext cx="371475" cy="371475"/>
            </a:xfrm>
            <a:custGeom>
              <a:avLst/>
              <a:gdLst/>
              <a:ahLst/>
              <a:cxnLst/>
              <a:rect l="l" t="t" r="r" b="b"/>
              <a:pathLst>
                <a:path w="371475" h="371475">
                  <a:moveTo>
                    <a:pt x="371427" y="170948"/>
                  </a:moveTo>
                  <a:lnTo>
                    <a:pt x="348088" y="92496"/>
                  </a:lnTo>
                  <a:lnTo>
                    <a:pt x="318871" y="54692"/>
                  </a:lnTo>
                  <a:lnTo>
                    <a:pt x="281058" y="25488"/>
                  </a:lnTo>
                  <a:lnTo>
                    <a:pt x="236433" y="6664"/>
                  </a:lnTo>
                  <a:lnTo>
                    <a:pt x="186776" y="0"/>
                  </a:lnTo>
                  <a:lnTo>
                    <a:pt x="137122" y="6678"/>
                  </a:lnTo>
                  <a:lnTo>
                    <a:pt x="92507" y="25511"/>
                  </a:lnTo>
                  <a:lnTo>
                    <a:pt x="54709" y="54717"/>
                  </a:lnTo>
                  <a:lnTo>
                    <a:pt x="25505" y="92517"/>
                  </a:lnTo>
                  <a:lnTo>
                    <a:pt x="6675" y="137132"/>
                  </a:lnTo>
                  <a:lnTo>
                    <a:pt x="0" y="186782"/>
                  </a:lnTo>
                  <a:lnTo>
                    <a:pt x="6665" y="236436"/>
                  </a:lnTo>
                  <a:lnTo>
                    <a:pt x="25487" y="281057"/>
                  </a:lnTo>
                  <a:lnTo>
                    <a:pt x="54687" y="318867"/>
                  </a:lnTo>
                  <a:lnTo>
                    <a:pt x="92487" y="348083"/>
                  </a:lnTo>
                  <a:lnTo>
                    <a:pt x="137108" y="366923"/>
                  </a:lnTo>
                  <a:lnTo>
                    <a:pt x="170937" y="371447"/>
                  </a:lnTo>
                </a:path>
              </a:pathLst>
            </a:custGeom>
            <a:ln w="76199">
              <a:solidFill>
                <a:srgbClr val="9DA68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8309459" y="5760480"/>
              <a:ext cx="374015" cy="374015"/>
            </a:xfrm>
            <a:custGeom>
              <a:avLst/>
              <a:gdLst/>
              <a:ahLst/>
              <a:cxnLst/>
              <a:rect l="l" t="t" r="r" b="b"/>
              <a:pathLst>
                <a:path w="374015" h="374014">
                  <a:moveTo>
                    <a:pt x="186803" y="373607"/>
                  </a:moveTo>
                  <a:lnTo>
                    <a:pt x="137143" y="366934"/>
                  </a:lnTo>
                  <a:lnTo>
                    <a:pt x="92520" y="348103"/>
                  </a:lnTo>
                  <a:lnTo>
                    <a:pt x="54713" y="318893"/>
                  </a:lnTo>
                  <a:lnTo>
                    <a:pt x="25504" y="281086"/>
                  </a:lnTo>
                  <a:lnTo>
                    <a:pt x="6672" y="236463"/>
                  </a:lnTo>
                  <a:lnTo>
                    <a:pt x="0" y="186803"/>
                  </a:lnTo>
                  <a:lnTo>
                    <a:pt x="6672" y="137143"/>
                  </a:lnTo>
                  <a:lnTo>
                    <a:pt x="25504" y="92520"/>
                  </a:lnTo>
                  <a:lnTo>
                    <a:pt x="54713" y="54713"/>
                  </a:lnTo>
                  <a:lnTo>
                    <a:pt x="92520" y="25504"/>
                  </a:lnTo>
                  <a:lnTo>
                    <a:pt x="137143" y="6672"/>
                  </a:lnTo>
                  <a:lnTo>
                    <a:pt x="186803" y="0"/>
                  </a:lnTo>
                  <a:lnTo>
                    <a:pt x="236463" y="6672"/>
                  </a:lnTo>
                  <a:lnTo>
                    <a:pt x="281086" y="25504"/>
                  </a:lnTo>
                  <a:lnTo>
                    <a:pt x="318893" y="54713"/>
                  </a:lnTo>
                  <a:lnTo>
                    <a:pt x="348102" y="92520"/>
                  </a:lnTo>
                  <a:lnTo>
                    <a:pt x="366933" y="137143"/>
                  </a:lnTo>
                  <a:lnTo>
                    <a:pt x="373606" y="186803"/>
                  </a:lnTo>
                  <a:lnTo>
                    <a:pt x="366933" y="236463"/>
                  </a:lnTo>
                  <a:lnTo>
                    <a:pt x="348102" y="281086"/>
                  </a:lnTo>
                  <a:lnTo>
                    <a:pt x="318893" y="318893"/>
                  </a:lnTo>
                  <a:lnTo>
                    <a:pt x="281086" y="348103"/>
                  </a:lnTo>
                  <a:lnTo>
                    <a:pt x="236463" y="366934"/>
                  </a:lnTo>
                  <a:lnTo>
                    <a:pt x="186803" y="373607"/>
                  </a:lnTo>
                  <a:close/>
                </a:path>
              </a:pathLst>
            </a:custGeom>
            <a:solidFill>
              <a:srgbClr val="FDFDF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8" name="object 2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507003" y="5953862"/>
              <a:ext cx="174309" cy="182519"/>
            </a:xfrm>
            <a:prstGeom prst="rect">
              <a:avLst/>
            </a:prstGeom>
          </p:spPr>
        </p:pic>
        <p:sp>
          <p:nvSpPr>
            <p:cNvPr id="29" name="object 29"/>
            <p:cNvSpPr/>
            <p:nvPr/>
          </p:nvSpPr>
          <p:spPr>
            <a:xfrm>
              <a:off x="8309463" y="5760477"/>
              <a:ext cx="371475" cy="371475"/>
            </a:xfrm>
            <a:custGeom>
              <a:avLst/>
              <a:gdLst/>
              <a:ahLst/>
              <a:cxnLst/>
              <a:rect l="l" t="t" r="r" b="b"/>
              <a:pathLst>
                <a:path w="371475" h="371475">
                  <a:moveTo>
                    <a:pt x="371427" y="170947"/>
                  </a:moveTo>
                  <a:lnTo>
                    <a:pt x="348088" y="92496"/>
                  </a:lnTo>
                  <a:lnTo>
                    <a:pt x="318871" y="54692"/>
                  </a:lnTo>
                  <a:lnTo>
                    <a:pt x="281059" y="25488"/>
                  </a:lnTo>
                  <a:lnTo>
                    <a:pt x="236433" y="6664"/>
                  </a:lnTo>
                  <a:lnTo>
                    <a:pt x="186776" y="0"/>
                  </a:lnTo>
                  <a:lnTo>
                    <a:pt x="137123" y="6678"/>
                  </a:lnTo>
                  <a:lnTo>
                    <a:pt x="92507" y="25511"/>
                  </a:lnTo>
                  <a:lnTo>
                    <a:pt x="54709" y="54717"/>
                  </a:lnTo>
                  <a:lnTo>
                    <a:pt x="25505" y="92517"/>
                  </a:lnTo>
                  <a:lnTo>
                    <a:pt x="6675" y="137132"/>
                  </a:lnTo>
                  <a:lnTo>
                    <a:pt x="0" y="186782"/>
                  </a:lnTo>
                  <a:lnTo>
                    <a:pt x="6665" y="236436"/>
                  </a:lnTo>
                  <a:lnTo>
                    <a:pt x="25487" y="281057"/>
                  </a:lnTo>
                  <a:lnTo>
                    <a:pt x="54687" y="318867"/>
                  </a:lnTo>
                  <a:lnTo>
                    <a:pt x="92487" y="348083"/>
                  </a:lnTo>
                  <a:lnTo>
                    <a:pt x="137108" y="366924"/>
                  </a:lnTo>
                  <a:lnTo>
                    <a:pt x="170935" y="371447"/>
                  </a:lnTo>
                </a:path>
              </a:pathLst>
            </a:custGeom>
            <a:ln w="76199">
              <a:solidFill>
                <a:srgbClr val="9DA68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8915497" y="7351434"/>
            <a:ext cx="6671945" cy="1284605"/>
          </a:xfrm>
          <a:prstGeom prst="rect">
            <a:avLst/>
          </a:prstGeom>
        </p:spPr>
        <p:txBody>
          <a:bodyPr vert="horz" wrap="square" lIns="0" tIns="32384" rIns="0" bIns="0" rtlCol="0">
            <a:spAutoFit/>
          </a:bodyPr>
          <a:lstStyle/>
          <a:p>
            <a:pPr marL="1574165" marR="5080" indent="-1562100">
              <a:lnSpc>
                <a:spcPct val="104000"/>
              </a:lnSpc>
              <a:spcBef>
                <a:spcPts val="254"/>
              </a:spcBef>
              <a:tabLst>
                <a:tab pos="1574165" algn="l"/>
              </a:tabLst>
            </a:pPr>
            <a:r>
              <a:rPr sz="4750" spc="540" dirty="0">
                <a:solidFill>
                  <a:srgbClr val="FDFDFD"/>
                </a:solidFill>
                <a:latin typeface="Tahoma"/>
                <a:cs typeface="Tahoma"/>
              </a:rPr>
              <a:t>04</a:t>
            </a:r>
            <a:r>
              <a:rPr sz="4750" dirty="0">
                <a:solidFill>
                  <a:srgbClr val="FDFDFD"/>
                </a:solidFill>
                <a:latin typeface="Tahoma"/>
                <a:cs typeface="Tahoma"/>
              </a:rPr>
              <a:t>	</a:t>
            </a:r>
            <a:r>
              <a:rPr sz="3000" spc="-250" dirty="0">
                <a:latin typeface="Arial Black"/>
                <a:cs typeface="Arial Black"/>
              </a:rPr>
              <a:t>Automatic</a:t>
            </a:r>
            <a:r>
              <a:rPr sz="3000" spc="-350" dirty="0">
                <a:latin typeface="Arial Black"/>
                <a:cs typeface="Arial Black"/>
              </a:rPr>
              <a:t> </a:t>
            </a:r>
            <a:r>
              <a:rPr sz="3000" spc="-190" dirty="0">
                <a:latin typeface="Arial Black"/>
                <a:cs typeface="Arial Black"/>
              </a:rPr>
              <a:t>inventory</a:t>
            </a:r>
            <a:r>
              <a:rPr sz="3000" spc="-350" dirty="0">
                <a:latin typeface="Arial Black"/>
                <a:cs typeface="Arial Black"/>
              </a:rPr>
              <a:t> </a:t>
            </a:r>
            <a:r>
              <a:rPr sz="3000" spc="-180" dirty="0">
                <a:latin typeface="Arial Black"/>
                <a:cs typeface="Arial Black"/>
              </a:rPr>
              <a:t>update </a:t>
            </a:r>
            <a:r>
              <a:rPr sz="3000" spc="-215" dirty="0">
                <a:latin typeface="Arial Black"/>
                <a:cs typeface="Arial Black"/>
              </a:rPr>
              <a:t>and</a:t>
            </a:r>
            <a:r>
              <a:rPr sz="3000" spc="-400" dirty="0">
                <a:latin typeface="Arial Black"/>
                <a:cs typeface="Arial Black"/>
              </a:rPr>
              <a:t> </a:t>
            </a:r>
            <a:r>
              <a:rPr sz="3000" spc="-310" dirty="0">
                <a:latin typeface="Arial Black"/>
                <a:cs typeface="Arial Black"/>
              </a:rPr>
              <a:t>stock</a:t>
            </a:r>
            <a:r>
              <a:rPr sz="3000" spc="-400" dirty="0">
                <a:latin typeface="Arial Black"/>
                <a:cs typeface="Arial Black"/>
              </a:rPr>
              <a:t> </a:t>
            </a:r>
            <a:r>
              <a:rPr sz="3000" spc="-10" dirty="0">
                <a:latin typeface="Arial Black"/>
                <a:cs typeface="Arial Black"/>
              </a:rPr>
              <a:t>refil</a:t>
            </a:r>
            <a:endParaRPr sz="3000">
              <a:latin typeface="Arial Black"/>
              <a:cs typeface="Arial Black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0" y="0"/>
            <a:ext cx="5712460" cy="762000"/>
          </a:xfrm>
          <a:custGeom>
            <a:avLst/>
            <a:gdLst/>
            <a:ahLst/>
            <a:cxnLst/>
            <a:rect l="l" t="t" r="r" b="b"/>
            <a:pathLst>
              <a:path w="5712460" h="762000">
                <a:moveTo>
                  <a:pt x="4942188" y="761999"/>
                </a:moveTo>
                <a:lnTo>
                  <a:pt x="0" y="761999"/>
                </a:lnTo>
                <a:lnTo>
                  <a:pt x="0" y="0"/>
                </a:lnTo>
                <a:lnTo>
                  <a:pt x="5712321" y="0"/>
                </a:lnTo>
                <a:lnTo>
                  <a:pt x="5712321" y="1374"/>
                </a:lnTo>
                <a:lnTo>
                  <a:pt x="4942188" y="761999"/>
                </a:lnTo>
                <a:close/>
              </a:path>
            </a:pathLst>
          </a:custGeom>
          <a:solidFill>
            <a:srgbClr val="9DA6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 txBox="1"/>
          <p:nvPr/>
        </p:nvSpPr>
        <p:spPr>
          <a:xfrm>
            <a:off x="557311" y="3088621"/>
            <a:ext cx="4102735" cy="29019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6500"/>
              </a:lnSpc>
              <a:spcBef>
                <a:spcPts val="100"/>
              </a:spcBef>
            </a:pPr>
            <a:r>
              <a:rPr sz="8100" spc="-865" dirty="0">
                <a:latin typeface="Arial Black"/>
                <a:cs typeface="Arial Black"/>
              </a:rPr>
              <a:t>FUTURE </a:t>
            </a:r>
            <a:r>
              <a:rPr sz="8100" spc="-875" dirty="0">
                <a:latin typeface="Arial Black"/>
                <a:cs typeface="Arial Black"/>
              </a:rPr>
              <a:t>WORK</a:t>
            </a:r>
            <a:endParaRPr sz="8100">
              <a:latin typeface="Arial Black"/>
              <a:cs typeface="Arial Black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6178488" y="1649462"/>
            <a:ext cx="10740390" cy="6957059"/>
            <a:chOff x="6178488" y="1649462"/>
            <a:chExt cx="10740390" cy="6957059"/>
          </a:xfrm>
        </p:grpSpPr>
        <p:sp>
          <p:nvSpPr>
            <p:cNvPr id="6" name="object 6"/>
            <p:cNvSpPr/>
            <p:nvPr/>
          </p:nvSpPr>
          <p:spPr>
            <a:xfrm>
              <a:off x="6178488" y="5055239"/>
              <a:ext cx="10740390" cy="0"/>
            </a:xfrm>
            <a:custGeom>
              <a:avLst/>
              <a:gdLst/>
              <a:ahLst/>
              <a:cxnLst/>
              <a:rect l="l" t="t" r="r" b="b"/>
              <a:pathLst>
                <a:path w="10740390">
                  <a:moveTo>
                    <a:pt x="0" y="0"/>
                  </a:moveTo>
                  <a:lnTo>
                    <a:pt x="10739795" y="0"/>
                  </a:lnTo>
                </a:path>
              </a:pathLst>
            </a:custGeom>
            <a:ln w="9524">
              <a:solidFill>
                <a:srgbClr val="804E3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1548364" y="1649462"/>
              <a:ext cx="0" cy="6826250"/>
            </a:xfrm>
            <a:custGeom>
              <a:avLst/>
              <a:gdLst/>
              <a:ahLst/>
              <a:cxnLst/>
              <a:rect l="l" t="t" r="r" b="b"/>
              <a:pathLst>
                <a:path h="6826250">
                  <a:moveTo>
                    <a:pt x="0" y="0"/>
                  </a:moveTo>
                  <a:lnTo>
                    <a:pt x="0" y="6826194"/>
                  </a:lnTo>
                </a:path>
              </a:pathLst>
            </a:custGeom>
            <a:ln w="9524">
              <a:solidFill>
                <a:srgbClr val="804E3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5676766" y="3989082"/>
              <a:ext cx="874394" cy="886460"/>
            </a:xfrm>
            <a:custGeom>
              <a:avLst/>
              <a:gdLst/>
              <a:ahLst/>
              <a:cxnLst/>
              <a:rect l="l" t="t" r="r" b="b"/>
              <a:pathLst>
                <a:path w="874394" h="886460">
                  <a:moveTo>
                    <a:pt x="669886" y="227317"/>
                  </a:moveTo>
                  <a:lnTo>
                    <a:pt x="669226" y="225615"/>
                  </a:lnTo>
                  <a:lnTo>
                    <a:pt x="668032" y="224370"/>
                  </a:lnTo>
                  <a:lnTo>
                    <a:pt x="666788" y="223126"/>
                  </a:lnTo>
                  <a:lnTo>
                    <a:pt x="664997" y="222542"/>
                  </a:lnTo>
                  <a:lnTo>
                    <a:pt x="497700" y="235585"/>
                  </a:lnTo>
                  <a:lnTo>
                    <a:pt x="495731" y="237058"/>
                  </a:lnTo>
                  <a:lnTo>
                    <a:pt x="494131" y="241427"/>
                  </a:lnTo>
                  <a:lnTo>
                    <a:pt x="494665" y="243852"/>
                  </a:lnTo>
                  <a:lnTo>
                    <a:pt x="538099" y="286931"/>
                  </a:lnTo>
                  <a:lnTo>
                    <a:pt x="160261" y="661149"/>
                  </a:lnTo>
                  <a:lnTo>
                    <a:pt x="161505" y="661377"/>
                  </a:lnTo>
                  <a:lnTo>
                    <a:pt x="165862" y="662559"/>
                  </a:lnTo>
                  <a:lnTo>
                    <a:pt x="170268" y="663206"/>
                  </a:lnTo>
                  <a:lnTo>
                    <a:pt x="174675" y="663625"/>
                  </a:lnTo>
                  <a:lnTo>
                    <a:pt x="553046" y="288874"/>
                  </a:lnTo>
                  <a:lnTo>
                    <a:pt x="553046" y="285153"/>
                  </a:lnTo>
                  <a:lnTo>
                    <a:pt x="513791" y="246202"/>
                  </a:lnTo>
                  <a:lnTo>
                    <a:pt x="657250" y="234988"/>
                  </a:lnTo>
                  <a:lnTo>
                    <a:pt x="645934" y="377101"/>
                  </a:lnTo>
                  <a:lnTo>
                    <a:pt x="601192" y="332841"/>
                  </a:lnTo>
                  <a:lnTo>
                    <a:pt x="597433" y="332841"/>
                  </a:lnTo>
                  <a:lnTo>
                    <a:pt x="228777" y="698144"/>
                  </a:lnTo>
                  <a:lnTo>
                    <a:pt x="228777" y="714844"/>
                  </a:lnTo>
                  <a:lnTo>
                    <a:pt x="599401" y="347713"/>
                  </a:lnTo>
                  <a:lnTo>
                    <a:pt x="648373" y="396113"/>
                  </a:lnTo>
                  <a:lnTo>
                    <a:pt x="650811" y="396697"/>
                  </a:lnTo>
                  <a:lnTo>
                    <a:pt x="655167" y="395109"/>
                  </a:lnTo>
                  <a:lnTo>
                    <a:pt x="656653" y="393103"/>
                  </a:lnTo>
                  <a:lnTo>
                    <a:pt x="669886" y="227317"/>
                  </a:lnTo>
                  <a:close/>
                </a:path>
                <a:path w="874394" h="886460">
                  <a:moveTo>
                    <a:pt x="874229" y="2590"/>
                  </a:moveTo>
                  <a:lnTo>
                    <a:pt x="871550" y="0"/>
                  </a:lnTo>
                  <a:lnTo>
                    <a:pt x="868273" y="0"/>
                  </a:lnTo>
                  <a:lnTo>
                    <a:pt x="862317" y="0"/>
                  </a:lnTo>
                  <a:lnTo>
                    <a:pt x="862317" y="11798"/>
                  </a:lnTo>
                  <a:lnTo>
                    <a:pt x="862317" y="744245"/>
                  </a:lnTo>
                  <a:lnTo>
                    <a:pt x="224777" y="744245"/>
                  </a:lnTo>
                  <a:lnTo>
                    <a:pt x="226453" y="747903"/>
                  </a:lnTo>
                  <a:lnTo>
                    <a:pt x="227101" y="751967"/>
                  </a:lnTo>
                  <a:lnTo>
                    <a:pt x="226745" y="756043"/>
                  </a:lnTo>
                  <a:lnTo>
                    <a:pt x="459816" y="756043"/>
                  </a:lnTo>
                  <a:lnTo>
                    <a:pt x="459816" y="874674"/>
                  </a:lnTo>
                  <a:lnTo>
                    <a:pt x="11912" y="874674"/>
                  </a:lnTo>
                  <a:lnTo>
                    <a:pt x="11912" y="750798"/>
                  </a:lnTo>
                  <a:lnTo>
                    <a:pt x="11912" y="749541"/>
                  </a:lnTo>
                  <a:lnTo>
                    <a:pt x="11912" y="431012"/>
                  </a:lnTo>
                  <a:lnTo>
                    <a:pt x="110985" y="431012"/>
                  </a:lnTo>
                  <a:lnTo>
                    <a:pt x="110985" y="661555"/>
                  </a:lnTo>
                  <a:lnTo>
                    <a:pt x="114858" y="660374"/>
                  </a:lnTo>
                  <a:lnTo>
                    <a:pt x="119037" y="660146"/>
                  </a:lnTo>
                  <a:lnTo>
                    <a:pt x="122910" y="660857"/>
                  </a:lnTo>
                  <a:lnTo>
                    <a:pt x="122910" y="11798"/>
                  </a:lnTo>
                  <a:lnTo>
                    <a:pt x="862317" y="11798"/>
                  </a:lnTo>
                  <a:lnTo>
                    <a:pt x="862317" y="0"/>
                  </a:lnTo>
                  <a:lnTo>
                    <a:pt x="113665" y="0"/>
                  </a:lnTo>
                  <a:lnTo>
                    <a:pt x="110985" y="2654"/>
                  </a:lnTo>
                  <a:lnTo>
                    <a:pt x="110985" y="418376"/>
                  </a:lnTo>
                  <a:lnTo>
                    <a:pt x="1866" y="418376"/>
                  </a:lnTo>
                  <a:lnTo>
                    <a:pt x="1866" y="420903"/>
                  </a:lnTo>
                  <a:lnTo>
                    <a:pt x="0" y="420903"/>
                  </a:lnTo>
                  <a:lnTo>
                    <a:pt x="0" y="422160"/>
                  </a:lnTo>
                  <a:lnTo>
                    <a:pt x="0" y="883526"/>
                  </a:lnTo>
                  <a:lnTo>
                    <a:pt x="1333" y="883526"/>
                  </a:lnTo>
                  <a:lnTo>
                    <a:pt x="1333" y="886053"/>
                  </a:lnTo>
                  <a:lnTo>
                    <a:pt x="470382" y="886053"/>
                  </a:lnTo>
                  <a:lnTo>
                    <a:pt x="470382" y="883526"/>
                  </a:lnTo>
                  <a:lnTo>
                    <a:pt x="471728" y="883526"/>
                  </a:lnTo>
                  <a:lnTo>
                    <a:pt x="471728" y="874674"/>
                  </a:lnTo>
                  <a:lnTo>
                    <a:pt x="471728" y="756043"/>
                  </a:lnTo>
                  <a:lnTo>
                    <a:pt x="871550" y="756043"/>
                  </a:lnTo>
                  <a:lnTo>
                    <a:pt x="874229" y="753389"/>
                  </a:lnTo>
                  <a:lnTo>
                    <a:pt x="874229" y="2590"/>
                  </a:lnTo>
                  <a:close/>
                </a:path>
              </a:pathLst>
            </a:custGeom>
            <a:solidFill>
              <a:srgbClr val="48413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5676769" y="4645618"/>
              <a:ext cx="231754" cy="229570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635296" y="3896251"/>
              <a:ext cx="1550544" cy="980359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331924" y="7448481"/>
              <a:ext cx="990549" cy="990549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9404858" y="8130564"/>
              <a:ext cx="651510" cy="49530"/>
            </a:xfrm>
            <a:custGeom>
              <a:avLst/>
              <a:gdLst/>
              <a:ahLst/>
              <a:cxnLst/>
              <a:rect l="l" t="t" r="r" b="b"/>
              <a:pathLst>
                <a:path w="651509" h="49529">
                  <a:moveTo>
                    <a:pt x="38760" y="24472"/>
                  </a:moveTo>
                  <a:lnTo>
                    <a:pt x="37414" y="14363"/>
                  </a:lnTo>
                  <a:lnTo>
                    <a:pt x="33540" y="6654"/>
                  </a:lnTo>
                  <a:lnTo>
                    <a:pt x="33299" y="6451"/>
                  </a:lnTo>
                  <a:lnTo>
                    <a:pt x="31623" y="5105"/>
                  </a:lnTo>
                  <a:lnTo>
                    <a:pt x="31623" y="29781"/>
                  </a:lnTo>
                  <a:lnTo>
                    <a:pt x="30530" y="34137"/>
                  </a:lnTo>
                  <a:lnTo>
                    <a:pt x="26314" y="40792"/>
                  </a:lnTo>
                  <a:lnTo>
                    <a:pt x="23329" y="42494"/>
                  </a:lnTo>
                  <a:lnTo>
                    <a:pt x="15443" y="42494"/>
                  </a:lnTo>
                  <a:lnTo>
                    <a:pt x="12344" y="40792"/>
                  </a:lnTo>
                  <a:lnTo>
                    <a:pt x="8407" y="34582"/>
                  </a:lnTo>
                  <a:lnTo>
                    <a:pt x="8153" y="34137"/>
                  </a:lnTo>
                  <a:lnTo>
                    <a:pt x="7150" y="29781"/>
                  </a:lnTo>
                  <a:lnTo>
                    <a:pt x="7150" y="19100"/>
                  </a:lnTo>
                  <a:lnTo>
                    <a:pt x="8166" y="14820"/>
                  </a:lnTo>
                  <a:lnTo>
                    <a:pt x="12382" y="8153"/>
                  </a:lnTo>
                  <a:lnTo>
                    <a:pt x="15443" y="6451"/>
                  </a:lnTo>
                  <a:lnTo>
                    <a:pt x="23329" y="6451"/>
                  </a:lnTo>
                  <a:lnTo>
                    <a:pt x="26314" y="8153"/>
                  </a:lnTo>
                  <a:lnTo>
                    <a:pt x="30530" y="14820"/>
                  </a:lnTo>
                  <a:lnTo>
                    <a:pt x="31610" y="19100"/>
                  </a:lnTo>
                  <a:lnTo>
                    <a:pt x="31623" y="29781"/>
                  </a:lnTo>
                  <a:lnTo>
                    <a:pt x="31623" y="5105"/>
                  </a:lnTo>
                  <a:lnTo>
                    <a:pt x="27432" y="1727"/>
                  </a:lnTo>
                  <a:lnTo>
                    <a:pt x="19380" y="0"/>
                  </a:lnTo>
                  <a:lnTo>
                    <a:pt x="11341" y="1727"/>
                  </a:lnTo>
                  <a:lnTo>
                    <a:pt x="5232" y="6654"/>
                  </a:lnTo>
                  <a:lnTo>
                    <a:pt x="1358" y="14363"/>
                  </a:lnTo>
                  <a:lnTo>
                    <a:pt x="1295" y="14820"/>
                  </a:lnTo>
                  <a:lnTo>
                    <a:pt x="0" y="24472"/>
                  </a:lnTo>
                  <a:lnTo>
                    <a:pt x="1358" y="34582"/>
                  </a:lnTo>
                  <a:lnTo>
                    <a:pt x="5232" y="42303"/>
                  </a:lnTo>
                  <a:lnTo>
                    <a:pt x="11341" y="47218"/>
                  </a:lnTo>
                  <a:lnTo>
                    <a:pt x="19380" y="48958"/>
                  </a:lnTo>
                  <a:lnTo>
                    <a:pt x="27432" y="47218"/>
                  </a:lnTo>
                  <a:lnTo>
                    <a:pt x="33286" y="42494"/>
                  </a:lnTo>
                  <a:lnTo>
                    <a:pt x="33540" y="42303"/>
                  </a:lnTo>
                  <a:lnTo>
                    <a:pt x="37414" y="34582"/>
                  </a:lnTo>
                  <a:lnTo>
                    <a:pt x="37465" y="34137"/>
                  </a:lnTo>
                  <a:lnTo>
                    <a:pt x="38760" y="24472"/>
                  </a:lnTo>
                  <a:close/>
                </a:path>
                <a:path w="651509" h="49529">
                  <a:moveTo>
                    <a:pt x="95453" y="12649"/>
                  </a:moveTo>
                  <a:lnTo>
                    <a:pt x="94386" y="6451"/>
                  </a:lnTo>
                  <a:lnTo>
                    <a:pt x="94094" y="4762"/>
                  </a:lnTo>
                  <a:lnTo>
                    <a:pt x="88519" y="0"/>
                  </a:lnTo>
                  <a:lnTo>
                    <a:pt x="79209" y="0"/>
                  </a:lnTo>
                  <a:lnTo>
                    <a:pt x="60286" y="25222"/>
                  </a:lnTo>
                  <a:lnTo>
                    <a:pt x="61417" y="34467"/>
                  </a:lnTo>
                  <a:lnTo>
                    <a:pt x="64935" y="42113"/>
                  </a:lnTo>
                  <a:lnTo>
                    <a:pt x="70726" y="47142"/>
                  </a:lnTo>
                  <a:lnTo>
                    <a:pt x="78727" y="48958"/>
                  </a:lnTo>
                  <a:lnTo>
                    <a:pt x="87909" y="48958"/>
                  </a:lnTo>
                  <a:lnTo>
                    <a:pt x="94843" y="42354"/>
                  </a:lnTo>
                  <a:lnTo>
                    <a:pt x="94843" y="42113"/>
                  </a:lnTo>
                  <a:lnTo>
                    <a:pt x="94843" y="25222"/>
                  </a:lnTo>
                  <a:lnTo>
                    <a:pt x="94043" y="24142"/>
                  </a:lnTo>
                  <a:lnTo>
                    <a:pt x="89268" y="17678"/>
                  </a:lnTo>
                  <a:lnTo>
                    <a:pt x="87706" y="17678"/>
                  </a:lnTo>
                  <a:lnTo>
                    <a:pt x="87706" y="27876"/>
                  </a:lnTo>
                  <a:lnTo>
                    <a:pt x="87706" y="35826"/>
                  </a:lnTo>
                  <a:lnTo>
                    <a:pt x="86842" y="37871"/>
                  </a:lnTo>
                  <a:lnTo>
                    <a:pt x="83489" y="41275"/>
                  </a:lnTo>
                  <a:lnTo>
                    <a:pt x="81356" y="42113"/>
                  </a:lnTo>
                  <a:lnTo>
                    <a:pt x="75819" y="42113"/>
                  </a:lnTo>
                  <a:lnTo>
                    <a:pt x="73634" y="41275"/>
                  </a:lnTo>
                  <a:lnTo>
                    <a:pt x="69951" y="37871"/>
                  </a:lnTo>
                  <a:lnTo>
                    <a:pt x="69151" y="35826"/>
                  </a:lnTo>
                  <a:lnTo>
                    <a:pt x="69138" y="27876"/>
                  </a:lnTo>
                  <a:lnTo>
                    <a:pt x="72847" y="24472"/>
                  </a:lnTo>
                  <a:lnTo>
                    <a:pt x="73215" y="24142"/>
                  </a:lnTo>
                  <a:lnTo>
                    <a:pt x="83832" y="24142"/>
                  </a:lnTo>
                  <a:lnTo>
                    <a:pt x="87706" y="27876"/>
                  </a:lnTo>
                  <a:lnTo>
                    <a:pt x="87706" y="17678"/>
                  </a:lnTo>
                  <a:lnTo>
                    <a:pt x="77165" y="17678"/>
                  </a:lnTo>
                  <a:lnTo>
                    <a:pt x="74714" y="18288"/>
                  </a:lnTo>
                  <a:lnTo>
                    <a:pt x="70091" y="20878"/>
                  </a:lnTo>
                  <a:lnTo>
                    <a:pt x="68389" y="22504"/>
                  </a:lnTo>
                  <a:lnTo>
                    <a:pt x="67373" y="24472"/>
                  </a:lnTo>
                  <a:lnTo>
                    <a:pt x="67373" y="11620"/>
                  </a:lnTo>
                  <a:lnTo>
                    <a:pt x="72948" y="6451"/>
                  </a:lnTo>
                  <a:lnTo>
                    <a:pt x="84505" y="6451"/>
                  </a:lnTo>
                  <a:lnTo>
                    <a:pt x="87503" y="9042"/>
                  </a:lnTo>
                  <a:lnTo>
                    <a:pt x="88658" y="14820"/>
                  </a:lnTo>
                  <a:lnTo>
                    <a:pt x="95453" y="12649"/>
                  </a:lnTo>
                  <a:close/>
                </a:path>
                <a:path w="651509" h="49529">
                  <a:moveTo>
                    <a:pt x="136512" y="21831"/>
                  </a:moveTo>
                  <a:lnTo>
                    <a:pt x="135534" y="21005"/>
                  </a:lnTo>
                  <a:lnTo>
                    <a:pt x="129578" y="16040"/>
                  </a:lnTo>
                  <a:lnTo>
                    <a:pt x="115976" y="16040"/>
                  </a:lnTo>
                  <a:lnTo>
                    <a:pt x="111633" y="18084"/>
                  </a:lnTo>
                  <a:lnTo>
                    <a:pt x="109181" y="21005"/>
                  </a:lnTo>
                  <a:lnTo>
                    <a:pt x="110197" y="15570"/>
                  </a:lnTo>
                  <a:lnTo>
                    <a:pt x="110680" y="11087"/>
                  </a:lnTo>
                  <a:lnTo>
                    <a:pt x="110680" y="7480"/>
                  </a:lnTo>
                  <a:lnTo>
                    <a:pt x="134137" y="7480"/>
                  </a:lnTo>
                  <a:lnTo>
                    <a:pt x="134137" y="673"/>
                  </a:lnTo>
                  <a:lnTo>
                    <a:pt x="103873" y="673"/>
                  </a:lnTo>
                  <a:lnTo>
                    <a:pt x="103746" y="7073"/>
                  </a:lnTo>
                  <a:lnTo>
                    <a:pt x="103720" y="7480"/>
                  </a:lnTo>
                  <a:lnTo>
                    <a:pt x="103365" y="13512"/>
                  </a:lnTo>
                  <a:lnTo>
                    <a:pt x="102730" y="19977"/>
                  </a:lnTo>
                  <a:lnTo>
                    <a:pt x="101828" y="26454"/>
                  </a:lnTo>
                  <a:lnTo>
                    <a:pt x="109651" y="28219"/>
                  </a:lnTo>
                  <a:lnTo>
                    <a:pt x="110947" y="25019"/>
                  </a:lnTo>
                  <a:lnTo>
                    <a:pt x="114884" y="22440"/>
                  </a:lnTo>
                  <a:lnTo>
                    <a:pt x="125501" y="22440"/>
                  </a:lnTo>
                  <a:lnTo>
                    <a:pt x="129247" y="26454"/>
                  </a:lnTo>
                  <a:lnTo>
                    <a:pt x="129374" y="37934"/>
                  </a:lnTo>
                  <a:lnTo>
                    <a:pt x="125425" y="42151"/>
                  </a:lnTo>
                  <a:lnTo>
                    <a:pt x="112572" y="42151"/>
                  </a:lnTo>
                  <a:lnTo>
                    <a:pt x="109042" y="38417"/>
                  </a:lnTo>
                  <a:lnTo>
                    <a:pt x="108978" y="37934"/>
                  </a:lnTo>
                  <a:lnTo>
                    <a:pt x="108292" y="32639"/>
                  </a:lnTo>
                  <a:lnTo>
                    <a:pt x="101155" y="34683"/>
                  </a:lnTo>
                  <a:lnTo>
                    <a:pt x="102108" y="43929"/>
                  </a:lnTo>
                  <a:lnTo>
                    <a:pt x="109855" y="48958"/>
                  </a:lnTo>
                  <a:lnTo>
                    <a:pt x="129857" y="48958"/>
                  </a:lnTo>
                  <a:lnTo>
                    <a:pt x="136017" y="42151"/>
                  </a:lnTo>
                  <a:lnTo>
                    <a:pt x="136512" y="41605"/>
                  </a:lnTo>
                  <a:lnTo>
                    <a:pt x="136512" y="22440"/>
                  </a:lnTo>
                  <a:lnTo>
                    <a:pt x="136512" y="21831"/>
                  </a:lnTo>
                  <a:close/>
                </a:path>
                <a:path w="651509" h="49529">
                  <a:moveTo>
                    <a:pt x="180568" y="24472"/>
                  </a:moveTo>
                  <a:lnTo>
                    <a:pt x="179209" y="14363"/>
                  </a:lnTo>
                  <a:lnTo>
                    <a:pt x="175336" y="6654"/>
                  </a:lnTo>
                  <a:lnTo>
                    <a:pt x="175094" y="6451"/>
                  </a:lnTo>
                  <a:lnTo>
                    <a:pt x="173418" y="5105"/>
                  </a:lnTo>
                  <a:lnTo>
                    <a:pt x="173418" y="29781"/>
                  </a:lnTo>
                  <a:lnTo>
                    <a:pt x="172339" y="34137"/>
                  </a:lnTo>
                  <a:lnTo>
                    <a:pt x="168122" y="40792"/>
                  </a:lnTo>
                  <a:lnTo>
                    <a:pt x="165125" y="42494"/>
                  </a:lnTo>
                  <a:lnTo>
                    <a:pt x="157238" y="42494"/>
                  </a:lnTo>
                  <a:lnTo>
                    <a:pt x="154139" y="40792"/>
                  </a:lnTo>
                  <a:lnTo>
                    <a:pt x="150202" y="34582"/>
                  </a:lnTo>
                  <a:lnTo>
                    <a:pt x="149948" y="34137"/>
                  </a:lnTo>
                  <a:lnTo>
                    <a:pt x="148945" y="29781"/>
                  </a:lnTo>
                  <a:lnTo>
                    <a:pt x="148945" y="19100"/>
                  </a:lnTo>
                  <a:lnTo>
                    <a:pt x="149961" y="14820"/>
                  </a:lnTo>
                  <a:lnTo>
                    <a:pt x="154178" y="8153"/>
                  </a:lnTo>
                  <a:lnTo>
                    <a:pt x="157238" y="6451"/>
                  </a:lnTo>
                  <a:lnTo>
                    <a:pt x="165125" y="6451"/>
                  </a:lnTo>
                  <a:lnTo>
                    <a:pt x="168122" y="8153"/>
                  </a:lnTo>
                  <a:lnTo>
                    <a:pt x="172339" y="14820"/>
                  </a:lnTo>
                  <a:lnTo>
                    <a:pt x="173405" y="19100"/>
                  </a:lnTo>
                  <a:lnTo>
                    <a:pt x="173418" y="29781"/>
                  </a:lnTo>
                  <a:lnTo>
                    <a:pt x="173418" y="5105"/>
                  </a:lnTo>
                  <a:lnTo>
                    <a:pt x="169240" y="1727"/>
                  </a:lnTo>
                  <a:lnTo>
                    <a:pt x="161188" y="0"/>
                  </a:lnTo>
                  <a:lnTo>
                    <a:pt x="153136" y="1727"/>
                  </a:lnTo>
                  <a:lnTo>
                    <a:pt x="147027" y="6654"/>
                  </a:lnTo>
                  <a:lnTo>
                    <a:pt x="143154" y="14363"/>
                  </a:lnTo>
                  <a:lnTo>
                    <a:pt x="143103" y="14820"/>
                  </a:lnTo>
                  <a:lnTo>
                    <a:pt x="141808" y="24472"/>
                  </a:lnTo>
                  <a:lnTo>
                    <a:pt x="143154" y="34582"/>
                  </a:lnTo>
                  <a:lnTo>
                    <a:pt x="147027" y="42303"/>
                  </a:lnTo>
                  <a:lnTo>
                    <a:pt x="153136" y="47218"/>
                  </a:lnTo>
                  <a:lnTo>
                    <a:pt x="161188" y="48958"/>
                  </a:lnTo>
                  <a:lnTo>
                    <a:pt x="169227" y="47218"/>
                  </a:lnTo>
                  <a:lnTo>
                    <a:pt x="175094" y="42494"/>
                  </a:lnTo>
                  <a:lnTo>
                    <a:pt x="175336" y="42303"/>
                  </a:lnTo>
                  <a:lnTo>
                    <a:pt x="179209" y="34582"/>
                  </a:lnTo>
                  <a:lnTo>
                    <a:pt x="179273" y="34137"/>
                  </a:lnTo>
                  <a:lnTo>
                    <a:pt x="180568" y="24472"/>
                  </a:lnTo>
                  <a:close/>
                </a:path>
                <a:path w="651509" h="49529">
                  <a:moveTo>
                    <a:pt x="204889" y="673"/>
                  </a:moveTo>
                  <a:lnTo>
                    <a:pt x="198437" y="673"/>
                  </a:lnTo>
                  <a:lnTo>
                    <a:pt x="197142" y="7480"/>
                  </a:lnTo>
                  <a:lnTo>
                    <a:pt x="191770" y="11150"/>
                  </a:lnTo>
                  <a:lnTo>
                    <a:pt x="184492" y="11899"/>
                  </a:lnTo>
                  <a:lnTo>
                    <a:pt x="185851" y="19710"/>
                  </a:lnTo>
                  <a:lnTo>
                    <a:pt x="190677" y="19443"/>
                  </a:lnTo>
                  <a:lnTo>
                    <a:pt x="196392" y="15430"/>
                  </a:lnTo>
                  <a:lnTo>
                    <a:pt x="197751" y="11239"/>
                  </a:lnTo>
                  <a:lnTo>
                    <a:pt x="197751" y="48272"/>
                  </a:lnTo>
                  <a:lnTo>
                    <a:pt x="204889" y="48272"/>
                  </a:lnTo>
                  <a:lnTo>
                    <a:pt x="204889" y="11150"/>
                  </a:lnTo>
                  <a:lnTo>
                    <a:pt x="204889" y="673"/>
                  </a:lnTo>
                  <a:close/>
                </a:path>
                <a:path w="651509" h="49529">
                  <a:moveTo>
                    <a:pt x="246710" y="6451"/>
                  </a:moveTo>
                  <a:lnTo>
                    <a:pt x="240512" y="0"/>
                  </a:lnTo>
                  <a:lnTo>
                    <a:pt x="219443" y="0"/>
                  </a:lnTo>
                  <a:lnTo>
                    <a:pt x="212369" y="7073"/>
                  </a:lnTo>
                  <a:lnTo>
                    <a:pt x="212369" y="19507"/>
                  </a:lnTo>
                  <a:lnTo>
                    <a:pt x="213588" y="23050"/>
                  </a:lnTo>
                  <a:lnTo>
                    <a:pt x="216103" y="26174"/>
                  </a:lnTo>
                  <a:lnTo>
                    <a:pt x="222224" y="22098"/>
                  </a:lnTo>
                  <a:lnTo>
                    <a:pt x="220522" y="20193"/>
                  </a:lnTo>
                  <a:lnTo>
                    <a:pt x="219506" y="17741"/>
                  </a:lnTo>
                  <a:lnTo>
                    <a:pt x="219506" y="10604"/>
                  </a:lnTo>
                  <a:lnTo>
                    <a:pt x="223583" y="6451"/>
                  </a:lnTo>
                  <a:lnTo>
                    <a:pt x="235623" y="6451"/>
                  </a:lnTo>
                  <a:lnTo>
                    <a:pt x="239560" y="10401"/>
                  </a:lnTo>
                  <a:lnTo>
                    <a:pt x="239560" y="19850"/>
                  </a:lnTo>
                  <a:lnTo>
                    <a:pt x="237667" y="22364"/>
                  </a:lnTo>
                  <a:lnTo>
                    <a:pt x="233654" y="25095"/>
                  </a:lnTo>
                  <a:lnTo>
                    <a:pt x="229298" y="27330"/>
                  </a:lnTo>
                  <a:lnTo>
                    <a:pt x="226441" y="28752"/>
                  </a:lnTo>
                  <a:lnTo>
                    <a:pt x="221881" y="31343"/>
                  </a:lnTo>
                  <a:lnTo>
                    <a:pt x="218897" y="33794"/>
                  </a:lnTo>
                  <a:lnTo>
                    <a:pt x="214477" y="39636"/>
                  </a:lnTo>
                  <a:lnTo>
                    <a:pt x="213385" y="43446"/>
                  </a:lnTo>
                  <a:lnTo>
                    <a:pt x="213385" y="48272"/>
                  </a:lnTo>
                  <a:lnTo>
                    <a:pt x="246710" y="48272"/>
                  </a:lnTo>
                  <a:lnTo>
                    <a:pt x="246710" y="41478"/>
                  </a:lnTo>
                  <a:lnTo>
                    <a:pt x="222631" y="41478"/>
                  </a:lnTo>
                  <a:lnTo>
                    <a:pt x="223050" y="39776"/>
                  </a:lnTo>
                  <a:lnTo>
                    <a:pt x="224066" y="38277"/>
                  </a:lnTo>
                  <a:lnTo>
                    <a:pt x="227253" y="35966"/>
                  </a:lnTo>
                  <a:lnTo>
                    <a:pt x="229641" y="34544"/>
                  </a:lnTo>
                  <a:lnTo>
                    <a:pt x="236512" y="30873"/>
                  </a:lnTo>
                  <a:lnTo>
                    <a:pt x="242760" y="27266"/>
                  </a:lnTo>
                  <a:lnTo>
                    <a:pt x="246710" y="22847"/>
                  </a:lnTo>
                  <a:lnTo>
                    <a:pt x="246710" y="6451"/>
                  </a:lnTo>
                  <a:close/>
                </a:path>
                <a:path w="651509" h="49529">
                  <a:moveTo>
                    <a:pt x="400469" y="23190"/>
                  </a:moveTo>
                  <a:lnTo>
                    <a:pt x="393268" y="17818"/>
                  </a:lnTo>
                  <a:lnTo>
                    <a:pt x="386664" y="17818"/>
                  </a:lnTo>
                  <a:lnTo>
                    <a:pt x="385102" y="17881"/>
                  </a:lnTo>
                  <a:lnTo>
                    <a:pt x="384429" y="18021"/>
                  </a:lnTo>
                  <a:lnTo>
                    <a:pt x="398360" y="6451"/>
                  </a:lnTo>
                  <a:lnTo>
                    <a:pt x="398360" y="673"/>
                  </a:lnTo>
                  <a:lnTo>
                    <a:pt x="367423" y="673"/>
                  </a:lnTo>
                  <a:lnTo>
                    <a:pt x="367423" y="7480"/>
                  </a:lnTo>
                  <a:lnTo>
                    <a:pt x="387819" y="7480"/>
                  </a:lnTo>
                  <a:lnTo>
                    <a:pt x="372859" y="20053"/>
                  </a:lnTo>
                  <a:lnTo>
                    <a:pt x="376936" y="25158"/>
                  </a:lnTo>
                  <a:lnTo>
                    <a:pt x="378371" y="23723"/>
                  </a:lnTo>
                  <a:lnTo>
                    <a:pt x="380746" y="22771"/>
                  </a:lnTo>
                  <a:lnTo>
                    <a:pt x="389178" y="22771"/>
                  </a:lnTo>
                  <a:lnTo>
                    <a:pt x="393331" y="26657"/>
                  </a:lnTo>
                  <a:lnTo>
                    <a:pt x="393331" y="38214"/>
                  </a:lnTo>
                  <a:lnTo>
                    <a:pt x="388975" y="42151"/>
                  </a:lnTo>
                  <a:lnTo>
                    <a:pt x="376936" y="42151"/>
                  </a:lnTo>
                  <a:lnTo>
                    <a:pt x="372516" y="37934"/>
                  </a:lnTo>
                  <a:lnTo>
                    <a:pt x="372186" y="31623"/>
                  </a:lnTo>
                  <a:lnTo>
                    <a:pt x="365379" y="34683"/>
                  </a:lnTo>
                  <a:lnTo>
                    <a:pt x="366814" y="43103"/>
                  </a:lnTo>
                  <a:lnTo>
                    <a:pt x="373341" y="48958"/>
                  </a:lnTo>
                  <a:lnTo>
                    <a:pt x="393192" y="48958"/>
                  </a:lnTo>
                  <a:lnTo>
                    <a:pt x="400469" y="42087"/>
                  </a:lnTo>
                  <a:lnTo>
                    <a:pt x="400469" y="23190"/>
                  </a:lnTo>
                  <a:close/>
                </a:path>
                <a:path w="651509" h="49529">
                  <a:moveTo>
                    <a:pt x="440105" y="6451"/>
                  </a:moveTo>
                  <a:lnTo>
                    <a:pt x="433908" y="0"/>
                  </a:lnTo>
                  <a:lnTo>
                    <a:pt x="412838" y="0"/>
                  </a:lnTo>
                  <a:lnTo>
                    <a:pt x="405765" y="7073"/>
                  </a:lnTo>
                  <a:lnTo>
                    <a:pt x="405765" y="19507"/>
                  </a:lnTo>
                  <a:lnTo>
                    <a:pt x="406984" y="23050"/>
                  </a:lnTo>
                  <a:lnTo>
                    <a:pt x="409498" y="26174"/>
                  </a:lnTo>
                  <a:lnTo>
                    <a:pt x="415620" y="22098"/>
                  </a:lnTo>
                  <a:lnTo>
                    <a:pt x="413918" y="20193"/>
                  </a:lnTo>
                  <a:lnTo>
                    <a:pt x="412902" y="17741"/>
                  </a:lnTo>
                  <a:lnTo>
                    <a:pt x="412902" y="10604"/>
                  </a:lnTo>
                  <a:lnTo>
                    <a:pt x="416979" y="6451"/>
                  </a:lnTo>
                  <a:lnTo>
                    <a:pt x="429018" y="6451"/>
                  </a:lnTo>
                  <a:lnTo>
                    <a:pt x="432955" y="10401"/>
                  </a:lnTo>
                  <a:lnTo>
                    <a:pt x="432955" y="19850"/>
                  </a:lnTo>
                  <a:lnTo>
                    <a:pt x="431050" y="22364"/>
                  </a:lnTo>
                  <a:lnTo>
                    <a:pt x="427050" y="25095"/>
                  </a:lnTo>
                  <a:lnTo>
                    <a:pt x="422694" y="27330"/>
                  </a:lnTo>
                  <a:lnTo>
                    <a:pt x="419836" y="28752"/>
                  </a:lnTo>
                  <a:lnTo>
                    <a:pt x="415277" y="31343"/>
                  </a:lnTo>
                  <a:lnTo>
                    <a:pt x="412292" y="33794"/>
                  </a:lnTo>
                  <a:lnTo>
                    <a:pt x="407873" y="39636"/>
                  </a:lnTo>
                  <a:lnTo>
                    <a:pt x="406781" y="43446"/>
                  </a:lnTo>
                  <a:lnTo>
                    <a:pt x="406781" y="48272"/>
                  </a:lnTo>
                  <a:lnTo>
                    <a:pt x="440105" y="48272"/>
                  </a:lnTo>
                  <a:lnTo>
                    <a:pt x="440105" y="41478"/>
                  </a:lnTo>
                  <a:lnTo>
                    <a:pt x="416026" y="41478"/>
                  </a:lnTo>
                  <a:lnTo>
                    <a:pt x="416433" y="39776"/>
                  </a:lnTo>
                  <a:lnTo>
                    <a:pt x="417461" y="38277"/>
                  </a:lnTo>
                  <a:lnTo>
                    <a:pt x="420649" y="35966"/>
                  </a:lnTo>
                  <a:lnTo>
                    <a:pt x="423037" y="34544"/>
                  </a:lnTo>
                  <a:lnTo>
                    <a:pt x="429895" y="30873"/>
                  </a:lnTo>
                  <a:lnTo>
                    <a:pt x="436156" y="27266"/>
                  </a:lnTo>
                  <a:lnTo>
                    <a:pt x="440105" y="22847"/>
                  </a:lnTo>
                  <a:lnTo>
                    <a:pt x="440105" y="6451"/>
                  </a:lnTo>
                  <a:close/>
                </a:path>
                <a:path w="651509" h="49529">
                  <a:moveTo>
                    <a:pt x="480682" y="30251"/>
                  </a:moveTo>
                  <a:lnTo>
                    <a:pt x="472859" y="30251"/>
                  </a:lnTo>
                  <a:lnTo>
                    <a:pt x="472859" y="15367"/>
                  </a:lnTo>
                  <a:lnTo>
                    <a:pt x="465721" y="15367"/>
                  </a:lnTo>
                  <a:lnTo>
                    <a:pt x="465721" y="30251"/>
                  </a:lnTo>
                  <a:lnTo>
                    <a:pt x="451789" y="30251"/>
                  </a:lnTo>
                  <a:lnTo>
                    <a:pt x="455663" y="26377"/>
                  </a:lnTo>
                  <a:lnTo>
                    <a:pt x="458241" y="22440"/>
                  </a:lnTo>
                  <a:lnTo>
                    <a:pt x="460959" y="14351"/>
                  </a:lnTo>
                  <a:lnTo>
                    <a:pt x="461645" y="9448"/>
                  </a:lnTo>
                  <a:lnTo>
                    <a:pt x="461645" y="673"/>
                  </a:lnTo>
                  <a:lnTo>
                    <a:pt x="454507" y="673"/>
                  </a:lnTo>
                  <a:lnTo>
                    <a:pt x="454507" y="3733"/>
                  </a:lnTo>
                  <a:lnTo>
                    <a:pt x="454075" y="11557"/>
                  </a:lnTo>
                  <a:lnTo>
                    <a:pt x="452666" y="17589"/>
                  </a:lnTo>
                  <a:lnTo>
                    <a:pt x="449630" y="23063"/>
                  </a:lnTo>
                  <a:lnTo>
                    <a:pt x="444309" y="29235"/>
                  </a:lnTo>
                  <a:lnTo>
                    <a:pt x="444309" y="36715"/>
                  </a:lnTo>
                  <a:lnTo>
                    <a:pt x="465721" y="36715"/>
                  </a:lnTo>
                  <a:lnTo>
                    <a:pt x="465721" y="48272"/>
                  </a:lnTo>
                  <a:lnTo>
                    <a:pt x="472859" y="48272"/>
                  </a:lnTo>
                  <a:lnTo>
                    <a:pt x="472859" y="36715"/>
                  </a:lnTo>
                  <a:lnTo>
                    <a:pt x="480682" y="36715"/>
                  </a:lnTo>
                  <a:lnTo>
                    <a:pt x="480682" y="30251"/>
                  </a:lnTo>
                  <a:close/>
                </a:path>
                <a:path w="651509" h="49529">
                  <a:moveTo>
                    <a:pt x="618337" y="30251"/>
                  </a:moveTo>
                  <a:lnTo>
                    <a:pt x="610514" y="30251"/>
                  </a:lnTo>
                  <a:lnTo>
                    <a:pt x="610514" y="15367"/>
                  </a:lnTo>
                  <a:lnTo>
                    <a:pt x="603377" y="15367"/>
                  </a:lnTo>
                  <a:lnTo>
                    <a:pt x="603377" y="30251"/>
                  </a:lnTo>
                  <a:lnTo>
                    <a:pt x="589432" y="30251"/>
                  </a:lnTo>
                  <a:lnTo>
                    <a:pt x="593318" y="26377"/>
                  </a:lnTo>
                  <a:lnTo>
                    <a:pt x="595896" y="22440"/>
                  </a:lnTo>
                  <a:lnTo>
                    <a:pt x="598614" y="14351"/>
                  </a:lnTo>
                  <a:lnTo>
                    <a:pt x="599300" y="9448"/>
                  </a:lnTo>
                  <a:lnTo>
                    <a:pt x="599300" y="673"/>
                  </a:lnTo>
                  <a:lnTo>
                    <a:pt x="592150" y="673"/>
                  </a:lnTo>
                  <a:lnTo>
                    <a:pt x="592150" y="3733"/>
                  </a:lnTo>
                  <a:lnTo>
                    <a:pt x="591731" y="11557"/>
                  </a:lnTo>
                  <a:lnTo>
                    <a:pt x="590321" y="17589"/>
                  </a:lnTo>
                  <a:lnTo>
                    <a:pt x="587273" y="23063"/>
                  </a:lnTo>
                  <a:lnTo>
                    <a:pt x="581952" y="29235"/>
                  </a:lnTo>
                  <a:lnTo>
                    <a:pt x="581952" y="36715"/>
                  </a:lnTo>
                  <a:lnTo>
                    <a:pt x="603377" y="36715"/>
                  </a:lnTo>
                  <a:lnTo>
                    <a:pt x="603377" y="48272"/>
                  </a:lnTo>
                  <a:lnTo>
                    <a:pt x="610514" y="48272"/>
                  </a:lnTo>
                  <a:lnTo>
                    <a:pt x="610514" y="36715"/>
                  </a:lnTo>
                  <a:lnTo>
                    <a:pt x="618337" y="36715"/>
                  </a:lnTo>
                  <a:lnTo>
                    <a:pt x="618337" y="30251"/>
                  </a:lnTo>
                  <a:close/>
                </a:path>
                <a:path w="651509" h="49529">
                  <a:moveTo>
                    <a:pt x="650963" y="673"/>
                  </a:moveTo>
                  <a:lnTo>
                    <a:pt x="619340" y="673"/>
                  </a:lnTo>
                  <a:lnTo>
                    <a:pt x="619340" y="7480"/>
                  </a:lnTo>
                  <a:lnTo>
                    <a:pt x="641375" y="7480"/>
                  </a:lnTo>
                  <a:lnTo>
                    <a:pt x="635596" y="13474"/>
                  </a:lnTo>
                  <a:lnTo>
                    <a:pt x="631380" y="20815"/>
                  </a:lnTo>
                  <a:lnTo>
                    <a:pt x="628789" y="29438"/>
                  </a:lnTo>
                  <a:lnTo>
                    <a:pt x="627913" y="39293"/>
                  </a:lnTo>
                  <a:lnTo>
                    <a:pt x="627913" y="42151"/>
                  </a:lnTo>
                  <a:lnTo>
                    <a:pt x="628116" y="45148"/>
                  </a:lnTo>
                  <a:lnTo>
                    <a:pt x="628523" y="48272"/>
                  </a:lnTo>
                  <a:lnTo>
                    <a:pt x="636549" y="48272"/>
                  </a:lnTo>
                  <a:lnTo>
                    <a:pt x="636003" y="44335"/>
                  </a:lnTo>
                  <a:lnTo>
                    <a:pt x="635736" y="40665"/>
                  </a:lnTo>
                  <a:lnTo>
                    <a:pt x="635736" y="37325"/>
                  </a:lnTo>
                  <a:lnTo>
                    <a:pt x="636701" y="27305"/>
                  </a:lnTo>
                  <a:lnTo>
                    <a:pt x="639572" y="19024"/>
                  </a:lnTo>
                  <a:lnTo>
                    <a:pt x="644334" y="12268"/>
                  </a:lnTo>
                  <a:lnTo>
                    <a:pt x="650963" y="6794"/>
                  </a:lnTo>
                  <a:lnTo>
                    <a:pt x="650963" y="67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10014696" y="8131252"/>
              <a:ext cx="307975" cy="307975"/>
            </a:xfrm>
            <a:custGeom>
              <a:avLst/>
              <a:gdLst/>
              <a:ahLst/>
              <a:cxnLst/>
              <a:rect l="l" t="t" r="r" b="b"/>
              <a:pathLst>
                <a:path w="307975" h="307975">
                  <a:moveTo>
                    <a:pt x="0" y="307777"/>
                  </a:moveTo>
                  <a:lnTo>
                    <a:pt x="0" y="56648"/>
                  </a:lnTo>
                  <a:lnTo>
                    <a:pt x="4451" y="34598"/>
                  </a:lnTo>
                  <a:lnTo>
                    <a:pt x="16592" y="16592"/>
                  </a:lnTo>
                  <a:lnTo>
                    <a:pt x="34598" y="4451"/>
                  </a:lnTo>
                  <a:lnTo>
                    <a:pt x="56648" y="0"/>
                  </a:lnTo>
                  <a:lnTo>
                    <a:pt x="307777" y="0"/>
                  </a:lnTo>
                  <a:lnTo>
                    <a:pt x="0" y="307777"/>
                  </a:lnTo>
                  <a:close/>
                </a:path>
              </a:pathLst>
            </a:custGeom>
            <a:solidFill>
              <a:srgbClr val="D0D3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9402280" y="7521257"/>
              <a:ext cx="850265" cy="575945"/>
            </a:xfrm>
            <a:custGeom>
              <a:avLst/>
              <a:gdLst/>
              <a:ahLst/>
              <a:cxnLst/>
              <a:rect l="l" t="t" r="r" b="b"/>
              <a:pathLst>
                <a:path w="850265" h="575945">
                  <a:moveTo>
                    <a:pt x="27673" y="0"/>
                  </a:moveTo>
                  <a:lnTo>
                    <a:pt x="0" y="0"/>
                  </a:lnTo>
                  <a:lnTo>
                    <a:pt x="0" y="575640"/>
                  </a:lnTo>
                  <a:lnTo>
                    <a:pt x="27673" y="575640"/>
                  </a:lnTo>
                  <a:lnTo>
                    <a:pt x="27673" y="0"/>
                  </a:lnTo>
                  <a:close/>
                </a:path>
                <a:path w="850265" h="575945">
                  <a:moveTo>
                    <a:pt x="55651" y="0"/>
                  </a:moveTo>
                  <a:lnTo>
                    <a:pt x="41808" y="0"/>
                  </a:lnTo>
                  <a:lnTo>
                    <a:pt x="41808" y="575640"/>
                  </a:lnTo>
                  <a:lnTo>
                    <a:pt x="55651" y="575640"/>
                  </a:lnTo>
                  <a:lnTo>
                    <a:pt x="55651" y="0"/>
                  </a:lnTo>
                  <a:close/>
                </a:path>
                <a:path w="850265" h="575945">
                  <a:moveTo>
                    <a:pt x="95808" y="0"/>
                  </a:moveTo>
                  <a:lnTo>
                    <a:pt x="81965" y="0"/>
                  </a:lnTo>
                  <a:lnTo>
                    <a:pt x="81965" y="575640"/>
                  </a:lnTo>
                  <a:lnTo>
                    <a:pt x="95808" y="575640"/>
                  </a:lnTo>
                  <a:lnTo>
                    <a:pt x="95808" y="0"/>
                  </a:lnTo>
                  <a:close/>
                </a:path>
                <a:path w="850265" h="575945">
                  <a:moveTo>
                    <a:pt x="135966" y="0"/>
                  </a:moveTo>
                  <a:lnTo>
                    <a:pt x="122135" y="0"/>
                  </a:lnTo>
                  <a:lnTo>
                    <a:pt x="122135" y="575640"/>
                  </a:lnTo>
                  <a:lnTo>
                    <a:pt x="135966" y="575640"/>
                  </a:lnTo>
                  <a:lnTo>
                    <a:pt x="135966" y="0"/>
                  </a:lnTo>
                  <a:close/>
                </a:path>
                <a:path w="850265" h="575945">
                  <a:moveTo>
                    <a:pt x="158064" y="0"/>
                  </a:moveTo>
                  <a:lnTo>
                    <a:pt x="144233" y="0"/>
                  </a:lnTo>
                  <a:lnTo>
                    <a:pt x="144233" y="575640"/>
                  </a:lnTo>
                  <a:lnTo>
                    <a:pt x="158064" y="575640"/>
                  </a:lnTo>
                  <a:lnTo>
                    <a:pt x="158064" y="0"/>
                  </a:lnTo>
                  <a:close/>
                </a:path>
                <a:path w="850265" h="575945">
                  <a:moveTo>
                    <a:pt x="198793" y="0"/>
                  </a:moveTo>
                  <a:lnTo>
                    <a:pt x="171119" y="0"/>
                  </a:lnTo>
                  <a:lnTo>
                    <a:pt x="171119" y="575640"/>
                  </a:lnTo>
                  <a:lnTo>
                    <a:pt x="198793" y="575640"/>
                  </a:lnTo>
                  <a:lnTo>
                    <a:pt x="198793" y="0"/>
                  </a:lnTo>
                  <a:close/>
                </a:path>
                <a:path w="850265" h="575945">
                  <a:moveTo>
                    <a:pt x="259461" y="0"/>
                  </a:moveTo>
                  <a:lnTo>
                    <a:pt x="231787" y="0"/>
                  </a:lnTo>
                  <a:lnTo>
                    <a:pt x="231787" y="575640"/>
                  </a:lnTo>
                  <a:lnTo>
                    <a:pt x="259461" y="575640"/>
                  </a:lnTo>
                  <a:lnTo>
                    <a:pt x="259461" y="0"/>
                  </a:lnTo>
                  <a:close/>
                </a:path>
                <a:path w="850265" h="575945">
                  <a:moveTo>
                    <a:pt x="376732" y="0"/>
                  </a:moveTo>
                  <a:lnTo>
                    <a:pt x="357682" y="0"/>
                  </a:lnTo>
                  <a:lnTo>
                    <a:pt x="357682" y="575640"/>
                  </a:lnTo>
                  <a:lnTo>
                    <a:pt x="376732" y="575640"/>
                  </a:lnTo>
                  <a:lnTo>
                    <a:pt x="376732" y="0"/>
                  </a:lnTo>
                  <a:close/>
                </a:path>
                <a:path w="850265" h="575945">
                  <a:moveTo>
                    <a:pt x="421970" y="0"/>
                  </a:moveTo>
                  <a:lnTo>
                    <a:pt x="408127" y="0"/>
                  </a:lnTo>
                  <a:lnTo>
                    <a:pt x="408127" y="575640"/>
                  </a:lnTo>
                  <a:lnTo>
                    <a:pt x="421970" y="575640"/>
                  </a:lnTo>
                  <a:lnTo>
                    <a:pt x="421970" y="0"/>
                  </a:lnTo>
                  <a:close/>
                </a:path>
                <a:path w="850265" h="575945">
                  <a:moveTo>
                    <a:pt x="500227" y="0"/>
                  </a:moveTo>
                  <a:lnTo>
                    <a:pt x="446544" y="0"/>
                  </a:lnTo>
                  <a:lnTo>
                    <a:pt x="446544" y="575640"/>
                  </a:lnTo>
                  <a:lnTo>
                    <a:pt x="500227" y="575640"/>
                  </a:lnTo>
                  <a:lnTo>
                    <a:pt x="500227" y="0"/>
                  </a:lnTo>
                  <a:close/>
                </a:path>
                <a:path w="850265" h="575945">
                  <a:moveTo>
                    <a:pt x="555231" y="0"/>
                  </a:moveTo>
                  <a:lnTo>
                    <a:pt x="527558" y="0"/>
                  </a:lnTo>
                  <a:lnTo>
                    <a:pt x="527558" y="575640"/>
                  </a:lnTo>
                  <a:lnTo>
                    <a:pt x="555231" y="575640"/>
                  </a:lnTo>
                  <a:lnTo>
                    <a:pt x="555231" y="0"/>
                  </a:lnTo>
                  <a:close/>
                </a:path>
                <a:path w="850265" h="575945">
                  <a:moveTo>
                    <a:pt x="648906" y="0"/>
                  </a:moveTo>
                  <a:lnTo>
                    <a:pt x="621233" y="0"/>
                  </a:lnTo>
                  <a:lnTo>
                    <a:pt x="621233" y="575640"/>
                  </a:lnTo>
                  <a:lnTo>
                    <a:pt x="648906" y="575640"/>
                  </a:lnTo>
                  <a:lnTo>
                    <a:pt x="648906" y="0"/>
                  </a:lnTo>
                  <a:close/>
                </a:path>
                <a:path w="850265" h="575945">
                  <a:moveTo>
                    <a:pt x="755980" y="0"/>
                  </a:moveTo>
                  <a:lnTo>
                    <a:pt x="736917" y="0"/>
                  </a:lnTo>
                  <a:lnTo>
                    <a:pt x="736917" y="575640"/>
                  </a:lnTo>
                  <a:lnTo>
                    <a:pt x="755980" y="575640"/>
                  </a:lnTo>
                  <a:lnTo>
                    <a:pt x="755980" y="0"/>
                  </a:lnTo>
                  <a:close/>
                </a:path>
                <a:path w="850265" h="575945">
                  <a:moveTo>
                    <a:pt x="808380" y="0"/>
                  </a:moveTo>
                  <a:lnTo>
                    <a:pt x="766292" y="0"/>
                  </a:lnTo>
                  <a:lnTo>
                    <a:pt x="766292" y="575640"/>
                  </a:lnTo>
                  <a:lnTo>
                    <a:pt x="808380" y="575640"/>
                  </a:lnTo>
                  <a:lnTo>
                    <a:pt x="808380" y="0"/>
                  </a:lnTo>
                  <a:close/>
                </a:path>
                <a:path w="850265" h="575945">
                  <a:moveTo>
                    <a:pt x="849833" y="0"/>
                  </a:moveTo>
                  <a:lnTo>
                    <a:pt x="817956" y="0"/>
                  </a:lnTo>
                  <a:lnTo>
                    <a:pt x="817956" y="575640"/>
                  </a:lnTo>
                  <a:lnTo>
                    <a:pt x="849833" y="575640"/>
                  </a:lnTo>
                  <a:lnTo>
                    <a:pt x="849833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402282" y="7521256"/>
              <a:ext cx="27674" cy="575635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573400" y="7521256"/>
              <a:ext cx="27674" cy="575635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929838" y="7521256"/>
              <a:ext cx="27674" cy="575635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0023520" y="7521256"/>
              <a:ext cx="64636" cy="575635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634078" y="7521256"/>
              <a:ext cx="144945" cy="575635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9848834" y="7521256"/>
              <a:ext cx="53676" cy="575635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0139209" y="7521256"/>
              <a:ext cx="112908" cy="575635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9444097" y="7521256"/>
              <a:ext cx="13837" cy="575635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9484257" y="7521256"/>
              <a:ext cx="13837" cy="575635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9524417" y="7521256"/>
              <a:ext cx="35934" cy="575635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9810415" y="7521256"/>
              <a:ext cx="13837" cy="575635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0074319" y="7521256"/>
              <a:ext cx="13837" cy="575635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0014696" y="8131252"/>
              <a:ext cx="307777" cy="307777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0322655" y="7272632"/>
              <a:ext cx="857702" cy="1333500"/>
            </a:xfrm>
            <a:prstGeom prst="rect">
              <a:avLst/>
            </a:prstGeom>
          </p:spPr>
        </p:pic>
        <p:sp>
          <p:nvSpPr>
            <p:cNvPr id="29" name="object 29"/>
            <p:cNvSpPr/>
            <p:nvPr/>
          </p:nvSpPr>
          <p:spPr>
            <a:xfrm>
              <a:off x="15675611" y="7667395"/>
              <a:ext cx="960755" cy="762635"/>
            </a:xfrm>
            <a:custGeom>
              <a:avLst/>
              <a:gdLst/>
              <a:ahLst/>
              <a:cxnLst/>
              <a:rect l="l" t="t" r="r" b="b"/>
              <a:pathLst>
                <a:path w="960755" h="762634">
                  <a:moveTo>
                    <a:pt x="302526" y="442544"/>
                  </a:moveTo>
                  <a:lnTo>
                    <a:pt x="299123" y="439115"/>
                  </a:lnTo>
                  <a:lnTo>
                    <a:pt x="138607" y="439115"/>
                  </a:lnTo>
                  <a:lnTo>
                    <a:pt x="135191" y="442544"/>
                  </a:lnTo>
                  <a:lnTo>
                    <a:pt x="135191" y="450964"/>
                  </a:lnTo>
                  <a:lnTo>
                    <a:pt x="138607" y="454380"/>
                  </a:lnTo>
                  <a:lnTo>
                    <a:pt x="294906" y="454380"/>
                  </a:lnTo>
                  <a:lnTo>
                    <a:pt x="299123" y="454380"/>
                  </a:lnTo>
                  <a:lnTo>
                    <a:pt x="302526" y="450964"/>
                  </a:lnTo>
                  <a:lnTo>
                    <a:pt x="302526" y="442544"/>
                  </a:lnTo>
                  <a:close/>
                </a:path>
                <a:path w="960755" h="762634">
                  <a:moveTo>
                    <a:pt x="348335" y="32181"/>
                  </a:moveTo>
                  <a:lnTo>
                    <a:pt x="344932" y="28765"/>
                  </a:lnTo>
                  <a:lnTo>
                    <a:pt x="138607" y="28765"/>
                  </a:lnTo>
                  <a:lnTo>
                    <a:pt x="135191" y="32181"/>
                  </a:lnTo>
                  <a:lnTo>
                    <a:pt x="135191" y="40601"/>
                  </a:lnTo>
                  <a:lnTo>
                    <a:pt x="138607" y="44030"/>
                  </a:lnTo>
                  <a:lnTo>
                    <a:pt x="142824" y="44030"/>
                  </a:lnTo>
                  <a:lnTo>
                    <a:pt x="344932" y="44030"/>
                  </a:lnTo>
                  <a:lnTo>
                    <a:pt x="348335" y="40601"/>
                  </a:lnTo>
                  <a:lnTo>
                    <a:pt x="348335" y="32181"/>
                  </a:lnTo>
                  <a:close/>
                </a:path>
                <a:path w="960755" h="762634">
                  <a:moveTo>
                    <a:pt x="488416" y="750379"/>
                  </a:moveTo>
                  <a:lnTo>
                    <a:pt x="485000" y="746963"/>
                  </a:lnTo>
                  <a:lnTo>
                    <a:pt x="480783" y="746963"/>
                  </a:lnTo>
                  <a:lnTo>
                    <a:pt x="3403" y="746963"/>
                  </a:lnTo>
                  <a:lnTo>
                    <a:pt x="0" y="750379"/>
                  </a:lnTo>
                  <a:lnTo>
                    <a:pt x="0" y="758799"/>
                  </a:lnTo>
                  <a:lnTo>
                    <a:pt x="3403" y="762228"/>
                  </a:lnTo>
                  <a:lnTo>
                    <a:pt x="485000" y="762228"/>
                  </a:lnTo>
                  <a:lnTo>
                    <a:pt x="488416" y="758799"/>
                  </a:lnTo>
                  <a:lnTo>
                    <a:pt x="488416" y="750379"/>
                  </a:lnTo>
                  <a:close/>
                </a:path>
                <a:path w="960755" h="762634">
                  <a:moveTo>
                    <a:pt x="960678" y="356870"/>
                  </a:moveTo>
                  <a:lnTo>
                    <a:pt x="959650" y="308610"/>
                  </a:lnTo>
                  <a:lnTo>
                    <a:pt x="953185" y="261620"/>
                  </a:lnTo>
                  <a:lnTo>
                    <a:pt x="945426" y="231686"/>
                  </a:lnTo>
                  <a:lnTo>
                    <a:pt x="945426" y="356870"/>
                  </a:lnTo>
                  <a:lnTo>
                    <a:pt x="941133" y="403860"/>
                  </a:lnTo>
                  <a:lnTo>
                    <a:pt x="931532" y="450850"/>
                  </a:lnTo>
                  <a:lnTo>
                    <a:pt x="914844" y="502920"/>
                  </a:lnTo>
                  <a:lnTo>
                    <a:pt x="892708" y="549910"/>
                  </a:lnTo>
                  <a:lnTo>
                    <a:pt x="865720" y="593090"/>
                  </a:lnTo>
                  <a:lnTo>
                    <a:pt x="834504" y="631190"/>
                  </a:lnTo>
                  <a:lnTo>
                    <a:pt x="799642" y="664210"/>
                  </a:lnTo>
                  <a:lnTo>
                    <a:pt x="761733" y="690880"/>
                  </a:lnTo>
                  <a:lnTo>
                    <a:pt x="721385" y="712470"/>
                  </a:lnTo>
                  <a:lnTo>
                    <a:pt x="679183" y="727710"/>
                  </a:lnTo>
                  <a:lnTo>
                    <a:pt x="635736" y="735330"/>
                  </a:lnTo>
                  <a:lnTo>
                    <a:pt x="591642" y="735330"/>
                  </a:lnTo>
                  <a:lnTo>
                    <a:pt x="547497" y="728980"/>
                  </a:lnTo>
                  <a:lnTo>
                    <a:pt x="502564" y="712470"/>
                  </a:lnTo>
                  <a:lnTo>
                    <a:pt x="461568" y="688340"/>
                  </a:lnTo>
                  <a:lnTo>
                    <a:pt x="425081" y="656590"/>
                  </a:lnTo>
                  <a:lnTo>
                    <a:pt x="393649" y="617220"/>
                  </a:lnTo>
                  <a:lnTo>
                    <a:pt x="367855" y="571500"/>
                  </a:lnTo>
                  <a:lnTo>
                    <a:pt x="360908" y="556260"/>
                  </a:lnTo>
                  <a:lnTo>
                    <a:pt x="412267" y="556260"/>
                  </a:lnTo>
                  <a:lnTo>
                    <a:pt x="439572" y="601980"/>
                  </a:lnTo>
                  <a:lnTo>
                    <a:pt x="473646" y="638810"/>
                  </a:lnTo>
                  <a:lnTo>
                    <a:pt x="513676" y="666750"/>
                  </a:lnTo>
                  <a:lnTo>
                    <a:pt x="558863" y="684530"/>
                  </a:lnTo>
                  <a:lnTo>
                    <a:pt x="584365" y="689610"/>
                  </a:lnTo>
                  <a:lnTo>
                    <a:pt x="597154" y="690880"/>
                  </a:lnTo>
                  <a:lnTo>
                    <a:pt x="609942" y="690880"/>
                  </a:lnTo>
                  <a:lnTo>
                    <a:pt x="654342" y="687070"/>
                  </a:lnTo>
                  <a:lnTo>
                    <a:pt x="697623" y="673100"/>
                  </a:lnTo>
                  <a:lnTo>
                    <a:pt x="738911" y="650240"/>
                  </a:lnTo>
                  <a:lnTo>
                    <a:pt x="777303" y="621030"/>
                  </a:lnTo>
                  <a:lnTo>
                    <a:pt x="811936" y="584200"/>
                  </a:lnTo>
                  <a:lnTo>
                    <a:pt x="841908" y="541020"/>
                  </a:lnTo>
                  <a:lnTo>
                    <a:pt x="866343" y="492760"/>
                  </a:lnTo>
                  <a:lnTo>
                    <a:pt x="884351" y="439420"/>
                  </a:lnTo>
                  <a:lnTo>
                    <a:pt x="893978" y="389890"/>
                  </a:lnTo>
                  <a:lnTo>
                    <a:pt x="897280" y="340360"/>
                  </a:lnTo>
                  <a:lnTo>
                    <a:pt x="897204" y="339090"/>
                  </a:lnTo>
                  <a:lnTo>
                    <a:pt x="894295" y="292100"/>
                  </a:lnTo>
                  <a:lnTo>
                    <a:pt x="885075" y="246380"/>
                  </a:lnTo>
                  <a:lnTo>
                    <a:pt x="882053" y="237667"/>
                  </a:lnTo>
                  <a:lnTo>
                    <a:pt x="882053" y="340360"/>
                  </a:lnTo>
                  <a:lnTo>
                    <a:pt x="878852" y="387350"/>
                  </a:lnTo>
                  <a:lnTo>
                    <a:pt x="869607" y="435610"/>
                  </a:lnTo>
                  <a:lnTo>
                    <a:pt x="852170" y="486410"/>
                  </a:lnTo>
                  <a:lnTo>
                    <a:pt x="828535" y="533400"/>
                  </a:lnTo>
                  <a:lnTo>
                    <a:pt x="799566" y="575310"/>
                  </a:lnTo>
                  <a:lnTo>
                    <a:pt x="766140" y="610870"/>
                  </a:lnTo>
                  <a:lnTo>
                    <a:pt x="729132" y="638810"/>
                  </a:lnTo>
                  <a:lnTo>
                    <a:pt x="689406" y="660400"/>
                  </a:lnTo>
                  <a:lnTo>
                    <a:pt x="647839" y="671830"/>
                  </a:lnTo>
                  <a:lnTo>
                    <a:pt x="605320" y="675640"/>
                  </a:lnTo>
                  <a:lnTo>
                    <a:pt x="562698" y="670560"/>
                  </a:lnTo>
                  <a:lnTo>
                    <a:pt x="522084" y="654050"/>
                  </a:lnTo>
                  <a:lnTo>
                    <a:pt x="485838" y="629920"/>
                  </a:lnTo>
                  <a:lnTo>
                    <a:pt x="454660" y="596900"/>
                  </a:lnTo>
                  <a:lnTo>
                    <a:pt x="429221" y="556260"/>
                  </a:lnTo>
                  <a:lnTo>
                    <a:pt x="451218" y="556260"/>
                  </a:lnTo>
                  <a:lnTo>
                    <a:pt x="454621" y="552450"/>
                  </a:lnTo>
                  <a:lnTo>
                    <a:pt x="454621" y="544830"/>
                  </a:lnTo>
                  <a:lnTo>
                    <a:pt x="451218" y="541020"/>
                  </a:lnTo>
                  <a:lnTo>
                    <a:pt x="422033" y="541020"/>
                  </a:lnTo>
                  <a:lnTo>
                    <a:pt x="413931" y="520700"/>
                  </a:lnTo>
                  <a:lnTo>
                    <a:pt x="407339" y="499110"/>
                  </a:lnTo>
                  <a:lnTo>
                    <a:pt x="405536" y="490956"/>
                  </a:lnTo>
                  <a:lnTo>
                    <a:pt x="405536" y="541020"/>
                  </a:lnTo>
                  <a:lnTo>
                    <a:pt x="355015" y="541020"/>
                  </a:lnTo>
                  <a:lnTo>
                    <a:pt x="341922" y="495300"/>
                  </a:lnTo>
                  <a:lnTo>
                    <a:pt x="334429" y="448310"/>
                  </a:lnTo>
                  <a:lnTo>
                    <a:pt x="332613" y="400050"/>
                  </a:lnTo>
                  <a:lnTo>
                    <a:pt x="336486" y="350520"/>
                  </a:lnTo>
                  <a:lnTo>
                    <a:pt x="385711" y="350520"/>
                  </a:lnTo>
                  <a:lnTo>
                    <a:pt x="382879" y="373380"/>
                  </a:lnTo>
                  <a:lnTo>
                    <a:pt x="381304" y="394970"/>
                  </a:lnTo>
                  <a:lnTo>
                    <a:pt x="381228" y="400050"/>
                  </a:lnTo>
                  <a:lnTo>
                    <a:pt x="381139" y="406400"/>
                  </a:lnTo>
                  <a:lnTo>
                    <a:pt x="380987" y="416560"/>
                  </a:lnTo>
                  <a:lnTo>
                    <a:pt x="381927" y="438150"/>
                  </a:lnTo>
                  <a:lnTo>
                    <a:pt x="358013" y="438150"/>
                  </a:lnTo>
                  <a:lnTo>
                    <a:pt x="354609" y="441960"/>
                  </a:lnTo>
                  <a:lnTo>
                    <a:pt x="354609" y="450850"/>
                  </a:lnTo>
                  <a:lnTo>
                    <a:pt x="358013" y="453390"/>
                  </a:lnTo>
                  <a:lnTo>
                    <a:pt x="383374" y="453390"/>
                  </a:lnTo>
                  <a:lnTo>
                    <a:pt x="386753" y="476250"/>
                  </a:lnTo>
                  <a:lnTo>
                    <a:pt x="391579" y="499110"/>
                  </a:lnTo>
                  <a:lnTo>
                    <a:pt x="397840" y="520700"/>
                  </a:lnTo>
                  <a:lnTo>
                    <a:pt x="405536" y="541020"/>
                  </a:lnTo>
                  <a:lnTo>
                    <a:pt x="405536" y="490956"/>
                  </a:lnTo>
                  <a:lnTo>
                    <a:pt x="402285" y="476250"/>
                  </a:lnTo>
                  <a:lnTo>
                    <a:pt x="398741" y="453390"/>
                  </a:lnTo>
                  <a:lnTo>
                    <a:pt x="503821" y="453390"/>
                  </a:lnTo>
                  <a:lnTo>
                    <a:pt x="507238" y="450850"/>
                  </a:lnTo>
                  <a:lnTo>
                    <a:pt x="507238" y="441960"/>
                  </a:lnTo>
                  <a:lnTo>
                    <a:pt x="503821" y="438150"/>
                  </a:lnTo>
                  <a:lnTo>
                    <a:pt x="397230" y="438150"/>
                  </a:lnTo>
                  <a:lnTo>
                    <a:pt x="397116" y="435610"/>
                  </a:lnTo>
                  <a:lnTo>
                    <a:pt x="396252" y="416560"/>
                  </a:lnTo>
                  <a:lnTo>
                    <a:pt x="396582" y="394970"/>
                  </a:lnTo>
                  <a:lnTo>
                    <a:pt x="398208" y="373380"/>
                  </a:lnTo>
                  <a:lnTo>
                    <a:pt x="401154" y="350520"/>
                  </a:lnTo>
                  <a:lnTo>
                    <a:pt x="507580" y="350520"/>
                  </a:lnTo>
                  <a:lnTo>
                    <a:pt x="510984" y="347980"/>
                  </a:lnTo>
                  <a:lnTo>
                    <a:pt x="510984" y="339090"/>
                  </a:lnTo>
                  <a:lnTo>
                    <a:pt x="507580" y="335280"/>
                  </a:lnTo>
                  <a:lnTo>
                    <a:pt x="403961" y="335280"/>
                  </a:lnTo>
                  <a:lnTo>
                    <a:pt x="405333" y="328930"/>
                  </a:lnTo>
                  <a:lnTo>
                    <a:pt x="406844" y="322580"/>
                  </a:lnTo>
                  <a:lnTo>
                    <a:pt x="408584" y="314960"/>
                  </a:lnTo>
                  <a:lnTo>
                    <a:pt x="413562" y="298450"/>
                  </a:lnTo>
                  <a:lnTo>
                    <a:pt x="419277" y="280670"/>
                  </a:lnTo>
                  <a:lnTo>
                    <a:pt x="425691" y="264160"/>
                  </a:lnTo>
                  <a:lnTo>
                    <a:pt x="432777" y="248920"/>
                  </a:lnTo>
                  <a:lnTo>
                    <a:pt x="540054" y="248920"/>
                  </a:lnTo>
                  <a:lnTo>
                    <a:pt x="543471" y="245110"/>
                  </a:lnTo>
                  <a:lnTo>
                    <a:pt x="543471" y="236220"/>
                  </a:lnTo>
                  <a:lnTo>
                    <a:pt x="540054" y="233680"/>
                  </a:lnTo>
                  <a:lnTo>
                    <a:pt x="440372" y="233680"/>
                  </a:lnTo>
                  <a:lnTo>
                    <a:pt x="454533" y="208280"/>
                  </a:lnTo>
                  <a:lnTo>
                    <a:pt x="470230" y="185420"/>
                  </a:lnTo>
                  <a:lnTo>
                    <a:pt x="487337" y="165100"/>
                  </a:lnTo>
                  <a:lnTo>
                    <a:pt x="505688" y="146050"/>
                  </a:lnTo>
                  <a:lnTo>
                    <a:pt x="608571" y="146050"/>
                  </a:lnTo>
                  <a:lnTo>
                    <a:pt x="611974" y="142240"/>
                  </a:lnTo>
                  <a:lnTo>
                    <a:pt x="611974" y="134620"/>
                  </a:lnTo>
                  <a:lnTo>
                    <a:pt x="608571" y="130810"/>
                  </a:lnTo>
                  <a:lnTo>
                    <a:pt x="522947" y="130810"/>
                  </a:lnTo>
                  <a:lnTo>
                    <a:pt x="556806" y="106680"/>
                  </a:lnTo>
                  <a:lnTo>
                    <a:pt x="592696" y="88900"/>
                  </a:lnTo>
                  <a:lnTo>
                    <a:pt x="630008" y="78740"/>
                  </a:lnTo>
                  <a:lnTo>
                    <a:pt x="668096" y="74930"/>
                  </a:lnTo>
                  <a:lnTo>
                    <a:pt x="679970" y="74930"/>
                  </a:lnTo>
                  <a:lnTo>
                    <a:pt x="759129" y="97790"/>
                  </a:lnTo>
                  <a:lnTo>
                    <a:pt x="797623" y="125730"/>
                  </a:lnTo>
                  <a:lnTo>
                    <a:pt x="830097" y="162560"/>
                  </a:lnTo>
                  <a:lnTo>
                    <a:pt x="855713" y="208280"/>
                  </a:lnTo>
                  <a:lnTo>
                    <a:pt x="870432" y="250190"/>
                  </a:lnTo>
                  <a:lnTo>
                    <a:pt x="879221" y="294640"/>
                  </a:lnTo>
                  <a:lnTo>
                    <a:pt x="882053" y="340360"/>
                  </a:lnTo>
                  <a:lnTo>
                    <a:pt x="882053" y="237667"/>
                  </a:lnTo>
                  <a:lnTo>
                    <a:pt x="842302" y="153670"/>
                  </a:lnTo>
                  <a:lnTo>
                    <a:pt x="807516" y="114300"/>
                  </a:lnTo>
                  <a:lnTo>
                    <a:pt x="766216" y="85090"/>
                  </a:lnTo>
                  <a:lnTo>
                    <a:pt x="741197" y="74930"/>
                  </a:lnTo>
                  <a:lnTo>
                    <a:pt x="719315" y="66040"/>
                  </a:lnTo>
                  <a:lnTo>
                    <a:pt x="673150" y="59690"/>
                  </a:lnTo>
                  <a:lnTo>
                    <a:pt x="627138" y="63500"/>
                  </a:lnTo>
                  <a:lnTo>
                    <a:pt x="582244" y="77470"/>
                  </a:lnTo>
                  <a:lnTo>
                    <a:pt x="539470" y="100330"/>
                  </a:lnTo>
                  <a:lnTo>
                    <a:pt x="499783" y="130810"/>
                  </a:lnTo>
                  <a:lnTo>
                    <a:pt x="484301" y="130810"/>
                  </a:lnTo>
                  <a:lnTo>
                    <a:pt x="484301" y="146050"/>
                  </a:lnTo>
                  <a:lnTo>
                    <a:pt x="467118" y="165100"/>
                  </a:lnTo>
                  <a:lnTo>
                    <a:pt x="451142" y="186690"/>
                  </a:lnTo>
                  <a:lnTo>
                    <a:pt x="436486" y="209550"/>
                  </a:lnTo>
                  <a:lnTo>
                    <a:pt x="423265" y="233680"/>
                  </a:lnTo>
                  <a:lnTo>
                    <a:pt x="416001" y="233680"/>
                  </a:lnTo>
                  <a:lnTo>
                    <a:pt x="416001" y="248920"/>
                  </a:lnTo>
                  <a:lnTo>
                    <a:pt x="409575" y="264160"/>
                  </a:lnTo>
                  <a:lnTo>
                    <a:pt x="403720" y="279400"/>
                  </a:lnTo>
                  <a:lnTo>
                    <a:pt x="391744" y="320040"/>
                  </a:lnTo>
                  <a:lnTo>
                    <a:pt x="388404" y="335280"/>
                  </a:lnTo>
                  <a:lnTo>
                    <a:pt x="338823" y="335280"/>
                  </a:lnTo>
                  <a:lnTo>
                    <a:pt x="354253" y="273050"/>
                  </a:lnTo>
                  <a:lnTo>
                    <a:pt x="363283" y="248920"/>
                  </a:lnTo>
                  <a:lnTo>
                    <a:pt x="416001" y="248920"/>
                  </a:lnTo>
                  <a:lnTo>
                    <a:pt x="416001" y="233680"/>
                  </a:lnTo>
                  <a:lnTo>
                    <a:pt x="369646" y="233680"/>
                  </a:lnTo>
                  <a:lnTo>
                    <a:pt x="380796" y="209550"/>
                  </a:lnTo>
                  <a:lnTo>
                    <a:pt x="393179" y="187960"/>
                  </a:lnTo>
                  <a:lnTo>
                    <a:pt x="406704" y="166370"/>
                  </a:lnTo>
                  <a:lnTo>
                    <a:pt x="421322" y="146050"/>
                  </a:lnTo>
                  <a:lnTo>
                    <a:pt x="484301" y="146050"/>
                  </a:lnTo>
                  <a:lnTo>
                    <a:pt x="484301" y="130810"/>
                  </a:lnTo>
                  <a:lnTo>
                    <a:pt x="433844" y="130810"/>
                  </a:lnTo>
                  <a:lnTo>
                    <a:pt x="459003" y="104140"/>
                  </a:lnTo>
                  <a:lnTo>
                    <a:pt x="486067" y="80010"/>
                  </a:lnTo>
                  <a:lnTo>
                    <a:pt x="514807" y="59690"/>
                  </a:lnTo>
                  <a:lnTo>
                    <a:pt x="544944" y="43180"/>
                  </a:lnTo>
                  <a:lnTo>
                    <a:pt x="611301" y="43180"/>
                  </a:lnTo>
                  <a:lnTo>
                    <a:pt x="614705" y="39370"/>
                  </a:lnTo>
                  <a:lnTo>
                    <a:pt x="614705" y="31750"/>
                  </a:lnTo>
                  <a:lnTo>
                    <a:pt x="611301" y="27940"/>
                  </a:lnTo>
                  <a:lnTo>
                    <a:pt x="582180" y="27940"/>
                  </a:lnTo>
                  <a:lnTo>
                    <a:pt x="603084" y="21590"/>
                  </a:lnTo>
                  <a:lnTo>
                    <a:pt x="624281" y="17780"/>
                  </a:lnTo>
                  <a:lnTo>
                    <a:pt x="645680" y="15240"/>
                  </a:lnTo>
                  <a:lnTo>
                    <a:pt x="667232" y="13970"/>
                  </a:lnTo>
                  <a:lnTo>
                    <a:pt x="683094" y="13970"/>
                  </a:lnTo>
                  <a:lnTo>
                    <a:pt x="730681" y="21590"/>
                  </a:lnTo>
                  <a:lnTo>
                    <a:pt x="775614" y="38100"/>
                  </a:lnTo>
                  <a:lnTo>
                    <a:pt x="816610" y="62230"/>
                  </a:lnTo>
                  <a:lnTo>
                    <a:pt x="853097" y="93980"/>
                  </a:lnTo>
                  <a:lnTo>
                    <a:pt x="884529" y="133350"/>
                  </a:lnTo>
                  <a:lnTo>
                    <a:pt x="910323" y="179070"/>
                  </a:lnTo>
                  <a:lnTo>
                    <a:pt x="926858" y="219710"/>
                  </a:lnTo>
                  <a:lnTo>
                    <a:pt x="938250" y="264160"/>
                  </a:lnTo>
                  <a:lnTo>
                    <a:pt x="944460" y="309880"/>
                  </a:lnTo>
                  <a:lnTo>
                    <a:pt x="944562" y="314960"/>
                  </a:lnTo>
                  <a:lnTo>
                    <a:pt x="944664" y="320040"/>
                  </a:lnTo>
                  <a:lnTo>
                    <a:pt x="944727" y="322580"/>
                  </a:lnTo>
                  <a:lnTo>
                    <a:pt x="944829" y="327660"/>
                  </a:lnTo>
                  <a:lnTo>
                    <a:pt x="944854" y="328930"/>
                  </a:lnTo>
                  <a:lnTo>
                    <a:pt x="945426" y="356870"/>
                  </a:lnTo>
                  <a:lnTo>
                    <a:pt x="945426" y="231686"/>
                  </a:lnTo>
                  <a:lnTo>
                    <a:pt x="924128" y="171450"/>
                  </a:lnTo>
                  <a:lnTo>
                    <a:pt x="896975" y="124460"/>
                  </a:lnTo>
                  <a:lnTo>
                    <a:pt x="863841" y="83820"/>
                  </a:lnTo>
                  <a:lnTo>
                    <a:pt x="825322" y="49530"/>
                  </a:lnTo>
                  <a:lnTo>
                    <a:pt x="782027" y="24130"/>
                  </a:lnTo>
                  <a:lnTo>
                    <a:pt x="752792" y="13970"/>
                  </a:lnTo>
                  <a:lnTo>
                    <a:pt x="734529" y="7620"/>
                  </a:lnTo>
                  <a:lnTo>
                    <a:pt x="685368" y="0"/>
                  </a:lnTo>
                  <a:lnTo>
                    <a:pt x="636333" y="0"/>
                  </a:lnTo>
                  <a:lnTo>
                    <a:pt x="588175" y="10160"/>
                  </a:lnTo>
                  <a:lnTo>
                    <a:pt x="541629" y="27940"/>
                  </a:lnTo>
                  <a:lnTo>
                    <a:pt x="425564" y="27940"/>
                  </a:lnTo>
                  <a:lnTo>
                    <a:pt x="422148" y="31750"/>
                  </a:lnTo>
                  <a:lnTo>
                    <a:pt x="422148" y="39370"/>
                  </a:lnTo>
                  <a:lnTo>
                    <a:pt x="425564" y="43180"/>
                  </a:lnTo>
                  <a:lnTo>
                    <a:pt x="513194" y="43180"/>
                  </a:lnTo>
                  <a:lnTo>
                    <a:pt x="486257" y="60960"/>
                  </a:lnTo>
                  <a:lnTo>
                    <a:pt x="460616" y="81280"/>
                  </a:lnTo>
                  <a:lnTo>
                    <a:pt x="436460" y="105410"/>
                  </a:lnTo>
                  <a:lnTo>
                    <a:pt x="413994" y="130810"/>
                  </a:lnTo>
                  <a:lnTo>
                    <a:pt x="3403" y="130810"/>
                  </a:lnTo>
                  <a:lnTo>
                    <a:pt x="0" y="134620"/>
                  </a:lnTo>
                  <a:lnTo>
                    <a:pt x="0" y="142240"/>
                  </a:lnTo>
                  <a:lnTo>
                    <a:pt x="3403" y="146050"/>
                  </a:lnTo>
                  <a:lnTo>
                    <a:pt x="402310" y="146050"/>
                  </a:lnTo>
                  <a:lnTo>
                    <a:pt x="388378" y="166370"/>
                  </a:lnTo>
                  <a:lnTo>
                    <a:pt x="375488" y="187960"/>
                  </a:lnTo>
                  <a:lnTo>
                    <a:pt x="363702" y="209550"/>
                  </a:lnTo>
                  <a:lnTo>
                    <a:pt x="353085" y="233680"/>
                  </a:lnTo>
                  <a:lnTo>
                    <a:pt x="307581" y="233680"/>
                  </a:lnTo>
                  <a:lnTo>
                    <a:pt x="304177" y="236220"/>
                  </a:lnTo>
                  <a:lnTo>
                    <a:pt x="304177" y="245110"/>
                  </a:lnTo>
                  <a:lnTo>
                    <a:pt x="307581" y="248920"/>
                  </a:lnTo>
                  <a:lnTo>
                    <a:pt x="346976" y="248920"/>
                  </a:lnTo>
                  <a:lnTo>
                    <a:pt x="342785" y="260350"/>
                  </a:lnTo>
                  <a:lnTo>
                    <a:pt x="329412" y="306070"/>
                  </a:lnTo>
                  <a:lnTo>
                    <a:pt x="325183" y="326390"/>
                  </a:lnTo>
                  <a:lnTo>
                    <a:pt x="323405" y="335280"/>
                  </a:lnTo>
                  <a:lnTo>
                    <a:pt x="3403" y="335280"/>
                  </a:lnTo>
                  <a:lnTo>
                    <a:pt x="0" y="339090"/>
                  </a:lnTo>
                  <a:lnTo>
                    <a:pt x="0" y="347980"/>
                  </a:lnTo>
                  <a:lnTo>
                    <a:pt x="3403" y="350520"/>
                  </a:lnTo>
                  <a:lnTo>
                    <a:pt x="321068" y="350520"/>
                  </a:lnTo>
                  <a:lnTo>
                    <a:pt x="317347" y="400050"/>
                  </a:lnTo>
                  <a:lnTo>
                    <a:pt x="319125" y="448310"/>
                  </a:lnTo>
                  <a:lnTo>
                    <a:pt x="326339" y="495300"/>
                  </a:lnTo>
                  <a:lnTo>
                    <a:pt x="338937" y="541020"/>
                  </a:lnTo>
                  <a:lnTo>
                    <a:pt x="3403" y="541020"/>
                  </a:lnTo>
                  <a:lnTo>
                    <a:pt x="0" y="544830"/>
                  </a:lnTo>
                  <a:lnTo>
                    <a:pt x="0" y="552450"/>
                  </a:lnTo>
                  <a:lnTo>
                    <a:pt x="3403" y="556260"/>
                  </a:lnTo>
                  <a:lnTo>
                    <a:pt x="344576" y="556260"/>
                  </a:lnTo>
                  <a:lnTo>
                    <a:pt x="347522" y="563880"/>
                  </a:lnTo>
                  <a:lnTo>
                    <a:pt x="372567" y="613410"/>
                  </a:lnTo>
                  <a:lnTo>
                    <a:pt x="394131" y="643890"/>
                  </a:lnTo>
                  <a:lnTo>
                    <a:pt x="3403" y="643890"/>
                  </a:lnTo>
                  <a:lnTo>
                    <a:pt x="0" y="647700"/>
                  </a:lnTo>
                  <a:lnTo>
                    <a:pt x="0" y="655320"/>
                  </a:lnTo>
                  <a:lnTo>
                    <a:pt x="3403" y="659130"/>
                  </a:lnTo>
                  <a:lnTo>
                    <a:pt x="406908" y="659130"/>
                  </a:lnTo>
                  <a:lnTo>
                    <a:pt x="436549" y="688340"/>
                  </a:lnTo>
                  <a:lnTo>
                    <a:pt x="469417" y="711200"/>
                  </a:lnTo>
                  <a:lnTo>
                    <a:pt x="505218" y="730250"/>
                  </a:lnTo>
                  <a:lnTo>
                    <a:pt x="543661" y="742950"/>
                  </a:lnTo>
                  <a:lnTo>
                    <a:pt x="594055" y="751840"/>
                  </a:lnTo>
                  <a:lnTo>
                    <a:pt x="610870" y="751840"/>
                  </a:lnTo>
                  <a:lnTo>
                    <a:pt x="654875" y="748030"/>
                  </a:lnTo>
                  <a:lnTo>
                    <a:pt x="698030" y="737870"/>
                  </a:lnTo>
                  <a:lnTo>
                    <a:pt x="704443" y="735330"/>
                  </a:lnTo>
                  <a:lnTo>
                    <a:pt x="739749" y="721360"/>
                  </a:lnTo>
                  <a:lnTo>
                    <a:pt x="779526" y="698500"/>
                  </a:lnTo>
                  <a:lnTo>
                    <a:pt x="816787" y="669290"/>
                  </a:lnTo>
                  <a:lnTo>
                    <a:pt x="850988" y="635000"/>
                  </a:lnTo>
                  <a:lnTo>
                    <a:pt x="881583" y="596900"/>
                  </a:lnTo>
                  <a:lnTo>
                    <a:pt x="908037" y="553720"/>
                  </a:lnTo>
                  <a:lnTo>
                    <a:pt x="929792" y="505460"/>
                  </a:lnTo>
                  <a:lnTo>
                    <a:pt x="946302" y="454660"/>
                  </a:lnTo>
                  <a:lnTo>
                    <a:pt x="956246" y="406400"/>
                  </a:lnTo>
                  <a:lnTo>
                    <a:pt x="960678" y="35687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0" name="object 30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6231832" y="7937921"/>
              <a:ext cx="189673" cy="204841"/>
            </a:xfrm>
            <a:prstGeom prst="rect">
              <a:avLst/>
            </a:prstGeom>
          </p:spPr>
        </p:pic>
      </p:grpSp>
      <p:sp>
        <p:nvSpPr>
          <p:cNvPr id="32" name="object 32"/>
          <p:cNvSpPr txBox="1"/>
          <p:nvPr/>
        </p:nvSpPr>
        <p:spPr>
          <a:xfrm>
            <a:off x="6615558" y="3035300"/>
            <a:ext cx="3866515" cy="16256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16700"/>
              </a:lnSpc>
              <a:spcBef>
                <a:spcPts val="95"/>
              </a:spcBef>
            </a:pPr>
            <a:r>
              <a:rPr sz="3000" spc="-190" dirty="0">
                <a:solidFill>
                  <a:srgbClr val="334E40"/>
                </a:solidFill>
                <a:latin typeface="Arial Black"/>
                <a:cs typeface="Arial Black"/>
              </a:rPr>
              <a:t>Integrating</a:t>
            </a:r>
            <a:r>
              <a:rPr sz="3000" spc="-250" dirty="0">
                <a:solidFill>
                  <a:srgbClr val="334E40"/>
                </a:solidFill>
                <a:latin typeface="Arial Black"/>
                <a:cs typeface="Arial Black"/>
              </a:rPr>
              <a:t> </a:t>
            </a:r>
            <a:r>
              <a:rPr sz="3000" spc="-300" dirty="0">
                <a:solidFill>
                  <a:srgbClr val="334E40"/>
                </a:solidFill>
                <a:latin typeface="Arial Black"/>
                <a:cs typeface="Arial Black"/>
              </a:rPr>
              <a:t>a</a:t>
            </a:r>
            <a:r>
              <a:rPr sz="3000" spc="-250" dirty="0">
                <a:solidFill>
                  <a:srgbClr val="334E40"/>
                </a:solidFill>
                <a:latin typeface="Arial Black"/>
                <a:cs typeface="Arial Black"/>
              </a:rPr>
              <a:t> </a:t>
            </a:r>
            <a:r>
              <a:rPr sz="3000" spc="-245" dirty="0">
                <a:solidFill>
                  <a:srgbClr val="334E40"/>
                </a:solidFill>
                <a:latin typeface="Arial Black"/>
                <a:cs typeface="Arial Black"/>
              </a:rPr>
              <a:t>camera </a:t>
            </a:r>
            <a:r>
              <a:rPr sz="3000" spc="-75" dirty="0">
                <a:solidFill>
                  <a:srgbClr val="334E40"/>
                </a:solidFill>
                <a:latin typeface="Arial Black"/>
                <a:cs typeface="Arial Black"/>
              </a:rPr>
              <a:t>for</a:t>
            </a:r>
            <a:r>
              <a:rPr sz="3000" spc="-295" dirty="0">
                <a:solidFill>
                  <a:srgbClr val="334E40"/>
                </a:solidFill>
                <a:latin typeface="Arial Black"/>
                <a:cs typeface="Arial Black"/>
              </a:rPr>
              <a:t> </a:t>
            </a:r>
            <a:r>
              <a:rPr sz="3000" spc="-80" dirty="0">
                <a:solidFill>
                  <a:srgbClr val="334E40"/>
                </a:solidFill>
                <a:latin typeface="Arial Black"/>
                <a:cs typeface="Arial Black"/>
              </a:rPr>
              <a:t>medication</a:t>
            </a:r>
            <a:endParaRPr sz="3000">
              <a:latin typeface="Arial Black"/>
              <a:cs typeface="Arial Black"/>
            </a:endParaRPr>
          </a:p>
          <a:p>
            <a:pPr marL="12700">
              <a:lnSpc>
                <a:spcPct val="100000"/>
              </a:lnSpc>
              <a:spcBef>
                <a:spcPts val="600"/>
              </a:spcBef>
            </a:pPr>
            <a:r>
              <a:rPr sz="3000" spc="-80" dirty="0">
                <a:solidFill>
                  <a:srgbClr val="334E40"/>
                </a:solidFill>
                <a:latin typeface="Arial Black"/>
                <a:cs typeface="Arial Black"/>
              </a:rPr>
              <a:t>identification</a:t>
            </a:r>
            <a:endParaRPr sz="3000">
              <a:latin typeface="Arial Black"/>
              <a:cs typeface="Arial Black"/>
            </a:endParaRPr>
          </a:p>
        </p:txBody>
      </p:sp>
      <p:sp>
        <p:nvSpPr>
          <p:cNvPr id="33" name="object 33" descr="$PPTXTitle"/>
          <p:cNvSpPr txBox="1">
            <a:spLocks noGrp="1"/>
          </p:cNvSpPr>
          <p:nvPr>
            <p:ph type="title"/>
          </p:nvPr>
        </p:nvSpPr>
        <p:spPr>
          <a:xfrm>
            <a:off x="12113678" y="2900044"/>
            <a:ext cx="3460115" cy="1092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16700"/>
              </a:lnSpc>
              <a:spcBef>
                <a:spcPts val="95"/>
              </a:spcBef>
            </a:pPr>
            <a:r>
              <a:rPr sz="3000" b="0" spc="-215" dirty="0">
                <a:solidFill>
                  <a:srgbClr val="334E40"/>
                </a:solidFill>
                <a:latin typeface="Arial Black"/>
                <a:cs typeface="Arial Black"/>
              </a:rPr>
              <a:t>Expanding</a:t>
            </a:r>
            <a:r>
              <a:rPr sz="3000" b="0" spc="-250" dirty="0">
                <a:solidFill>
                  <a:srgbClr val="334E40"/>
                </a:solidFill>
                <a:latin typeface="Arial Black"/>
                <a:cs typeface="Arial Black"/>
              </a:rPr>
              <a:t> </a:t>
            </a:r>
            <a:r>
              <a:rPr sz="3000" b="0" spc="-220" dirty="0">
                <a:solidFill>
                  <a:srgbClr val="334E40"/>
                </a:solidFill>
                <a:latin typeface="Arial Black"/>
                <a:cs typeface="Arial Black"/>
              </a:rPr>
              <a:t>storage </a:t>
            </a:r>
            <a:r>
              <a:rPr sz="3000" b="0" spc="-95" dirty="0">
                <a:solidFill>
                  <a:srgbClr val="334E40"/>
                </a:solidFill>
                <a:latin typeface="Arial Black"/>
                <a:cs typeface="Arial Black"/>
              </a:rPr>
              <a:t>capacity</a:t>
            </a:r>
            <a:endParaRPr sz="3000">
              <a:latin typeface="Arial Black"/>
              <a:cs typeface="Arial Black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6653541" y="5883274"/>
            <a:ext cx="3930015" cy="1092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16700"/>
              </a:lnSpc>
              <a:spcBef>
                <a:spcPts val="95"/>
              </a:spcBef>
            </a:pPr>
            <a:r>
              <a:rPr sz="3000" spc="-180" dirty="0">
                <a:solidFill>
                  <a:srgbClr val="334E40"/>
                </a:solidFill>
                <a:latin typeface="Arial Black"/>
                <a:cs typeface="Arial Black"/>
              </a:rPr>
              <a:t>Adding</a:t>
            </a:r>
            <a:r>
              <a:rPr sz="3000" spc="-240" dirty="0">
                <a:solidFill>
                  <a:srgbClr val="334E40"/>
                </a:solidFill>
                <a:latin typeface="Arial Black"/>
                <a:cs typeface="Arial Black"/>
              </a:rPr>
              <a:t> </a:t>
            </a:r>
            <a:r>
              <a:rPr sz="3000" spc="-30" dirty="0">
                <a:solidFill>
                  <a:srgbClr val="334E40"/>
                </a:solidFill>
                <a:latin typeface="Arial Black"/>
                <a:cs typeface="Arial Black"/>
              </a:rPr>
              <a:t>barcode </a:t>
            </a:r>
            <a:r>
              <a:rPr sz="3000" spc="-229" dirty="0">
                <a:solidFill>
                  <a:srgbClr val="334E40"/>
                </a:solidFill>
                <a:latin typeface="Arial Black"/>
                <a:cs typeface="Arial Black"/>
              </a:rPr>
              <a:t>scanning</a:t>
            </a:r>
            <a:r>
              <a:rPr sz="3000" spc="-240" dirty="0">
                <a:solidFill>
                  <a:srgbClr val="334E40"/>
                </a:solidFill>
                <a:latin typeface="Arial Black"/>
                <a:cs typeface="Arial Black"/>
              </a:rPr>
              <a:t> </a:t>
            </a:r>
            <a:r>
              <a:rPr sz="3000" spc="-160" dirty="0">
                <a:solidFill>
                  <a:srgbClr val="334E40"/>
                </a:solidFill>
                <a:latin typeface="Arial Black"/>
                <a:cs typeface="Arial Black"/>
              </a:rPr>
              <a:t>component</a:t>
            </a:r>
            <a:endParaRPr sz="3000">
              <a:latin typeface="Arial Black"/>
              <a:cs typeface="Arial Black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12288417" y="5892780"/>
            <a:ext cx="3826510" cy="10731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4599"/>
              </a:lnSpc>
              <a:spcBef>
                <a:spcPts val="100"/>
              </a:spcBef>
            </a:pPr>
            <a:r>
              <a:rPr sz="3000" spc="-165" dirty="0">
                <a:solidFill>
                  <a:srgbClr val="334E40"/>
                </a:solidFill>
                <a:latin typeface="Arial Black"/>
                <a:cs typeface="Arial Black"/>
              </a:rPr>
              <a:t>Improving</a:t>
            </a:r>
            <a:r>
              <a:rPr sz="3000" spc="-229" dirty="0">
                <a:solidFill>
                  <a:srgbClr val="334E40"/>
                </a:solidFill>
                <a:latin typeface="Arial Black"/>
                <a:cs typeface="Arial Black"/>
              </a:rPr>
              <a:t> </a:t>
            </a:r>
            <a:r>
              <a:rPr sz="3000" spc="-60" dirty="0">
                <a:solidFill>
                  <a:srgbClr val="334E40"/>
                </a:solidFill>
                <a:latin typeface="Arial Black"/>
                <a:cs typeface="Arial Black"/>
              </a:rPr>
              <a:t>system </a:t>
            </a:r>
            <a:r>
              <a:rPr sz="3000" spc="-215" dirty="0">
                <a:solidFill>
                  <a:srgbClr val="334E40"/>
                </a:solidFill>
                <a:latin typeface="Arial Black"/>
                <a:cs typeface="Arial Black"/>
              </a:rPr>
              <a:t>speed</a:t>
            </a:r>
            <a:r>
              <a:rPr sz="3000" spc="-285" dirty="0">
                <a:solidFill>
                  <a:srgbClr val="334E40"/>
                </a:solidFill>
                <a:latin typeface="Arial Black"/>
                <a:cs typeface="Arial Black"/>
              </a:rPr>
              <a:t> </a:t>
            </a:r>
            <a:r>
              <a:rPr sz="3000" spc="-170" dirty="0">
                <a:solidFill>
                  <a:srgbClr val="334E40"/>
                </a:solidFill>
                <a:latin typeface="Arial Black"/>
                <a:cs typeface="Arial Black"/>
              </a:rPr>
              <a:t>and</a:t>
            </a:r>
            <a:r>
              <a:rPr sz="3000" spc="-280" dirty="0">
                <a:solidFill>
                  <a:srgbClr val="334E40"/>
                </a:solidFill>
                <a:latin typeface="Arial Black"/>
                <a:cs typeface="Arial Black"/>
              </a:rPr>
              <a:t> </a:t>
            </a:r>
            <a:r>
              <a:rPr sz="3000" spc="-125" dirty="0">
                <a:solidFill>
                  <a:srgbClr val="334E40"/>
                </a:solidFill>
                <a:latin typeface="Arial Black"/>
                <a:cs typeface="Arial Black"/>
              </a:rPr>
              <a:t>reliability</a:t>
            </a:r>
            <a:endParaRPr sz="3000">
              <a:latin typeface="Arial Black"/>
              <a:cs typeface="Arial Black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17080354" y="9524826"/>
            <a:ext cx="19177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0" dirty="0">
                <a:solidFill>
                  <a:srgbClr val="334E40"/>
                </a:solidFill>
                <a:latin typeface="Tahoma"/>
                <a:cs typeface="Tahoma"/>
              </a:rPr>
              <a:t>5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2575626" y="9525000"/>
            <a:ext cx="5712460" cy="762000"/>
          </a:xfrm>
          <a:custGeom>
            <a:avLst/>
            <a:gdLst/>
            <a:ahLst/>
            <a:cxnLst/>
            <a:rect l="l" t="t" r="r" b="b"/>
            <a:pathLst>
              <a:path w="5712459" h="762000">
                <a:moveTo>
                  <a:pt x="770133" y="0"/>
                </a:moveTo>
                <a:lnTo>
                  <a:pt x="5712373" y="0"/>
                </a:lnTo>
                <a:lnTo>
                  <a:pt x="5712373" y="762000"/>
                </a:lnTo>
                <a:lnTo>
                  <a:pt x="0" y="762000"/>
                </a:lnTo>
                <a:lnTo>
                  <a:pt x="0" y="760625"/>
                </a:lnTo>
                <a:lnTo>
                  <a:pt x="770133" y="0"/>
                </a:lnTo>
                <a:close/>
              </a:path>
            </a:pathLst>
          </a:custGeom>
          <a:solidFill>
            <a:srgbClr val="9DA687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02562" y="397582"/>
            <a:ext cx="72566" cy="72566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78823" y="397582"/>
            <a:ext cx="72566" cy="72566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54892" y="397582"/>
            <a:ext cx="72566" cy="72566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31153" y="397582"/>
            <a:ext cx="72566" cy="72566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02562" y="576898"/>
            <a:ext cx="72566" cy="72566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78823" y="576898"/>
            <a:ext cx="72566" cy="72566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54892" y="576898"/>
            <a:ext cx="72566" cy="72566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02562" y="756023"/>
            <a:ext cx="72566" cy="72566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78823" y="756023"/>
            <a:ext cx="72566" cy="72566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02562" y="935340"/>
            <a:ext cx="72566" cy="72566"/>
          </a:xfrm>
          <a:prstGeom prst="rect">
            <a:avLst/>
          </a:prstGeom>
        </p:spPr>
      </p:pic>
      <p:sp>
        <p:nvSpPr>
          <p:cNvPr id="2" name="object 2"/>
          <p:cNvSpPr/>
          <p:nvPr/>
        </p:nvSpPr>
        <p:spPr>
          <a:xfrm>
            <a:off x="17144959" y="3295689"/>
            <a:ext cx="1143000" cy="4839335"/>
          </a:xfrm>
          <a:custGeom>
            <a:avLst/>
            <a:gdLst/>
            <a:ahLst/>
            <a:cxnLst/>
            <a:rect l="l" t="t" r="r" b="b"/>
            <a:pathLst>
              <a:path w="1143000" h="4839334">
                <a:moveTo>
                  <a:pt x="0" y="3696261"/>
                </a:moveTo>
                <a:lnTo>
                  <a:pt x="0" y="0"/>
                </a:lnTo>
                <a:lnTo>
                  <a:pt x="1143000" y="1142815"/>
                </a:lnTo>
                <a:lnTo>
                  <a:pt x="1143000" y="4839076"/>
                </a:lnTo>
                <a:lnTo>
                  <a:pt x="0" y="3696261"/>
                </a:lnTo>
                <a:close/>
              </a:path>
            </a:pathLst>
          </a:custGeom>
          <a:solidFill>
            <a:srgbClr val="9DA6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0" y="3295650"/>
            <a:ext cx="17150715" cy="3695700"/>
          </a:xfrm>
          <a:prstGeom prst="rect">
            <a:avLst/>
          </a:prstGeom>
          <a:solidFill>
            <a:srgbClr val="9DA687"/>
          </a:solidFill>
        </p:spPr>
        <p:txBody>
          <a:bodyPr vert="horz" wrap="square" lIns="0" tIns="1022350" rIns="0" bIns="0" rtlCol="0">
            <a:spAutoFit/>
          </a:bodyPr>
          <a:lstStyle/>
          <a:p>
            <a:pPr marL="506095" algn="ctr">
              <a:lnSpc>
                <a:spcPct val="100000"/>
              </a:lnSpc>
              <a:spcBef>
                <a:spcPts val="8050"/>
              </a:spcBef>
            </a:pPr>
            <a:r>
              <a:rPr sz="10400" spc="-560" dirty="0">
                <a:solidFill>
                  <a:srgbClr val="FDFDFD"/>
                </a:solidFill>
                <a:latin typeface="Arial Black"/>
                <a:cs typeface="Arial Black"/>
              </a:rPr>
              <a:t>Thank</a:t>
            </a:r>
            <a:r>
              <a:rPr sz="10400" spc="-1755" dirty="0">
                <a:solidFill>
                  <a:srgbClr val="FDFDFD"/>
                </a:solidFill>
                <a:latin typeface="Arial Black"/>
                <a:cs typeface="Arial Black"/>
              </a:rPr>
              <a:t> </a:t>
            </a:r>
            <a:r>
              <a:rPr sz="10400" spc="-665" dirty="0">
                <a:solidFill>
                  <a:srgbClr val="FDFDFD"/>
                </a:solidFill>
                <a:latin typeface="Arial Black"/>
                <a:cs typeface="Arial Black"/>
              </a:rPr>
              <a:t>You</a:t>
            </a:r>
            <a:endParaRPr sz="10400">
              <a:latin typeface="Arial Black"/>
              <a:cs typeface="Arial Black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1219200" y="9796883"/>
            <a:ext cx="41275" cy="41275"/>
          </a:xfrm>
          <a:custGeom>
            <a:avLst/>
            <a:gdLst/>
            <a:ahLst/>
            <a:cxnLst/>
            <a:rect l="l" t="t" r="r" b="b"/>
            <a:pathLst>
              <a:path w="41275" h="41275">
                <a:moveTo>
                  <a:pt x="20451" y="40902"/>
                </a:moveTo>
                <a:lnTo>
                  <a:pt x="12490" y="39295"/>
                </a:lnTo>
                <a:lnTo>
                  <a:pt x="5990" y="34912"/>
                </a:lnTo>
                <a:lnTo>
                  <a:pt x="1607" y="28411"/>
                </a:lnTo>
                <a:lnTo>
                  <a:pt x="0" y="20451"/>
                </a:lnTo>
                <a:lnTo>
                  <a:pt x="1607" y="12490"/>
                </a:lnTo>
                <a:lnTo>
                  <a:pt x="5990" y="5990"/>
                </a:lnTo>
                <a:lnTo>
                  <a:pt x="12490" y="1607"/>
                </a:lnTo>
                <a:lnTo>
                  <a:pt x="20451" y="0"/>
                </a:lnTo>
                <a:lnTo>
                  <a:pt x="28411" y="1607"/>
                </a:lnTo>
                <a:lnTo>
                  <a:pt x="34912" y="5990"/>
                </a:lnTo>
                <a:lnTo>
                  <a:pt x="39295" y="12490"/>
                </a:lnTo>
                <a:lnTo>
                  <a:pt x="40902" y="20451"/>
                </a:lnTo>
                <a:lnTo>
                  <a:pt x="39295" y="28411"/>
                </a:lnTo>
                <a:lnTo>
                  <a:pt x="34912" y="34912"/>
                </a:lnTo>
                <a:lnTo>
                  <a:pt x="28411" y="39295"/>
                </a:lnTo>
                <a:lnTo>
                  <a:pt x="20451" y="40902"/>
                </a:lnTo>
                <a:close/>
              </a:path>
            </a:pathLst>
          </a:custGeom>
          <a:solidFill>
            <a:srgbClr val="5CE9D1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bject 14"/>
          <p:cNvSpPr/>
          <p:nvPr/>
        </p:nvSpPr>
        <p:spPr>
          <a:xfrm>
            <a:off x="0" y="0"/>
            <a:ext cx="1414145" cy="2734945"/>
          </a:xfrm>
          <a:custGeom>
            <a:avLst/>
            <a:gdLst/>
            <a:ahLst/>
            <a:cxnLst/>
            <a:rect l="l" t="t" r="r" b="b"/>
            <a:pathLst>
              <a:path w="1414145" h="2734945">
                <a:moveTo>
                  <a:pt x="1239041" y="2734408"/>
                </a:moveTo>
                <a:lnTo>
                  <a:pt x="0" y="2734408"/>
                </a:lnTo>
                <a:lnTo>
                  <a:pt x="0" y="0"/>
                </a:lnTo>
                <a:lnTo>
                  <a:pt x="1413676" y="0"/>
                </a:lnTo>
                <a:lnTo>
                  <a:pt x="1413676" y="2554284"/>
                </a:lnTo>
                <a:lnTo>
                  <a:pt x="1407212" y="2602395"/>
                </a:lnTo>
                <a:lnTo>
                  <a:pt x="1388968" y="2645626"/>
                </a:lnTo>
                <a:lnTo>
                  <a:pt x="1360670" y="2682253"/>
                </a:lnTo>
                <a:lnTo>
                  <a:pt x="1324043" y="2710551"/>
                </a:lnTo>
                <a:lnTo>
                  <a:pt x="1280812" y="2728795"/>
                </a:lnTo>
                <a:lnTo>
                  <a:pt x="1239041" y="2734408"/>
                </a:lnTo>
                <a:close/>
              </a:path>
            </a:pathLst>
          </a:custGeom>
          <a:solidFill>
            <a:srgbClr val="9DA687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276319" y="401210"/>
            <a:ext cx="72566" cy="72566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455635" y="401210"/>
            <a:ext cx="72566" cy="72566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634760" y="401210"/>
            <a:ext cx="72566" cy="72566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7814076" y="401210"/>
            <a:ext cx="72566" cy="72566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455635" y="577471"/>
            <a:ext cx="72566" cy="72566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634760" y="577471"/>
            <a:ext cx="72566" cy="72566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7814076" y="577471"/>
            <a:ext cx="72566" cy="72566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634760" y="753541"/>
            <a:ext cx="72566" cy="72566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7814076" y="753541"/>
            <a:ext cx="72566" cy="72566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7814076" y="929801"/>
            <a:ext cx="72566" cy="72566"/>
          </a:xfrm>
          <a:prstGeom prst="rect">
            <a:avLst/>
          </a:prstGeom>
        </p:spPr>
      </p:pic>
      <p:sp>
        <p:nvSpPr>
          <p:cNvPr id="15" name="object 15"/>
          <p:cNvSpPr/>
          <p:nvPr/>
        </p:nvSpPr>
        <p:spPr>
          <a:xfrm>
            <a:off x="9497776" y="0"/>
            <a:ext cx="8790305" cy="1028700"/>
          </a:xfrm>
          <a:custGeom>
            <a:avLst/>
            <a:gdLst/>
            <a:ahLst/>
            <a:cxnLst/>
            <a:rect l="l" t="t" r="r" b="b"/>
            <a:pathLst>
              <a:path w="8790305" h="1028700">
                <a:moveTo>
                  <a:pt x="8750949" y="1028699"/>
                </a:moveTo>
                <a:lnTo>
                  <a:pt x="180975" y="1028699"/>
                </a:lnTo>
                <a:lnTo>
                  <a:pt x="132864" y="1022235"/>
                </a:lnTo>
                <a:lnTo>
                  <a:pt x="89633" y="1003991"/>
                </a:lnTo>
                <a:lnTo>
                  <a:pt x="53006" y="975693"/>
                </a:lnTo>
                <a:lnTo>
                  <a:pt x="24708" y="939066"/>
                </a:lnTo>
                <a:lnTo>
                  <a:pt x="6464" y="895835"/>
                </a:lnTo>
                <a:lnTo>
                  <a:pt x="0" y="847724"/>
                </a:lnTo>
                <a:lnTo>
                  <a:pt x="0" y="0"/>
                </a:lnTo>
                <a:lnTo>
                  <a:pt x="8790223" y="0"/>
                </a:lnTo>
                <a:lnTo>
                  <a:pt x="8790223" y="1023422"/>
                </a:lnTo>
                <a:lnTo>
                  <a:pt x="8750949" y="1028699"/>
                </a:lnTo>
                <a:close/>
              </a:path>
            </a:pathLst>
          </a:custGeom>
          <a:solidFill>
            <a:srgbClr val="9DA6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508313" rIns="0" bIns="0" rtlCol="0">
            <a:spAutoFit/>
          </a:bodyPr>
          <a:lstStyle/>
          <a:p>
            <a:pPr marL="1308100">
              <a:lnSpc>
                <a:spcPct val="100000"/>
              </a:lnSpc>
              <a:spcBef>
                <a:spcPts val="100"/>
              </a:spcBef>
            </a:pPr>
            <a:r>
              <a:rPr sz="6700" b="0" spc="-330" dirty="0">
                <a:solidFill>
                  <a:srgbClr val="2A2A2A"/>
                </a:solidFill>
                <a:latin typeface="Arial Black"/>
                <a:cs typeface="Arial Black"/>
              </a:rPr>
              <a:t>Introduction</a:t>
            </a:r>
            <a:endParaRPr sz="6700">
              <a:latin typeface="Arial Black"/>
              <a:cs typeface="Arial Black"/>
            </a:endParaRPr>
          </a:p>
        </p:txBody>
      </p:sp>
      <p:pic>
        <p:nvPicPr>
          <p:cNvPr id="22" name="object 22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5117285" y="1181250"/>
            <a:ext cx="2143124" cy="1552574"/>
          </a:xfrm>
          <a:prstGeom prst="rect">
            <a:avLst/>
          </a:prstGeom>
        </p:spPr>
      </p:pic>
      <p:sp>
        <p:nvSpPr>
          <p:cNvPr id="20" name="object 20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506730">
              <a:lnSpc>
                <a:spcPct val="114999"/>
              </a:lnSpc>
              <a:spcBef>
                <a:spcPts val="100"/>
              </a:spcBef>
            </a:pPr>
            <a:r>
              <a:rPr spc="-220" dirty="0"/>
              <a:t>The</a:t>
            </a:r>
            <a:r>
              <a:rPr spc="-195" dirty="0"/>
              <a:t> increasing</a:t>
            </a:r>
            <a:r>
              <a:rPr spc="-190" dirty="0"/>
              <a:t> </a:t>
            </a:r>
            <a:r>
              <a:rPr spc="-150" dirty="0"/>
              <a:t>demand</a:t>
            </a:r>
            <a:r>
              <a:rPr spc="-195" dirty="0"/>
              <a:t> </a:t>
            </a:r>
            <a:r>
              <a:rPr spc="-75" dirty="0"/>
              <a:t>for</a:t>
            </a:r>
            <a:r>
              <a:rPr spc="-190" dirty="0"/>
              <a:t> </a:t>
            </a:r>
            <a:r>
              <a:rPr spc="-130" dirty="0"/>
              <a:t>efficient</a:t>
            </a:r>
            <a:r>
              <a:rPr spc="-195" dirty="0"/>
              <a:t> </a:t>
            </a:r>
            <a:r>
              <a:rPr spc="-145" dirty="0"/>
              <a:t>and</a:t>
            </a:r>
            <a:r>
              <a:rPr spc="-190" dirty="0"/>
              <a:t> </a:t>
            </a:r>
            <a:r>
              <a:rPr spc="-210" dirty="0"/>
              <a:t>accurate</a:t>
            </a:r>
            <a:r>
              <a:rPr spc="-195" dirty="0"/>
              <a:t> </a:t>
            </a:r>
            <a:r>
              <a:rPr spc="-160" dirty="0"/>
              <a:t>medication</a:t>
            </a:r>
            <a:r>
              <a:rPr spc="-190" dirty="0"/>
              <a:t> </a:t>
            </a:r>
            <a:r>
              <a:rPr spc="-185" dirty="0"/>
              <a:t>management</a:t>
            </a:r>
            <a:r>
              <a:rPr spc="-195" dirty="0"/>
              <a:t> </a:t>
            </a:r>
            <a:r>
              <a:rPr spc="-225" dirty="0"/>
              <a:t>has</a:t>
            </a:r>
            <a:r>
              <a:rPr spc="-190" dirty="0"/>
              <a:t> </a:t>
            </a:r>
            <a:r>
              <a:rPr spc="-145" dirty="0"/>
              <a:t>highlighted</a:t>
            </a:r>
            <a:r>
              <a:rPr spc="-195" dirty="0"/>
              <a:t> </a:t>
            </a:r>
            <a:r>
              <a:rPr spc="-25" dirty="0"/>
              <a:t>the </a:t>
            </a:r>
            <a:r>
              <a:rPr spc="-145" dirty="0"/>
              <a:t>limitations</a:t>
            </a:r>
            <a:r>
              <a:rPr spc="-204" dirty="0"/>
              <a:t> </a:t>
            </a:r>
            <a:r>
              <a:rPr spc="-65" dirty="0"/>
              <a:t>of</a:t>
            </a:r>
            <a:r>
              <a:rPr spc="-204" dirty="0"/>
              <a:t> </a:t>
            </a:r>
            <a:r>
              <a:rPr spc="-125" dirty="0"/>
              <a:t>traditional</a:t>
            </a:r>
            <a:r>
              <a:rPr spc="-204" dirty="0"/>
              <a:t> </a:t>
            </a:r>
            <a:r>
              <a:rPr spc="-170" dirty="0"/>
              <a:t>manual</a:t>
            </a:r>
            <a:r>
              <a:rPr spc="-204" dirty="0"/>
              <a:t> </a:t>
            </a:r>
            <a:r>
              <a:rPr spc="-170" dirty="0"/>
              <a:t>pharmacy</a:t>
            </a:r>
            <a:r>
              <a:rPr spc="-204" dirty="0"/>
              <a:t> </a:t>
            </a:r>
            <a:r>
              <a:rPr spc="-210" dirty="0"/>
              <a:t>systems.</a:t>
            </a:r>
            <a:r>
              <a:rPr spc="-204" dirty="0"/>
              <a:t> </a:t>
            </a:r>
            <a:r>
              <a:rPr spc="-235" dirty="0"/>
              <a:t>These</a:t>
            </a:r>
            <a:r>
              <a:rPr spc="-200" dirty="0"/>
              <a:t> </a:t>
            </a:r>
            <a:r>
              <a:rPr spc="-215" dirty="0"/>
              <a:t>systems</a:t>
            </a:r>
            <a:r>
              <a:rPr spc="-204" dirty="0"/>
              <a:t> </a:t>
            </a:r>
            <a:r>
              <a:rPr spc="-195" dirty="0"/>
              <a:t>are</a:t>
            </a:r>
            <a:r>
              <a:rPr spc="-204" dirty="0"/>
              <a:t> </a:t>
            </a:r>
            <a:r>
              <a:rPr spc="-125" dirty="0"/>
              <a:t>prone</a:t>
            </a:r>
            <a:r>
              <a:rPr spc="-204" dirty="0"/>
              <a:t> </a:t>
            </a:r>
            <a:r>
              <a:rPr spc="-100" dirty="0"/>
              <a:t>to</a:t>
            </a:r>
            <a:r>
              <a:rPr spc="-204" dirty="0"/>
              <a:t> </a:t>
            </a:r>
            <a:r>
              <a:rPr spc="-160" dirty="0"/>
              <a:t>human</a:t>
            </a:r>
            <a:r>
              <a:rPr spc="-204" dirty="0"/>
              <a:t> </a:t>
            </a:r>
            <a:r>
              <a:rPr spc="-165" dirty="0"/>
              <a:t>error,</a:t>
            </a:r>
            <a:r>
              <a:rPr spc="-204" dirty="0"/>
              <a:t> </a:t>
            </a:r>
            <a:r>
              <a:rPr spc="-45" dirty="0"/>
              <a:t>slow</a:t>
            </a:r>
          </a:p>
          <a:p>
            <a:pPr marL="4636770">
              <a:lnSpc>
                <a:spcPct val="100000"/>
              </a:lnSpc>
              <a:spcBef>
                <a:spcPts val="450"/>
              </a:spcBef>
            </a:pPr>
            <a:r>
              <a:rPr spc="-135" dirty="0"/>
              <a:t>operation,</a:t>
            </a:r>
            <a:r>
              <a:rPr spc="-200" dirty="0"/>
              <a:t> </a:t>
            </a:r>
            <a:r>
              <a:rPr spc="-145" dirty="0"/>
              <a:t>and</a:t>
            </a:r>
            <a:r>
              <a:rPr spc="-200" dirty="0"/>
              <a:t> </a:t>
            </a:r>
            <a:r>
              <a:rPr spc="-95" dirty="0"/>
              <a:t>poor</a:t>
            </a:r>
            <a:r>
              <a:rPr spc="-200" dirty="0"/>
              <a:t> </a:t>
            </a:r>
            <a:r>
              <a:rPr spc="-120" dirty="0"/>
              <a:t>inventory</a:t>
            </a:r>
            <a:r>
              <a:rPr spc="-200" dirty="0"/>
              <a:t> </a:t>
            </a:r>
            <a:r>
              <a:rPr spc="-10" dirty="0"/>
              <a:t>control.</a:t>
            </a:r>
          </a:p>
          <a:p>
            <a:pPr marL="52069" marR="44450" algn="ctr">
              <a:lnSpc>
                <a:spcPct val="114999"/>
              </a:lnSpc>
              <a:spcBef>
                <a:spcPts val="3490"/>
              </a:spcBef>
            </a:pPr>
            <a:r>
              <a:rPr spc="-175" dirty="0"/>
              <a:t>PharmaMatrix</a:t>
            </a:r>
            <a:r>
              <a:rPr spc="-204" dirty="0"/>
              <a:t> </a:t>
            </a:r>
            <a:r>
              <a:rPr spc="-210" dirty="0"/>
              <a:t>is</a:t>
            </a:r>
            <a:r>
              <a:rPr spc="-200" dirty="0"/>
              <a:t> </a:t>
            </a:r>
            <a:r>
              <a:rPr spc="-185" dirty="0"/>
              <a:t>an</a:t>
            </a:r>
            <a:r>
              <a:rPr spc="-200" dirty="0"/>
              <a:t> </a:t>
            </a:r>
            <a:r>
              <a:rPr spc="-160" dirty="0"/>
              <a:t>automated</a:t>
            </a:r>
            <a:r>
              <a:rPr spc="-200" dirty="0"/>
              <a:t> </a:t>
            </a:r>
            <a:r>
              <a:rPr spc="-160" dirty="0"/>
              <a:t>medication</a:t>
            </a:r>
            <a:r>
              <a:rPr spc="-204" dirty="0"/>
              <a:t> </a:t>
            </a:r>
            <a:r>
              <a:rPr spc="-195" dirty="0"/>
              <a:t>storage</a:t>
            </a:r>
            <a:r>
              <a:rPr spc="-200" dirty="0"/>
              <a:t> </a:t>
            </a:r>
            <a:r>
              <a:rPr spc="-145" dirty="0"/>
              <a:t>and</a:t>
            </a:r>
            <a:r>
              <a:rPr spc="-200" dirty="0"/>
              <a:t> </a:t>
            </a:r>
            <a:r>
              <a:rPr spc="-170" dirty="0"/>
              <a:t>dispensing</a:t>
            </a:r>
            <a:r>
              <a:rPr spc="-200" dirty="0"/>
              <a:t> </a:t>
            </a:r>
            <a:r>
              <a:rPr spc="-204" dirty="0"/>
              <a:t>system </a:t>
            </a:r>
            <a:r>
              <a:rPr spc="-135" dirty="0"/>
              <a:t>that</a:t>
            </a:r>
            <a:r>
              <a:rPr spc="-200" dirty="0"/>
              <a:t> </a:t>
            </a:r>
            <a:r>
              <a:rPr spc="-235" dirty="0"/>
              <a:t>uses</a:t>
            </a:r>
            <a:r>
              <a:rPr spc="-200" dirty="0"/>
              <a:t> </a:t>
            </a:r>
            <a:r>
              <a:rPr spc="-254" dirty="0"/>
              <a:t>a</a:t>
            </a:r>
            <a:r>
              <a:rPr spc="-200" dirty="0"/>
              <a:t> </a:t>
            </a:r>
            <a:r>
              <a:rPr spc="-130" dirty="0"/>
              <a:t>robotic</a:t>
            </a:r>
            <a:r>
              <a:rPr spc="-204" dirty="0"/>
              <a:t> </a:t>
            </a:r>
            <a:r>
              <a:rPr spc="-20" dirty="0"/>
              <a:t>arm, </a:t>
            </a:r>
            <a:r>
              <a:rPr spc="-200" dirty="0"/>
              <a:t>sensors,</a:t>
            </a:r>
            <a:r>
              <a:rPr spc="-195" dirty="0"/>
              <a:t> </a:t>
            </a:r>
            <a:r>
              <a:rPr spc="-145" dirty="0"/>
              <a:t>and</a:t>
            </a:r>
            <a:r>
              <a:rPr spc="-195" dirty="0"/>
              <a:t> </a:t>
            </a:r>
            <a:r>
              <a:rPr spc="-135" dirty="0"/>
              <a:t>embedded</a:t>
            </a:r>
            <a:r>
              <a:rPr spc="-195" dirty="0"/>
              <a:t> </a:t>
            </a:r>
            <a:r>
              <a:rPr spc="-145" dirty="0"/>
              <a:t>controllers</a:t>
            </a:r>
            <a:r>
              <a:rPr spc="-195" dirty="0"/>
              <a:t> </a:t>
            </a:r>
            <a:r>
              <a:rPr spc="-100" dirty="0"/>
              <a:t>to</a:t>
            </a:r>
            <a:r>
              <a:rPr spc="-195" dirty="0"/>
              <a:t> </a:t>
            </a:r>
            <a:r>
              <a:rPr spc="-165" dirty="0"/>
              <a:t>safely</a:t>
            </a:r>
            <a:r>
              <a:rPr spc="-195" dirty="0"/>
              <a:t> </a:t>
            </a:r>
            <a:r>
              <a:rPr spc="-175" dirty="0"/>
              <a:t>store,</a:t>
            </a:r>
            <a:r>
              <a:rPr spc="-195" dirty="0"/>
              <a:t> </a:t>
            </a:r>
            <a:r>
              <a:rPr spc="-150" dirty="0"/>
              <a:t>retrieve,</a:t>
            </a:r>
            <a:r>
              <a:rPr spc="-195" dirty="0"/>
              <a:t> </a:t>
            </a:r>
            <a:r>
              <a:rPr spc="-145" dirty="0"/>
              <a:t>and</a:t>
            </a:r>
            <a:r>
              <a:rPr spc="-195" dirty="0"/>
              <a:t> </a:t>
            </a:r>
            <a:r>
              <a:rPr spc="-220" dirty="0"/>
              <a:t>manage</a:t>
            </a:r>
            <a:r>
              <a:rPr spc="-195" dirty="0"/>
              <a:t> </a:t>
            </a:r>
            <a:r>
              <a:rPr spc="-170" dirty="0"/>
              <a:t>medications.</a:t>
            </a:r>
            <a:r>
              <a:rPr spc="-195" dirty="0"/>
              <a:t> </a:t>
            </a:r>
            <a:r>
              <a:rPr spc="-220" dirty="0"/>
              <a:t>The</a:t>
            </a:r>
            <a:r>
              <a:rPr spc="-195" dirty="0"/>
              <a:t> </a:t>
            </a:r>
            <a:r>
              <a:rPr spc="-20" dirty="0"/>
              <a:t>system </a:t>
            </a:r>
            <a:r>
              <a:rPr spc="-160" dirty="0"/>
              <a:t>improves</a:t>
            </a:r>
            <a:r>
              <a:rPr spc="-195" dirty="0"/>
              <a:t> </a:t>
            </a:r>
            <a:r>
              <a:rPr spc="-229" dirty="0"/>
              <a:t>accuracy,</a:t>
            </a:r>
            <a:r>
              <a:rPr spc="-195" dirty="0"/>
              <a:t> </a:t>
            </a:r>
            <a:r>
              <a:rPr spc="-190" dirty="0"/>
              <a:t>reduces</a:t>
            </a:r>
            <a:r>
              <a:rPr spc="-195" dirty="0"/>
              <a:t> </a:t>
            </a:r>
            <a:r>
              <a:rPr spc="-180" dirty="0"/>
              <a:t>workload,</a:t>
            </a:r>
            <a:r>
              <a:rPr spc="-195" dirty="0"/>
              <a:t> </a:t>
            </a:r>
            <a:r>
              <a:rPr spc="-145" dirty="0"/>
              <a:t>and</a:t>
            </a:r>
            <a:r>
              <a:rPr spc="-195" dirty="0"/>
              <a:t> </a:t>
            </a:r>
            <a:r>
              <a:rPr spc="-200" dirty="0"/>
              <a:t>enhances</a:t>
            </a:r>
            <a:r>
              <a:rPr spc="-195" dirty="0"/>
              <a:t> </a:t>
            </a:r>
            <a:r>
              <a:rPr spc="-140" dirty="0"/>
              <a:t>overall</a:t>
            </a:r>
            <a:r>
              <a:rPr spc="-195" dirty="0"/>
              <a:t> </a:t>
            </a:r>
            <a:r>
              <a:rPr spc="-170" dirty="0"/>
              <a:t>pharmacy</a:t>
            </a:r>
            <a:r>
              <a:rPr spc="-195" dirty="0"/>
              <a:t> </a:t>
            </a:r>
            <a:r>
              <a:rPr spc="-35" dirty="0"/>
              <a:t>efficiency.</a:t>
            </a:r>
          </a:p>
        </p:txBody>
      </p:sp>
      <p:grpSp>
        <p:nvGrpSpPr>
          <p:cNvPr id="17" name="object 17"/>
          <p:cNvGrpSpPr/>
          <p:nvPr/>
        </p:nvGrpSpPr>
        <p:grpSpPr>
          <a:xfrm>
            <a:off x="15573235" y="8100172"/>
            <a:ext cx="1682114" cy="805180"/>
            <a:chOff x="15573235" y="8100172"/>
            <a:chExt cx="1682114" cy="805180"/>
          </a:xfrm>
        </p:grpSpPr>
        <p:sp>
          <p:nvSpPr>
            <p:cNvPr id="18" name="object 18"/>
            <p:cNvSpPr/>
            <p:nvPr/>
          </p:nvSpPr>
          <p:spPr>
            <a:xfrm>
              <a:off x="16217186" y="8108966"/>
              <a:ext cx="394335" cy="788035"/>
            </a:xfrm>
            <a:custGeom>
              <a:avLst/>
              <a:gdLst/>
              <a:ahLst/>
              <a:cxnLst/>
              <a:rect l="l" t="t" r="r" b="b"/>
              <a:pathLst>
                <a:path w="394334" h="788034">
                  <a:moveTo>
                    <a:pt x="0" y="787941"/>
                  </a:moveTo>
                  <a:lnTo>
                    <a:pt x="393991" y="393991"/>
                  </a:lnTo>
                  <a:lnTo>
                    <a:pt x="0" y="0"/>
                  </a:lnTo>
                  <a:lnTo>
                    <a:pt x="0" y="78794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15573235" y="8100172"/>
              <a:ext cx="1682114" cy="805180"/>
            </a:xfrm>
            <a:custGeom>
              <a:avLst/>
              <a:gdLst/>
              <a:ahLst/>
              <a:cxnLst/>
              <a:rect l="l" t="t" r="r" b="b"/>
              <a:pathLst>
                <a:path w="1682115" h="805179">
                  <a:moveTo>
                    <a:pt x="643003" y="804762"/>
                  </a:moveTo>
                  <a:lnTo>
                    <a:pt x="646287" y="804762"/>
                  </a:lnTo>
                  <a:lnTo>
                    <a:pt x="648165" y="803989"/>
                  </a:lnTo>
                  <a:lnTo>
                    <a:pt x="1045292" y="406877"/>
                  </a:lnTo>
                  <a:lnTo>
                    <a:pt x="1046077" y="404984"/>
                  </a:lnTo>
                  <a:lnTo>
                    <a:pt x="1046077" y="400547"/>
                  </a:lnTo>
                  <a:lnTo>
                    <a:pt x="1045292" y="398653"/>
                  </a:lnTo>
                  <a:lnTo>
                    <a:pt x="647088" y="595"/>
                  </a:lnTo>
                  <a:lnTo>
                    <a:pt x="644171" y="6"/>
                  </a:lnTo>
                  <a:lnTo>
                    <a:pt x="640861" y="1369"/>
                  </a:lnTo>
                  <a:lnTo>
                    <a:pt x="637620" y="2783"/>
                  </a:lnTo>
                  <a:lnTo>
                    <a:pt x="636014" y="5258"/>
                  </a:lnTo>
                  <a:lnTo>
                    <a:pt x="636015" y="28181"/>
                  </a:lnTo>
                  <a:lnTo>
                    <a:pt x="651979" y="28181"/>
                  </a:lnTo>
                  <a:lnTo>
                    <a:pt x="1026583" y="402785"/>
                  </a:lnTo>
                  <a:lnTo>
                    <a:pt x="651979" y="777350"/>
                  </a:lnTo>
                  <a:lnTo>
                    <a:pt x="636036" y="777350"/>
                  </a:lnTo>
                  <a:lnTo>
                    <a:pt x="636037" y="800310"/>
                  </a:lnTo>
                  <a:lnTo>
                    <a:pt x="637682" y="802786"/>
                  </a:lnTo>
                  <a:lnTo>
                    <a:pt x="641973" y="804561"/>
                  </a:lnTo>
                  <a:lnTo>
                    <a:pt x="643003" y="804762"/>
                  </a:lnTo>
                  <a:close/>
                </a:path>
                <a:path w="1682115" h="805179">
                  <a:moveTo>
                    <a:pt x="636036" y="777350"/>
                  </a:moveTo>
                  <a:lnTo>
                    <a:pt x="651979" y="777350"/>
                  </a:lnTo>
                  <a:lnTo>
                    <a:pt x="651979" y="28181"/>
                  </a:lnTo>
                  <a:lnTo>
                    <a:pt x="636015" y="28181"/>
                  </a:lnTo>
                  <a:lnTo>
                    <a:pt x="636036" y="777350"/>
                  </a:lnTo>
                  <a:close/>
                </a:path>
                <a:path w="1682115" h="805179">
                  <a:moveTo>
                    <a:pt x="3088" y="804762"/>
                  </a:moveTo>
                  <a:lnTo>
                    <a:pt x="6373" y="804762"/>
                  </a:lnTo>
                  <a:lnTo>
                    <a:pt x="8250" y="803989"/>
                  </a:lnTo>
                  <a:lnTo>
                    <a:pt x="405378" y="406877"/>
                  </a:lnTo>
                  <a:lnTo>
                    <a:pt x="406162" y="404984"/>
                  </a:lnTo>
                  <a:lnTo>
                    <a:pt x="406162" y="400547"/>
                  </a:lnTo>
                  <a:lnTo>
                    <a:pt x="405378" y="398653"/>
                  </a:lnTo>
                  <a:lnTo>
                    <a:pt x="9656" y="3135"/>
                  </a:lnTo>
                  <a:lnTo>
                    <a:pt x="7127" y="755"/>
                  </a:lnTo>
                  <a:lnTo>
                    <a:pt x="4261" y="235"/>
                  </a:lnTo>
                  <a:lnTo>
                    <a:pt x="0" y="2018"/>
                  </a:lnTo>
                  <a:lnTo>
                    <a:pt x="0" y="803716"/>
                  </a:lnTo>
                  <a:lnTo>
                    <a:pt x="2058" y="804561"/>
                  </a:lnTo>
                  <a:lnTo>
                    <a:pt x="3088" y="804762"/>
                  </a:lnTo>
                  <a:close/>
                </a:path>
                <a:path w="1682115" h="805179">
                  <a:moveTo>
                    <a:pt x="1282851" y="804758"/>
                  </a:moveTo>
                  <a:lnTo>
                    <a:pt x="1286174" y="804758"/>
                  </a:lnTo>
                  <a:lnTo>
                    <a:pt x="1288028" y="804000"/>
                  </a:lnTo>
                  <a:lnTo>
                    <a:pt x="1682055" y="409946"/>
                  </a:lnTo>
                  <a:lnTo>
                    <a:pt x="1682055" y="395585"/>
                  </a:lnTo>
                  <a:lnTo>
                    <a:pt x="1287081" y="589"/>
                  </a:lnTo>
                  <a:lnTo>
                    <a:pt x="1284161" y="0"/>
                  </a:lnTo>
                  <a:lnTo>
                    <a:pt x="1277531" y="2733"/>
                  </a:lnTo>
                  <a:lnTo>
                    <a:pt x="1275875" y="5209"/>
                  </a:lnTo>
                  <a:lnTo>
                    <a:pt x="1275878" y="800323"/>
                  </a:lnTo>
                  <a:lnTo>
                    <a:pt x="1277537" y="802798"/>
                  </a:lnTo>
                  <a:lnTo>
                    <a:pt x="1281834" y="804557"/>
                  </a:lnTo>
                  <a:lnTo>
                    <a:pt x="1282851" y="804758"/>
                  </a:lnTo>
                  <a:close/>
                </a:path>
              </a:pathLst>
            </a:custGeom>
            <a:solidFill>
              <a:srgbClr val="9DA68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/>
          <p:nvPr/>
        </p:nvSpPr>
        <p:spPr>
          <a:xfrm>
            <a:off x="1219200" y="9796883"/>
            <a:ext cx="41275" cy="41275"/>
          </a:xfrm>
          <a:custGeom>
            <a:avLst/>
            <a:gdLst/>
            <a:ahLst/>
            <a:cxnLst/>
            <a:rect l="l" t="t" r="r" b="b"/>
            <a:pathLst>
              <a:path w="41275" h="41275">
                <a:moveTo>
                  <a:pt x="20451" y="40902"/>
                </a:moveTo>
                <a:lnTo>
                  <a:pt x="12490" y="39295"/>
                </a:lnTo>
                <a:lnTo>
                  <a:pt x="5990" y="34912"/>
                </a:lnTo>
                <a:lnTo>
                  <a:pt x="1607" y="28411"/>
                </a:lnTo>
                <a:lnTo>
                  <a:pt x="0" y="20451"/>
                </a:lnTo>
                <a:lnTo>
                  <a:pt x="1607" y="12490"/>
                </a:lnTo>
                <a:lnTo>
                  <a:pt x="5990" y="5990"/>
                </a:lnTo>
                <a:lnTo>
                  <a:pt x="12490" y="1607"/>
                </a:lnTo>
                <a:lnTo>
                  <a:pt x="20451" y="0"/>
                </a:lnTo>
                <a:lnTo>
                  <a:pt x="28411" y="1607"/>
                </a:lnTo>
                <a:lnTo>
                  <a:pt x="34912" y="5990"/>
                </a:lnTo>
                <a:lnTo>
                  <a:pt x="39295" y="12490"/>
                </a:lnTo>
                <a:lnTo>
                  <a:pt x="40902" y="20451"/>
                </a:lnTo>
                <a:lnTo>
                  <a:pt x="39295" y="28411"/>
                </a:lnTo>
                <a:lnTo>
                  <a:pt x="34912" y="34912"/>
                </a:lnTo>
                <a:lnTo>
                  <a:pt x="28411" y="39295"/>
                </a:lnTo>
                <a:lnTo>
                  <a:pt x="20451" y="40902"/>
                </a:lnTo>
                <a:close/>
              </a:path>
            </a:pathLst>
          </a:custGeom>
          <a:solidFill>
            <a:srgbClr val="5CE9D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17669809" y="9611641"/>
            <a:ext cx="22987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195" dirty="0">
                <a:solidFill>
                  <a:srgbClr val="2A2A2A"/>
                </a:solidFill>
                <a:latin typeface="Tahoma"/>
                <a:cs typeface="Tahoma"/>
              </a:rPr>
              <a:t>01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13963739" y="9258300"/>
            <a:ext cx="4324350" cy="1028700"/>
          </a:xfrm>
          <a:custGeom>
            <a:avLst/>
            <a:gdLst/>
            <a:ahLst/>
            <a:cxnLst/>
            <a:rect l="l" t="t" r="r" b="b"/>
            <a:pathLst>
              <a:path w="4324350" h="1028700">
                <a:moveTo>
                  <a:pt x="4324261" y="1028699"/>
                </a:moveTo>
                <a:lnTo>
                  <a:pt x="0" y="1028699"/>
                </a:lnTo>
                <a:lnTo>
                  <a:pt x="0" y="180975"/>
                </a:lnTo>
                <a:lnTo>
                  <a:pt x="6464" y="132864"/>
                </a:lnTo>
                <a:lnTo>
                  <a:pt x="24708" y="89633"/>
                </a:lnTo>
                <a:lnTo>
                  <a:pt x="53006" y="53006"/>
                </a:lnTo>
                <a:lnTo>
                  <a:pt x="89633" y="24708"/>
                </a:lnTo>
                <a:lnTo>
                  <a:pt x="132864" y="6464"/>
                </a:lnTo>
                <a:lnTo>
                  <a:pt x="180975" y="0"/>
                </a:lnTo>
                <a:lnTo>
                  <a:pt x="4284986" y="0"/>
                </a:lnTo>
                <a:lnTo>
                  <a:pt x="4324261" y="5277"/>
                </a:lnTo>
                <a:lnTo>
                  <a:pt x="4324261" y="1028699"/>
                </a:lnTo>
                <a:close/>
              </a:path>
            </a:pathLst>
          </a:custGeom>
          <a:solidFill>
            <a:srgbClr val="9DA687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4765378" y="1559098"/>
            <a:ext cx="1139190" cy="1139190"/>
          </a:xfrm>
          <a:custGeom>
            <a:avLst/>
            <a:gdLst/>
            <a:ahLst/>
            <a:cxnLst/>
            <a:rect l="l" t="t" r="r" b="b"/>
            <a:pathLst>
              <a:path w="1139189" h="1139189">
                <a:moveTo>
                  <a:pt x="569554" y="1139108"/>
                </a:moveTo>
                <a:lnTo>
                  <a:pt x="520410" y="1137017"/>
                </a:lnTo>
                <a:lnTo>
                  <a:pt x="472428" y="1130859"/>
                </a:lnTo>
                <a:lnTo>
                  <a:pt x="425777" y="1120805"/>
                </a:lnTo>
                <a:lnTo>
                  <a:pt x="380629" y="1107026"/>
                </a:lnTo>
                <a:lnTo>
                  <a:pt x="337155" y="1089692"/>
                </a:lnTo>
                <a:lnTo>
                  <a:pt x="295526" y="1068975"/>
                </a:lnTo>
                <a:lnTo>
                  <a:pt x="255912" y="1045045"/>
                </a:lnTo>
                <a:lnTo>
                  <a:pt x="218485" y="1018074"/>
                </a:lnTo>
                <a:lnTo>
                  <a:pt x="183415" y="988233"/>
                </a:lnTo>
                <a:lnTo>
                  <a:pt x="150874" y="955692"/>
                </a:lnTo>
                <a:lnTo>
                  <a:pt x="121033" y="920622"/>
                </a:lnTo>
                <a:lnTo>
                  <a:pt x="94062" y="883195"/>
                </a:lnTo>
                <a:lnTo>
                  <a:pt x="70132" y="843581"/>
                </a:lnTo>
                <a:lnTo>
                  <a:pt x="49415" y="801952"/>
                </a:lnTo>
                <a:lnTo>
                  <a:pt x="32081" y="758478"/>
                </a:lnTo>
                <a:lnTo>
                  <a:pt x="18302" y="713330"/>
                </a:lnTo>
                <a:lnTo>
                  <a:pt x="8248" y="666679"/>
                </a:lnTo>
                <a:lnTo>
                  <a:pt x="2090" y="618697"/>
                </a:lnTo>
                <a:lnTo>
                  <a:pt x="0" y="569554"/>
                </a:lnTo>
                <a:lnTo>
                  <a:pt x="2090" y="520410"/>
                </a:lnTo>
                <a:lnTo>
                  <a:pt x="8248" y="472428"/>
                </a:lnTo>
                <a:lnTo>
                  <a:pt x="18302" y="425777"/>
                </a:lnTo>
                <a:lnTo>
                  <a:pt x="32081" y="380629"/>
                </a:lnTo>
                <a:lnTo>
                  <a:pt x="49415" y="337155"/>
                </a:lnTo>
                <a:lnTo>
                  <a:pt x="70132" y="295526"/>
                </a:lnTo>
                <a:lnTo>
                  <a:pt x="94062" y="255912"/>
                </a:lnTo>
                <a:lnTo>
                  <a:pt x="121033" y="218485"/>
                </a:lnTo>
                <a:lnTo>
                  <a:pt x="150874" y="183415"/>
                </a:lnTo>
                <a:lnTo>
                  <a:pt x="183415" y="150874"/>
                </a:lnTo>
                <a:lnTo>
                  <a:pt x="218485" y="121033"/>
                </a:lnTo>
                <a:lnTo>
                  <a:pt x="255912" y="94062"/>
                </a:lnTo>
                <a:lnTo>
                  <a:pt x="295526" y="70132"/>
                </a:lnTo>
                <a:lnTo>
                  <a:pt x="337155" y="49415"/>
                </a:lnTo>
                <a:lnTo>
                  <a:pt x="380629" y="32081"/>
                </a:lnTo>
                <a:lnTo>
                  <a:pt x="425777" y="18302"/>
                </a:lnTo>
                <a:lnTo>
                  <a:pt x="472428" y="8248"/>
                </a:lnTo>
                <a:lnTo>
                  <a:pt x="520410" y="2090"/>
                </a:lnTo>
                <a:lnTo>
                  <a:pt x="569554" y="0"/>
                </a:lnTo>
                <a:lnTo>
                  <a:pt x="618697" y="2090"/>
                </a:lnTo>
                <a:lnTo>
                  <a:pt x="666679" y="8248"/>
                </a:lnTo>
                <a:lnTo>
                  <a:pt x="713330" y="18302"/>
                </a:lnTo>
                <a:lnTo>
                  <a:pt x="758478" y="32081"/>
                </a:lnTo>
                <a:lnTo>
                  <a:pt x="801952" y="49415"/>
                </a:lnTo>
                <a:lnTo>
                  <a:pt x="843582" y="70132"/>
                </a:lnTo>
                <a:lnTo>
                  <a:pt x="883195" y="94062"/>
                </a:lnTo>
                <a:lnTo>
                  <a:pt x="920622" y="121033"/>
                </a:lnTo>
                <a:lnTo>
                  <a:pt x="955692" y="150874"/>
                </a:lnTo>
                <a:lnTo>
                  <a:pt x="988233" y="183415"/>
                </a:lnTo>
                <a:lnTo>
                  <a:pt x="1018074" y="218485"/>
                </a:lnTo>
                <a:lnTo>
                  <a:pt x="1045045" y="255912"/>
                </a:lnTo>
                <a:lnTo>
                  <a:pt x="1068975" y="295526"/>
                </a:lnTo>
                <a:lnTo>
                  <a:pt x="1089692" y="337155"/>
                </a:lnTo>
                <a:lnTo>
                  <a:pt x="1107026" y="380629"/>
                </a:lnTo>
                <a:lnTo>
                  <a:pt x="1120805" y="425777"/>
                </a:lnTo>
                <a:lnTo>
                  <a:pt x="1130859" y="472428"/>
                </a:lnTo>
                <a:lnTo>
                  <a:pt x="1137017" y="520410"/>
                </a:lnTo>
                <a:lnTo>
                  <a:pt x="1139108" y="569554"/>
                </a:lnTo>
                <a:lnTo>
                  <a:pt x="1137017" y="618697"/>
                </a:lnTo>
                <a:lnTo>
                  <a:pt x="1130859" y="666679"/>
                </a:lnTo>
                <a:lnTo>
                  <a:pt x="1120805" y="713330"/>
                </a:lnTo>
                <a:lnTo>
                  <a:pt x="1107026" y="758478"/>
                </a:lnTo>
                <a:lnTo>
                  <a:pt x="1089692" y="801952"/>
                </a:lnTo>
                <a:lnTo>
                  <a:pt x="1068975" y="843581"/>
                </a:lnTo>
                <a:lnTo>
                  <a:pt x="1045045" y="883195"/>
                </a:lnTo>
                <a:lnTo>
                  <a:pt x="1018074" y="920622"/>
                </a:lnTo>
                <a:lnTo>
                  <a:pt x="988233" y="955692"/>
                </a:lnTo>
                <a:lnTo>
                  <a:pt x="955692" y="988233"/>
                </a:lnTo>
                <a:lnTo>
                  <a:pt x="920622" y="1018074"/>
                </a:lnTo>
                <a:lnTo>
                  <a:pt x="883195" y="1045045"/>
                </a:lnTo>
                <a:lnTo>
                  <a:pt x="843582" y="1068975"/>
                </a:lnTo>
                <a:lnTo>
                  <a:pt x="801952" y="1089692"/>
                </a:lnTo>
                <a:lnTo>
                  <a:pt x="758478" y="1107026"/>
                </a:lnTo>
                <a:lnTo>
                  <a:pt x="713330" y="1120805"/>
                </a:lnTo>
                <a:lnTo>
                  <a:pt x="666679" y="1130859"/>
                </a:lnTo>
                <a:lnTo>
                  <a:pt x="618697" y="1137017"/>
                </a:lnTo>
                <a:lnTo>
                  <a:pt x="569554" y="1139108"/>
                </a:lnTo>
                <a:close/>
              </a:path>
            </a:pathLst>
          </a:custGeom>
          <a:solidFill>
            <a:srgbClr val="9DA6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167964" y="1743244"/>
            <a:ext cx="361950" cy="73152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4600" spc="-480" dirty="0">
                <a:solidFill>
                  <a:srgbClr val="FFFFFF"/>
                </a:solidFill>
                <a:latin typeface="Arial Black"/>
                <a:cs typeface="Arial Black"/>
              </a:rPr>
              <a:t>1</a:t>
            </a:r>
            <a:endParaRPr sz="4600">
              <a:latin typeface="Arial Black"/>
              <a:cs typeface="Arial Black"/>
            </a:endParaRPr>
          </a:p>
        </p:txBody>
      </p:sp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6194421" y="1609245"/>
            <a:ext cx="7142480" cy="1016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265" dirty="0">
                <a:solidFill>
                  <a:srgbClr val="2A2A2A"/>
                </a:solidFill>
              </a:rPr>
              <a:t>Problem</a:t>
            </a:r>
            <a:r>
              <a:rPr spc="-220" dirty="0">
                <a:solidFill>
                  <a:srgbClr val="2A2A2A"/>
                </a:solidFill>
              </a:rPr>
              <a:t> </a:t>
            </a:r>
            <a:r>
              <a:rPr spc="-125" dirty="0">
                <a:solidFill>
                  <a:srgbClr val="2A2A2A"/>
                </a:solidFill>
              </a:rPr>
              <a:t>Statement</a:t>
            </a:r>
          </a:p>
        </p:txBody>
      </p:sp>
      <p:grpSp>
        <p:nvGrpSpPr>
          <p:cNvPr id="5" name="object 5"/>
          <p:cNvGrpSpPr/>
          <p:nvPr/>
        </p:nvGrpSpPr>
        <p:grpSpPr>
          <a:xfrm>
            <a:off x="2089529" y="6070241"/>
            <a:ext cx="6580505" cy="2162175"/>
            <a:chOff x="2089529" y="6070241"/>
            <a:chExt cx="6580505" cy="2162175"/>
          </a:xfrm>
        </p:grpSpPr>
        <p:sp>
          <p:nvSpPr>
            <p:cNvPr id="6" name="object 6"/>
            <p:cNvSpPr/>
            <p:nvPr/>
          </p:nvSpPr>
          <p:spPr>
            <a:xfrm>
              <a:off x="2108579" y="6089291"/>
              <a:ext cx="6542405" cy="2124075"/>
            </a:xfrm>
            <a:custGeom>
              <a:avLst/>
              <a:gdLst/>
              <a:ahLst/>
              <a:cxnLst/>
              <a:rect l="l" t="t" r="r" b="b"/>
              <a:pathLst>
                <a:path w="6542405" h="2124075">
                  <a:moveTo>
                    <a:pt x="104054" y="2124074"/>
                  </a:moveTo>
                  <a:lnTo>
                    <a:pt x="64008" y="2115989"/>
                  </a:lnTo>
                  <a:lnTo>
                    <a:pt x="30705" y="2093536"/>
                  </a:lnTo>
                  <a:lnTo>
                    <a:pt x="8251" y="2060232"/>
                  </a:lnTo>
                  <a:lnTo>
                    <a:pt x="0" y="2019450"/>
                  </a:lnTo>
                  <a:lnTo>
                    <a:pt x="0" y="104769"/>
                  </a:lnTo>
                  <a:lnTo>
                    <a:pt x="8251" y="63990"/>
                  </a:lnTo>
                  <a:lnTo>
                    <a:pt x="30705" y="30687"/>
                  </a:lnTo>
                  <a:lnTo>
                    <a:pt x="64008" y="8233"/>
                  </a:lnTo>
                  <a:lnTo>
                    <a:pt x="104791" y="0"/>
                  </a:lnTo>
                  <a:lnTo>
                    <a:pt x="6437245" y="0"/>
                  </a:lnTo>
                  <a:lnTo>
                    <a:pt x="6478028" y="8233"/>
                  </a:lnTo>
                  <a:lnTo>
                    <a:pt x="6511331" y="30686"/>
                  </a:lnTo>
                  <a:lnTo>
                    <a:pt x="6533785" y="63990"/>
                  </a:lnTo>
                  <a:lnTo>
                    <a:pt x="6542019" y="104773"/>
                  </a:lnTo>
                  <a:lnTo>
                    <a:pt x="6542019" y="2019450"/>
                  </a:lnTo>
                  <a:lnTo>
                    <a:pt x="6533785" y="2060233"/>
                  </a:lnTo>
                  <a:lnTo>
                    <a:pt x="6511331" y="2093536"/>
                  </a:lnTo>
                  <a:lnTo>
                    <a:pt x="6478028" y="2115990"/>
                  </a:lnTo>
                  <a:lnTo>
                    <a:pt x="6437983" y="2124074"/>
                  </a:lnTo>
                </a:path>
              </a:pathLst>
            </a:custGeom>
            <a:ln w="38099">
              <a:solidFill>
                <a:srgbClr val="00385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811533" y="6522849"/>
              <a:ext cx="133349" cy="133349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3132059" y="3614345"/>
            <a:ext cx="5130165" cy="43218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2900"/>
              </a:lnSpc>
              <a:spcBef>
                <a:spcPts val="100"/>
              </a:spcBef>
            </a:pPr>
            <a:r>
              <a:rPr sz="3000" spc="-180" dirty="0">
                <a:latin typeface="Arial Black"/>
                <a:cs typeface="Arial Black"/>
              </a:rPr>
              <a:t>Medication</a:t>
            </a:r>
            <a:r>
              <a:rPr sz="3000" spc="-240" dirty="0">
                <a:latin typeface="Arial Black"/>
                <a:cs typeface="Arial Black"/>
              </a:rPr>
              <a:t> </a:t>
            </a:r>
            <a:r>
              <a:rPr sz="3000" spc="-229" dirty="0">
                <a:latin typeface="Arial Black"/>
                <a:cs typeface="Arial Black"/>
              </a:rPr>
              <a:t>storage</a:t>
            </a:r>
            <a:r>
              <a:rPr sz="3000" spc="-240" dirty="0">
                <a:latin typeface="Arial Black"/>
                <a:cs typeface="Arial Black"/>
              </a:rPr>
              <a:t> </a:t>
            </a:r>
            <a:r>
              <a:rPr sz="3000" spc="-25" dirty="0">
                <a:latin typeface="Arial Black"/>
                <a:cs typeface="Arial Black"/>
              </a:rPr>
              <a:t>and </a:t>
            </a:r>
            <a:r>
              <a:rPr sz="3000" spc="-204" dirty="0">
                <a:latin typeface="Arial Black"/>
                <a:cs typeface="Arial Black"/>
              </a:rPr>
              <a:t>dispensing</a:t>
            </a:r>
            <a:r>
              <a:rPr sz="3000" spc="-254" dirty="0">
                <a:latin typeface="Arial Black"/>
                <a:cs typeface="Arial Black"/>
              </a:rPr>
              <a:t> </a:t>
            </a:r>
            <a:r>
              <a:rPr sz="3000" spc="-225" dirty="0">
                <a:latin typeface="Arial Black"/>
                <a:cs typeface="Arial Black"/>
              </a:rPr>
              <a:t>are</a:t>
            </a:r>
            <a:r>
              <a:rPr sz="3000" spc="-250" dirty="0">
                <a:latin typeface="Arial Black"/>
                <a:cs typeface="Arial Black"/>
              </a:rPr>
              <a:t> </a:t>
            </a:r>
            <a:r>
              <a:rPr sz="3000" spc="-175" dirty="0">
                <a:latin typeface="Arial Black"/>
                <a:cs typeface="Arial Black"/>
              </a:rPr>
              <a:t>mostly</a:t>
            </a:r>
            <a:r>
              <a:rPr sz="3000" spc="-250" dirty="0">
                <a:latin typeface="Arial Black"/>
                <a:cs typeface="Arial Black"/>
              </a:rPr>
              <a:t> </a:t>
            </a:r>
            <a:r>
              <a:rPr sz="3000" spc="-95" dirty="0">
                <a:latin typeface="Arial Black"/>
                <a:cs typeface="Arial Black"/>
              </a:rPr>
              <a:t>done </a:t>
            </a:r>
            <a:r>
              <a:rPr sz="3000" spc="-70" dirty="0">
                <a:latin typeface="Arial Black"/>
                <a:cs typeface="Arial Black"/>
              </a:rPr>
              <a:t>manually.</a:t>
            </a:r>
            <a:endParaRPr sz="3000">
              <a:latin typeface="Arial Black"/>
              <a:cs typeface="Arial Black"/>
            </a:endParaRPr>
          </a:p>
          <a:p>
            <a:pPr>
              <a:lnSpc>
                <a:spcPct val="100000"/>
              </a:lnSpc>
              <a:spcBef>
                <a:spcPts val="3045"/>
              </a:spcBef>
            </a:pPr>
            <a:endParaRPr sz="3000">
              <a:latin typeface="Arial Black"/>
              <a:cs typeface="Arial Black"/>
            </a:endParaRPr>
          </a:p>
          <a:p>
            <a:pPr marL="12700" marR="87630">
              <a:lnSpc>
                <a:spcPct val="122900"/>
              </a:lnSpc>
            </a:pPr>
            <a:r>
              <a:rPr sz="3000" spc="-235" dirty="0">
                <a:latin typeface="Arial Black"/>
                <a:cs typeface="Arial Black"/>
              </a:rPr>
              <a:t>Increasing</a:t>
            </a:r>
            <a:r>
              <a:rPr sz="3000" spc="-225" dirty="0">
                <a:latin typeface="Arial Black"/>
                <a:cs typeface="Arial Black"/>
              </a:rPr>
              <a:t> </a:t>
            </a:r>
            <a:r>
              <a:rPr sz="3000" spc="-220" dirty="0">
                <a:latin typeface="Arial Black"/>
                <a:cs typeface="Arial Black"/>
              </a:rPr>
              <a:t>workload</a:t>
            </a:r>
            <a:r>
              <a:rPr sz="3000" spc="-225" dirty="0">
                <a:latin typeface="Arial Black"/>
                <a:cs typeface="Arial Black"/>
              </a:rPr>
              <a:t> </a:t>
            </a:r>
            <a:r>
              <a:rPr sz="3000" spc="-325" dirty="0">
                <a:latin typeface="Arial Black"/>
                <a:cs typeface="Arial Black"/>
              </a:rPr>
              <a:t>makes </a:t>
            </a:r>
            <a:r>
              <a:rPr sz="3000" spc="-204" dirty="0">
                <a:latin typeface="Arial Black"/>
                <a:cs typeface="Arial Black"/>
              </a:rPr>
              <a:t>pharmacy</a:t>
            </a:r>
            <a:r>
              <a:rPr sz="3000" spc="-235" dirty="0">
                <a:latin typeface="Arial Black"/>
                <a:cs typeface="Arial Black"/>
              </a:rPr>
              <a:t> </a:t>
            </a:r>
            <a:r>
              <a:rPr sz="3000" spc="-70" dirty="0">
                <a:latin typeface="Arial Black"/>
                <a:cs typeface="Arial Black"/>
              </a:rPr>
              <a:t>operations inefficient.</a:t>
            </a:r>
            <a:endParaRPr sz="3000">
              <a:latin typeface="Arial Black"/>
              <a:cs typeface="Arial Black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9618257" y="3460206"/>
            <a:ext cx="6580505" cy="2162175"/>
            <a:chOff x="9618257" y="3460206"/>
            <a:chExt cx="6580505" cy="2162175"/>
          </a:xfrm>
        </p:grpSpPr>
        <p:sp>
          <p:nvSpPr>
            <p:cNvPr id="13" name="object 13"/>
            <p:cNvSpPr/>
            <p:nvPr/>
          </p:nvSpPr>
          <p:spPr>
            <a:xfrm>
              <a:off x="9637307" y="3479256"/>
              <a:ext cx="6542405" cy="2124075"/>
            </a:xfrm>
            <a:custGeom>
              <a:avLst/>
              <a:gdLst/>
              <a:ahLst/>
              <a:cxnLst/>
              <a:rect l="l" t="t" r="r" b="b"/>
              <a:pathLst>
                <a:path w="6542405" h="2124075">
                  <a:moveTo>
                    <a:pt x="104054" y="2124074"/>
                  </a:moveTo>
                  <a:lnTo>
                    <a:pt x="64008" y="2115989"/>
                  </a:lnTo>
                  <a:lnTo>
                    <a:pt x="30705" y="2093536"/>
                  </a:lnTo>
                  <a:lnTo>
                    <a:pt x="8251" y="2060232"/>
                  </a:lnTo>
                  <a:lnTo>
                    <a:pt x="0" y="2019450"/>
                  </a:lnTo>
                  <a:lnTo>
                    <a:pt x="0" y="104769"/>
                  </a:lnTo>
                  <a:lnTo>
                    <a:pt x="8251" y="63990"/>
                  </a:lnTo>
                  <a:lnTo>
                    <a:pt x="30705" y="30687"/>
                  </a:lnTo>
                  <a:lnTo>
                    <a:pt x="64008" y="8233"/>
                  </a:lnTo>
                  <a:lnTo>
                    <a:pt x="104791" y="0"/>
                  </a:lnTo>
                  <a:lnTo>
                    <a:pt x="6437244" y="0"/>
                  </a:lnTo>
                  <a:lnTo>
                    <a:pt x="6478027" y="8233"/>
                  </a:lnTo>
                  <a:lnTo>
                    <a:pt x="6511331" y="30687"/>
                  </a:lnTo>
                  <a:lnTo>
                    <a:pt x="6533785" y="63990"/>
                  </a:lnTo>
                  <a:lnTo>
                    <a:pt x="6542018" y="104773"/>
                  </a:lnTo>
                  <a:lnTo>
                    <a:pt x="6542018" y="2019450"/>
                  </a:lnTo>
                  <a:lnTo>
                    <a:pt x="6533785" y="2060232"/>
                  </a:lnTo>
                  <a:lnTo>
                    <a:pt x="6511331" y="2093536"/>
                  </a:lnTo>
                  <a:lnTo>
                    <a:pt x="6478027" y="2115990"/>
                  </a:lnTo>
                  <a:lnTo>
                    <a:pt x="6437982" y="2124074"/>
                  </a:lnTo>
                </a:path>
              </a:pathLst>
            </a:custGeom>
            <a:ln w="38099">
              <a:solidFill>
                <a:srgbClr val="00385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340259" y="3912814"/>
              <a:ext cx="133349" cy="133349"/>
            </a:xfrm>
            <a:prstGeom prst="rect">
              <a:avLst/>
            </a:prstGeom>
          </p:spPr>
        </p:pic>
      </p:grpSp>
      <p:grpSp>
        <p:nvGrpSpPr>
          <p:cNvPr id="9" name="object 9"/>
          <p:cNvGrpSpPr/>
          <p:nvPr/>
        </p:nvGrpSpPr>
        <p:grpSpPr>
          <a:xfrm>
            <a:off x="9618257" y="6070241"/>
            <a:ext cx="6580505" cy="2162175"/>
            <a:chOff x="9618257" y="6070241"/>
            <a:chExt cx="6580505" cy="2162175"/>
          </a:xfrm>
        </p:grpSpPr>
        <p:sp>
          <p:nvSpPr>
            <p:cNvPr id="10" name="object 10"/>
            <p:cNvSpPr/>
            <p:nvPr/>
          </p:nvSpPr>
          <p:spPr>
            <a:xfrm>
              <a:off x="9637307" y="6089291"/>
              <a:ext cx="6542405" cy="2124075"/>
            </a:xfrm>
            <a:custGeom>
              <a:avLst/>
              <a:gdLst/>
              <a:ahLst/>
              <a:cxnLst/>
              <a:rect l="l" t="t" r="r" b="b"/>
              <a:pathLst>
                <a:path w="6542405" h="2124075">
                  <a:moveTo>
                    <a:pt x="104054" y="2124074"/>
                  </a:moveTo>
                  <a:lnTo>
                    <a:pt x="64008" y="2115989"/>
                  </a:lnTo>
                  <a:lnTo>
                    <a:pt x="30705" y="2093536"/>
                  </a:lnTo>
                  <a:lnTo>
                    <a:pt x="8251" y="2060232"/>
                  </a:lnTo>
                  <a:lnTo>
                    <a:pt x="0" y="2019450"/>
                  </a:lnTo>
                  <a:lnTo>
                    <a:pt x="0" y="104769"/>
                  </a:lnTo>
                  <a:lnTo>
                    <a:pt x="8251" y="63990"/>
                  </a:lnTo>
                  <a:lnTo>
                    <a:pt x="30705" y="30687"/>
                  </a:lnTo>
                  <a:lnTo>
                    <a:pt x="64008" y="8233"/>
                  </a:lnTo>
                  <a:lnTo>
                    <a:pt x="104791" y="0"/>
                  </a:lnTo>
                  <a:lnTo>
                    <a:pt x="6437244" y="0"/>
                  </a:lnTo>
                  <a:lnTo>
                    <a:pt x="6478027" y="8233"/>
                  </a:lnTo>
                  <a:lnTo>
                    <a:pt x="6511331" y="30687"/>
                  </a:lnTo>
                  <a:lnTo>
                    <a:pt x="6533785" y="63990"/>
                  </a:lnTo>
                  <a:lnTo>
                    <a:pt x="6542018" y="104773"/>
                  </a:lnTo>
                  <a:lnTo>
                    <a:pt x="6542018" y="2019450"/>
                  </a:lnTo>
                  <a:lnTo>
                    <a:pt x="6533785" y="2060232"/>
                  </a:lnTo>
                  <a:lnTo>
                    <a:pt x="6511331" y="2093536"/>
                  </a:lnTo>
                  <a:lnTo>
                    <a:pt x="6478027" y="2115990"/>
                  </a:lnTo>
                  <a:lnTo>
                    <a:pt x="6437982" y="2124074"/>
                  </a:lnTo>
                </a:path>
              </a:pathLst>
            </a:custGeom>
            <a:ln w="38099">
              <a:solidFill>
                <a:srgbClr val="00385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179196" y="6522849"/>
              <a:ext cx="133349" cy="133349"/>
            </a:xfrm>
            <a:prstGeom prst="rect">
              <a:avLst/>
            </a:prstGeom>
          </p:spPr>
        </p:pic>
      </p:grpSp>
      <p:sp>
        <p:nvSpPr>
          <p:cNvPr id="15" name="object 15"/>
          <p:cNvSpPr txBox="1"/>
          <p:nvPr/>
        </p:nvSpPr>
        <p:spPr>
          <a:xfrm>
            <a:off x="10499722" y="3614345"/>
            <a:ext cx="5556885" cy="43218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73355" marR="332740">
              <a:lnSpc>
                <a:spcPct val="122900"/>
              </a:lnSpc>
              <a:spcBef>
                <a:spcPts val="100"/>
              </a:spcBef>
            </a:pPr>
            <a:r>
              <a:rPr sz="3000" spc="-254" dirty="0">
                <a:latin typeface="Arial Black"/>
                <a:cs typeface="Arial Black"/>
              </a:rPr>
              <a:t>This</a:t>
            </a:r>
            <a:r>
              <a:rPr sz="3000" spc="-270" dirty="0">
                <a:latin typeface="Arial Black"/>
                <a:cs typeface="Arial Black"/>
              </a:rPr>
              <a:t> </a:t>
            </a:r>
            <a:r>
              <a:rPr sz="3000" spc="-225" dirty="0">
                <a:latin typeface="Arial Black"/>
                <a:cs typeface="Arial Black"/>
              </a:rPr>
              <a:t>leads</a:t>
            </a:r>
            <a:r>
              <a:rPr sz="3000" spc="-270" dirty="0">
                <a:latin typeface="Arial Black"/>
                <a:cs typeface="Arial Black"/>
              </a:rPr>
              <a:t> </a:t>
            </a:r>
            <a:r>
              <a:rPr sz="3000" spc="-125" dirty="0">
                <a:latin typeface="Arial Black"/>
                <a:cs typeface="Arial Black"/>
              </a:rPr>
              <a:t>to</a:t>
            </a:r>
            <a:r>
              <a:rPr sz="3000" spc="-270" dirty="0">
                <a:latin typeface="Arial Black"/>
                <a:cs typeface="Arial Black"/>
              </a:rPr>
              <a:t> </a:t>
            </a:r>
            <a:r>
              <a:rPr sz="3000" spc="-190" dirty="0">
                <a:latin typeface="Arial Black"/>
                <a:cs typeface="Arial Black"/>
              </a:rPr>
              <a:t>human</a:t>
            </a:r>
            <a:r>
              <a:rPr sz="3000" spc="-270" dirty="0">
                <a:latin typeface="Arial Black"/>
                <a:cs typeface="Arial Black"/>
              </a:rPr>
              <a:t> </a:t>
            </a:r>
            <a:r>
              <a:rPr sz="3000" spc="-140" dirty="0">
                <a:latin typeface="Arial Black"/>
                <a:cs typeface="Arial Black"/>
              </a:rPr>
              <a:t>errors, </a:t>
            </a:r>
            <a:r>
              <a:rPr sz="3000" spc="-270" dirty="0">
                <a:latin typeface="Arial Black"/>
                <a:cs typeface="Arial Black"/>
              </a:rPr>
              <a:t>slow </a:t>
            </a:r>
            <a:r>
              <a:rPr sz="3000" spc="-225" dirty="0">
                <a:latin typeface="Arial Black"/>
                <a:cs typeface="Arial Black"/>
              </a:rPr>
              <a:t>service,</a:t>
            </a:r>
            <a:r>
              <a:rPr sz="3000" spc="-270" dirty="0">
                <a:latin typeface="Arial Black"/>
                <a:cs typeface="Arial Black"/>
              </a:rPr>
              <a:t> </a:t>
            </a:r>
            <a:r>
              <a:rPr sz="3000" spc="-170" dirty="0">
                <a:latin typeface="Arial Black"/>
                <a:cs typeface="Arial Black"/>
              </a:rPr>
              <a:t>and</a:t>
            </a:r>
            <a:r>
              <a:rPr sz="3000" spc="-270" dirty="0">
                <a:latin typeface="Arial Black"/>
                <a:cs typeface="Arial Black"/>
              </a:rPr>
              <a:t> </a:t>
            </a:r>
            <a:r>
              <a:rPr sz="3000" spc="-20" dirty="0">
                <a:latin typeface="Arial Black"/>
                <a:cs typeface="Arial Black"/>
              </a:rPr>
              <a:t>poor </a:t>
            </a:r>
            <a:r>
              <a:rPr sz="3000" spc="-140" dirty="0">
                <a:latin typeface="Arial Black"/>
                <a:cs typeface="Arial Black"/>
              </a:rPr>
              <a:t>inventory</a:t>
            </a:r>
            <a:r>
              <a:rPr sz="3000" spc="-240" dirty="0">
                <a:latin typeface="Arial Black"/>
                <a:cs typeface="Arial Black"/>
              </a:rPr>
              <a:t> </a:t>
            </a:r>
            <a:r>
              <a:rPr sz="3000" spc="-105" dirty="0">
                <a:latin typeface="Arial Black"/>
                <a:cs typeface="Arial Black"/>
              </a:rPr>
              <a:t>tracking.</a:t>
            </a:r>
            <a:endParaRPr sz="3000">
              <a:latin typeface="Arial Black"/>
              <a:cs typeface="Arial Black"/>
            </a:endParaRPr>
          </a:p>
          <a:p>
            <a:pPr>
              <a:lnSpc>
                <a:spcPct val="100000"/>
              </a:lnSpc>
              <a:spcBef>
                <a:spcPts val="3045"/>
              </a:spcBef>
            </a:pPr>
            <a:endParaRPr sz="3000">
              <a:latin typeface="Arial Black"/>
              <a:cs typeface="Arial Black"/>
            </a:endParaRPr>
          </a:p>
          <a:p>
            <a:pPr marL="12700" marR="5080">
              <a:lnSpc>
                <a:spcPct val="122900"/>
              </a:lnSpc>
            </a:pPr>
            <a:r>
              <a:rPr sz="3000" spc="-260" dirty="0">
                <a:latin typeface="Arial Black"/>
                <a:cs typeface="Arial Black"/>
              </a:rPr>
              <a:t>A </a:t>
            </a:r>
            <a:r>
              <a:rPr sz="3000" spc="-170" dirty="0">
                <a:latin typeface="Arial Black"/>
                <a:cs typeface="Arial Black"/>
              </a:rPr>
              <a:t>reliable</a:t>
            </a:r>
            <a:r>
              <a:rPr sz="3000" spc="-260" dirty="0">
                <a:latin typeface="Arial Black"/>
                <a:cs typeface="Arial Black"/>
              </a:rPr>
              <a:t> </a:t>
            </a:r>
            <a:r>
              <a:rPr sz="3000" spc="-190" dirty="0">
                <a:latin typeface="Arial Black"/>
                <a:cs typeface="Arial Black"/>
              </a:rPr>
              <a:t>automated</a:t>
            </a:r>
            <a:r>
              <a:rPr sz="3000" spc="-254" dirty="0">
                <a:latin typeface="Arial Black"/>
                <a:cs typeface="Arial Black"/>
              </a:rPr>
              <a:t> </a:t>
            </a:r>
            <a:r>
              <a:rPr sz="3000" spc="-120" dirty="0">
                <a:latin typeface="Arial Black"/>
                <a:cs typeface="Arial Black"/>
              </a:rPr>
              <a:t>solution </a:t>
            </a:r>
            <a:r>
              <a:rPr sz="3000" spc="-250" dirty="0">
                <a:latin typeface="Arial Black"/>
                <a:cs typeface="Arial Black"/>
              </a:rPr>
              <a:t>is</a:t>
            </a:r>
            <a:r>
              <a:rPr sz="3000" spc="-270" dirty="0">
                <a:latin typeface="Arial Black"/>
                <a:cs typeface="Arial Black"/>
              </a:rPr>
              <a:t> </a:t>
            </a:r>
            <a:r>
              <a:rPr sz="3000" spc="-190" dirty="0">
                <a:latin typeface="Arial Black"/>
                <a:cs typeface="Arial Black"/>
              </a:rPr>
              <a:t>needed</a:t>
            </a:r>
            <a:r>
              <a:rPr sz="3000" spc="-270" dirty="0">
                <a:latin typeface="Arial Black"/>
                <a:cs typeface="Arial Black"/>
              </a:rPr>
              <a:t> </a:t>
            </a:r>
            <a:r>
              <a:rPr sz="3000" spc="-125" dirty="0">
                <a:latin typeface="Arial Black"/>
                <a:cs typeface="Arial Black"/>
              </a:rPr>
              <a:t>to</a:t>
            </a:r>
            <a:r>
              <a:rPr sz="3000" spc="-265" dirty="0">
                <a:latin typeface="Arial Black"/>
                <a:cs typeface="Arial Black"/>
              </a:rPr>
              <a:t> </a:t>
            </a:r>
            <a:r>
              <a:rPr sz="3000" spc="-10" dirty="0">
                <a:latin typeface="Arial Black"/>
                <a:cs typeface="Arial Black"/>
              </a:rPr>
              <a:t>improve </a:t>
            </a:r>
            <a:r>
              <a:rPr sz="3000" spc="-254" dirty="0">
                <a:latin typeface="Arial Black"/>
                <a:cs typeface="Arial Black"/>
              </a:rPr>
              <a:t>accuracy</a:t>
            </a:r>
            <a:r>
              <a:rPr sz="3000" spc="-270" dirty="0">
                <a:latin typeface="Arial Black"/>
                <a:cs typeface="Arial Black"/>
              </a:rPr>
              <a:t> </a:t>
            </a:r>
            <a:r>
              <a:rPr sz="3000" spc="-170" dirty="0">
                <a:latin typeface="Arial Black"/>
                <a:cs typeface="Arial Black"/>
              </a:rPr>
              <a:t>and</a:t>
            </a:r>
            <a:r>
              <a:rPr sz="3000" spc="-270" dirty="0">
                <a:latin typeface="Arial Black"/>
                <a:cs typeface="Arial Black"/>
              </a:rPr>
              <a:t> </a:t>
            </a:r>
            <a:r>
              <a:rPr sz="3000" spc="-70" dirty="0">
                <a:latin typeface="Arial Black"/>
                <a:cs typeface="Arial Black"/>
              </a:rPr>
              <a:t>efficiency</a:t>
            </a:r>
            <a:endParaRPr sz="3000">
              <a:latin typeface="Arial Black"/>
              <a:cs typeface="Arial Black"/>
            </a:endParaRPr>
          </a:p>
        </p:txBody>
      </p:sp>
      <p:pic>
        <p:nvPicPr>
          <p:cNvPr id="16" name="object 1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0" y="8747994"/>
            <a:ext cx="2143124" cy="1539004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5712460" cy="762000"/>
          </a:xfrm>
          <a:custGeom>
            <a:avLst/>
            <a:gdLst/>
            <a:ahLst/>
            <a:cxnLst/>
            <a:rect l="l" t="t" r="r" b="b"/>
            <a:pathLst>
              <a:path w="5712460" h="762000">
                <a:moveTo>
                  <a:pt x="4942188" y="761999"/>
                </a:moveTo>
                <a:lnTo>
                  <a:pt x="0" y="761999"/>
                </a:lnTo>
                <a:lnTo>
                  <a:pt x="0" y="0"/>
                </a:lnTo>
                <a:lnTo>
                  <a:pt x="5712321" y="0"/>
                </a:lnTo>
                <a:lnTo>
                  <a:pt x="5712321" y="1374"/>
                </a:lnTo>
                <a:lnTo>
                  <a:pt x="4942188" y="761999"/>
                </a:lnTo>
                <a:close/>
              </a:path>
            </a:pathLst>
          </a:custGeom>
          <a:solidFill>
            <a:srgbClr val="9DA6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7063688" y="762000"/>
            <a:ext cx="389255" cy="95250"/>
          </a:xfrm>
          <a:custGeom>
            <a:avLst/>
            <a:gdLst/>
            <a:ahLst/>
            <a:cxnLst/>
            <a:rect l="l" t="t" r="r" b="b"/>
            <a:pathLst>
              <a:path w="389255" h="95250">
                <a:moveTo>
                  <a:pt x="48612" y="95249"/>
                </a:moveTo>
                <a:lnTo>
                  <a:pt x="29685" y="91508"/>
                </a:lnTo>
                <a:lnTo>
                  <a:pt x="14234" y="81304"/>
                </a:lnTo>
                <a:lnTo>
                  <a:pt x="3818" y="66167"/>
                </a:lnTo>
                <a:lnTo>
                  <a:pt x="0" y="47624"/>
                </a:lnTo>
                <a:lnTo>
                  <a:pt x="3818" y="29082"/>
                </a:lnTo>
                <a:lnTo>
                  <a:pt x="14234" y="13945"/>
                </a:lnTo>
                <a:lnTo>
                  <a:pt x="29685" y="3741"/>
                </a:lnTo>
                <a:lnTo>
                  <a:pt x="48612" y="0"/>
                </a:lnTo>
                <a:lnTo>
                  <a:pt x="67538" y="3741"/>
                </a:lnTo>
                <a:lnTo>
                  <a:pt x="82990" y="13945"/>
                </a:lnTo>
                <a:lnTo>
                  <a:pt x="93405" y="29082"/>
                </a:lnTo>
                <a:lnTo>
                  <a:pt x="97224" y="47624"/>
                </a:lnTo>
                <a:lnTo>
                  <a:pt x="93405" y="66167"/>
                </a:lnTo>
                <a:lnTo>
                  <a:pt x="82990" y="81304"/>
                </a:lnTo>
                <a:lnTo>
                  <a:pt x="67538" y="91508"/>
                </a:lnTo>
                <a:lnTo>
                  <a:pt x="48612" y="95249"/>
                </a:lnTo>
                <a:close/>
              </a:path>
              <a:path w="389255" h="95250">
                <a:moveTo>
                  <a:pt x="340285" y="95249"/>
                </a:moveTo>
                <a:lnTo>
                  <a:pt x="321358" y="91508"/>
                </a:lnTo>
                <a:lnTo>
                  <a:pt x="305907" y="81304"/>
                </a:lnTo>
                <a:lnTo>
                  <a:pt x="295491" y="66167"/>
                </a:lnTo>
                <a:lnTo>
                  <a:pt x="291672" y="47624"/>
                </a:lnTo>
                <a:lnTo>
                  <a:pt x="295491" y="29082"/>
                </a:lnTo>
                <a:lnTo>
                  <a:pt x="305907" y="13945"/>
                </a:lnTo>
                <a:lnTo>
                  <a:pt x="321358" y="3741"/>
                </a:lnTo>
                <a:lnTo>
                  <a:pt x="340285" y="0"/>
                </a:lnTo>
                <a:lnTo>
                  <a:pt x="359211" y="3741"/>
                </a:lnTo>
                <a:lnTo>
                  <a:pt x="374662" y="13945"/>
                </a:lnTo>
                <a:lnTo>
                  <a:pt x="385078" y="29082"/>
                </a:lnTo>
                <a:lnTo>
                  <a:pt x="388897" y="47624"/>
                </a:lnTo>
                <a:lnTo>
                  <a:pt x="385078" y="66167"/>
                </a:lnTo>
                <a:lnTo>
                  <a:pt x="374662" y="81304"/>
                </a:lnTo>
                <a:lnTo>
                  <a:pt x="359211" y="91508"/>
                </a:lnTo>
                <a:lnTo>
                  <a:pt x="340285" y="95249"/>
                </a:lnTo>
                <a:close/>
              </a:path>
              <a:path w="389255" h="95250">
                <a:moveTo>
                  <a:pt x="194448" y="95249"/>
                </a:moveTo>
                <a:lnTo>
                  <a:pt x="175522" y="91508"/>
                </a:lnTo>
                <a:lnTo>
                  <a:pt x="160070" y="81304"/>
                </a:lnTo>
                <a:lnTo>
                  <a:pt x="149655" y="66167"/>
                </a:lnTo>
                <a:lnTo>
                  <a:pt x="145836" y="47624"/>
                </a:lnTo>
                <a:lnTo>
                  <a:pt x="149655" y="29082"/>
                </a:lnTo>
                <a:lnTo>
                  <a:pt x="160070" y="13945"/>
                </a:lnTo>
                <a:lnTo>
                  <a:pt x="175522" y="3741"/>
                </a:lnTo>
                <a:lnTo>
                  <a:pt x="194448" y="0"/>
                </a:lnTo>
                <a:lnTo>
                  <a:pt x="213375" y="3741"/>
                </a:lnTo>
                <a:lnTo>
                  <a:pt x="228826" y="13945"/>
                </a:lnTo>
                <a:lnTo>
                  <a:pt x="239242" y="29082"/>
                </a:lnTo>
                <a:lnTo>
                  <a:pt x="243060" y="47624"/>
                </a:lnTo>
                <a:lnTo>
                  <a:pt x="239242" y="66167"/>
                </a:lnTo>
                <a:lnTo>
                  <a:pt x="228826" y="81304"/>
                </a:lnTo>
                <a:lnTo>
                  <a:pt x="213375" y="91508"/>
                </a:lnTo>
                <a:lnTo>
                  <a:pt x="194448" y="9524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733835" y="1258344"/>
            <a:ext cx="1139190" cy="1139190"/>
          </a:xfrm>
          <a:custGeom>
            <a:avLst/>
            <a:gdLst/>
            <a:ahLst/>
            <a:cxnLst/>
            <a:rect l="l" t="t" r="r" b="b"/>
            <a:pathLst>
              <a:path w="1139189" h="1139189">
                <a:moveTo>
                  <a:pt x="569554" y="1139108"/>
                </a:moveTo>
                <a:lnTo>
                  <a:pt x="520410" y="1137017"/>
                </a:lnTo>
                <a:lnTo>
                  <a:pt x="472428" y="1130859"/>
                </a:lnTo>
                <a:lnTo>
                  <a:pt x="425777" y="1120805"/>
                </a:lnTo>
                <a:lnTo>
                  <a:pt x="380629" y="1107026"/>
                </a:lnTo>
                <a:lnTo>
                  <a:pt x="337155" y="1089692"/>
                </a:lnTo>
                <a:lnTo>
                  <a:pt x="295526" y="1068975"/>
                </a:lnTo>
                <a:lnTo>
                  <a:pt x="255912" y="1045045"/>
                </a:lnTo>
                <a:lnTo>
                  <a:pt x="218485" y="1018074"/>
                </a:lnTo>
                <a:lnTo>
                  <a:pt x="183415" y="988233"/>
                </a:lnTo>
                <a:lnTo>
                  <a:pt x="150874" y="955692"/>
                </a:lnTo>
                <a:lnTo>
                  <a:pt x="121033" y="920622"/>
                </a:lnTo>
                <a:lnTo>
                  <a:pt x="94062" y="883195"/>
                </a:lnTo>
                <a:lnTo>
                  <a:pt x="70132" y="843581"/>
                </a:lnTo>
                <a:lnTo>
                  <a:pt x="49415" y="801952"/>
                </a:lnTo>
                <a:lnTo>
                  <a:pt x="32081" y="758478"/>
                </a:lnTo>
                <a:lnTo>
                  <a:pt x="18302" y="713330"/>
                </a:lnTo>
                <a:lnTo>
                  <a:pt x="8248" y="666679"/>
                </a:lnTo>
                <a:lnTo>
                  <a:pt x="2090" y="618697"/>
                </a:lnTo>
                <a:lnTo>
                  <a:pt x="0" y="569554"/>
                </a:lnTo>
                <a:lnTo>
                  <a:pt x="2090" y="520410"/>
                </a:lnTo>
                <a:lnTo>
                  <a:pt x="8248" y="472428"/>
                </a:lnTo>
                <a:lnTo>
                  <a:pt x="18302" y="425777"/>
                </a:lnTo>
                <a:lnTo>
                  <a:pt x="32081" y="380629"/>
                </a:lnTo>
                <a:lnTo>
                  <a:pt x="49415" y="337155"/>
                </a:lnTo>
                <a:lnTo>
                  <a:pt x="70132" y="295526"/>
                </a:lnTo>
                <a:lnTo>
                  <a:pt x="94062" y="255912"/>
                </a:lnTo>
                <a:lnTo>
                  <a:pt x="121033" y="218485"/>
                </a:lnTo>
                <a:lnTo>
                  <a:pt x="150874" y="183415"/>
                </a:lnTo>
                <a:lnTo>
                  <a:pt x="183415" y="150874"/>
                </a:lnTo>
                <a:lnTo>
                  <a:pt x="218485" y="121033"/>
                </a:lnTo>
                <a:lnTo>
                  <a:pt x="255912" y="94062"/>
                </a:lnTo>
                <a:lnTo>
                  <a:pt x="295526" y="70132"/>
                </a:lnTo>
                <a:lnTo>
                  <a:pt x="337155" y="49415"/>
                </a:lnTo>
                <a:lnTo>
                  <a:pt x="380629" y="32081"/>
                </a:lnTo>
                <a:lnTo>
                  <a:pt x="425777" y="18302"/>
                </a:lnTo>
                <a:lnTo>
                  <a:pt x="472428" y="8248"/>
                </a:lnTo>
                <a:lnTo>
                  <a:pt x="520410" y="2090"/>
                </a:lnTo>
                <a:lnTo>
                  <a:pt x="569554" y="0"/>
                </a:lnTo>
                <a:lnTo>
                  <a:pt x="618697" y="2090"/>
                </a:lnTo>
                <a:lnTo>
                  <a:pt x="666679" y="8248"/>
                </a:lnTo>
                <a:lnTo>
                  <a:pt x="713330" y="18302"/>
                </a:lnTo>
                <a:lnTo>
                  <a:pt x="758478" y="32081"/>
                </a:lnTo>
                <a:lnTo>
                  <a:pt x="801952" y="49415"/>
                </a:lnTo>
                <a:lnTo>
                  <a:pt x="843582" y="70132"/>
                </a:lnTo>
                <a:lnTo>
                  <a:pt x="883195" y="94062"/>
                </a:lnTo>
                <a:lnTo>
                  <a:pt x="920622" y="121033"/>
                </a:lnTo>
                <a:lnTo>
                  <a:pt x="955692" y="150874"/>
                </a:lnTo>
                <a:lnTo>
                  <a:pt x="988233" y="183415"/>
                </a:lnTo>
                <a:lnTo>
                  <a:pt x="1018074" y="218485"/>
                </a:lnTo>
                <a:lnTo>
                  <a:pt x="1045045" y="255912"/>
                </a:lnTo>
                <a:lnTo>
                  <a:pt x="1068975" y="295526"/>
                </a:lnTo>
                <a:lnTo>
                  <a:pt x="1089692" y="337155"/>
                </a:lnTo>
                <a:lnTo>
                  <a:pt x="1107026" y="380629"/>
                </a:lnTo>
                <a:lnTo>
                  <a:pt x="1120805" y="425777"/>
                </a:lnTo>
                <a:lnTo>
                  <a:pt x="1130859" y="472428"/>
                </a:lnTo>
                <a:lnTo>
                  <a:pt x="1137017" y="520410"/>
                </a:lnTo>
                <a:lnTo>
                  <a:pt x="1139108" y="569554"/>
                </a:lnTo>
                <a:lnTo>
                  <a:pt x="1137017" y="618697"/>
                </a:lnTo>
                <a:lnTo>
                  <a:pt x="1130859" y="666679"/>
                </a:lnTo>
                <a:lnTo>
                  <a:pt x="1120805" y="713330"/>
                </a:lnTo>
                <a:lnTo>
                  <a:pt x="1107026" y="758478"/>
                </a:lnTo>
                <a:lnTo>
                  <a:pt x="1089692" y="801952"/>
                </a:lnTo>
                <a:lnTo>
                  <a:pt x="1068975" y="843581"/>
                </a:lnTo>
                <a:lnTo>
                  <a:pt x="1045045" y="883195"/>
                </a:lnTo>
                <a:lnTo>
                  <a:pt x="1018074" y="920622"/>
                </a:lnTo>
                <a:lnTo>
                  <a:pt x="988233" y="955692"/>
                </a:lnTo>
                <a:lnTo>
                  <a:pt x="955692" y="988233"/>
                </a:lnTo>
                <a:lnTo>
                  <a:pt x="920622" y="1018074"/>
                </a:lnTo>
                <a:lnTo>
                  <a:pt x="883195" y="1045045"/>
                </a:lnTo>
                <a:lnTo>
                  <a:pt x="843582" y="1068975"/>
                </a:lnTo>
                <a:lnTo>
                  <a:pt x="801952" y="1089692"/>
                </a:lnTo>
                <a:lnTo>
                  <a:pt x="758478" y="1107026"/>
                </a:lnTo>
                <a:lnTo>
                  <a:pt x="713330" y="1120805"/>
                </a:lnTo>
                <a:lnTo>
                  <a:pt x="666679" y="1130859"/>
                </a:lnTo>
                <a:lnTo>
                  <a:pt x="618697" y="1137017"/>
                </a:lnTo>
                <a:lnTo>
                  <a:pt x="569554" y="1139108"/>
                </a:lnTo>
                <a:close/>
              </a:path>
            </a:pathLst>
          </a:custGeom>
          <a:solidFill>
            <a:srgbClr val="9DA6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5136421" y="1442490"/>
            <a:ext cx="361950" cy="73152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4600" spc="-480" dirty="0">
                <a:solidFill>
                  <a:srgbClr val="FFFFFF"/>
                </a:solidFill>
                <a:latin typeface="Arial Black"/>
                <a:cs typeface="Arial Black"/>
              </a:rPr>
              <a:t>2</a:t>
            </a:r>
            <a:endParaRPr sz="4600">
              <a:latin typeface="Arial Black"/>
              <a:cs typeface="Arial Black"/>
            </a:endParaRPr>
          </a:p>
        </p:txBody>
      </p:sp>
      <p:sp>
        <p:nvSpPr>
          <p:cNvPr id="9" name="object 9" descr="$PPTXTitle"/>
          <p:cNvSpPr txBox="1">
            <a:spLocks noGrp="1"/>
          </p:cNvSpPr>
          <p:nvPr>
            <p:ph type="title"/>
          </p:nvPr>
        </p:nvSpPr>
        <p:spPr>
          <a:xfrm>
            <a:off x="6194421" y="1156807"/>
            <a:ext cx="6315710" cy="1016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370" dirty="0">
                <a:solidFill>
                  <a:srgbClr val="2A2A2A"/>
                </a:solidFill>
              </a:rPr>
              <a:t>System</a:t>
            </a:r>
            <a:r>
              <a:rPr spc="-235" dirty="0">
                <a:solidFill>
                  <a:srgbClr val="2A2A2A"/>
                </a:solidFill>
              </a:rPr>
              <a:t> </a:t>
            </a:r>
            <a:r>
              <a:rPr spc="-285" dirty="0">
                <a:solidFill>
                  <a:srgbClr val="2A2A2A"/>
                </a:solidFill>
              </a:rPr>
              <a:t>Overview</a:t>
            </a:r>
          </a:p>
        </p:txBody>
      </p:sp>
      <p:grpSp>
        <p:nvGrpSpPr>
          <p:cNvPr id="5" name="object 5"/>
          <p:cNvGrpSpPr/>
          <p:nvPr/>
        </p:nvGrpSpPr>
        <p:grpSpPr>
          <a:xfrm>
            <a:off x="2089529" y="2964907"/>
            <a:ext cx="6580505" cy="2162175"/>
            <a:chOff x="2089529" y="2964907"/>
            <a:chExt cx="6580505" cy="2162175"/>
          </a:xfrm>
        </p:grpSpPr>
        <p:sp>
          <p:nvSpPr>
            <p:cNvPr id="6" name="object 6"/>
            <p:cNvSpPr/>
            <p:nvPr/>
          </p:nvSpPr>
          <p:spPr>
            <a:xfrm>
              <a:off x="2108579" y="2983957"/>
              <a:ext cx="6542405" cy="2124075"/>
            </a:xfrm>
            <a:custGeom>
              <a:avLst/>
              <a:gdLst/>
              <a:ahLst/>
              <a:cxnLst/>
              <a:rect l="l" t="t" r="r" b="b"/>
              <a:pathLst>
                <a:path w="6542405" h="2124075">
                  <a:moveTo>
                    <a:pt x="104054" y="2124074"/>
                  </a:moveTo>
                  <a:lnTo>
                    <a:pt x="64008" y="2115990"/>
                  </a:lnTo>
                  <a:lnTo>
                    <a:pt x="30705" y="2093536"/>
                  </a:lnTo>
                  <a:lnTo>
                    <a:pt x="8251" y="2060232"/>
                  </a:lnTo>
                  <a:lnTo>
                    <a:pt x="0" y="2019450"/>
                  </a:lnTo>
                  <a:lnTo>
                    <a:pt x="0" y="104769"/>
                  </a:lnTo>
                  <a:lnTo>
                    <a:pt x="8251" y="63990"/>
                  </a:lnTo>
                  <a:lnTo>
                    <a:pt x="30705" y="30687"/>
                  </a:lnTo>
                  <a:lnTo>
                    <a:pt x="64008" y="8233"/>
                  </a:lnTo>
                  <a:lnTo>
                    <a:pt x="104791" y="0"/>
                  </a:lnTo>
                  <a:lnTo>
                    <a:pt x="6437245" y="0"/>
                  </a:lnTo>
                  <a:lnTo>
                    <a:pt x="6478028" y="8233"/>
                  </a:lnTo>
                  <a:lnTo>
                    <a:pt x="6511331" y="30686"/>
                  </a:lnTo>
                  <a:lnTo>
                    <a:pt x="6533785" y="63990"/>
                  </a:lnTo>
                  <a:lnTo>
                    <a:pt x="6542019" y="104773"/>
                  </a:lnTo>
                  <a:lnTo>
                    <a:pt x="6542019" y="2019450"/>
                  </a:lnTo>
                  <a:lnTo>
                    <a:pt x="6533785" y="2060233"/>
                  </a:lnTo>
                  <a:lnTo>
                    <a:pt x="6511331" y="2093536"/>
                  </a:lnTo>
                  <a:lnTo>
                    <a:pt x="6478028" y="2115990"/>
                  </a:lnTo>
                  <a:lnTo>
                    <a:pt x="6437983" y="2124074"/>
                  </a:lnTo>
                </a:path>
              </a:pathLst>
            </a:custGeom>
            <a:ln w="38099">
              <a:solidFill>
                <a:srgbClr val="00385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422904" y="3417514"/>
              <a:ext cx="133349" cy="133349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2743430" y="3119046"/>
            <a:ext cx="5823585" cy="17113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2900"/>
              </a:lnSpc>
              <a:spcBef>
                <a:spcPts val="100"/>
              </a:spcBef>
            </a:pPr>
            <a:r>
              <a:rPr sz="3000" spc="-215" dirty="0">
                <a:latin typeface="Arial Black"/>
                <a:cs typeface="Arial Black"/>
              </a:rPr>
              <a:t>Pharma</a:t>
            </a:r>
            <a:r>
              <a:rPr sz="3000" spc="-265" dirty="0">
                <a:latin typeface="Arial Black"/>
                <a:cs typeface="Arial Black"/>
              </a:rPr>
              <a:t> </a:t>
            </a:r>
            <a:r>
              <a:rPr sz="3000" spc="-204" dirty="0">
                <a:latin typeface="Arial Black"/>
                <a:cs typeface="Arial Black"/>
              </a:rPr>
              <a:t>Matrix</a:t>
            </a:r>
            <a:r>
              <a:rPr sz="3000" spc="-265" dirty="0">
                <a:latin typeface="Arial Black"/>
                <a:cs typeface="Arial Black"/>
              </a:rPr>
              <a:t> </a:t>
            </a:r>
            <a:r>
              <a:rPr sz="3000" spc="-250" dirty="0">
                <a:latin typeface="Arial Black"/>
                <a:cs typeface="Arial Black"/>
              </a:rPr>
              <a:t>is</a:t>
            </a:r>
            <a:r>
              <a:rPr sz="3000" spc="-265" dirty="0">
                <a:latin typeface="Arial Black"/>
                <a:cs typeface="Arial Black"/>
              </a:rPr>
              <a:t> </a:t>
            </a:r>
            <a:r>
              <a:rPr sz="3000" spc="-220" dirty="0">
                <a:latin typeface="Arial Black"/>
                <a:cs typeface="Arial Black"/>
              </a:rPr>
              <a:t>an</a:t>
            </a:r>
            <a:r>
              <a:rPr sz="3000" spc="-260" dirty="0">
                <a:latin typeface="Arial Black"/>
                <a:cs typeface="Arial Black"/>
              </a:rPr>
              <a:t> </a:t>
            </a:r>
            <a:r>
              <a:rPr sz="3000" spc="-165" dirty="0">
                <a:latin typeface="Arial Black"/>
                <a:cs typeface="Arial Black"/>
              </a:rPr>
              <a:t>automated </a:t>
            </a:r>
            <a:r>
              <a:rPr sz="3000" spc="-190" dirty="0">
                <a:latin typeface="Arial Black"/>
                <a:cs typeface="Arial Black"/>
              </a:rPr>
              <a:t>medication</a:t>
            </a:r>
            <a:r>
              <a:rPr sz="3000" spc="-254" dirty="0">
                <a:latin typeface="Arial Black"/>
                <a:cs typeface="Arial Black"/>
              </a:rPr>
              <a:t> </a:t>
            </a:r>
            <a:r>
              <a:rPr sz="3000" spc="-229" dirty="0">
                <a:latin typeface="Arial Black"/>
                <a:cs typeface="Arial Black"/>
              </a:rPr>
              <a:t>storage</a:t>
            </a:r>
            <a:r>
              <a:rPr sz="3000" spc="-250" dirty="0">
                <a:latin typeface="Arial Black"/>
                <a:cs typeface="Arial Black"/>
              </a:rPr>
              <a:t> </a:t>
            </a:r>
            <a:r>
              <a:rPr sz="3000" spc="-25" dirty="0">
                <a:latin typeface="Arial Black"/>
                <a:cs typeface="Arial Black"/>
              </a:rPr>
              <a:t>and </a:t>
            </a:r>
            <a:r>
              <a:rPr sz="3000" spc="-204" dirty="0">
                <a:latin typeface="Arial Black"/>
                <a:cs typeface="Arial Black"/>
              </a:rPr>
              <a:t>dispensing</a:t>
            </a:r>
            <a:r>
              <a:rPr sz="3000" spc="-229" dirty="0">
                <a:latin typeface="Arial Black"/>
                <a:cs typeface="Arial Black"/>
              </a:rPr>
              <a:t> </a:t>
            </a:r>
            <a:r>
              <a:rPr sz="3000" spc="-80" dirty="0">
                <a:latin typeface="Arial Black"/>
                <a:cs typeface="Arial Black"/>
              </a:rPr>
              <a:t>system.</a:t>
            </a:r>
            <a:endParaRPr sz="3000">
              <a:latin typeface="Arial Black"/>
              <a:cs typeface="Arial Black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9618257" y="3000190"/>
            <a:ext cx="6580505" cy="2162175"/>
            <a:chOff x="9618257" y="3000190"/>
            <a:chExt cx="6580505" cy="2162175"/>
          </a:xfrm>
        </p:grpSpPr>
        <p:sp>
          <p:nvSpPr>
            <p:cNvPr id="21" name="object 21"/>
            <p:cNvSpPr/>
            <p:nvPr/>
          </p:nvSpPr>
          <p:spPr>
            <a:xfrm>
              <a:off x="9637307" y="3019240"/>
              <a:ext cx="6542405" cy="2124075"/>
            </a:xfrm>
            <a:custGeom>
              <a:avLst/>
              <a:gdLst/>
              <a:ahLst/>
              <a:cxnLst/>
              <a:rect l="l" t="t" r="r" b="b"/>
              <a:pathLst>
                <a:path w="6542405" h="2124075">
                  <a:moveTo>
                    <a:pt x="104053" y="2124074"/>
                  </a:moveTo>
                  <a:lnTo>
                    <a:pt x="64008" y="2115989"/>
                  </a:lnTo>
                  <a:lnTo>
                    <a:pt x="30705" y="2093536"/>
                  </a:lnTo>
                  <a:lnTo>
                    <a:pt x="8251" y="2060232"/>
                  </a:lnTo>
                  <a:lnTo>
                    <a:pt x="0" y="2019450"/>
                  </a:lnTo>
                  <a:lnTo>
                    <a:pt x="0" y="104769"/>
                  </a:lnTo>
                  <a:lnTo>
                    <a:pt x="8251" y="63990"/>
                  </a:lnTo>
                  <a:lnTo>
                    <a:pt x="30705" y="30687"/>
                  </a:lnTo>
                  <a:lnTo>
                    <a:pt x="64008" y="8233"/>
                  </a:lnTo>
                  <a:lnTo>
                    <a:pt x="104791" y="0"/>
                  </a:lnTo>
                  <a:lnTo>
                    <a:pt x="6437244" y="0"/>
                  </a:lnTo>
                  <a:lnTo>
                    <a:pt x="6478027" y="8233"/>
                  </a:lnTo>
                  <a:lnTo>
                    <a:pt x="6511331" y="30687"/>
                  </a:lnTo>
                  <a:lnTo>
                    <a:pt x="6533785" y="63990"/>
                  </a:lnTo>
                  <a:lnTo>
                    <a:pt x="6542018" y="104773"/>
                  </a:lnTo>
                  <a:lnTo>
                    <a:pt x="6542018" y="2019450"/>
                  </a:lnTo>
                  <a:lnTo>
                    <a:pt x="6533785" y="2060233"/>
                  </a:lnTo>
                  <a:lnTo>
                    <a:pt x="6511331" y="2093536"/>
                  </a:lnTo>
                  <a:lnTo>
                    <a:pt x="6478027" y="2115990"/>
                  </a:lnTo>
                  <a:lnTo>
                    <a:pt x="6437983" y="2124074"/>
                  </a:lnTo>
                </a:path>
              </a:pathLst>
            </a:custGeom>
            <a:ln w="38099">
              <a:solidFill>
                <a:srgbClr val="00385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" name="object 22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340259" y="3452797"/>
              <a:ext cx="133349" cy="133349"/>
            </a:xfrm>
            <a:prstGeom prst="rect">
              <a:avLst/>
            </a:prstGeom>
          </p:spPr>
        </p:pic>
      </p:grpSp>
      <p:sp>
        <p:nvSpPr>
          <p:cNvPr id="23" name="object 23"/>
          <p:cNvSpPr txBox="1"/>
          <p:nvPr/>
        </p:nvSpPr>
        <p:spPr>
          <a:xfrm>
            <a:off x="10660786" y="3154328"/>
            <a:ext cx="5406390" cy="17113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2900"/>
              </a:lnSpc>
              <a:spcBef>
                <a:spcPts val="100"/>
              </a:spcBef>
            </a:pPr>
            <a:r>
              <a:rPr sz="3000" spc="-260" dirty="0">
                <a:latin typeface="Arial Black"/>
                <a:cs typeface="Arial Black"/>
              </a:rPr>
              <a:t>The</a:t>
            </a:r>
            <a:r>
              <a:rPr sz="3000" spc="-270" dirty="0">
                <a:latin typeface="Arial Black"/>
                <a:cs typeface="Arial Black"/>
              </a:rPr>
              <a:t> </a:t>
            </a:r>
            <a:r>
              <a:rPr sz="3000" spc="-240" dirty="0">
                <a:latin typeface="Arial Black"/>
                <a:cs typeface="Arial Black"/>
              </a:rPr>
              <a:t>system</a:t>
            </a:r>
            <a:r>
              <a:rPr sz="3000" spc="-265" dirty="0">
                <a:latin typeface="Arial Black"/>
                <a:cs typeface="Arial Black"/>
              </a:rPr>
              <a:t> </a:t>
            </a:r>
            <a:r>
              <a:rPr sz="3000" spc="-245" dirty="0">
                <a:latin typeface="Arial Black"/>
                <a:cs typeface="Arial Black"/>
              </a:rPr>
              <a:t>consists</a:t>
            </a:r>
            <a:r>
              <a:rPr sz="3000" spc="-270" dirty="0">
                <a:latin typeface="Arial Black"/>
                <a:cs typeface="Arial Black"/>
              </a:rPr>
              <a:t> </a:t>
            </a:r>
            <a:r>
              <a:rPr sz="3000" spc="-80" dirty="0">
                <a:latin typeface="Arial Black"/>
                <a:cs typeface="Arial Black"/>
              </a:rPr>
              <a:t>of</a:t>
            </a:r>
            <a:r>
              <a:rPr sz="3000" spc="-265" dirty="0">
                <a:latin typeface="Arial Black"/>
                <a:cs typeface="Arial Black"/>
              </a:rPr>
              <a:t> </a:t>
            </a:r>
            <a:r>
              <a:rPr sz="3000" spc="-350" dirty="0">
                <a:latin typeface="Arial Black"/>
                <a:cs typeface="Arial Black"/>
              </a:rPr>
              <a:t>a </a:t>
            </a:r>
            <a:r>
              <a:rPr sz="3000" spc="-155" dirty="0">
                <a:latin typeface="Arial Black"/>
                <a:cs typeface="Arial Black"/>
              </a:rPr>
              <a:t>robotic</a:t>
            </a:r>
            <a:r>
              <a:rPr sz="3000" spc="-260" dirty="0">
                <a:latin typeface="Arial Black"/>
                <a:cs typeface="Arial Black"/>
              </a:rPr>
              <a:t> </a:t>
            </a:r>
            <a:r>
              <a:rPr sz="3000" spc="-200" dirty="0">
                <a:latin typeface="Arial Black"/>
                <a:cs typeface="Arial Black"/>
              </a:rPr>
              <a:t>arm,</a:t>
            </a:r>
            <a:r>
              <a:rPr sz="3000" spc="-254" dirty="0">
                <a:latin typeface="Arial Black"/>
                <a:cs typeface="Arial Black"/>
              </a:rPr>
              <a:t> </a:t>
            </a:r>
            <a:r>
              <a:rPr sz="3000" spc="-229" dirty="0">
                <a:latin typeface="Arial Black"/>
                <a:cs typeface="Arial Black"/>
              </a:rPr>
              <a:t>storage</a:t>
            </a:r>
            <a:r>
              <a:rPr sz="3000" spc="-260" dirty="0">
                <a:latin typeface="Arial Black"/>
                <a:cs typeface="Arial Black"/>
              </a:rPr>
              <a:t> </a:t>
            </a:r>
            <a:r>
              <a:rPr sz="3000" spc="-190" dirty="0">
                <a:latin typeface="Arial Black"/>
                <a:cs typeface="Arial Black"/>
              </a:rPr>
              <a:t>shelves, </a:t>
            </a:r>
            <a:r>
              <a:rPr sz="3000" spc="-170" dirty="0">
                <a:latin typeface="Arial Black"/>
                <a:cs typeface="Arial Black"/>
              </a:rPr>
              <a:t>and</a:t>
            </a:r>
            <a:r>
              <a:rPr sz="3000" spc="-280" dirty="0">
                <a:latin typeface="Arial Black"/>
                <a:cs typeface="Arial Black"/>
              </a:rPr>
              <a:t> </a:t>
            </a:r>
            <a:r>
              <a:rPr sz="3000" spc="-160" dirty="0">
                <a:latin typeface="Arial Black"/>
                <a:cs typeface="Arial Black"/>
              </a:rPr>
              <a:t>dual</a:t>
            </a:r>
            <a:r>
              <a:rPr sz="3000" spc="-275" dirty="0">
                <a:latin typeface="Arial Black"/>
                <a:cs typeface="Arial Black"/>
              </a:rPr>
              <a:t> </a:t>
            </a:r>
            <a:r>
              <a:rPr sz="3000" spc="-160" dirty="0">
                <a:latin typeface="Arial Black"/>
                <a:cs typeface="Arial Black"/>
              </a:rPr>
              <a:t>rail</a:t>
            </a:r>
            <a:r>
              <a:rPr sz="3000" spc="-275" dirty="0">
                <a:latin typeface="Arial Black"/>
                <a:cs typeface="Arial Black"/>
              </a:rPr>
              <a:t> </a:t>
            </a:r>
            <a:r>
              <a:rPr sz="3000" spc="-145" dirty="0">
                <a:latin typeface="Arial Black"/>
                <a:cs typeface="Arial Black"/>
              </a:rPr>
              <a:t>mechanisms.</a:t>
            </a:r>
            <a:endParaRPr sz="3000">
              <a:latin typeface="Arial Black"/>
              <a:cs typeface="Arial Black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2089529" y="5574941"/>
            <a:ext cx="6580505" cy="2162175"/>
            <a:chOff x="2089529" y="5574941"/>
            <a:chExt cx="6580505" cy="2162175"/>
          </a:xfrm>
        </p:grpSpPr>
        <p:sp>
          <p:nvSpPr>
            <p:cNvPr id="13" name="object 13"/>
            <p:cNvSpPr/>
            <p:nvPr/>
          </p:nvSpPr>
          <p:spPr>
            <a:xfrm>
              <a:off x="2108579" y="5593991"/>
              <a:ext cx="6542405" cy="2124075"/>
            </a:xfrm>
            <a:custGeom>
              <a:avLst/>
              <a:gdLst/>
              <a:ahLst/>
              <a:cxnLst/>
              <a:rect l="l" t="t" r="r" b="b"/>
              <a:pathLst>
                <a:path w="6542405" h="2124075">
                  <a:moveTo>
                    <a:pt x="104054" y="2124074"/>
                  </a:moveTo>
                  <a:lnTo>
                    <a:pt x="64008" y="2115989"/>
                  </a:lnTo>
                  <a:lnTo>
                    <a:pt x="30705" y="2093536"/>
                  </a:lnTo>
                  <a:lnTo>
                    <a:pt x="8251" y="2060232"/>
                  </a:lnTo>
                  <a:lnTo>
                    <a:pt x="0" y="2019450"/>
                  </a:lnTo>
                  <a:lnTo>
                    <a:pt x="0" y="104769"/>
                  </a:lnTo>
                  <a:lnTo>
                    <a:pt x="8251" y="63990"/>
                  </a:lnTo>
                  <a:lnTo>
                    <a:pt x="30705" y="30687"/>
                  </a:lnTo>
                  <a:lnTo>
                    <a:pt x="64008" y="8233"/>
                  </a:lnTo>
                  <a:lnTo>
                    <a:pt x="104791" y="0"/>
                  </a:lnTo>
                  <a:lnTo>
                    <a:pt x="6437245" y="0"/>
                  </a:lnTo>
                  <a:lnTo>
                    <a:pt x="6478028" y="8233"/>
                  </a:lnTo>
                  <a:lnTo>
                    <a:pt x="6511331" y="30686"/>
                  </a:lnTo>
                  <a:lnTo>
                    <a:pt x="6533785" y="63990"/>
                  </a:lnTo>
                  <a:lnTo>
                    <a:pt x="6542019" y="104773"/>
                  </a:lnTo>
                  <a:lnTo>
                    <a:pt x="6542019" y="2019450"/>
                  </a:lnTo>
                  <a:lnTo>
                    <a:pt x="6533785" y="2060233"/>
                  </a:lnTo>
                  <a:lnTo>
                    <a:pt x="6511331" y="2093536"/>
                  </a:lnTo>
                  <a:lnTo>
                    <a:pt x="6478028" y="2115990"/>
                  </a:lnTo>
                  <a:lnTo>
                    <a:pt x="6437983" y="2124074"/>
                  </a:lnTo>
                </a:path>
              </a:pathLst>
            </a:custGeom>
            <a:ln w="38099">
              <a:solidFill>
                <a:srgbClr val="00385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811533" y="6027549"/>
              <a:ext cx="133349" cy="133349"/>
            </a:xfrm>
            <a:prstGeom prst="rect">
              <a:avLst/>
            </a:prstGeom>
          </p:spPr>
        </p:pic>
      </p:grpSp>
      <p:sp>
        <p:nvSpPr>
          <p:cNvPr id="15" name="object 15"/>
          <p:cNvSpPr txBox="1"/>
          <p:nvPr/>
        </p:nvSpPr>
        <p:spPr>
          <a:xfrm>
            <a:off x="3132059" y="5729080"/>
            <a:ext cx="5316220" cy="17113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2900"/>
              </a:lnSpc>
              <a:spcBef>
                <a:spcPts val="100"/>
              </a:spcBef>
            </a:pPr>
            <a:r>
              <a:rPr sz="3000" spc="-200" dirty="0">
                <a:latin typeface="Arial Black"/>
                <a:cs typeface="Arial Black"/>
              </a:rPr>
              <a:t>An</a:t>
            </a:r>
            <a:r>
              <a:rPr sz="3000" spc="-265" dirty="0">
                <a:latin typeface="Arial Black"/>
                <a:cs typeface="Arial Black"/>
              </a:rPr>
              <a:t> </a:t>
            </a:r>
            <a:r>
              <a:rPr sz="3000" spc="-145" dirty="0">
                <a:latin typeface="Arial Black"/>
                <a:cs typeface="Arial Black"/>
              </a:rPr>
              <a:t>Arduino</a:t>
            </a:r>
            <a:r>
              <a:rPr sz="3000" spc="-265" dirty="0">
                <a:latin typeface="Arial Black"/>
                <a:cs typeface="Arial Black"/>
              </a:rPr>
              <a:t> </a:t>
            </a:r>
            <a:r>
              <a:rPr sz="3000" spc="-254" dirty="0">
                <a:latin typeface="Arial Black"/>
                <a:cs typeface="Arial Black"/>
              </a:rPr>
              <a:t>Mega</a:t>
            </a:r>
            <a:r>
              <a:rPr sz="3000" spc="-260" dirty="0">
                <a:latin typeface="Arial Black"/>
                <a:cs typeface="Arial Black"/>
              </a:rPr>
              <a:t> </a:t>
            </a:r>
            <a:r>
              <a:rPr sz="3000" spc="-35" dirty="0">
                <a:latin typeface="Arial Black"/>
                <a:cs typeface="Arial Black"/>
              </a:rPr>
              <a:t>controls </a:t>
            </a:r>
            <a:r>
              <a:rPr sz="3000" spc="-155" dirty="0">
                <a:latin typeface="Arial Black"/>
                <a:cs typeface="Arial Black"/>
              </a:rPr>
              <a:t>motion,</a:t>
            </a:r>
            <a:r>
              <a:rPr sz="3000" spc="-260" dirty="0">
                <a:latin typeface="Arial Black"/>
                <a:cs typeface="Arial Black"/>
              </a:rPr>
              <a:t> </a:t>
            </a:r>
            <a:r>
              <a:rPr sz="3000" spc="-240" dirty="0">
                <a:latin typeface="Arial Black"/>
                <a:cs typeface="Arial Black"/>
              </a:rPr>
              <a:t>sensors,</a:t>
            </a:r>
            <a:r>
              <a:rPr sz="3000" spc="-254" dirty="0">
                <a:latin typeface="Arial Black"/>
                <a:cs typeface="Arial Black"/>
              </a:rPr>
              <a:t> </a:t>
            </a:r>
            <a:r>
              <a:rPr sz="3000" spc="-170" dirty="0">
                <a:latin typeface="Arial Black"/>
                <a:cs typeface="Arial Black"/>
              </a:rPr>
              <a:t>and</a:t>
            </a:r>
            <a:r>
              <a:rPr sz="3000" spc="-254" dirty="0">
                <a:latin typeface="Arial Black"/>
                <a:cs typeface="Arial Black"/>
              </a:rPr>
              <a:t> </a:t>
            </a:r>
            <a:r>
              <a:rPr sz="3000" spc="-195" dirty="0">
                <a:latin typeface="Arial Black"/>
                <a:cs typeface="Arial Black"/>
              </a:rPr>
              <a:t>system </a:t>
            </a:r>
            <a:r>
              <a:rPr sz="3000" spc="-100" dirty="0">
                <a:latin typeface="Arial Black"/>
                <a:cs typeface="Arial Black"/>
              </a:rPr>
              <a:t>states.</a:t>
            </a:r>
            <a:endParaRPr sz="3000">
              <a:latin typeface="Arial Black"/>
              <a:cs typeface="Arial Black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9618257" y="5574941"/>
            <a:ext cx="6580505" cy="2162175"/>
            <a:chOff x="9618257" y="5574941"/>
            <a:chExt cx="6580505" cy="2162175"/>
          </a:xfrm>
        </p:grpSpPr>
        <p:sp>
          <p:nvSpPr>
            <p:cNvPr id="17" name="object 17"/>
            <p:cNvSpPr/>
            <p:nvPr/>
          </p:nvSpPr>
          <p:spPr>
            <a:xfrm>
              <a:off x="9637307" y="5593991"/>
              <a:ext cx="6542405" cy="2124075"/>
            </a:xfrm>
            <a:custGeom>
              <a:avLst/>
              <a:gdLst/>
              <a:ahLst/>
              <a:cxnLst/>
              <a:rect l="l" t="t" r="r" b="b"/>
              <a:pathLst>
                <a:path w="6542405" h="2124075">
                  <a:moveTo>
                    <a:pt x="104054" y="2124074"/>
                  </a:moveTo>
                  <a:lnTo>
                    <a:pt x="64008" y="2115989"/>
                  </a:lnTo>
                  <a:lnTo>
                    <a:pt x="30705" y="2093536"/>
                  </a:lnTo>
                  <a:lnTo>
                    <a:pt x="8251" y="2060232"/>
                  </a:lnTo>
                  <a:lnTo>
                    <a:pt x="0" y="2019450"/>
                  </a:lnTo>
                  <a:lnTo>
                    <a:pt x="0" y="104769"/>
                  </a:lnTo>
                  <a:lnTo>
                    <a:pt x="8251" y="63990"/>
                  </a:lnTo>
                  <a:lnTo>
                    <a:pt x="30705" y="30687"/>
                  </a:lnTo>
                  <a:lnTo>
                    <a:pt x="64008" y="8233"/>
                  </a:lnTo>
                  <a:lnTo>
                    <a:pt x="104791" y="0"/>
                  </a:lnTo>
                  <a:lnTo>
                    <a:pt x="6437244" y="0"/>
                  </a:lnTo>
                  <a:lnTo>
                    <a:pt x="6478027" y="8233"/>
                  </a:lnTo>
                  <a:lnTo>
                    <a:pt x="6511331" y="30687"/>
                  </a:lnTo>
                  <a:lnTo>
                    <a:pt x="6533785" y="63990"/>
                  </a:lnTo>
                  <a:lnTo>
                    <a:pt x="6542018" y="104773"/>
                  </a:lnTo>
                  <a:lnTo>
                    <a:pt x="6542018" y="2019450"/>
                  </a:lnTo>
                  <a:lnTo>
                    <a:pt x="6533785" y="2060232"/>
                  </a:lnTo>
                  <a:lnTo>
                    <a:pt x="6511331" y="2093536"/>
                  </a:lnTo>
                  <a:lnTo>
                    <a:pt x="6478027" y="2115990"/>
                  </a:lnTo>
                  <a:lnTo>
                    <a:pt x="6437982" y="2124074"/>
                  </a:lnTo>
                </a:path>
              </a:pathLst>
            </a:custGeom>
            <a:ln w="38099">
              <a:solidFill>
                <a:srgbClr val="00385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030173" y="6027549"/>
              <a:ext cx="133349" cy="133349"/>
            </a:xfrm>
            <a:prstGeom prst="rect">
              <a:avLst/>
            </a:prstGeom>
          </p:spPr>
        </p:pic>
      </p:grpSp>
      <p:sp>
        <p:nvSpPr>
          <p:cNvPr id="19" name="object 19"/>
          <p:cNvSpPr txBox="1"/>
          <p:nvPr/>
        </p:nvSpPr>
        <p:spPr>
          <a:xfrm>
            <a:off x="10350699" y="5729080"/>
            <a:ext cx="5535295" cy="17113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22900"/>
              </a:lnSpc>
              <a:spcBef>
                <a:spcPts val="100"/>
              </a:spcBef>
            </a:pPr>
            <a:r>
              <a:rPr sz="3000" spc="-195" dirty="0">
                <a:latin typeface="Arial Black"/>
                <a:cs typeface="Arial Black"/>
              </a:rPr>
              <a:t>An</a:t>
            </a:r>
            <a:r>
              <a:rPr sz="3000" spc="-295" dirty="0">
                <a:latin typeface="Arial Black"/>
                <a:cs typeface="Arial Black"/>
              </a:rPr>
              <a:t> ESP32 </a:t>
            </a:r>
            <a:r>
              <a:rPr sz="3000" spc="-160" dirty="0">
                <a:latin typeface="Arial Black"/>
                <a:cs typeface="Arial Black"/>
              </a:rPr>
              <a:t>provides</a:t>
            </a:r>
            <a:r>
              <a:rPr sz="3000" spc="-295" dirty="0">
                <a:latin typeface="Arial Black"/>
                <a:cs typeface="Arial Black"/>
              </a:rPr>
              <a:t> </a:t>
            </a:r>
            <a:r>
              <a:rPr sz="3000" spc="-155" dirty="0">
                <a:latin typeface="Arial Black"/>
                <a:cs typeface="Arial Black"/>
              </a:rPr>
              <a:t>Bluetooth</a:t>
            </a:r>
            <a:r>
              <a:rPr sz="3000" spc="-60" dirty="0">
                <a:latin typeface="Arial Black"/>
                <a:cs typeface="Arial Black"/>
              </a:rPr>
              <a:t> </a:t>
            </a:r>
            <a:r>
              <a:rPr sz="3000" spc="-195" dirty="0">
                <a:latin typeface="Arial Black"/>
                <a:cs typeface="Arial Black"/>
              </a:rPr>
              <a:t>communication</a:t>
            </a:r>
            <a:r>
              <a:rPr sz="3000" spc="-295" dirty="0">
                <a:latin typeface="Arial Black"/>
                <a:cs typeface="Arial Black"/>
              </a:rPr>
              <a:t> </a:t>
            </a:r>
            <a:r>
              <a:rPr sz="3000" spc="-215" dirty="0">
                <a:latin typeface="Arial Black"/>
                <a:cs typeface="Arial Black"/>
              </a:rPr>
              <a:t>with</a:t>
            </a:r>
            <a:r>
              <a:rPr sz="3000" spc="-295" dirty="0">
                <a:latin typeface="Arial Black"/>
                <a:cs typeface="Arial Black"/>
              </a:rPr>
              <a:t> </a:t>
            </a:r>
            <a:r>
              <a:rPr sz="3000" spc="-300" dirty="0">
                <a:latin typeface="Arial Black"/>
                <a:cs typeface="Arial Black"/>
              </a:rPr>
              <a:t>a</a:t>
            </a:r>
            <a:r>
              <a:rPr sz="3000" spc="-295" dirty="0">
                <a:latin typeface="Arial Black"/>
                <a:cs typeface="Arial Black"/>
              </a:rPr>
              <a:t> </a:t>
            </a:r>
            <a:r>
              <a:rPr sz="3000" spc="-155" dirty="0">
                <a:latin typeface="Arial Black"/>
                <a:cs typeface="Arial Black"/>
              </a:rPr>
              <a:t>mobile</a:t>
            </a:r>
            <a:r>
              <a:rPr sz="3000" spc="-130" dirty="0">
                <a:latin typeface="Arial Black"/>
                <a:cs typeface="Arial Black"/>
              </a:rPr>
              <a:t> </a:t>
            </a:r>
            <a:r>
              <a:rPr sz="3000" spc="-170" dirty="0">
                <a:latin typeface="Arial Black"/>
                <a:cs typeface="Arial Black"/>
              </a:rPr>
              <a:t>application.</a:t>
            </a:r>
            <a:endParaRPr sz="3000">
              <a:latin typeface="Arial Black"/>
              <a:cs typeface="Arial Black"/>
            </a:endParaRPr>
          </a:p>
        </p:txBody>
      </p:sp>
      <p:grpSp>
        <p:nvGrpSpPr>
          <p:cNvPr id="24" name="object 24"/>
          <p:cNvGrpSpPr/>
          <p:nvPr/>
        </p:nvGrpSpPr>
        <p:grpSpPr>
          <a:xfrm>
            <a:off x="5853893" y="7918277"/>
            <a:ext cx="6580505" cy="2162175"/>
            <a:chOff x="5853893" y="7918277"/>
            <a:chExt cx="6580505" cy="2162175"/>
          </a:xfrm>
        </p:grpSpPr>
        <p:sp>
          <p:nvSpPr>
            <p:cNvPr id="25" name="object 25"/>
            <p:cNvSpPr/>
            <p:nvPr/>
          </p:nvSpPr>
          <p:spPr>
            <a:xfrm>
              <a:off x="5872943" y="7937327"/>
              <a:ext cx="6542405" cy="2124075"/>
            </a:xfrm>
            <a:custGeom>
              <a:avLst/>
              <a:gdLst/>
              <a:ahLst/>
              <a:cxnLst/>
              <a:rect l="l" t="t" r="r" b="b"/>
              <a:pathLst>
                <a:path w="6542405" h="2124075">
                  <a:moveTo>
                    <a:pt x="104054" y="2124074"/>
                  </a:moveTo>
                  <a:lnTo>
                    <a:pt x="64008" y="2115989"/>
                  </a:lnTo>
                  <a:lnTo>
                    <a:pt x="30705" y="2093536"/>
                  </a:lnTo>
                  <a:lnTo>
                    <a:pt x="8251" y="2060232"/>
                  </a:lnTo>
                  <a:lnTo>
                    <a:pt x="0" y="2019450"/>
                  </a:lnTo>
                  <a:lnTo>
                    <a:pt x="0" y="104769"/>
                  </a:lnTo>
                  <a:lnTo>
                    <a:pt x="8251" y="63990"/>
                  </a:lnTo>
                  <a:lnTo>
                    <a:pt x="30705" y="30687"/>
                  </a:lnTo>
                  <a:lnTo>
                    <a:pt x="64008" y="8233"/>
                  </a:lnTo>
                  <a:lnTo>
                    <a:pt x="104791" y="0"/>
                  </a:lnTo>
                  <a:lnTo>
                    <a:pt x="6437245" y="0"/>
                  </a:lnTo>
                  <a:lnTo>
                    <a:pt x="6478028" y="8233"/>
                  </a:lnTo>
                  <a:lnTo>
                    <a:pt x="6511331" y="30686"/>
                  </a:lnTo>
                  <a:lnTo>
                    <a:pt x="6533785" y="63990"/>
                  </a:lnTo>
                  <a:lnTo>
                    <a:pt x="6542019" y="104773"/>
                  </a:lnTo>
                  <a:lnTo>
                    <a:pt x="6542019" y="2019450"/>
                  </a:lnTo>
                  <a:lnTo>
                    <a:pt x="6533785" y="2060233"/>
                  </a:lnTo>
                  <a:lnTo>
                    <a:pt x="6511331" y="2093536"/>
                  </a:lnTo>
                  <a:lnTo>
                    <a:pt x="6478028" y="2115990"/>
                  </a:lnTo>
                  <a:lnTo>
                    <a:pt x="6437982" y="2124074"/>
                  </a:lnTo>
                </a:path>
              </a:pathLst>
            </a:custGeom>
            <a:ln w="38099">
              <a:solidFill>
                <a:srgbClr val="00385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6" name="object 2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265810" y="8370883"/>
              <a:ext cx="133349" cy="133349"/>
            </a:xfrm>
            <a:prstGeom prst="rect">
              <a:avLst/>
            </a:prstGeom>
          </p:spPr>
        </p:pic>
      </p:grpSp>
      <p:sp>
        <p:nvSpPr>
          <p:cNvPr id="27" name="object 27"/>
          <p:cNvSpPr txBox="1"/>
          <p:nvPr/>
        </p:nvSpPr>
        <p:spPr>
          <a:xfrm>
            <a:off x="6586336" y="8072414"/>
            <a:ext cx="5362575" cy="17113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2900"/>
              </a:lnSpc>
              <a:spcBef>
                <a:spcPts val="100"/>
              </a:spcBef>
            </a:pPr>
            <a:r>
              <a:rPr sz="3000" spc="-260" dirty="0">
                <a:latin typeface="Arial Black"/>
                <a:cs typeface="Arial Black"/>
              </a:rPr>
              <a:t>The</a:t>
            </a:r>
            <a:r>
              <a:rPr sz="3000" spc="-265" dirty="0">
                <a:latin typeface="Arial Black"/>
                <a:cs typeface="Arial Black"/>
              </a:rPr>
              <a:t> </a:t>
            </a:r>
            <a:r>
              <a:rPr sz="3000" spc="-240" dirty="0">
                <a:latin typeface="Arial Black"/>
                <a:cs typeface="Arial Black"/>
              </a:rPr>
              <a:t>system</a:t>
            </a:r>
            <a:r>
              <a:rPr sz="3000" spc="-265" dirty="0">
                <a:latin typeface="Arial Black"/>
                <a:cs typeface="Arial Black"/>
              </a:rPr>
              <a:t> </a:t>
            </a:r>
            <a:r>
              <a:rPr sz="3000" spc="-175" dirty="0">
                <a:latin typeface="Arial Black"/>
                <a:cs typeface="Arial Black"/>
              </a:rPr>
              <a:t>supports</a:t>
            </a:r>
            <a:r>
              <a:rPr sz="3000" spc="-260" dirty="0">
                <a:latin typeface="Arial Black"/>
                <a:cs typeface="Arial Black"/>
              </a:rPr>
              <a:t> </a:t>
            </a:r>
            <a:r>
              <a:rPr sz="3000" spc="-145" dirty="0">
                <a:latin typeface="Arial Black"/>
                <a:cs typeface="Arial Black"/>
              </a:rPr>
              <a:t>adding, </a:t>
            </a:r>
            <a:r>
              <a:rPr sz="3000" spc="-204" dirty="0">
                <a:latin typeface="Arial Black"/>
                <a:cs typeface="Arial Black"/>
              </a:rPr>
              <a:t>dispensing,</a:t>
            </a:r>
            <a:r>
              <a:rPr sz="3000" spc="-250" dirty="0">
                <a:latin typeface="Arial Black"/>
                <a:cs typeface="Arial Black"/>
              </a:rPr>
              <a:t> </a:t>
            </a:r>
            <a:r>
              <a:rPr sz="3000" spc="-170" dirty="0">
                <a:latin typeface="Arial Black"/>
                <a:cs typeface="Arial Black"/>
              </a:rPr>
              <a:t>and</a:t>
            </a:r>
            <a:r>
              <a:rPr sz="3000" spc="-245" dirty="0">
                <a:latin typeface="Arial Black"/>
                <a:cs typeface="Arial Black"/>
              </a:rPr>
              <a:t> </a:t>
            </a:r>
            <a:r>
              <a:rPr sz="3000" spc="-80" dirty="0">
                <a:latin typeface="Arial Black"/>
                <a:cs typeface="Arial Black"/>
              </a:rPr>
              <a:t>automatic </a:t>
            </a:r>
            <a:r>
              <a:rPr sz="3000" spc="-265" dirty="0">
                <a:latin typeface="Arial Black"/>
                <a:cs typeface="Arial Black"/>
              </a:rPr>
              <a:t>stock</a:t>
            </a:r>
            <a:r>
              <a:rPr sz="3000" spc="-295" dirty="0">
                <a:latin typeface="Arial Black"/>
                <a:cs typeface="Arial Black"/>
              </a:rPr>
              <a:t> </a:t>
            </a:r>
            <a:r>
              <a:rPr sz="3000" spc="-30" dirty="0">
                <a:latin typeface="Arial Black"/>
                <a:cs typeface="Arial Black"/>
              </a:rPr>
              <a:t>refilling</a:t>
            </a:r>
            <a:endParaRPr sz="3000">
              <a:latin typeface="Arial Black"/>
              <a:cs typeface="Arial Black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2575626" y="9525000"/>
            <a:ext cx="5712460" cy="762000"/>
          </a:xfrm>
          <a:custGeom>
            <a:avLst/>
            <a:gdLst/>
            <a:ahLst/>
            <a:cxnLst/>
            <a:rect l="l" t="t" r="r" b="b"/>
            <a:pathLst>
              <a:path w="5712459" h="762000">
                <a:moveTo>
                  <a:pt x="770133" y="0"/>
                </a:moveTo>
                <a:lnTo>
                  <a:pt x="5712373" y="0"/>
                </a:lnTo>
                <a:lnTo>
                  <a:pt x="5712373" y="762000"/>
                </a:lnTo>
                <a:lnTo>
                  <a:pt x="0" y="762000"/>
                </a:lnTo>
                <a:lnTo>
                  <a:pt x="0" y="760625"/>
                </a:lnTo>
                <a:lnTo>
                  <a:pt x="770133" y="0"/>
                </a:lnTo>
                <a:close/>
              </a:path>
            </a:pathLst>
          </a:custGeom>
          <a:solidFill>
            <a:srgbClr val="9DA687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8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454855" rIns="0" bIns="0" rtlCol="0">
            <a:spAutoFit/>
          </a:bodyPr>
          <a:lstStyle/>
          <a:p>
            <a:pPr marL="1128395">
              <a:lnSpc>
                <a:spcPct val="100000"/>
              </a:lnSpc>
              <a:spcBef>
                <a:spcPts val="100"/>
              </a:spcBef>
            </a:pPr>
            <a:r>
              <a:rPr sz="4800" b="0" spc="-165" dirty="0">
                <a:solidFill>
                  <a:srgbClr val="2A2A2A"/>
                </a:solidFill>
                <a:latin typeface="Arial Black"/>
                <a:cs typeface="Arial Black"/>
              </a:rPr>
              <a:t>Hardware</a:t>
            </a:r>
            <a:r>
              <a:rPr sz="4800" b="0" spc="-545" dirty="0">
                <a:solidFill>
                  <a:srgbClr val="2A2A2A"/>
                </a:solidFill>
                <a:latin typeface="Arial Black"/>
                <a:cs typeface="Arial Black"/>
              </a:rPr>
              <a:t> </a:t>
            </a:r>
            <a:r>
              <a:rPr sz="4800" b="0" spc="-160" dirty="0">
                <a:solidFill>
                  <a:srgbClr val="2A2A2A"/>
                </a:solidFill>
                <a:latin typeface="Arial Black"/>
                <a:cs typeface="Arial Black"/>
              </a:rPr>
              <a:t>System</a:t>
            </a:r>
            <a:r>
              <a:rPr sz="4800" b="0" spc="-545" dirty="0">
                <a:solidFill>
                  <a:srgbClr val="2A2A2A"/>
                </a:solidFill>
                <a:latin typeface="Arial Black"/>
                <a:cs typeface="Arial Black"/>
              </a:rPr>
              <a:t> </a:t>
            </a:r>
            <a:r>
              <a:rPr sz="4800" b="0" spc="-170" dirty="0">
                <a:solidFill>
                  <a:srgbClr val="2A2A2A"/>
                </a:solidFill>
                <a:latin typeface="Arial Black"/>
                <a:cs typeface="Arial Black"/>
              </a:rPr>
              <a:t>Design:</a:t>
            </a:r>
            <a:r>
              <a:rPr sz="4800" b="0" spc="-540" dirty="0">
                <a:solidFill>
                  <a:srgbClr val="2A2A2A"/>
                </a:solidFill>
                <a:latin typeface="Arial Black"/>
                <a:cs typeface="Arial Black"/>
              </a:rPr>
              <a:t> </a:t>
            </a:r>
            <a:r>
              <a:rPr sz="4800" b="0" spc="-285" dirty="0">
                <a:solidFill>
                  <a:srgbClr val="2A2A2A"/>
                </a:solidFill>
                <a:latin typeface="Arial Black"/>
                <a:cs typeface="Arial Black"/>
              </a:rPr>
              <a:t>Key</a:t>
            </a:r>
            <a:r>
              <a:rPr sz="4800" b="0" spc="-545" dirty="0">
                <a:solidFill>
                  <a:srgbClr val="2A2A2A"/>
                </a:solidFill>
                <a:latin typeface="Arial Black"/>
                <a:cs typeface="Arial Black"/>
              </a:rPr>
              <a:t> </a:t>
            </a:r>
            <a:r>
              <a:rPr sz="4800" b="0" spc="-25" dirty="0">
                <a:solidFill>
                  <a:srgbClr val="2A2A2A"/>
                </a:solidFill>
                <a:latin typeface="Arial Black"/>
                <a:cs typeface="Arial Black"/>
              </a:rPr>
              <a:t>Components</a:t>
            </a:r>
            <a:endParaRPr sz="4800">
              <a:latin typeface="Arial Black"/>
              <a:cs typeface="Arial Black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49287" y="3014472"/>
            <a:ext cx="3433588" cy="3433588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199596" y="3014472"/>
            <a:ext cx="3433588" cy="3433588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652360" y="3014472"/>
            <a:ext cx="3433588" cy="3433588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4105123" y="3014472"/>
            <a:ext cx="3433588" cy="3433588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736587" y="6981280"/>
            <a:ext cx="3176270" cy="1482725"/>
          </a:xfrm>
          <a:prstGeom prst="rect">
            <a:avLst/>
          </a:prstGeom>
        </p:spPr>
        <p:txBody>
          <a:bodyPr vert="horz" wrap="square" lIns="0" tIns="1022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05"/>
              </a:spcBef>
            </a:pPr>
            <a:r>
              <a:rPr sz="2600" spc="-125" dirty="0">
                <a:latin typeface="Arial Black"/>
                <a:cs typeface="Arial Black"/>
              </a:rPr>
              <a:t>Arduino</a:t>
            </a:r>
            <a:r>
              <a:rPr sz="2600" spc="-225" dirty="0">
                <a:latin typeface="Arial Black"/>
                <a:cs typeface="Arial Black"/>
              </a:rPr>
              <a:t> </a:t>
            </a:r>
            <a:r>
              <a:rPr sz="2600" spc="-229" dirty="0">
                <a:latin typeface="Arial Black"/>
                <a:cs typeface="Arial Black"/>
              </a:rPr>
              <a:t>Mega</a:t>
            </a:r>
            <a:r>
              <a:rPr sz="2600" spc="-220" dirty="0">
                <a:latin typeface="Arial Black"/>
                <a:cs typeface="Arial Black"/>
              </a:rPr>
              <a:t> </a:t>
            </a:r>
            <a:r>
              <a:rPr sz="2600" spc="-65" dirty="0">
                <a:latin typeface="Arial Black"/>
                <a:cs typeface="Arial Black"/>
              </a:rPr>
              <a:t>2560</a:t>
            </a:r>
            <a:endParaRPr sz="2600">
              <a:latin typeface="Arial Black"/>
              <a:cs typeface="Arial Black"/>
            </a:endParaRPr>
          </a:p>
          <a:p>
            <a:pPr marL="934719" marR="438784" indent="-205740">
              <a:lnSpc>
                <a:spcPct val="122600"/>
              </a:lnSpc>
            </a:pPr>
            <a:r>
              <a:rPr sz="2600" dirty="0">
                <a:latin typeface="Lucida Sans Unicode"/>
                <a:cs typeface="Lucida Sans Unicode"/>
              </a:rPr>
              <a:t>Main</a:t>
            </a:r>
            <a:r>
              <a:rPr sz="2600" spc="-170" dirty="0">
                <a:latin typeface="Lucida Sans Unicode"/>
                <a:cs typeface="Lucida Sans Unicode"/>
              </a:rPr>
              <a:t> </a:t>
            </a:r>
            <a:r>
              <a:rPr sz="2600" spc="-10" dirty="0">
                <a:latin typeface="Lucida Sans Unicode"/>
                <a:cs typeface="Lucida Sans Unicode"/>
              </a:rPr>
              <a:t>system controller</a:t>
            </a:r>
            <a:endParaRPr sz="2600">
              <a:latin typeface="Lucida Sans Unicode"/>
              <a:cs typeface="Lucida Sans Unicode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660943" y="6981280"/>
            <a:ext cx="2513330" cy="1968500"/>
          </a:xfrm>
          <a:prstGeom prst="rect">
            <a:avLst/>
          </a:prstGeom>
        </p:spPr>
        <p:txBody>
          <a:bodyPr vert="horz" wrap="square" lIns="0" tIns="10223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805"/>
              </a:spcBef>
            </a:pPr>
            <a:r>
              <a:rPr sz="2600" spc="-265" dirty="0">
                <a:latin typeface="Arial Black"/>
                <a:cs typeface="Arial Black"/>
              </a:rPr>
              <a:t>ESP32</a:t>
            </a:r>
            <a:endParaRPr sz="2600">
              <a:latin typeface="Arial Black"/>
              <a:cs typeface="Arial Black"/>
            </a:endParaRPr>
          </a:p>
          <a:p>
            <a:pPr marL="12700" marR="5080" indent="-635" algn="ctr">
              <a:lnSpc>
                <a:spcPct val="122600"/>
              </a:lnSpc>
            </a:pPr>
            <a:r>
              <a:rPr sz="2600" spc="35" dirty="0">
                <a:latin typeface="Lucida Sans Unicode"/>
                <a:cs typeface="Lucida Sans Unicode"/>
              </a:rPr>
              <a:t>Bluetooth </a:t>
            </a:r>
            <a:r>
              <a:rPr sz="2600" spc="-10" dirty="0">
                <a:latin typeface="Lucida Sans Unicode"/>
                <a:cs typeface="Lucida Sans Unicode"/>
              </a:rPr>
              <a:t>communication module</a:t>
            </a:r>
            <a:endParaRPr sz="2600">
              <a:latin typeface="Lucida Sans Unicode"/>
              <a:cs typeface="Lucida Sans Unicode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9746667" y="6981280"/>
            <a:ext cx="3244850" cy="19685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7505" marR="349885" algn="ctr">
              <a:lnSpc>
                <a:spcPct val="122600"/>
              </a:lnSpc>
              <a:spcBef>
                <a:spcPts val="100"/>
              </a:spcBef>
            </a:pPr>
            <a:r>
              <a:rPr sz="2600" spc="-155" dirty="0">
                <a:latin typeface="Arial Black"/>
                <a:cs typeface="Arial Black"/>
              </a:rPr>
              <a:t>Stepper</a:t>
            </a:r>
            <a:r>
              <a:rPr sz="2600" spc="-200" dirty="0">
                <a:latin typeface="Arial Black"/>
                <a:cs typeface="Arial Black"/>
              </a:rPr>
              <a:t> </a:t>
            </a:r>
            <a:r>
              <a:rPr sz="2600" spc="-114" dirty="0">
                <a:latin typeface="Arial Black"/>
                <a:cs typeface="Arial Black"/>
              </a:rPr>
              <a:t>Motors </a:t>
            </a:r>
            <a:r>
              <a:rPr sz="2600" spc="-170" dirty="0">
                <a:latin typeface="Arial Black"/>
                <a:cs typeface="Arial Black"/>
              </a:rPr>
              <a:t>(NEMA</a:t>
            </a:r>
            <a:r>
              <a:rPr sz="2600" spc="-225" dirty="0">
                <a:latin typeface="Arial Black"/>
                <a:cs typeface="Arial Black"/>
              </a:rPr>
              <a:t> </a:t>
            </a:r>
            <a:r>
              <a:rPr sz="2600" spc="-335" dirty="0">
                <a:latin typeface="Arial Black"/>
                <a:cs typeface="Arial Black"/>
              </a:rPr>
              <a:t>17)</a:t>
            </a:r>
            <a:endParaRPr sz="2600">
              <a:latin typeface="Arial Black"/>
              <a:cs typeface="Arial Black"/>
            </a:endParaRPr>
          </a:p>
          <a:p>
            <a:pPr marL="12700" marR="5080" algn="ctr">
              <a:lnSpc>
                <a:spcPct val="122600"/>
              </a:lnSpc>
            </a:pPr>
            <a:r>
              <a:rPr sz="2600" dirty="0">
                <a:latin typeface="Lucida Sans Unicode"/>
                <a:cs typeface="Lucida Sans Unicode"/>
              </a:rPr>
              <a:t>Robotic</a:t>
            </a:r>
            <a:r>
              <a:rPr sz="2600" spc="-120" dirty="0">
                <a:latin typeface="Lucida Sans Unicode"/>
                <a:cs typeface="Lucida Sans Unicode"/>
              </a:rPr>
              <a:t> </a:t>
            </a:r>
            <a:r>
              <a:rPr sz="2600" spc="-20" dirty="0">
                <a:latin typeface="Lucida Sans Unicode"/>
                <a:cs typeface="Lucida Sans Unicode"/>
              </a:rPr>
              <a:t>arm</a:t>
            </a:r>
            <a:r>
              <a:rPr sz="2600" spc="-120" dirty="0">
                <a:latin typeface="Lucida Sans Unicode"/>
                <a:cs typeface="Lucida Sans Unicode"/>
              </a:rPr>
              <a:t> </a:t>
            </a:r>
            <a:r>
              <a:rPr sz="2600" dirty="0">
                <a:latin typeface="Lucida Sans Unicode"/>
                <a:cs typeface="Lucida Sans Unicode"/>
              </a:rPr>
              <a:t>and</a:t>
            </a:r>
            <a:r>
              <a:rPr sz="2600" spc="-120" dirty="0">
                <a:latin typeface="Lucida Sans Unicode"/>
                <a:cs typeface="Lucida Sans Unicode"/>
              </a:rPr>
              <a:t> </a:t>
            </a:r>
            <a:r>
              <a:rPr sz="2600" spc="-20" dirty="0">
                <a:latin typeface="Lucida Sans Unicode"/>
                <a:cs typeface="Lucida Sans Unicode"/>
              </a:rPr>
              <a:t>rail </a:t>
            </a:r>
            <a:r>
              <a:rPr sz="2600" spc="-10" dirty="0">
                <a:latin typeface="Lucida Sans Unicode"/>
                <a:cs typeface="Lucida Sans Unicode"/>
              </a:rPr>
              <a:t>movement</a:t>
            </a:r>
            <a:endParaRPr sz="2600">
              <a:latin typeface="Lucida Sans Unicode"/>
              <a:cs typeface="Lucida Sans Unicode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4257686" y="6981280"/>
            <a:ext cx="3214370" cy="19685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82600" marR="474980" algn="ctr">
              <a:lnSpc>
                <a:spcPct val="122600"/>
              </a:lnSpc>
              <a:spcBef>
                <a:spcPts val="100"/>
              </a:spcBef>
            </a:pPr>
            <a:r>
              <a:rPr sz="2600" spc="-100" dirty="0">
                <a:latin typeface="Arial Black"/>
                <a:cs typeface="Arial Black"/>
              </a:rPr>
              <a:t>Motor</a:t>
            </a:r>
            <a:r>
              <a:rPr sz="2600" spc="-220" dirty="0">
                <a:latin typeface="Arial Black"/>
                <a:cs typeface="Arial Black"/>
              </a:rPr>
              <a:t> </a:t>
            </a:r>
            <a:r>
              <a:rPr sz="2600" spc="-120" dirty="0">
                <a:latin typeface="Arial Black"/>
                <a:cs typeface="Arial Black"/>
              </a:rPr>
              <a:t>Drivers </a:t>
            </a:r>
            <a:r>
              <a:rPr sz="2600" spc="-100" dirty="0">
                <a:latin typeface="Arial Black"/>
                <a:cs typeface="Arial Black"/>
              </a:rPr>
              <a:t>(TB6600</a:t>
            </a:r>
            <a:r>
              <a:rPr sz="2600" spc="-204" dirty="0">
                <a:latin typeface="Arial Black"/>
                <a:cs typeface="Arial Black"/>
              </a:rPr>
              <a:t> </a:t>
            </a:r>
            <a:r>
              <a:rPr sz="2600" spc="-60" dirty="0">
                <a:latin typeface="Arial Black"/>
                <a:cs typeface="Arial Black"/>
              </a:rPr>
              <a:t>)</a:t>
            </a:r>
            <a:endParaRPr sz="2600">
              <a:latin typeface="Arial Black"/>
              <a:cs typeface="Arial Black"/>
            </a:endParaRPr>
          </a:p>
          <a:p>
            <a:pPr marL="12700" marR="5080" algn="ctr">
              <a:lnSpc>
                <a:spcPct val="122600"/>
              </a:lnSpc>
            </a:pPr>
            <a:r>
              <a:rPr sz="2600" spc="60" dirty="0">
                <a:latin typeface="Lucida Sans Unicode"/>
                <a:cs typeface="Lucida Sans Unicode"/>
              </a:rPr>
              <a:t>Base</a:t>
            </a:r>
            <a:r>
              <a:rPr sz="2600" spc="-170" dirty="0">
                <a:latin typeface="Lucida Sans Unicode"/>
                <a:cs typeface="Lucida Sans Unicode"/>
              </a:rPr>
              <a:t> </a:t>
            </a:r>
            <a:r>
              <a:rPr sz="2600" spc="50" dirty="0">
                <a:latin typeface="Lucida Sans Unicode"/>
                <a:cs typeface="Lucida Sans Unicode"/>
              </a:rPr>
              <a:t>Stepper</a:t>
            </a:r>
            <a:r>
              <a:rPr sz="2600" spc="-165" dirty="0">
                <a:latin typeface="Lucida Sans Unicode"/>
                <a:cs typeface="Lucida Sans Unicode"/>
              </a:rPr>
              <a:t> </a:t>
            </a:r>
            <a:r>
              <a:rPr sz="2600" spc="-20" dirty="0">
                <a:latin typeface="Lucida Sans Unicode"/>
                <a:cs typeface="Lucida Sans Unicode"/>
              </a:rPr>
              <a:t>motor </a:t>
            </a:r>
            <a:r>
              <a:rPr sz="2600" spc="-10" dirty="0">
                <a:latin typeface="Lucida Sans Unicode"/>
                <a:cs typeface="Lucida Sans Unicode"/>
              </a:rPr>
              <a:t>control</a:t>
            </a:r>
            <a:endParaRPr sz="2600">
              <a:latin typeface="Lucida Sans Unicode"/>
              <a:cs typeface="Lucida Sans Unicode"/>
            </a:endParaRPr>
          </a:p>
        </p:txBody>
      </p:sp>
      <p:sp>
        <p:nvSpPr>
          <p:cNvPr id="2" name="object 2"/>
          <p:cNvSpPr/>
          <p:nvPr/>
        </p:nvSpPr>
        <p:spPr>
          <a:xfrm>
            <a:off x="1219200" y="9796883"/>
            <a:ext cx="41275" cy="41275"/>
          </a:xfrm>
          <a:custGeom>
            <a:avLst/>
            <a:gdLst/>
            <a:ahLst/>
            <a:cxnLst/>
            <a:rect l="l" t="t" r="r" b="b"/>
            <a:pathLst>
              <a:path w="41275" h="41275">
                <a:moveTo>
                  <a:pt x="20451" y="40902"/>
                </a:moveTo>
                <a:lnTo>
                  <a:pt x="12490" y="39295"/>
                </a:lnTo>
                <a:lnTo>
                  <a:pt x="5990" y="34912"/>
                </a:lnTo>
                <a:lnTo>
                  <a:pt x="1607" y="28411"/>
                </a:lnTo>
                <a:lnTo>
                  <a:pt x="0" y="20451"/>
                </a:lnTo>
                <a:lnTo>
                  <a:pt x="1607" y="12490"/>
                </a:lnTo>
                <a:lnTo>
                  <a:pt x="5990" y="5990"/>
                </a:lnTo>
                <a:lnTo>
                  <a:pt x="12490" y="1607"/>
                </a:lnTo>
                <a:lnTo>
                  <a:pt x="20451" y="0"/>
                </a:lnTo>
                <a:lnTo>
                  <a:pt x="28411" y="1607"/>
                </a:lnTo>
                <a:lnTo>
                  <a:pt x="34912" y="5990"/>
                </a:lnTo>
                <a:lnTo>
                  <a:pt x="39295" y="12490"/>
                </a:lnTo>
                <a:lnTo>
                  <a:pt x="40902" y="20451"/>
                </a:lnTo>
                <a:lnTo>
                  <a:pt x="39295" y="28411"/>
                </a:lnTo>
                <a:lnTo>
                  <a:pt x="34912" y="34912"/>
                </a:lnTo>
                <a:lnTo>
                  <a:pt x="28411" y="39295"/>
                </a:lnTo>
                <a:lnTo>
                  <a:pt x="20451" y="40902"/>
                </a:lnTo>
                <a:close/>
              </a:path>
            </a:pathLst>
          </a:custGeom>
          <a:solidFill>
            <a:srgbClr val="5CE9D1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7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454855" rIns="0" bIns="0" rtlCol="0">
            <a:spAutoFit/>
          </a:bodyPr>
          <a:lstStyle/>
          <a:p>
            <a:pPr marL="1128395">
              <a:lnSpc>
                <a:spcPct val="100000"/>
              </a:lnSpc>
              <a:spcBef>
                <a:spcPts val="100"/>
              </a:spcBef>
            </a:pPr>
            <a:r>
              <a:rPr sz="4800" b="0" spc="-165" dirty="0">
                <a:solidFill>
                  <a:srgbClr val="2A2A2A"/>
                </a:solidFill>
                <a:latin typeface="Arial Black"/>
                <a:cs typeface="Arial Black"/>
              </a:rPr>
              <a:t>Hardware</a:t>
            </a:r>
            <a:r>
              <a:rPr sz="4800" b="0" spc="-545" dirty="0">
                <a:solidFill>
                  <a:srgbClr val="2A2A2A"/>
                </a:solidFill>
                <a:latin typeface="Arial Black"/>
                <a:cs typeface="Arial Black"/>
              </a:rPr>
              <a:t> </a:t>
            </a:r>
            <a:r>
              <a:rPr sz="4800" b="0" spc="-160" dirty="0">
                <a:solidFill>
                  <a:srgbClr val="2A2A2A"/>
                </a:solidFill>
                <a:latin typeface="Arial Black"/>
                <a:cs typeface="Arial Black"/>
              </a:rPr>
              <a:t>System</a:t>
            </a:r>
            <a:r>
              <a:rPr sz="4800" b="0" spc="-545" dirty="0">
                <a:solidFill>
                  <a:srgbClr val="2A2A2A"/>
                </a:solidFill>
                <a:latin typeface="Arial Black"/>
                <a:cs typeface="Arial Black"/>
              </a:rPr>
              <a:t> </a:t>
            </a:r>
            <a:r>
              <a:rPr sz="4800" b="0" spc="-170" dirty="0">
                <a:solidFill>
                  <a:srgbClr val="2A2A2A"/>
                </a:solidFill>
                <a:latin typeface="Arial Black"/>
                <a:cs typeface="Arial Black"/>
              </a:rPr>
              <a:t>Design:</a:t>
            </a:r>
            <a:r>
              <a:rPr sz="4800" b="0" spc="-540" dirty="0">
                <a:solidFill>
                  <a:srgbClr val="2A2A2A"/>
                </a:solidFill>
                <a:latin typeface="Arial Black"/>
                <a:cs typeface="Arial Black"/>
              </a:rPr>
              <a:t> </a:t>
            </a:r>
            <a:r>
              <a:rPr sz="4800" b="0" spc="-285" dirty="0">
                <a:solidFill>
                  <a:srgbClr val="2A2A2A"/>
                </a:solidFill>
                <a:latin typeface="Arial Black"/>
                <a:cs typeface="Arial Black"/>
              </a:rPr>
              <a:t>Key</a:t>
            </a:r>
            <a:r>
              <a:rPr sz="4800" b="0" spc="-545" dirty="0">
                <a:solidFill>
                  <a:srgbClr val="2A2A2A"/>
                </a:solidFill>
                <a:latin typeface="Arial Black"/>
                <a:cs typeface="Arial Black"/>
              </a:rPr>
              <a:t> </a:t>
            </a:r>
            <a:r>
              <a:rPr sz="4800" b="0" spc="-25" dirty="0">
                <a:solidFill>
                  <a:srgbClr val="2A2A2A"/>
                </a:solidFill>
                <a:latin typeface="Arial Black"/>
                <a:cs typeface="Arial Black"/>
              </a:rPr>
              <a:t>Components</a:t>
            </a:r>
            <a:endParaRPr sz="4800">
              <a:latin typeface="Arial Black"/>
              <a:cs typeface="Arial Black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49287" y="3014472"/>
            <a:ext cx="3433588" cy="3433588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179435" y="3014472"/>
            <a:ext cx="3433588" cy="3433588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652360" y="3014472"/>
            <a:ext cx="3433588" cy="3433588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4122317" y="3014472"/>
            <a:ext cx="3433588" cy="3433588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1281744" y="6981280"/>
            <a:ext cx="2368550" cy="19685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40385" marR="52069" indent="-480695">
              <a:lnSpc>
                <a:spcPct val="122600"/>
              </a:lnSpc>
              <a:spcBef>
                <a:spcPts val="100"/>
              </a:spcBef>
            </a:pPr>
            <a:r>
              <a:rPr sz="2600" spc="-100" dirty="0">
                <a:latin typeface="Arial Black"/>
                <a:cs typeface="Arial Black"/>
              </a:rPr>
              <a:t>Motor</a:t>
            </a:r>
            <a:r>
              <a:rPr sz="2600" spc="-220" dirty="0">
                <a:latin typeface="Arial Black"/>
                <a:cs typeface="Arial Black"/>
              </a:rPr>
              <a:t> </a:t>
            </a:r>
            <a:r>
              <a:rPr sz="2600" spc="-120" dirty="0">
                <a:latin typeface="Arial Black"/>
                <a:cs typeface="Arial Black"/>
              </a:rPr>
              <a:t>Drivers </a:t>
            </a:r>
            <a:r>
              <a:rPr sz="2600" spc="-10" dirty="0">
                <a:latin typeface="Arial Black"/>
                <a:cs typeface="Arial Black"/>
              </a:rPr>
              <a:t>(A4988)</a:t>
            </a:r>
            <a:endParaRPr sz="2600">
              <a:latin typeface="Arial Black"/>
              <a:cs typeface="Arial Black"/>
            </a:endParaRPr>
          </a:p>
          <a:p>
            <a:pPr marL="601345" marR="5080" indent="-589280">
              <a:lnSpc>
                <a:spcPct val="122600"/>
              </a:lnSpc>
            </a:pPr>
            <a:r>
              <a:rPr sz="2600" spc="50" dirty="0">
                <a:latin typeface="Lucida Sans Unicode"/>
                <a:cs typeface="Lucida Sans Unicode"/>
              </a:rPr>
              <a:t>Stepper</a:t>
            </a:r>
            <a:r>
              <a:rPr sz="2600" spc="-165" dirty="0">
                <a:latin typeface="Lucida Sans Unicode"/>
                <a:cs typeface="Lucida Sans Unicode"/>
              </a:rPr>
              <a:t> </a:t>
            </a:r>
            <a:r>
              <a:rPr sz="2600" spc="-20" dirty="0">
                <a:latin typeface="Lucida Sans Unicode"/>
                <a:cs typeface="Lucida Sans Unicode"/>
              </a:rPr>
              <a:t>motor </a:t>
            </a:r>
            <a:r>
              <a:rPr sz="2600" spc="-10" dirty="0">
                <a:latin typeface="Lucida Sans Unicode"/>
                <a:cs typeface="Lucida Sans Unicode"/>
              </a:rPr>
              <a:t>control</a:t>
            </a:r>
            <a:endParaRPr sz="2600">
              <a:latin typeface="Lucida Sans Unicode"/>
              <a:cs typeface="Lucida Sans Unicode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210937" y="6931751"/>
            <a:ext cx="3370579" cy="19685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22600"/>
              </a:lnSpc>
              <a:spcBef>
                <a:spcPts val="100"/>
              </a:spcBef>
            </a:pPr>
            <a:r>
              <a:rPr sz="2600" spc="-204" dirty="0">
                <a:latin typeface="Arial Black"/>
                <a:cs typeface="Arial Black"/>
              </a:rPr>
              <a:t>42CH</a:t>
            </a:r>
            <a:r>
              <a:rPr sz="2600" spc="-210" dirty="0">
                <a:latin typeface="Arial Black"/>
                <a:cs typeface="Arial Black"/>
              </a:rPr>
              <a:t> </a:t>
            </a:r>
            <a:r>
              <a:rPr sz="2600" spc="-114" dirty="0">
                <a:latin typeface="Arial Black"/>
                <a:cs typeface="Arial Black"/>
              </a:rPr>
              <a:t>Driver</a:t>
            </a:r>
            <a:r>
              <a:rPr sz="2600" spc="-210" dirty="0">
                <a:latin typeface="Arial Black"/>
                <a:cs typeface="Arial Black"/>
              </a:rPr>
              <a:t> </a:t>
            </a:r>
            <a:r>
              <a:rPr sz="2600" spc="-10" dirty="0">
                <a:latin typeface="Arial Black"/>
                <a:cs typeface="Arial Black"/>
              </a:rPr>
              <a:t>Shield </a:t>
            </a:r>
            <a:r>
              <a:rPr sz="2600" dirty="0">
                <a:latin typeface="Lucida Sans Unicode"/>
                <a:cs typeface="Lucida Sans Unicode"/>
              </a:rPr>
              <a:t>Simplifies</a:t>
            </a:r>
            <a:r>
              <a:rPr sz="2600" spc="-204" dirty="0">
                <a:latin typeface="Lucida Sans Unicode"/>
                <a:cs typeface="Lucida Sans Unicode"/>
              </a:rPr>
              <a:t> </a:t>
            </a:r>
            <a:r>
              <a:rPr sz="2600" spc="-10" dirty="0">
                <a:latin typeface="Lucida Sans Unicode"/>
                <a:cs typeface="Lucida Sans Unicode"/>
              </a:rPr>
              <a:t>wiring; </a:t>
            </a:r>
            <a:r>
              <a:rPr sz="2600" dirty="0">
                <a:latin typeface="Lucida Sans Unicode"/>
                <a:cs typeface="Lucida Sans Unicode"/>
              </a:rPr>
              <a:t>allows</a:t>
            </a:r>
            <a:r>
              <a:rPr sz="2600" spc="-185" dirty="0">
                <a:latin typeface="Lucida Sans Unicode"/>
                <a:cs typeface="Lucida Sans Unicode"/>
              </a:rPr>
              <a:t> </a:t>
            </a:r>
            <a:r>
              <a:rPr sz="2600" spc="-70" dirty="0">
                <a:latin typeface="Lucida Sans Unicode"/>
                <a:cs typeface="Lucida Sans Unicode"/>
              </a:rPr>
              <a:t>A4988</a:t>
            </a:r>
            <a:r>
              <a:rPr sz="2600" spc="-180" dirty="0">
                <a:latin typeface="Lucida Sans Unicode"/>
                <a:cs typeface="Lucida Sans Unicode"/>
              </a:rPr>
              <a:t> </a:t>
            </a:r>
            <a:r>
              <a:rPr sz="2600" spc="-10" dirty="0">
                <a:latin typeface="Lucida Sans Unicode"/>
                <a:cs typeface="Lucida Sans Unicode"/>
              </a:rPr>
              <a:t>drivers </a:t>
            </a:r>
            <a:r>
              <a:rPr sz="2600" dirty="0">
                <a:latin typeface="Lucida Sans Unicode"/>
                <a:cs typeface="Lucida Sans Unicode"/>
              </a:rPr>
              <a:t>to</a:t>
            </a:r>
            <a:r>
              <a:rPr sz="2600" spc="-140" dirty="0">
                <a:latin typeface="Lucida Sans Unicode"/>
                <a:cs typeface="Lucida Sans Unicode"/>
              </a:rPr>
              <a:t> </a:t>
            </a:r>
            <a:r>
              <a:rPr sz="2600" dirty="0">
                <a:latin typeface="Lucida Sans Unicode"/>
                <a:cs typeface="Lucida Sans Unicode"/>
              </a:rPr>
              <a:t>be</a:t>
            </a:r>
            <a:r>
              <a:rPr sz="2600" spc="-135" dirty="0">
                <a:latin typeface="Lucida Sans Unicode"/>
                <a:cs typeface="Lucida Sans Unicode"/>
              </a:rPr>
              <a:t> </a:t>
            </a:r>
            <a:r>
              <a:rPr sz="2600" dirty="0">
                <a:latin typeface="Lucida Sans Unicode"/>
                <a:cs typeface="Lucida Sans Unicode"/>
              </a:rPr>
              <a:t>mounted</a:t>
            </a:r>
            <a:r>
              <a:rPr sz="2600" spc="-135" dirty="0">
                <a:latin typeface="Lucida Sans Unicode"/>
                <a:cs typeface="Lucida Sans Unicode"/>
              </a:rPr>
              <a:t> </a:t>
            </a:r>
            <a:r>
              <a:rPr sz="2600" spc="-10" dirty="0">
                <a:latin typeface="Lucida Sans Unicode"/>
                <a:cs typeface="Lucida Sans Unicode"/>
              </a:rPr>
              <a:t>easily</a:t>
            </a:r>
            <a:endParaRPr sz="2600">
              <a:latin typeface="Lucida Sans Unicode"/>
              <a:cs typeface="Lucida Sans Unicode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9768693" y="6981280"/>
            <a:ext cx="3201035" cy="19685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44220" marR="76835" indent="-659765">
              <a:lnSpc>
                <a:spcPct val="122600"/>
              </a:lnSpc>
              <a:spcBef>
                <a:spcPts val="100"/>
              </a:spcBef>
            </a:pPr>
            <a:r>
              <a:rPr sz="2600" spc="-175" dirty="0">
                <a:latin typeface="Arial Black"/>
                <a:cs typeface="Arial Black"/>
              </a:rPr>
              <a:t>Ultrasonic</a:t>
            </a:r>
            <a:r>
              <a:rPr sz="2600" spc="-170" dirty="0">
                <a:latin typeface="Arial Black"/>
                <a:cs typeface="Arial Black"/>
              </a:rPr>
              <a:t> </a:t>
            </a:r>
            <a:r>
              <a:rPr sz="2600" spc="-185" dirty="0">
                <a:latin typeface="Arial Black"/>
                <a:cs typeface="Arial Black"/>
              </a:rPr>
              <a:t>Sensors </a:t>
            </a:r>
            <a:r>
              <a:rPr sz="2600" spc="-90" dirty="0">
                <a:latin typeface="Arial Black"/>
                <a:cs typeface="Arial Black"/>
              </a:rPr>
              <a:t>(HC-</a:t>
            </a:r>
            <a:r>
              <a:rPr sz="2600" spc="-20" dirty="0">
                <a:latin typeface="Arial Black"/>
                <a:cs typeface="Arial Black"/>
              </a:rPr>
              <a:t>SR04)</a:t>
            </a:r>
            <a:endParaRPr sz="2600">
              <a:latin typeface="Arial Black"/>
              <a:cs typeface="Arial Black"/>
            </a:endParaRPr>
          </a:p>
          <a:p>
            <a:pPr marL="828675" marR="5080" indent="-816610">
              <a:lnSpc>
                <a:spcPct val="122600"/>
              </a:lnSpc>
            </a:pPr>
            <a:r>
              <a:rPr sz="2600" dirty="0">
                <a:latin typeface="Lucida Sans Unicode"/>
                <a:cs typeface="Lucida Sans Unicode"/>
              </a:rPr>
              <a:t>Distance</a:t>
            </a:r>
            <a:r>
              <a:rPr sz="2600" spc="-145" dirty="0">
                <a:latin typeface="Lucida Sans Unicode"/>
                <a:cs typeface="Lucida Sans Unicode"/>
              </a:rPr>
              <a:t> </a:t>
            </a:r>
            <a:r>
              <a:rPr sz="2600" dirty="0">
                <a:latin typeface="Lucida Sans Unicode"/>
                <a:cs typeface="Lucida Sans Unicode"/>
              </a:rPr>
              <a:t>and</a:t>
            </a:r>
            <a:r>
              <a:rPr sz="2600" spc="-145" dirty="0">
                <a:latin typeface="Lucida Sans Unicode"/>
                <a:cs typeface="Lucida Sans Unicode"/>
              </a:rPr>
              <a:t> </a:t>
            </a:r>
            <a:r>
              <a:rPr sz="2600" spc="-10" dirty="0">
                <a:latin typeface="Lucida Sans Unicode"/>
                <a:cs typeface="Lucida Sans Unicode"/>
              </a:rPr>
              <a:t>object detection</a:t>
            </a:r>
            <a:endParaRPr sz="2600">
              <a:latin typeface="Lucida Sans Unicode"/>
              <a:cs typeface="Lucida Sans Unicode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4593487" y="6981280"/>
            <a:ext cx="2493645" cy="14827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3204" marR="236220" algn="ctr">
              <a:lnSpc>
                <a:spcPct val="122600"/>
              </a:lnSpc>
              <a:spcBef>
                <a:spcPts val="100"/>
              </a:spcBef>
            </a:pPr>
            <a:r>
              <a:rPr sz="2600" spc="-170" dirty="0">
                <a:latin typeface="Arial Black"/>
                <a:cs typeface="Arial Black"/>
              </a:rPr>
              <a:t>Servo</a:t>
            </a:r>
            <a:r>
              <a:rPr sz="2600" spc="-210" dirty="0">
                <a:latin typeface="Arial Black"/>
                <a:cs typeface="Arial Black"/>
              </a:rPr>
              <a:t> </a:t>
            </a:r>
            <a:r>
              <a:rPr sz="2600" spc="-80" dirty="0">
                <a:latin typeface="Arial Black"/>
                <a:cs typeface="Arial Black"/>
              </a:rPr>
              <a:t>Motor </a:t>
            </a:r>
            <a:r>
              <a:rPr sz="2600" spc="-10" dirty="0">
                <a:latin typeface="Arial Black"/>
                <a:cs typeface="Arial Black"/>
              </a:rPr>
              <a:t>MG996R</a:t>
            </a:r>
            <a:endParaRPr sz="2600">
              <a:latin typeface="Arial Black"/>
              <a:cs typeface="Arial Black"/>
            </a:endParaRPr>
          </a:p>
          <a:p>
            <a:pPr algn="ctr">
              <a:lnSpc>
                <a:spcPct val="100000"/>
              </a:lnSpc>
              <a:spcBef>
                <a:spcPts val="705"/>
              </a:spcBef>
            </a:pPr>
            <a:r>
              <a:rPr sz="2600" dirty="0">
                <a:latin typeface="Lucida Sans Unicode"/>
                <a:cs typeface="Lucida Sans Unicode"/>
              </a:rPr>
              <a:t>Gripper</a:t>
            </a:r>
            <a:r>
              <a:rPr sz="2600" spc="-125" dirty="0">
                <a:latin typeface="Lucida Sans Unicode"/>
                <a:cs typeface="Lucida Sans Unicode"/>
              </a:rPr>
              <a:t> </a:t>
            </a:r>
            <a:r>
              <a:rPr sz="2600" spc="-10" dirty="0">
                <a:latin typeface="Lucida Sans Unicode"/>
                <a:cs typeface="Lucida Sans Unicode"/>
              </a:rPr>
              <a:t>control</a:t>
            </a:r>
            <a:endParaRPr sz="2600">
              <a:latin typeface="Lucida Sans Unicode"/>
              <a:cs typeface="Lucida Sans Unicode"/>
            </a:endParaRPr>
          </a:p>
        </p:txBody>
      </p:sp>
      <p:sp>
        <p:nvSpPr>
          <p:cNvPr id="2" name="object 2"/>
          <p:cNvSpPr/>
          <p:nvPr/>
        </p:nvSpPr>
        <p:spPr>
          <a:xfrm>
            <a:off x="1219200" y="9796883"/>
            <a:ext cx="41275" cy="41275"/>
          </a:xfrm>
          <a:custGeom>
            <a:avLst/>
            <a:gdLst/>
            <a:ahLst/>
            <a:cxnLst/>
            <a:rect l="l" t="t" r="r" b="b"/>
            <a:pathLst>
              <a:path w="41275" h="41275">
                <a:moveTo>
                  <a:pt x="20451" y="40902"/>
                </a:moveTo>
                <a:lnTo>
                  <a:pt x="12490" y="39295"/>
                </a:lnTo>
                <a:lnTo>
                  <a:pt x="5990" y="34912"/>
                </a:lnTo>
                <a:lnTo>
                  <a:pt x="1607" y="28411"/>
                </a:lnTo>
                <a:lnTo>
                  <a:pt x="0" y="20451"/>
                </a:lnTo>
                <a:lnTo>
                  <a:pt x="1607" y="12490"/>
                </a:lnTo>
                <a:lnTo>
                  <a:pt x="5990" y="5990"/>
                </a:lnTo>
                <a:lnTo>
                  <a:pt x="12490" y="1607"/>
                </a:lnTo>
                <a:lnTo>
                  <a:pt x="20451" y="0"/>
                </a:lnTo>
                <a:lnTo>
                  <a:pt x="28411" y="1607"/>
                </a:lnTo>
                <a:lnTo>
                  <a:pt x="34912" y="5990"/>
                </a:lnTo>
                <a:lnTo>
                  <a:pt x="39295" y="12490"/>
                </a:lnTo>
                <a:lnTo>
                  <a:pt x="40902" y="20451"/>
                </a:lnTo>
                <a:lnTo>
                  <a:pt x="39295" y="28411"/>
                </a:lnTo>
                <a:lnTo>
                  <a:pt x="34912" y="34912"/>
                </a:lnTo>
                <a:lnTo>
                  <a:pt x="28411" y="39295"/>
                </a:lnTo>
                <a:lnTo>
                  <a:pt x="20451" y="40902"/>
                </a:lnTo>
                <a:close/>
              </a:path>
            </a:pathLst>
          </a:custGeom>
          <a:solidFill>
            <a:srgbClr val="5CE9D1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7" descr="$PPTXTitle"/>
          <p:cNvSpPr txBox="1">
            <a:spLocks noGrp="1"/>
          </p:cNvSpPr>
          <p:nvPr>
            <p:ph type="title"/>
          </p:nvPr>
        </p:nvSpPr>
        <p:spPr>
          <a:xfrm>
            <a:off x="1920248" y="531934"/>
            <a:ext cx="9417050" cy="17208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5900"/>
              </a:lnSpc>
              <a:spcBef>
                <a:spcPts val="100"/>
              </a:spcBef>
            </a:pPr>
            <a:r>
              <a:rPr sz="4800" b="0" spc="-165" dirty="0">
                <a:solidFill>
                  <a:srgbClr val="2A2A2A"/>
                </a:solidFill>
                <a:latin typeface="Arial Black"/>
                <a:cs typeface="Arial Black"/>
              </a:rPr>
              <a:t>Hardware</a:t>
            </a:r>
            <a:r>
              <a:rPr sz="4800" b="0" spc="-535" dirty="0">
                <a:solidFill>
                  <a:srgbClr val="2A2A2A"/>
                </a:solidFill>
                <a:latin typeface="Arial Black"/>
                <a:cs typeface="Arial Black"/>
              </a:rPr>
              <a:t> </a:t>
            </a:r>
            <a:r>
              <a:rPr sz="4800" b="0" spc="-160" dirty="0">
                <a:solidFill>
                  <a:srgbClr val="2A2A2A"/>
                </a:solidFill>
                <a:latin typeface="Arial Black"/>
                <a:cs typeface="Arial Black"/>
              </a:rPr>
              <a:t>System</a:t>
            </a:r>
            <a:r>
              <a:rPr sz="4800" b="0" spc="-530" dirty="0">
                <a:solidFill>
                  <a:srgbClr val="2A2A2A"/>
                </a:solidFill>
                <a:latin typeface="Arial Black"/>
                <a:cs typeface="Arial Black"/>
              </a:rPr>
              <a:t> </a:t>
            </a:r>
            <a:r>
              <a:rPr sz="4800" b="0" spc="-170" dirty="0">
                <a:solidFill>
                  <a:srgbClr val="2A2A2A"/>
                </a:solidFill>
                <a:latin typeface="Arial Black"/>
                <a:cs typeface="Arial Black"/>
              </a:rPr>
              <a:t>Design:</a:t>
            </a:r>
            <a:r>
              <a:rPr sz="4800" b="0" spc="-535" dirty="0">
                <a:solidFill>
                  <a:srgbClr val="2A2A2A"/>
                </a:solidFill>
                <a:latin typeface="Arial Black"/>
                <a:cs typeface="Arial Black"/>
              </a:rPr>
              <a:t> </a:t>
            </a:r>
            <a:r>
              <a:rPr sz="4800" b="0" spc="-310" dirty="0">
                <a:solidFill>
                  <a:srgbClr val="2A2A2A"/>
                </a:solidFill>
                <a:latin typeface="Arial Black"/>
                <a:cs typeface="Arial Black"/>
              </a:rPr>
              <a:t>Key </a:t>
            </a:r>
            <a:r>
              <a:rPr sz="4800" b="0" spc="-10" dirty="0">
                <a:solidFill>
                  <a:srgbClr val="2A2A2A"/>
                </a:solidFill>
                <a:latin typeface="Arial Black"/>
                <a:cs typeface="Arial Black"/>
              </a:rPr>
              <a:t>Components</a:t>
            </a:r>
            <a:endParaRPr sz="4800">
              <a:latin typeface="Arial Black"/>
              <a:cs typeface="Arial Black"/>
            </a:endParaRP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25536" y="3345248"/>
            <a:ext cx="3433588" cy="3433588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922639" y="3345248"/>
            <a:ext cx="3433588" cy="3433588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372947" y="3345248"/>
            <a:ext cx="3433588" cy="3433588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3825709" y="3345248"/>
            <a:ext cx="3433588" cy="3433588"/>
          </a:xfrm>
          <a:prstGeom prst="rect">
            <a:avLst/>
          </a:prstGeom>
        </p:spPr>
      </p:pic>
      <p:sp>
        <p:nvSpPr>
          <p:cNvPr id="11" name="object 11"/>
          <p:cNvSpPr txBox="1"/>
          <p:nvPr/>
        </p:nvSpPr>
        <p:spPr>
          <a:xfrm>
            <a:off x="785986" y="7312057"/>
            <a:ext cx="3279140" cy="14827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indent="-81280" algn="ctr">
              <a:lnSpc>
                <a:spcPct val="122600"/>
              </a:lnSpc>
              <a:spcBef>
                <a:spcPts val="100"/>
              </a:spcBef>
            </a:pPr>
            <a:r>
              <a:rPr sz="2600" spc="-155" dirty="0">
                <a:latin typeface="Arial Black"/>
                <a:cs typeface="Arial Black"/>
              </a:rPr>
              <a:t>Limit</a:t>
            </a:r>
            <a:r>
              <a:rPr sz="2600" spc="-220" dirty="0">
                <a:latin typeface="Arial Black"/>
                <a:cs typeface="Arial Black"/>
              </a:rPr>
              <a:t> </a:t>
            </a:r>
            <a:r>
              <a:rPr sz="2600" spc="-110" dirty="0">
                <a:latin typeface="Arial Black"/>
                <a:cs typeface="Arial Black"/>
              </a:rPr>
              <a:t>Switches </a:t>
            </a:r>
            <a:r>
              <a:rPr sz="2600" dirty="0">
                <a:latin typeface="Lucida Sans Unicode"/>
                <a:cs typeface="Lucida Sans Unicode"/>
              </a:rPr>
              <a:t>Position</a:t>
            </a:r>
            <a:r>
              <a:rPr sz="2600" spc="-125" dirty="0">
                <a:latin typeface="Lucida Sans Unicode"/>
                <a:cs typeface="Lucida Sans Unicode"/>
              </a:rPr>
              <a:t> </a:t>
            </a:r>
            <a:r>
              <a:rPr sz="2600" dirty="0">
                <a:latin typeface="Lucida Sans Unicode"/>
                <a:cs typeface="Lucida Sans Unicode"/>
              </a:rPr>
              <a:t>and</a:t>
            </a:r>
            <a:r>
              <a:rPr sz="2600" spc="-125" dirty="0">
                <a:latin typeface="Lucida Sans Unicode"/>
                <a:cs typeface="Lucida Sans Unicode"/>
              </a:rPr>
              <a:t> </a:t>
            </a:r>
            <a:r>
              <a:rPr sz="2600" spc="-40" dirty="0">
                <a:latin typeface="Lucida Sans Unicode"/>
                <a:cs typeface="Lucida Sans Unicode"/>
              </a:rPr>
              <a:t>homing </a:t>
            </a:r>
            <a:r>
              <a:rPr sz="2600" spc="-10" dirty="0">
                <a:latin typeface="Lucida Sans Unicode"/>
                <a:cs typeface="Lucida Sans Unicode"/>
              </a:rPr>
              <a:t>detection</a:t>
            </a:r>
            <a:endParaRPr sz="2600">
              <a:latin typeface="Lucida Sans Unicode"/>
              <a:cs typeface="Lucida Sans Unicode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499744" y="7312057"/>
            <a:ext cx="2279650" cy="14827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algn="ctr">
              <a:lnSpc>
                <a:spcPct val="122600"/>
              </a:lnSpc>
              <a:spcBef>
                <a:spcPts val="100"/>
              </a:spcBef>
            </a:pPr>
            <a:r>
              <a:rPr sz="2600" spc="-185" dirty="0">
                <a:latin typeface="Arial Black"/>
                <a:cs typeface="Arial Black"/>
              </a:rPr>
              <a:t>LCD</a:t>
            </a:r>
            <a:r>
              <a:rPr sz="2600" spc="-240" dirty="0">
                <a:latin typeface="Arial Black"/>
                <a:cs typeface="Arial Black"/>
              </a:rPr>
              <a:t> </a:t>
            </a:r>
            <a:r>
              <a:rPr sz="2600" spc="-10" dirty="0">
                <a:latin typeface="Arial Black"/>
                <a:cs typeface="Arial Black"/>
              </a:rPr>
              <a:t>Display </a:t>
            </a:r>
            <a:r>
              <a:rPr sz="2600" dirty="0">
                <a:latin typeface="Lucida Sans Unicode"/>
                <a:cs typeface="Lucida Sans Unicode"/>
              </a:rPr>
              <a:t>User</a:t>
            </a:r>
            <a:r>
              <a:rPr sz="2600" spc="-95" dirty="0">
                <a:latin typeface="Lucida Sans Unicode"/>
                <a:cs typeface="Lucida Sans Unicode"/>
              </a:rPr>
              <a:t> </a:t>
            </a:r>
            <a:r>
              <a:rPr sz="2600" spc="-10" dirty="0">
                <a:latin typeface="Lucida Sans Unicode"/>
                <a:cs typeface="Lucida Sans Unicode"/>
              </a:rPr>
              <a:t>interface display</a:t>
            </a:r>
            <a:endParaRPr sz="2600">
              <a:latin typeface="Lucida Sans Unicode"/>
              <a:cs typeface="Lucida Sans Unicode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9626232" y="7312057"/>
            <a:ext cx="2929890" cy="996950"/>
          </a:xfrm>
          <a:prstGeom prst="rect">
            <a:avLst/>
          </a:prstGeom>
        </p:spPr>
        <p:txBody>
          <a:bodyPr vert="horz" wrap="square" lIns="0" tIns="10223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805"/>
              </a:spcBef>
            </a:pPr>
            <a:r>
              <a:rPr sz="2600" spc="-210" dirty="0">
                <a:latin typeface="Arial Black"/>
                <a:cs typeface="Arial Black"/>
              </a:rPr>
              <a:t>Keypad</a:t>
            </a:r>
            <a:r>
              <a:rPr sz="2600" spc="-215" dirty="0">
                <a:latin typeface="Arial Black"/>
                <a:cs typeface="Arial Black"/>
              </a:rPr>
              <a:t> </a:t>
            </a:r>
            <a:r>
              <a:rPr sz="2600" spc="-25" dirty="0">
                <a:latin typeface="Arial Black"/>
                <a:cs typeface="Arial Black"/>
              </a:rPr>
              <a:t>3x4</a:t>
            </a:r>
            <a:endParaRPr sz="2600">
              <a:latin typeface="Arial Black"/>
              <a:cs typeface="Arial Black"/>
            </a:endParaRPr>
          </a:p>
          <a:p>
            <a:pPr algn="ctr">
              <a:lnSpc>
                <a:spcPct val="100000"/>
              </a:lnSpc>
              <a:spcBef>
                <a:spcPts val="705"/>
              </a:spcBef>
            </a:pPr>
            <a:r>
              <a:rPr sz="2600" dirty="0">
                <a:latin typeface="Lucida Sans Unicode"/>
                <a:cs typeface="Lucida Sans Unicode"/>
              </a:rPr>
              <a:t>User</a:t>
            </a:r>
            <a:r>
              <a:rPr sz="2600" spc="-150" dirty="0">
                <a:latin typeface="Lucida Sans Unicode"/>
                <a:cs typeface="Lucida Sans Unicode"/>
              </a:rPr>
              <a:t> </a:t>
            </a:r>
            <a:r>
              <a:rPr sz="2600" dirty="0">
                <a:latin typeface="Lucida Sans Unicode"/>
                <a:cs typeface="Lucida Sans Unicode"/>
              </a:rPr>
              <a:t>input</a:t>
            </a:r>
            <a:r>
              <a:rPr sz="2600" spc="-145" dirty="0">
                <a:latin typeface="Lucida Sans Unicode"/>
                <a:cs typeface="Lucida Sans Unicode"/>
              </a:rPr>
              <a:t> </a:t>
            </a:r>
            <a:r>
              <a:rPr sz="2600" spc="-10" dirty="0">
                <a:latin typeface="Lucida Sans Unicode"/>
                <a:cs typeface="Lucida Sans Unicode"/>
              </a:rPr>
              <a:t>control</a:t>
            </a:r>
            <a:endParaRPr sz="2600">
              <a:latin typeface="Lucida Sans Unicode"/>
              <a:cs typeface="Lucida Sans Unicode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3996068" y="7312057"/>
            <a:ext cx="3014980" cy="14827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22600"/>
              </a:lnSpc>
              <a:spcBef>
                <a:spcPts val="100"/>
              </a:spcBef>
            </a:pPr>
            <a:r>
              <a:rPr sz="2600" spc="-215" dirty="0">
                <a:latin typeface="Arial Black"/>
                <a:cs typeface="Arial Black"/>
              </a:rPr>
              <a:t>Power</a:t>
            </a:r>
            <a:r>
              <a:rPr sz="2600" spc="-204" dirty="0">
                <a:latin typeface="Arial Black"/>
                <a:cs typeface="Arial Black"/>
              </a:rPr>
              <a:t> </a:t>
            </a:r>
            <a:r>
              <a:rPr sz="2600" spc="-130" dirty="0">
                <a:latin typeface="Arial Black"/>
                <a:cs typeface="Arial Black"/>
              </a:rPr>
              <a:t>Supply</a:t>
            </a:r>
            <a:r>
              <a:rPr sz="2600" spc="-204" dirty="0">
                <a:latin typeface="Arial Black"/>
                <a:cs typeface="Arial Black"/>
              </a:rPr>
              <a:t> </a:t>
            </a:r>
            <a:r>
              <a:rPr sz="2600" spc="-100" dirty="0">
                <a:latin typeface="Arial Black"/>
                <a:cs typeface="Arial Black"/>
              </a:rPr>
              <a:t>Unit </a:t>
            </a:r>
            <a:r>
              <a:rPr sz="2600" dirty="0">
                <a:latin typeface="Lucida Sans Unicode"/>
                <a:cs typeface="Lucida Sans Unicode"/>
              </a:rPr>
              <a:t>System</a:t>
            </a:r>
            <a:r>
              <a:rPr sz="2600" spc="105" dirty="0">
                <a:latin typeface="Lucida Sans Unicode"/>
                <a:cs typeface="Lucida Sans Unicode"/>
              </a:rPr>
              <a:t> </a:t>
            </a:r>
            <a:r>
              <a:rPr sz="2600" spc="-20" dirty="0">
                <a:latin typeface="Lucida Sans Unicode"/>
                <a:cs typeface="Lucida Sans Unicode"/>
              </a:rPr>
              <a:t>power </a:t>
            </a:r>
            <a:r>
              <a:rPr sz="2600" spc="-10" dirty="0">
                <a:latin typeface="Lucida Sans Unicode"/>
                <a:cs typeface="Lucida Sans Unicode"/>
              </a:rPr>
              <a:t>management</a:t>
            </a:r>
            <a:endParaRPr sz="2600">
              <a:latin typeface="Lucida Sans Unicode"/>
              <a:cs typeface="Lucida Sans Unicode"/>
            </a:endParaRPr>
          </a:p>
        </p:txBody>
      </p:sp>
      <p:sp>
        <p:nvSpPr>
          <p:cNvPr id="2" name="object 2"/>
          <p:cNvSpPr/>
          <p:nvPr/>
        </p:nvSpPr>
        <p:spPr>
          <a:xfrm>
            <a:off x="1219200" y="9796883"/>
            <a:ext cx="41275" cy="41275"/>
          </a:xfrm>
          <a:custGeom>
            <a:avLst/>
            <a:gdLst/>
            <a:ahLst/>
            <a:cxnLst/>
            <a:rect l="l" t="t" r="r" b="b"/>
            <a:pathLst>
              <a:path w="41275" h="41275">
                <a:moveTo>
                  <a:pt x="20451" y="40902"/>
                </a:moveTo>
                <a:lnTo>
                  <a:pt x="12490" y="39295"/>
                </a:lnTo>
                <a:lnTo>
                  <a:pt x="5990" y="34912"/>
                </a:lnTo>
                <a:lnTo>
                  <a:pt x="1607" y="28411"/>
                </a:lnTo>
                <a:lnTo>
                  <a:pt x="0" y="20451"/>
                </a:lnTo>
                <a:lnTo>
                  <a:pt x="1607" y="12490"/>
                </a:lnTo>
                <a:lnTo>
                  <a:pt x="5990" y="5990"/>
                </a:lnTo>
                <a:lnTo>
                  <a:pt x="12490" y="1607"/>
                </a:lnTo>
                <a:lnTo>
                  <a:pt x="20451" y="0"/>
                </a:lnTo>
                <a:lnTo>
                  <a:pt x="28411" y="1607"/>
                </a:lnTo>
                <a:lnTo>
                  <a:pt x="34912" y="5990"/>
                </a:lnTo>
                <a:lnTo>
                  <a:pt x="39295" y="12490"/>
                </a:lnTo>
                <a:lnTo>
                  <a:pt x="40902" y="20451"/>
                </a:lnTo>
                <a:lnTo>
                  <a:pt x="39295" y="28411"/>
                </a:lnTo>
                <a:lnTo>
                  <a:pt x="34912" y="34912"/>
                </a:lnTo>
                <a:lnTo>
                  <a:pt x="28411" y="39295"/>
                </a:lnTo>
                <a:lnTo>
                  <a:pt x="20451" y="40902"/>
                </a:lnTo>
                <a:close/>
              </a:path>
            </a:pathLst>
          </a:custGeom>
          <a:solidFill>
            <a:srgbClr val="5CE9D1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515</Words>
  <Application>Microsoft Office PowerPoint</Application>
  <PresentationFormat>Custom</PresentationFormat>
  <Paragraphs>107</Paragraphs>
  <Slides>34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41" baseType="lpstr">
      <vt:lpstr>Arial</vt:lpstr>
      <vt:lpstr>Arial Black</vt:lpstr>
      <vt:lpstr>Arial MT</vt:lpstr>
      <vt:lpstr>Lucida Sans Unicode</vt:lpstr>
      <vt:lpstr>Tahoma</vt:lpstr>
      <vt:lpstr>Verdana</vt:lpstr>
      <vt:lpstr>Office Theme</vt:lpstr>
      <vt:lpstr>PPHHAARRMMAAMMAATTRRIIXX</vt:lpstr>
      <vt:lpstr>PowerPoint Presentation</vt:lpstr>
      <vt:lpstr>CONTENT</vt:lpstr>
      <vt:lpstr>Introduction</vt:lpstr>
      <vt:lpstr>Problem Statement</vt:lpstr>
      <vt:lpstr>System Overview</vt:lpstr>
      <vt:lpstr>Hardware System Design: Key Components</vt:lpstr>
      <vt:lpstr>Hardware System Design: Key Components</vt:lpstr>
      <vt:lpstr>Hardware System Design: Key Components</vt:lpstr>
      <vt:lpstr>4-degree-of-freedom robotic arm</vt:lpstr>
      <vt:lpstr>Operations</vt:lpstr>
      <vt:lpstr>1) View stock</vt:lpstr>
      <vt:lpstr>2A) Adding : Shelf has free space</vt:lpstr>
      <vt:lpstr>PowerPoint Presentation</vt:lpstr>
      <vt:lpstr>PowerPoint Presentation</vt:lpstr>
      <vt:lpstr>PowerPoint Presentation</vt:lpstr>
      <vt:lpstr>PowerPoint Presentation</vt:lpstr>
      <vt:lpstr>2B) Adding : Shelf full but stock has space</vt:lpstr>
      <vt:lpstr>PowerPoint Presentation</vt:lpstr>
      <vt:lpstr>2C) Adding : Shelf and stock are full</vt:lpstr>
      <vt:lpstr>3A) Dispensing : Medicine available on shelf</vt:lpstr>
      <vt:lpstr>PowerPoint Presentation</vt:lpstr>
      <vt:lpstr>3B) Dispensing : Medicine not on shelf but available in stock</vt:lpstr>
      <vt:lpstr>PowerPoint Presentation</vt:lpstr>
      <vt:lpstr>Refilling shelf:</vt:lpstr>
      <vt:lpstr>PowerPoint Presentation</vt:lpstr>
      <vt:lpstr>3C) Dispensing : Medicine unavailable</vt:lpstr>
      <vt:lpstr>SOFTWARE ARCHITECTURE</vt:lpstr>
      <vt:lpstr>SOFTWARE ARCHITECTURE SEPARATE MODULES FOR:</vt:lpstr>
      <vt:lpstr>Mobile Application</vt:lpstr>
      <vt:lpstr>Mobile Application</vt:lpstr>
      <vt:lpstr>Results</vt:lpstr>
      <vt:lpstr>Expanding storage capacity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Teal and Blue Modern Medical Presentation</dc:title>
  <dc:creator>Deema Daraghmeh</dc:creator>
  <cp:keywords>DAG_i9bgyso,BAGAmYImFeo,0</cp:keywords>
  <cp:lastModifiedBy>Shirin Abubaih</cp:lastModifiedBy>
  <cp:revision>1</cp:revision>
  <dcterms:created xsi:type="dcterms:W3CDTF">2026-07-13T18:44:08Z</dcterms:created>
  <dcterms:modified xsi:type="dcterms:W3CDTF">2026-07-13T15:48:43Z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verter">
    <vt:lpwstr>SolidFramework v10.0.20070.1</vt:lpwstr>
  </property>
  <property fmtid="{D5CDD505-2E9C-101B-9397-08002B2CF9AE}" pid="3" name="Created">
    <vt:filetime>2026-01-29T00:00:00Z</vt:filetime>
  </property>
  <property fmtid="{D5CDD505-2E9C-101B-9397-08002B2CF9AE}" pid="4" name="Creator">
    <vt:lpwstr>Canva</vt:lpwstr>
  </property>
  <property fmtid="{D5CDD505-2E9C-101B-9397-08002B2CF9AE}" pid="5" name="LastSaved">
    <vt:filetime>2026-07-13T00:00:00Z</vt:filetime>
  </property>
  <property fmtid="{D5CDD505-2E9C-101B-9397-08002B2CF9AE}" pid="6" name="Producer">
    <vt:lpwstr>Canva</vt:lpwstr>
  </property>
</Properties>
</file>