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Props/core0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openxmlformats.org/officedocument/2006/relationships/metadata/core-properties" Target="docProps/core0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71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7" r:id="rId9"/>
    <p:sldId id="268" r:id="rId10"/>
    <p:sldId id="275" r:id="rId11"/>
    <p:sldId id="262" r:id="rId12"/>
    <p:sldId id="269" r:id="rId13"/>
    <p:sldId id="270" r:id="rId14"/>
    <p:sldId id="271" r:id="rId15"/>
    <p:sldId id="272" r:id="rId16"/>
    <p:sldId id="273" r:id="rId17"/>
    <p:sldId id="274" r:id="rId18"/>
    <p:sldId id="263" r:id="rId19"/>
    <p:sldId id="276" r:id="rId20"/>
    <p:sldId id="266" r:id="rId21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45" d="100"/>
          <a:sy n="145" d="100"/>
        </p:scale>
        <p:origin x="624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hyperlink" Target="https://bit.ly/3A1uf1Q" TargetMode="External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bit.ly/2TtBDfr" TargetMode="Externa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oogle Shape;9;p2"/>
          <p:cNvPicPr/>
          <p:nvPr/>
        </p:nvPicPr>
        <p:blipFill>
          <a:blip r:embed="rId2"/>
          <a:srcRect l="3724"/>
          <a:stretch/>
        </p:blipFill>
        <p:spPr>
          <a:xfrm>
            <a:off x="0" y="0"/>
            <a:ext cx="9143640" cy="51433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11920" y="490680"/>
            <a:ext cx="5024520" cy="1759320"/>
          </a:xfrm>
          <a:prstGeom prst="rect">
            <a:avLst/>
          </a:prstGeom>
          <a:noFill/>
          <a:ln w="0">
            <a:noFill/>
          </a:ln>
        </p:spPr>
        <p:txBody>
          <a:bodyPr lIns="91440" tIns="91440" rIns="91440" bIns="91440" anchor="b">
            <a:noAutofit/>
          </a:bodyPr>
          <a:lstStyle/>
          <a:p>
            <a:pPr indent="0">
              <a:buNone/>
            </a:pPr>
            <a:r>
              <a:rPr lang="fr-FR" sz="480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Click to edit the title text format</a:t>
            </a:r>
          </a:p>
        </p:txBody>
      </p:sp>
      <p:sp>
        <p:nvSpPr>
          <p:cNvPr id="2" name="PlaceHolder 2"/>
          <p:cNvSpPr>
            <a:spLocks noGrp="1"/>
          </p:cNvSpPr>
          <p:nvPr>
            <p:ph type="body"/>
          </p:nvPr>
        </p:nvSpPr>
        <p:spPr>
          <a:xfrm>
            <a:off x="5585760" y="691200"/>
            <a:ext cx="3469320" cy="44521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rmAutofit lnSpcReduction="9999"/>
          </a:bodyPr>
          <a:lstStyle/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Seventh Outline Level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1_1_1_1_1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Google Shape;92;p19"/>
          <p:cNvPicPr/>
          <p:nvPr/>
        </p:nvPicPr>
        <p:blipFill>
          <a:blip r:embed="rId2"/>
          <a:stretch/>
        </p:blipFill>
        <p:spPr>
          <a:xfrm rot="10800000" flipH="1">
            <a:off x="0" y="192240"/>
            <a:ext cx="9143640" cy="49510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13280" y="309960"/>
            <a:ext cx="7703640" cy="572400"/>
          </a:xfrm>
          <a:prstGeom prst="rect">
            <a:avLst/>
          </a:prstGeom>
          <a:noFill/>
          <a:ln w="0">
            <a:noFill/>
          </a:ln>
        </p:spPr>
        <p:txBody>
          <a:bodyPr lIns="91440" tIns="91440" rIns="91440" bIns="91440" anchor="t">
            <a:noAutofit/>
          </a:bodyPr>
          <a:lstStyle/>
          <a:p>
            <a:pPr indent="0">
              <a:buNone/>
            </a:pPr>
            <a:r>
              <a:rPr lang="fr-FR" sz="300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Click to edit the title text format</a:t>
            </a:r>
          </a:p>
        </p:txBody>
      </p:sp>
      <p:sp>
        <p:nvSpPr>
          <p:cNvPr id="30" name="PlaceHolder 2"/>
          <p:cNvSpPr>
            <a:spLocks noGrp="1"/>
          </p:cNvSpPr>
          <p:nvPr>
            <p:ph type="title"/>
          </p:nvPr>
        </p:nvSpPr>
        <p:spPr>
          <a:xfrm>
            <a:off x="5316480" y="3476520"/>
            <a:ext cx="794520" cy="310320"/>
          </a:xfrm>
          <a:prstGeom prst="rect">
            <a:avLst/>
          </a:prstGeom>
          <a:noFill/>
          <a:ln w="0">
            <a:noFill/>
          </a:ln>
        </p:spPr>
        <p:txBody>
          <a:bodyPr lIns="91440" tIns="91440" rIns="91440" bIns="91440" anchor="b">
            <a:noAutofit/>
          </a:bodyPr>
          <a:lstStyle/>
          <a:p>
            <a:pPr indent="0">
              <a:lnSpc>
                <a:spcPct val="100000"/>
              </a:lnSpc>
              <a:buNone/>
            </a:pPr>
            <a:r>
              <a:rPr lang="fr-FR" sz="2000" b="0" u="none" strike="noStrike">
                <a:solidFill>
                  <a:schemeClr val="lt2"/>
                </a:solidFill>
                <a:effectLst/>
                <a:uFillTx/>
                <a:latin typeface="Goldman"/>
                <a:ea typeface="Goldman"/>
              </a:rPr>
              <a:t>xx%</a:t>
            </a:r>
            <a:endParaRPr lang="fr-FR" sz="20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title"/>
          </p:nvPr>
        </p:nvSpPr>
        <p:spPr>
          <a:xfrm>
            <a:off x="5316480" y="1667880"/>
            <a:ext cx="794520" cy="310320"/>
          </a:xfrm>
          <a:prstGeom prst="rect">
            <a:avLst/>
          </a:prstGeom>
          <a:noFill/>
          <a:ln w="0">
            <a:noFill/>
          </a:ln>
        </p:spPr>
        <p:txBody>
          <a:bodyPr lIns="91440" tIns="91440" rIns="91440" bIns="91440" anchor="b">
            <a:noAutofit/>
          </a:bodyPr>
          <a:lstStyle/>
          <a:p>
            <a:pPr indent="0">
              <a:lnSpc>
                <a:spcPct val="100000"/>
              </a:lnSpc>
              <a:buNone/>
            </a:pPr>
            <a:r>
              <a:rPr lang="fr-FR" sz="2000" b="0" u="none" strike="noStrike">
                <a:solidFill>
                  <a:schemeClr val="lt2"/>
                </a:solidFill>
                <a:effectLst/>
                <a:uFillTx/>
                <a:latin typeface="Goldman"/>
                <a:ea typeface="Goldman"/>
              </a:rPr>
              <a:t>xx%</a:t>
            </a:r>
            <a:endParaRPr lang="fr-FR" sz="20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title"/>
          </p:nvPr>
        </p:nvSpPr>
        <p:spPr>
          <a:xfrm>
            <a:off x="2865240" y="1668240"/>
            <a:ext cx="792720" cy="310320"/>
          </a:xfrm>
          <a:prstGeom prst="rect">
            <a:avLst/>
          </a:prstGeom>
          <a:noFill/>
          <a:ln w="0">
            <a:noFill/>
          </a:ln>
        </p:spPr>
        <p:txBody>
          <a:bodyPr lIns="91440" tIns="91440" rIns="91440" bIns="91440" anchor="b">
            <a:noAutofit/>
          </a:bodyPr>
          <a:lstStyle/>
          <a:p>
            <a:pPr indent="0">
              <a:lnSpc>
                <a:spcPct val="100000"/>
              </a:lnSpc>
              <a:buNone/>
            </a:pPr>
            <a:r>
              <a:rPr lang="fr-FR" sz="2000" b="0" u="none" strike="noStrike">
                <a:solidFill>
                  <a:schemeClr val="lt2"/>
                </a:solidFill>
                <a:effectLst/>
                <a:uFillTx/>
                <a:latin typeface="Goldman"/>
                <a:ea typeface="Goldman"/>
              </a:rPr>
              <a:t>xx%</a:t>
            </a:r>
            <a:endParaRPr lang="fr-FR" sz="20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title"/>
          </p:nvPr>
        </p:nvSpPr>
        <p:spPr>
          <a:xfrm>
            <a:off x="2864520" y="3476520"/>
            <a:ext cx="794520" cy="310320"/>
          </a:xfrm>
          <a:prstGeom prst="rect">
            <a:avLst/>
          </a:prstGeom>
          <a:noFill/>
          <a:ln w="0">
            <a:noFill/>
          </a:ln>
        </p:spPr>
        <p:txBody>
          <a:bodyPr lIns="91440" tIns="91440" rIns="91440" bIns="91440" anchor="b">
            <a:noAutofit/>
          </a:bodyPr>
          <a:lstStyle/>
          <a:p>
            <a:pPr indent="0">
              <a:lnSpc>
                <a:spcPct val="100000"/>
              </a:lnSpc>
              <a:buNone/>
            </a:pPr>
            <a:r>
              <a:rPr lang="fr-FR" sz="2000" b="0" u="none" strike="noStrike">
                <a:solidFill>
                  <a:schemeClr val="lt2"/>
                </a:solidFill>
                <a:effectLst/>
                <a:uFillTx/>
                <a:latin typeface="Goldman"/>
                <a:ea typeface="Goldman"/>
              </a:rPr>
              <a:t>xx%</a:t>
            </a:r>
            <a:endParaRPr lang="fr-FR" sz="20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34" name="PlaceHolder 6"/>
          <p:cNvSpPr>
            <a:spLocks noGrp="1"/>
          </p:cNvSpPr>
          <p:nvPr>
            <p:ph type="title"/>
          </p:nvPr>
        </p:nvSpPr>
        <p:spPr>
          <a:xfrm>
            <a:off x="412200" y="1667880"/>
            <a:ext cx="794520" cy="310320"/>
          </a:xfrm>
          <a:prstGeom prst="rect">
            <a:avLst/>
          </a:prstGeom>
          <a:noFill/>
          <a:ln w="0">
            <a:noFill/>
          </a:ln>
        </p:spPr>
        <p:txBody>
          <a:bodyPr lIns="91440" tIns="91440" rIns="91440" bIns="91440" anchor="b">
            <a:noAutofit/>
          </a:bodyPr>
          <a:lstStyle/>
          <a:p>
            <a:pPr indent="0">
              <a:lnSpc>
                <a:spcPct val="100000"/>
              </a:lnSpc>
              <a:buNone/>
            </a:pPr>
            <a:r>
              <a:rPr lang="fr-FR" sz="2000" b="0" u="none" strike="noStrike">
                <a:solidFill>
                  <a:schemeClr val="lt2"/>
                </a:solidFill>
                <a:effectLst/>
                <a:uFillTx/>
                <a:latin typeface="Goldman"/>
                <a:ea typeface="Goldman"/>
              </a:rPr>
              <a:t>xx%</a:t>
            </a:r>
            <a:endParaRPr lang="fr-FR" sz="20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35" name="PlaceHolder 7"/>
          <p:cNvSpPr>
            <a:spLocks noGrp="1"/>
          </p:cNvSpPr>
          <p:nvPr>
            <p:ph type="title"/>
          </p:nvPr>
        </p:nvSpPr>
        <p:spPr>
          <a:xfrm>
            <a:off x="412200" y="3476520"/>
            <a:ext cx="794520" cy="310320"/>
          </a:xfrm>
          <a:prstGeom prst="rect">
            <a:avLst/>
          </a:prstGeom>
          <a:noFill/>
          <a:ln w="0">
            <a:noFill/>
          </a:ln>
        </p:spPr>
        <p:txBody>
          <a:bodyPr lIns="91440" tIns="91440" rIns="91440" bIns="91440" anchor="b">
            <a:noAutofit/>
          </a:bodyPr>
          <a:lstStyle/>
          <a:p>
            <a:pPr indent="0">
              <a:lnSpc>
                <a:spcPct val="100000"/>
              </a:lnSpc>
              <a:buNone/>
            </a:pPr>
            <a:r>
              <a:rPr lang="fr-FR" sz="2000" b="0" u="none" strike="noStrike">
                <a:solidFill>
                  <a:schemeClr val="lt2"/>
                </a:solidFill>
                <a:effectLst/>
                <a:uFillTx/>
                <a:latin typeface="Goldman"/>
                <a:ea typeface="Goldman"/>
              </a:rPr>
              <a:t>xx%</a:t>
            </a:r>
            <a:endParaRPr lang="fr-FR" sz="20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1_1_1_1_1_1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565560" y="510480"/>
            <a:ext cx="4192920" cy="754560"/>
          </a:xfrm>
          <a:prstGeom prst="rect">
            <a:avLst/>
          </a:prstGeom>
          <a:noFill/>
          <a:ln w="0">
            <a:noFill/>
          </a:ln>
        </p:spPr>
        <p:txBody>
          <a:bodyPr lIns="91440" tIns="91440" rIns="91440" bIns="91440" anchor="b">
            <a:noAutofit/>
          </a:bodyPr>
          <a:lstStyle/>
          <a:p>
            <a:pPr indent="0">
              <a:lnSpc>
                <a:spcPct val="100000"/>
              </a:lnSpc>
              <a:buNone/>
            </a:pPr>
            <a:r>
              <a:rPr lang="fr-FR" sz="4500" b="0" u="none" strike="noStrike">
                <a:solidFill>
                  <a:schemeClr val="lt2"/>
                </a:solidFill>
                <a:effectLst/>
                <a:uFillTx/>
                <a:latin typeface="Goldman"/>
                <a:ea typeface="Goldman"/>
              </a:rPr>
              <a:t>xx%</a:t>
            </a:r>
            <a:endParaRPr lang="fr-FR" sz="45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 type="title"/>
          </p:nvPr>
        </p:nvSpPr>
        <p:spPr>
          <a:xfrm>
            <a:off x="565560" y="1970280"/>
            <a:ext cx="4192920" cy="754560"/>
          </a:xfrm>
          <a:prstGeom prst="rect">
            <a:avLst/>
          </a:prstGeom>
          <a:noFill/>
          <a:ln w="0">
            <a:noFill/>
          </a:ln>
        </p:spPr>
        <p:txBody>
          <a:bodyPr lIns="91440" tIns="91440" rIns="91440" bIns="91440" anchor="b">
            <a:noAutofit/>
          </a:bodyPr>
          <a:lstStyle/>
          <a:p>
            <a:pPr indent="0">
              <a:lnSpc>
                <a:spcPct val="100000"/>
              </a:lnSpc>
              <a:buNone/>
            </a:pPr>
            <a:r>
              <a:rPr lang="fr-FR" sz="4500" b="0" u="none" strike="noStrike">
                <a:solidFill>
                  <a:schemeClr val="lt2"/>
                </a:solidFill>
                <a:effectLst/>
                <a:uFillTx/>
                <a:latin typeface="Goldman"/>
                <a:ea typeface="Goldman"/>
              </a:rPr>
              <a:t>xx%</a:t>
            </a:r>
            <a:endParaRPr lang="fr-FR" sz="45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pic>
        <p:nvPicPr>
          <p:cNvPr id="38" name="Google Shape;111;p20"/>
          <p:cNvPicPr/>
          <p:nvPr/>
        </p:nvPicPr>
        <p:blipFill>
          <a:blip r:embed="rId2"/>
          <a:srcRect l="659" r="5106" b="5177"/>
          <a:stretch/>
        </p:blipFill>
        <p:spPr>
          <a:xfrm rot="10800000">
            <a:off x="56880" y="0"/>
            <a:ext cx="9087120" cy="51433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9" name="Google Shape;112;p20"/>
          <p:cNvPicPr/>
          <p:nvPr/>
        </p:nvPicPr>
        <p:blipFill>
          <a:blip r:embed="rId3"/>
          <a:srcRect l="73197" t="14242" b="33519"/>
          <a:stretch/>
        </p:blipFill>
        <p:spPr>
          <a:xfrm rot="10800000">
            <a:off x="360" y="2557440"/>
            <a:ext cx="2449440" cy="25858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40" name="PlaceHolder 3"/>
          <p:cNvSpPr>
            <a:spLocks noGrp="1"/>
          </p:cNvSpPr>
          <p:nvPr>
            <p:ph type="body"/>
          </p:nvPr>
        </p:nvSpPr>
        <p:spPr>
          <a:xfrm>
            <a:off x="4836600" y="1193400"/>
            <a:ext cx="4307040" cy="39499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Seventh Outline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ECTION_HEADER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Google Shape;14;p3"/>
          <p:cNvPicPr/>
          <p:nvPr/>
        </p:nvPicPr>
        <p:blipFill>
          <a:blip r:embed="rId2"/>
          <a:srcRect l="3735"/>
          <a:stretch/>
        </p:blipFill>
        <p:spPr>
          <a:xfrm>
            <a:off x="0" y="0"/>
            <a:ext cx="9143640" cy="51433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370080" y="2355480"/>
            <a:ext cx="4792680" cy="1581120"/>
          </a:xfrm>
          <a:prstGeom prst="rect">
            <a:avLst/>
          </a:prstGeom>
          <a:noFill/>
          <a:ln w="0">
            <a:noFill/>
          </a:ln>
        </p:spPr>
        <p:txBody>
          <a:bodyPr lIns="91440" tIns="91440" rIns="91440" bIns="91440" anchor="b">
            <a:noAutofit/>
          </a:bodyPr>
          <a:lstStyle/>
          <a:p>
            <a:pPr indent="0">
              <a:buNone/>
            </a:pPr>
            <a:r>
              <a:rPr lang="fr-FR" sz="460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Click to edit the title text format</a:t>
            </a:r>
          </a:p>
        </p:txBody>
      </p:sp>
      <p:sp>
        <p:nvSpPr>
          <p:cNvPr id="43" name="PlaceHolder 2"/>
          <p:cNvSpPr>
            <a:spLocks noGrp="1"/>
          </p:cNvSpPr>
          <p:nvPr>
            <p:ph type="title"/>
          </p:nvPr>
        </p:nvSpPr>
        <p:spPr>
          <a:xfrm>
            <a:off x="6351120" y="152640"/>
            <a:ext cx="1267920" cy="1269360"/>
          </a:xfrm>
          <a:prstGeom prst="rect">
            <a:avLst/>
          </a:prstGeom>
          <a:noFill/>
          <a:ln w="0">
            <a:noFill/>
          </a:ln>
        </p:spPr>
        <p:txBody>
          <a:bodyPr lIns="91440" tIns="91440" rIns="91440" bIns="91440" anchor="ctr">
            <a:noAutofit/>
          </a:bodyPr>
          <a:lstStyle/>
          <a:p>
            <a:pPr indent="0" algn="ctr">
              <a:lnSpc>
                <a:spcPct val="100000"/>
              </a:lnSpc>
              <a:buNone/>
            </a:pPr>
            <a:r>
              <a:rPr lang="fr-FR" sz="6000" b="0" u="none" strike="noStrike">
                <a:solidFill>
                  <a:schemeClr val="dk1"/>
                </a:solidFill>
                <a:effectLst/>
                <a:uFillTx/>
                <a:latin typeface="Goldman"/>
                <a:ea typeface="Goldman"/>
              </a:rPr>
              <a:t>xx%</a:t>
            </a:r>
            <a:endParaRPr lang="fr-FR" sz="60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4" name="PlaceHolder 3"/>
          <p:cNvSpPr>
            <a:spLocks noGrp="1"/>
          </p:cNvSpPr>
          <p:nvPr>
            <p:ph type="body"/>
          </p:nvPr>
        </p:nvSpPr>
        <p:spPr>
          <a:xfrm>
            <a:off x="5195520" y="1507320"/>
            <a:ext cx="3948480" cy="29732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Seventh Outline Level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USTOM_3_1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Google Shape;115;p21"/>
          <p:cNvPicPr/>
          <p:nvPr/>
        </p:nvPicPr>
        <p:blipFill>
          <a:blip r:embed="rId2"/>
          <a:srcRect l="-8567" r="12300"/>
          <a:stretch/>
        </p:blipFill>
        <p:spPr>
          <a:xfrm rot="10800000">
            <a:off x="360" y="0"/>
            <a:ext cx="9143640" cy="51433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565560" y="504720"/>
            <a:ext cx="5089680" cy="1058400"/>
          </a:xfrm>
          <a:prstGeom prst="rect">
            <a:avLst/>
          </a:prstGeom>
          <a:noFill/>
          <a:ln w="0">
            <a:noFill/>
          </a:ln>
        </p:spPr>
        <p:txBody>
          <a:bodyPr lIns="91440" tIns="91440" rIns="91440" bIns="91440" anchor="b">
            <a:noAutofit/>
          </a:bodyPr>
          <a:lstStyle/>
          <a:p>
            <a:pPr indent="0">
              <a:buNone/>
            </a:pPr>
            <a:r>
              <a:rPr lang="fr-FR" sz="540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Click to edit the title text format</a:t>
            </a:r>
          </a:p>
        </p:txBody>
      </p:sp>
      <p:sp>
        <p:nvSpPr>
          <p:cNvPr id="47" name="Google Shape;118;p21"/>
          <p:cNvSpPr/>
          <p:nvPr/>
        </p:nvSpPr>
        <p:spPr>
          <a:xfrm>
            <a:off x="5766840" y="3377160"/>
            <a:ext cx="2976840" cy="555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t">
            <a:noAutofit/>
          </a:bodyPr>
          <a:lstStyle/>
          <a:p>
            <a:pPr algn="r" defTabSz="914400">
              <a:lnSpc>
                <a:spcPct val="100000"/>
              </a:lnSpc>
              <a:tabLst>
                <a:tab pos="0" algn="l"/>
              </a:tabLst>
            </a:pPr>
            <a:r>
              <a:rPr lang="en" sz="1000" b="1" u="none" strike="noStrike">
                <a:solidFill>
                  <a:schemeClr val="dk1"/>
                </a:solidFill>
                <a:effectLst/>
                <a:uFillTx/>
                <a:latin typeface="Open Sans"/>
                <a:ea typeface="Open Sans"/>
              </a:rPr>
              <a:t>CREDITS:</a:t>
            </a:r>
            <a:r>
              <a:rPr lang="en" sz="1000" b="0" u="none" strike="noStrike">
                <a:solidFill>
                  <a:schemeClr val="dk1"/>
                </a:solidFill>
                <a:effectLst/>
                <a:uFillTx/>
                <a:latin typeface="Open Sans"/>
                <a:ea typeface="Open Sans"/>
              </a:rPr>
              <a:t> This presentation template was created by </a:t>
            </a:r>
            <a:r>
              <a:rPr lang="en" sz="1000" b="1" u="sng" strike="noStrike">
                <a:solidFill>
                  <a:schemeClr val="dk1"/>
                </a:solidFill>
                <a:effectLst/>
                <a:uFillTx/>
                <a:latin typeface="Open Sans"/>
                <a:ea typeface="Open Sans"/>
                <a:hlinkClick r:id="rId3"/>
              </a:rPr>
              <a:t>Slidesgo</a:t>
            </a:r>
            <a:r>
              <a:rPr lang="en" sz="1000" b="0" u="none" strike="noStrike">
                <a:solidFill>
                  <a:schemeClr val="dk1"/>
                </a:solidFill>
                <a:effectLst/>
                <a:uFillTx/>
                <a:latin typeface="Open Sans"/>
                <a:ea typeface="Open Sans"/>
              </a:rPr>
              <a:t>, and includes icons, infographics &amp; images by </a:t>
            </a:r>
            <a:r>
              <a:rPr lang="en" sz="1000" b="1" u="sng" strike="noStrike">
                <a:solidFill>
                  <a:schemeClr val="dk1"/>
                </a:solidFill>
                <a:effectLst/>
                <a:uFillTx/>
                <a:latin typeface="Open Sans"/>
                <a:ea typeface="Open Sans"/>
                <a:hlinkClick r:id="rId4"/>
              </a:rPr>
              <a:t>Freepik</a:t>
            </a:r>
            <a:r>
              <a:rPr lang="en" sz="1000" b="0" u="none" strike="noStrike">
                <a:solidFill>
                  <a:schemeClr val="dk1"/>
                </a:solidFill>
                <a:effectLst/>
                <a:uFillTx/>
                <a:latin typeface="Open Sans"/>
                <a:ea typeface="Open Sans"/>
              </a:rPr>
              <a:t> </a:t>
            </a:r>
            <a:endParaRPr lang="en-US" sz="1000" b="0" u="none" strike="noStrike">
              <a:solidFill>
                <a:srgbClr val="FFFFFF"/>
              </a:solidFill>
              <a:effectLst/>
              <a:uFillTx/>
              <a:latin typeface="OpenSymbol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1_1_1_1_1_1_1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1_1_1_1_1_1_1_1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_AND_BODY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Google Shape;20;p4"/>
          <p:cNvPicPr/>
          <p:nvPr/>
        </p:nvPicPr>
        <p:blipFill>
          <a:blip r:embed="rId2"/>
          <a:srcRect t="-7978" b="7978"/>
          <a:stretch/>
        </p:blipFill>
        <p:spPr>
          <a:xfrm rot="10800000" flipH="1">
            <a:off x="0" y="0"/>
            <a:ext cx="9143640" cy="51433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13280" y="309960"/>
            <a:ext cx="8124840" cy="572400"/>
          </a:xfrm>
          <a:prstGeom prst="rect">
            <a:avLst/>
          </a:prstGeom>
          <a:noFill/>
          <a:ln w="0">
            <a:noFill/>
          </a:ln>
        </p:spPr>
        <p:txBody>
          <a:bodyPr lIns="91440" tIns="91440" rIns="91440" bIns="91440" anchor="t">
            <a:noAutofit/>
          </a:bodyPr>
          <a:lstStyle/>
          <a:p>
            <a:pPr indent="0">
              <a:buNone/>
            </a:pPr>
            <a:r>
              <a:rPr lang="fr-FR" sz="260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Click to edit the title text format</a:t>
            </a: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413280" y="1089000"/>
            <a:ext cx="8124840" cy="3430440"/>
          </a:xfrm>
          <a:prstGeom prst="rect">
            <a:avLst/>
          </a:prstGeom>
          <a:noFill/>
          <a:ln w="0">
            <a:noFill/>
          </a:ln>
        </p:spPr>
        <p:txBody>
          <a:bodyPr lIns="91440" tIns="91440" rIns="91440" bIns="91440" anchor="t">
            <a:noAutofit/>
          </a:bodyPr>
          <a:lstStyle/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fr-FR" sz="12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fr-FR" sz="12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fr-FR" sz="12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fr-FR" sz="12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fr-FR" sz="12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fr-FR" sz="12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fr-FR" sz="12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Seventh Outline Level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_AND_TWO_COLUMNS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oogle Shape;24;p5"/>
          <p:cNvGrpSpPr/>
          <p:nvPr/>
        </p:nvGrpSpPr>
        <p:grpSpPr>
          <a:xfrm>
            <a:off x="0" y="0"/>
            <a:ext cx="9143640" cy="5143680"/>
            <a:chOff x="0" y="0"/>
            <a:chExt cx="9143640" cy="5143680"/>
          </a:xfrm>
        </p:grpSpPr>
        <p:pic>
          <p:nvPicPr>
            <p:cNvPr id="52" name="Google Shape;25;p5"/>
            <p:cNvPicPr/>
            <p:nvPr/>
          </p:nvPicPr>
          <p:blipFill>
            <a:blip r:embed="rId2"/>
            <a:srcRect l="734" t="14280" r="5031" b="-9100"/>
            <a:stretch/>
          </p:blipFill>
          <p:spPr>
            <a:xfrm rot="10800000" flipH="1">
              <a:off x="0" y="0"/>
              <a:ext cx="9087120" cy="5143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3" name="Google Shape;26;p5"/>
            <p:cNvPicPr/>
            <p:nvPr/>
          </p:nvPicPr>
          <p:blipFill>
            <a:blip r:embed="rId3"/>
            <a:srcRect l="72344" t="21048" r="853" b="26716"/>
            <a:stretch/>
          </p:blipFill>
          <p:spPr>
            <a:xfrm>
              <a:off x="6694200" y="0"/>
              <a:ext cx="2449440" cy="258588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13280" y="309960"/>
            <a:ext cx="8686440" cy="572400"/>
          </a:xfrm>
          <a:prstGeom prst="rect">
            <a:avLst/>
          </a:prstGeom>
          <a:noFill/>
          <a:ln w="0">
            <a:noFill/>
          </a:ln>
        </p:spPr>
        <p:txBody>
          <a:bodyPr lIns="91440" tIns="91440" rIns="91440" bIns="91440" anchor="t">
            <a:noAutofit/>
          </a:bodyPr>
          <a:lstStyle/>
          <a:p>
            <a:pPr indent="0">
              <a:buNone/>
            </a:pPr>
            <a:r>
              <a:rPr lang="fr-FR" sz="300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Click to edit the title text format</a:t>
            </a: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0" y="1831320"/>
            <a:ext cx="3782160" cy="24408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rmAutofit fontScale="92500" lnSpcReduction="19999"/>
          </a:bodyPr>
          <a:lstStyle/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Seventh Outline Level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_ONLY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Google Shape;34;p6"/>
          <p:cNvPicPr/>
          <p:nvPr/>
        </p:nvPicPr>
        <p:blipFill>
          <a:blip r:embed="rId2"/>
          <a:stretch/>
        </p:blipFill>
        <p:spPr>
          <a:xfrm>
            <a:off x="0" y="0"/>
            <a:ext cx="9143640" cy="49510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13280" y="309960"/>
            <a:ext cx="8339400" cy="572400"/>
          </a:xfrm>
          <a:prstGeom prst="rect">
            <a:avLst/>
          </a:prstGeom>
          <a:noFill/>
          <a:ln w="0">
            <a:noFill/>
          </a:ln>
        </p:spPr>
        <p:txBody>
          <a:bodyPr lIns="91440" tIns="91440" rIns="91440" bIns="91440" anchor="t">
            <a:noAutofit/>
          </a:bodyPr>
          <a:lstStyle/>
          <a:p>
            <a:pPr indent="0">
              <a:buNone/>
            </a:pPr>
            <a:r>
              <a:rPr lang="fr-FR" sz="300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Click to edit the title text format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ONE_COLUMN_TEXT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3998160" cy="1445400"/>
          </a:xfrm>
          <a:prstGeom prst="rect">
            <a:avLst/>
          </a:prstGeom>
          <a:noFill/>
          <a:ln w="0">
            <a:noFill/>
          </a:ln>
        </p:spPr>
        <p:txBody>
          <a:bodyPr lIns="91440" tIns="91440" rIns="91440" bIns="91440" anchor="t">
            <a:noAutofit/>
          </a:bodyPr>
          <a:lstStyle/>
          <a:p>
            <a:pPr indent="0">
              <a:buNone/>
            </a:pPr>
            <a:r>
              <a:rPr lang="fr-FR" sz="260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Click to edit the title text format</a:t>
            </a:r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1609560" y="2066040"/>
            <a:ext cx="3823920" cy="2532240"/>
          </a:xfrm>
          <a:prstGeom prst="rect">
            <a:avLst/>
          </a:prstGeom>
          <a:noFill/>
          <a:ln w="0">
            <a:noFill/>
          </a:ln>
        </p:spPr>
        <p:txBody>
          <a:bodyPr lIns="91440" tIns="91440" rIns="91440" bIns="91440" anchor="t">
            <a:noAutofit/>
          </a:bodyPr>
          <a:lstStyle/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Seventh Outline Level</a:t>
            </a:r>
          </a:p>
        </p:txBody>
      </p:sp>
      <p:sp>
        <p:nvSpPr>
          <p:cNvPr id="60" name="PlaceHolder 3"/>
          <p:cNvSpPr>
            <a:spLocks noGrp="1"/>
          </p:cNvSpPr>
          <p:nvPr>
            <p:ph type="body"/>
          </p:nvPr>
        </p:nvSpPr>
        <p:spPr>
          <a:xfrm>
            <a:off x="5715720" y="0"/>
            <a:ext cx="3427920" cy="5143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rmAutofit lnSpcReduction="9999"/>
          </a:bodyPr>
          <a:lstStyle/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Seventh Outline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IG_NUMBER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1284120" y="1953000"/>
            <a:ext cx="6575760" cy="799200"/>
          </a:xfrm>
          <a:prstGeom prst="rect">
            <a:avLst/>
          </a:prstGeom>
          <a:noFill/>
          <a:ln w="0">
            <a:noFill/>
          </a:ln>
        </p:spPr>
        <p:txBody>
          <a:bodyPr lIns="91440" tIns="91440" rIns="91440" bIns="91440" anchor="b">
            <a:noAutofit/>
          </a:bodyPr>
          <a:lstStyle/>
          <a:p>
            <a:pPr indent="0" algn="ctr">
              <a:lnSpc>
                <a:spcPct val="100000"/>
              </a:lnSpc>
              <a:buNone/>
            </a:pPr>
            <a:r>
              <a:rPr lang="fr-FR" sz="6000" b="0" u="none" strike="noStrike">
                <a:solidFill>
                  <a:schemeClr val="accent1"/>
                </a:solidFill>
                <a:effectLst/>
                <a:uFillTx/>
                <a:latin typeface="Goldman"/>
                <a:ea typeface="Goldman"/>
              </a:rPr>
              <a:t>xx%</a:t>
            </a:r>
            <a:endParaRPr lang="fr-FR" sz="60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MAIN_POINT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1388160" y="1307160"/>
            <a:ext cx="6367320" cy="2529000"/>
          </a:xfrm>
          <a:prstGeom prst="rect">
            <a:avLst/>
          </a:prstGeom>
          <a:noFill/>
          <a:ln w="0">
            <a:noFill/>
          </a:ln>
        </p:spPr>
        <p:txBody>
          <a:bodyPr lIns="91440" tIns="91440" rIns="91440" bIns="91440" anchor="ctr">
            <a:noAutofit/>
          </a:bodyPr>
          <a:lstStyle/>
          <a:p>
            <a:pPr indent="0">
              <a:buNone/>
            </a:pPr>
            <a:r>
              <a:rPr lang="fr-FR" sz="600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Click to edit the title text format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ECTION_TITLE_AND_DESCRIPTION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720000" y="444960"/>
            <a:ext cx="7703640" cy="572400"/>
          </a:xfrm>
          <a:prstGeom prst="rect">
            <a:avLst/>
          </a:prstGeom>
          <a:noFill/>
          <a:ln w="0">
            <a:noFill/>
          </a:ln>
        </p:spPr>
        <p:txBody>
          <a:bodyPr lIns="91440" tIns="91440" rIns="91440" bIns="91440" anchor="t">
            <a:noAutofit/>
          </a:bodyPr>
          <a:lstStyle/>
          <a:p>
            <a:pPr indent="0">
              <a:buNone/>
            </a:pPr>
            <a:r>
              <a:rPr lang="fr-FR" sz="260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Click to edit the title text format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APTION_ONLY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body"/>
          </p:nvPr>
        </p:nvSpPr>
        <p:spPr>
          <a:xfrm>
            <a:off x="0" y="0"/>
            <a:ext cx="9143640" cy="5143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Seventh Outline Level</a:t>
            </a:r>
          </a:p>
        </p:txBody>
      </p:sp>
      <p:sp>
        <p:nvSpPr>
          <p:cNvPr id="64" name="PlaceHolder 2"/>
          <p:cNvSpPr>
            <a:spLocks noGrp="1"/>
          </p:cNvSpPr>
          <p:nvPr>
            <p:ph type="title"/>
          </p:nvPr>
        </p:nvSpPr>
        <p:spPr>
          <a:xfrm>
            <a:off x="228600" y="4666320"/>
            <a:ext cx="3355560" cy="248400"/>
          </a:xfrm>
          <a:prstGeom prst="rect">
            <a:avLst/>
          </a:prstGeom>
          <a:solidFill>
            <a:schemeClr val="dk1"/>
          </a:solidFill>
          <a:ln w="0">
            <a:noFill/>
          </a:ln>
        </p:spPr>
        <p:txBody>
          <a:bodyPr lIns="91440" tIns="91440" rIns="91440" bIns="91440" anchor="ctr">
            <a:noAutofit/>
          </a:bodyPr>
          <a:lstStyle/>
          <a:p>
            <a:pPr indent="0">
              <a:buNone/>
            </a:pPr>
            <a:r>
              <a:rPr lang="fr-FR" sz="120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Click to edit the title text format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imple-light-2">
    <p:bg>
      <p:bgPr>
        <a:solidFill>
          <a:schemeClr val="dk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USTOM_2_1">
    <p:bg>
      <p:bgPr>
        <a:solidFill>
          <a:schemeClr val="dk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126;p26"/>
          <p:cNvSpPr/>
          <p:nvPr/>
        </p:nvSpPr>
        <p:spPr>
          <a:xfrm>
            <a:off x="0" y="-10440"/>
            <a:ext cx="9143640" cy="1180440"/>
          </a:xfrm>
          <a:prstGeom prst="rect">
            <a:avLst/>
          </a:prstGeom>
          <a:solidFill>
            <a:schemeClr val="accent2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ctr">
            <a:noAutofit/>
          </a:bodyPr>
          <a:lstStyle/>
          <a:p>
            <a:pPr algn="ctr" defTabSz="914400">
              <a:lnSpc>
                <a:spcPct val="100000"/>
              </a:lnSpc>
              <a:tabLst>
                <a:tab pos="0" algn="l"/>
              </a:tabLst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OpenSymbol"/>
            </a:endParaRPr>
          </a:p>
        </p:txBody>
      </p:sp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713160" y="539640"/>
            <a:ext cx="7717320" cy="482040"/>
          </a:xfrm>
          <a:prstGeom prst="rect">
            <a:avLst/>
          </a:prstGeom>
          <a:noFill/>
          <a:ln w="0">
            <a:noFill/>
          </a:ln>
        </p:spPr>
        <p:txBody>
          <a:bodyPr lIns="91440" tIns="91440" rIns="91440" bIns="91440" anchor="t">
            <a:noAutofit/>
          </a:bodyPr>
          <a:lstStyle/>
          <a:p>
            <a:pPr indent="0">
              <a:buNone/>
            </a:pPr>
            <a:r>
              <a:rPr lang="fr-FR" sz="220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Click to edit the title text format</a:t>
            </a: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USTOM_2_1_1">
    <p:bg>
      <p:bgPr>
        <a:solidFill>
          <a:schemeClr val="dk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129;p27"/>
          <p:cNvSpPr/>
          <p:nvPr/>
        </p:nvSpPr>
        <p:spPr>
          <a:xfrm>
            <a:off x="0" y="-10440"/>
            <a:ext cx="9143640" cy="1180440"/>
          </a:xfrm>
          <a:prstGeom prst="rect">
            <a:avLst/>
          </a:prstGeom>
          <a:solidFill>
            <a:schemeClr val="accent2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ctr">
            <a:noAutofit/>
          </a:bodyPr>
          <a:lstStyle/>
          <a:p>
            <a:pPr algn="ctr" defTabSz="914400">
              <a:lnSpc>
                <a:spcPct val="100000"/>
              </a:lnSpc>
              <a:tabLst>
                <a:tab pos="0" algn="l"/>
              </a:tabLst>
            </a:pPr>
            <a:endParaRPr lang="en-US" sz="1800" b="0" u="none" strike="noStrike">
              <a:solidFill>
                <a:srgbClr val="000000"/>
              </a:solidFill>
              <a:effectLst/>
              <a:uFillTx/>
              <a:latin typeface="OpenSymbol"/>
            </a:endParaRPr>
          </a:p>
        </p:txBody>
      </p:sp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728640" y="539640"/>
            <a:ext cx="3347280" cy="482040"/>
          </a:xfrm>
          <a:prstGeom prst="rect">
            <a:avLst/>
          </a:prstGeom>
          <a:noFill/>
          <a:ln w="0">
            <a:noFill/>
          </a:ln>
        </p:spPr>
        <p:txBody>
          <a:bodyPr lIns="91440" tIns="91440" rIns="91440" bIns="91440" anchor="t">
            <a:noAutofit/>
          </a:bodyPr>
          <a:lstStyle/>
          <a:p>
            <a:pPr indent="0">
              <a:buNone/>
            </a:pPr>
            <a:r>
              <a:rPr lang="fr-FR" sz="220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Click to edit the title text format</a:t>
            </a:r>
          </a:p>
        </p:txBody>
      </p:sp>
      <p:sp>
        <p:nvSpPr>
          <p:cNvPr id="69" name="PlaceHolder 2"/>
          <p:cNvSpPr>
            <a:spLocks noGrp="1"/>
          </p:cNvSpPr>
          <p:nvPr>
            <p:ph type="title"/>
          </p:nvPr>
        </p:nvSpPr>
        <p:spPr>
          <a:xfrm>
            <a:off x="4977720" y="539640"/>
            <a:ext cx="3458160" cy="482040"/>
          </a:xfrm>
          <a:prstGeom prst="rect">
            <a:avLst/>
          </a:prstGeom>
          <a:noFill/>
          <a:ln w="0">
            <a:noFill/>
          </a:ln>
        </p:spPr>
        <p:txBody>
          <a:bodyPr lIns="91440" tIns="91440" rIns="91440" bIns="91440" anchor="t">
            <a:noAutofit/>
          </a:bodyPr>
          <a:lstStyle/>
          <a:p>
            <a:pPr indent="0">
              <a:buNone/>
            </a:pPr>
            <a:r>
              <a:rPr lang="fr-FR" sz="220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Click to edit the title text format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1_1_1_1_2_1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54;p13"/>
          <p:cNvPicPr/>
          <p:nvPr/>
        </p:nvPicPr>
        <p:blipFill>
          <a:blip r:embed="rId2"/>
          <a:stretch/>
        </p:blipFill>
        <p:spPr>
          <a:xfrm>
            <a:off x="0" y="3600"/>
            <a:ext cx="9143640" cy="51433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282240" y="3918240"/>
            <a:ext cx="865440" cy="310320"/>
          </a:xfrm>
          <a:prstGeom prst="rect">
            <a:avLst/>
          </a:prstGeom>
          <a:noFill/>
          <a:ln w="0">
            <a:noFill/>
          </a:ln>
        </p:spPr>
        <p:txBody>
          <a:bodyPr lIns="91440" tIns="91440" rIns="91440" bIns="91440" anchor="ctr">
            <a:noAutofit/>
          </a:bodyPr>
          <a:lstStyle/>
          <a:p>
            <a:pPr indent="0" algn="ctr">
              <a:lnSpc>
                <a:spcPct val="100000"/>
              </a:lnSpc>
              <a:buNone/>
            </a:pPr>
            <a:r>
              <a:rPr lang="fr-FR" sz="2400" b="0" u="none" strike="noStrike">
                <a:solidFill>
                  <a:schemeClr val="lt2"/>
                </a:solidFill>
                <a:effectLst/>
                <a:uFillTx/>
                <a:latin typeface="Goldman"/>
                <a:ea typeface="Goldman"/>
              </a:rPr>
              <a:t>xx%</a:t>
            </a:r>
            <a:endParaRPr lang="fr-FR" sz="24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title"/>
          </p:nvPr>
        </p:nvSpPr>
        <p:spPr>
          <a:xfrm>
            <a:off x="282240" y="2855520"/>
            <a:ext cx="865440" cy="310320"/>
          </a:xfrm>
          <a:prstGeom prst="rect">
            <a:avLst/>
          </a:prstGeom>
          <a:noFill/>
          <a:ln w="0">
            <a:noFill/>
          </a:ln>
        </p:spPr>
        <p:txBody>
          <a:bodyPr lIns="91440" tIns="91440" rIns="91440" bIns="91440" anchor="ctr">
            <a:noAutofit/>
          </a:bodyPr>
          <a:lstStyle/>
          <a:p>
            <a:pPr indent="0" algn="ctr">
              <a:lnSpc>
                <a:spcPct val="100000"/>
              </a:lnSpc>
              <a:buNone/>
            </a:pPr>
            <a:r>
              <a:rPr lang="fr-FR" sz="2400" b="0" u="none" strike="noStrike">
                <a:solidFill>
                  <a:schemeClr val="lt2"/>
                </a:solidFill>
                <a:effectLst/>
                <a:uFillTx/>
                <a:latin typeface="Goldman"/>
                <a:ea typeface="Goldman"/>
              </a:rPr>
              <a:t>xx%</a:t>
            </a:r>
            <a:endParaRPr lang="fr-FR" sz="24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7" name="PlaceHolder 3"/>
          <p:cNvSpPr>
            <a:spLocks noGrp="1"/>
          </p:cNvSpPr>
          <p:nvPr>
            <p:ph type="title"/>
          </p:nvPr>
        </p:nvSpPr>
        <p:spPr>
          <a:xfrm>
            <a:off x="282960" y="2324160"/>
            <a:ext cx="864000" cy="310320"/>
          </a:xfrm>
          <a:prstGeom prst="rect">
            <a:avLst/>
          </a:prstGeom>
          <a:noFill/>
          <a:ln w="0">
            <a:noFill/>
          </a:ln>
        </p:spPr>
        <p:txBody>
          <a:bodyPr lIns="91440" tIns="91440" rIns="91440" bIns="91440" anchor="ctr">
            <a:noAutofit/>
          </a:bodyPr>
          <a:lstStyle/>
          <a:p>
            <a:pPr indent="0" algn="ctr">
              <a:lnSpc>
                <a:spcPct val="100000"/>
              </a:lnSpc>
              <a:buNone/>
            </a:pPr>
            <a:r>
              <a:rPr lang="fr-FR" sz="2400" b="0" u="none" strike="noStrike">
                <a:solidFill>
                  <a:schemeClr val="lt2"/>
                </a:solidFill>
                <a:effectLst/>
                <a:uFillTx/>
                <a:latin typeface="Goldman"/>
                <a:ea typeface="Goldman"/>
              </a:rPr>
              <a:t>xx%</a:t>
            </a:r>
            <a:endParaRPr lang="fr-FR" sz="24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8" name="PlaceHolder 4"/>
          <p:cNvSpPr>
            <a:spLocks noGrp="1"/>
          </p:cNvSpPr>
          <p:nvPr>
            <p:ph type="title"/>
          </p:nvPr>
        </p:nvSpPr>
        <p:spPr>
          <a:xfrm>
            <a:off x="282240" y="3386880"/>
            <a:ext cx="865440" cy="310320"/>
          </a:xfrm>
          <a:prstGeom prst="rect">
            <a:avLst/>
          </a:prstGeom>
          <a:noFill/>
          <a:ln w="0">
            <a:noFill/>
          </a:ln>
        </p:spPr>
        <p:txBody>
          <a:bodyPr lIns="91440" tIns="91440" rIns="91440" bIns="91440" anchor="ctr">
            <a:noAutofit/>
          </a:bodyPr>
          <a:lstStyle/>
          <a:p>
            <a:pPr indent="0" algn="ctr">
              <a:lnSpc>
                <a:spcPct val="100000"/>
              </a:lnSpc>
              <a:buNone/>
            </a:pPr>
            <a:r>
              <a:rPr lang="fr-FR" sz="2400" b="0" u="none" strike="noStrike">
                <a:solidFill>
                  <a:schemeClr val="lt2"/>
                </a:solidFill>
                <a:effectLst/>
                <a:uFillTx/>
                <a:latin typeface="Goldman"/>
                <a:ea typeface="Goldman"/>
              </a:rPr>
              <a:t>xx%</a:t>
            </a:r>
            <a:endParaRPr lang="fr-FR" sz="24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9" name="PlaceHolder 5"/>
          <p:cNvSpPr>
            <a:spLocks noGrp="1"/>
          </p:cNvSpPr>
          <p:nvPr>
            <p:ph type="title"/>
          </p:nvPr>
        </p:nvSpPr>
        <p:spPr>
          <a:xfrm>
            <a:off x="282240" y="4449960"/>
            <a:ext cx="865440" cy="310320"/>
          </a:xfrm>
          <a:prstGeom prst="rect">
            <a:avLst/>
          </a:prstGeom>
          <a:noFill/>
          <a:ln w="0">
            <a:noFill/>
          </a:ln>
        </p:spPr>
        <p:txBody>
          <a:bodyPr lIns="91440" tIns="91440" rIns="91440" bIns="91440" anchor="ctr">
            <a:noAutofit/>
          </a:bodyPr>
          <a:lstStyle/>
          <a:p>
            <a:pPr indent="0" algn="ctr">
              <a:lnSpc>
                <a:spcPct val="100000"/>
              </a:lnSpc>
              <a:buNone/>
            </a:pPr>
            <a:r>
              <a:rPr lang="fr-FR" sz="2400" b="0" u="none" strike="noStrike">
                <a:solidFill>
                  <a:schemeClr val="lt2"/>
                </a:solidFill>
                <a:effectLst/>
                <a:uFillTx/>
                <a:latin typeface="Goldman"/>
                <a:ea typeface="Goldman"/>
              </a:rPr>
              <a:t>xx%</a:t>
            </a:r>
            <a:endParaRPr lang="fr-FR" sz="24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0" name="PlaceHolder 6"/>
          <p:cNvSpPr>
            <a:spLocks noGrp="1"/>
          </p:cNvSpPr>
          <p:nvPr>
            <p:ph type="title"/>
          </p:nvPr>
        </p:nvSpPr>
        <p:spPr>
          <a:xfrm>
            <a:off x="5221440" y="308520"/>
            <a:ext cx="3631320" cy="1000440"/>
          </a:xfrm>
          <a:prstGeom prst="rect">
            <a:avLst/>
          </a:prstGeom>
          <a:noFill/>
          <a:ln w="0">
            <a:noFill/>
          </a:ln>
        </p:spPr>
        <p:txBody>
          <a:bodyPr lIns="91440" tIns="91440" rIns="91440" bIns="91440" anchor="t">
            <a:noAutofit/>
          </a:bodyPr>
          <a:lstStyle/>
          <a:p>
            <a:pPr indent="0">
              <a:buNone/>
            </a:pPr>
            <a:r>
              <a:rPr lang="fr-FR" sz="300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Click to edit the title text format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USTOM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oogle Shape;67;p14"/>
          <p:cNvPicPr/>
          <p:nvPr/>
        </p:nvPicPr>
        <p:blipFill>
          <a:blip r:embed="rId2"/>
          <a:srcRect l="616"/>
          <a:stretch/>
        </p:blipFill>
        <p:spPr>
          <a:xfrm>
            <a:off x="0" y="0"/>
            <a:ext cx="9087120" cy="51433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1677600" y="485640"/>
            <a:ext cx="7175520" cy="1355400"/>
          </a:xfrm>
          <a:prstGeom prst="rect">
            <a:avLst/>
          </a:prstGeom>
          <a:noFill/>
          <a:ln w="0">
            <a:noFill/>
          </a:ln>
        </p:spPr>
        <p:txBody>
          <a:bodyPr lIns="91440" tIns="91440" rIns="91440" bIns="91440" anchor="t">
            <a:noAutofit/>
          </a:bodyPr>
          <a:lstStyle/>
          <a:p>
            <a:pPr indent="0">
              <a:buNone/>
            </a:pPr>
            <a:r>
              <a:rPr lang="fr-FR" sz="400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Click to edit the title text format</a:t>
            </a: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fr-FR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fr-FR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fr-FR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Seventh Outline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ONE_COLUMN_TEXT_1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71;p15"/>
          <p:cNvPicPr/>
          <p:nvPr/>
        </p:nvPicPr>
        <p:blipFill>
          <a:blip r:embed="rId2"/>
          <a:stretch/>
        </p:blipFill>
        <p:spPr>
          <a:xfrm>
            <a:off x="0" y="0"/>
            <a:ext cx="9143640" cy="51433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5" name="PlaceHolder 1"/>
          <p:cNvSpPr>
            <a:spLocks noGrp="1"/>
          </p:cNvSpPr>
          <p:nvPr>
            <p:ph type="body"/>
          </p:nvPr>
        </p:nvSpPr>
        <p:spPr>
          <a:xfrm>
            <a:off x="0" y="0"/>
            <a:ext cx="2969280" cy="5143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rmAutofit fontScale="70000" lnSpcReduction="19999"/>
          </a:bodyPr>
          <a:lstStyle/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fr-FR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Seventh Outline Level</a:t>
            </a:r>
          </a:p>
        </p:txBody>
      </p:sp>
      <p:sp>
        <p:nvSpPr>
          <p:cNvPr id="16" name="PlaceHolder 2"/>
          <p:cNvSpPr>
            <a:spLocks noGrp="1"/>
          </p:cNvSpPr>
          <p:nvPr>
            <p:ph type="title"/>
          </p:nvPr>
        </p:nvSpPr>
        <p:spPr>
          <a:xfrm>
            <a:off x="3157560" y="304920"/>
            <a:ext cx="5918400" cy="1445400"/>
          </a:xfrm>
          <a:prstGeom prst="rect">
            <a:avLst/>
          </a:prstGeom>
          <a:noFill/>
          <a:ln w="0">
            <a:noFill/>
          </a:ln>
        </p:spPr>
        <p:txBody>
          <a:bodyPr lIns="91440" tIns="91440" rIns="91440" bIns="91440" anchor="t">
            <a:noAutofit/>
          </a:bodyPr>
          <a:lstStyle/>
          <a:p>
            <a:pPr indent="0">
              <a:buNone/>
            </a:pPr>
            <a:r>
              <a:rPr lang="fr-FR" sz="300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Click to edit the title text format</a:t>
            </a: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3505680" y="1961280"/>
            <a:ext cx="5349960" cy="2833920"/>
          </a:xfrm>
          <a:prstGeom prst="rect">
            <a:avLst/>
          </a:prstGeom>
          <a:noFill/>
          <a:ln w="0">
            <a:noFill/>
          </a:ln>
        </p:spPr>
        <p:txBody>
          <a:bodyPr lIns="91440" tIns="91440" rIns="91440" bIns="91440" anchor="t">
            <a:noAutofit/>
          </a:bodyPr>
          <a:lstStyle/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fr-FR" sz="1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Seventh Outline Level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_ONLY_1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13280" y="309960"/>
            <a:ext cx="8317440" cy="572400"/>
          </a:xfrm>
          <a:prstGeom prst="rect">
            <a:avLst/>
          </a:prstGeom>
          <a:noFill/>
          <a:ln w="0">
            <a:noFill/>
          </a:ln>
        </p:spPr>
        <p:txBody>
          <a:bodyPr lIns="91440" tIns="91440" rIns="91440" bIns="91440" anchor="t">
            <a:noAutofit/>
          </a:bodyPr>
          <a:lstStyle/>
          <a:p>
            <a:pPr indent="0">
              <a:buNone/>
            </a:pPr>
            <a:r>
              <a:rPr lang="fr-FR" sz="300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Click to edit the title text format</a:t>
            </a:r>
          </a:p>
        </p:txBody>
      </p:sp>
      <p:pic>
        <p:nvPicPr>
          <p:cNvPr id="19" name="Google Shape;77;p16"/>
          <p:cNvPicPr/>
          <p:nvPr/>
        </p:nvPicPr>
        <p:blipFill>
          <a:blip r:embed="rId2"/>
          <a:srcRect l="-13357" t="4877" r="13357" b="52464"/>
          <a:stretch/>
        </p:blipFill>
        <p:spPr>
          <a:xfrm rot="10800000">
            <a:off x="360" y="3031920"/>
            <a:ext cx="9143640" cy="21114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0" name="Google Shape;78;p16"/>
          <p:cNvPicPr/>
          <p:nvPr/>
        </p:nvPicPr>
        <p:blipFill>
          <a:blip r:embed="rId3"/>
          <a:srcRect l="72344" t="25162" r="853" b="22599"/>
          <a:stretch/>
        </p:blipFill>
        <p:spPr>
          <a:xfrm>
            <a:off x="6694200" y="0"/>
            <a:ext cx="2449440" cy="2585880"/>
          </a:xfrm>
          <a:prstGeom prst="rect">
            <a:avLst/>
          </a:prstGeom>
          <a:noFill/>
          <a:ln w="0"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_ONLY_2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13280" y="309960"/>
            <a:ext cx="7703640" cy="572400"/>
          </a:xfrm>
          <a:prstGeom prst="rect">
            <a:avLst/>
          </a:prstGeom>
          <a:noFill/>
          <a:ln w="0">
            <a:noFill/>
          </a:ln>
        </p:spPr>
        <p:txBody>
          <a:bodyPr lIns="91440" tIns="91440" rIns="91440" bIns="91440" anchor="t">
            <a:noAutofit/>
          </a:bodyPr>
          <a:lstStyle/>
          <a:p>
            <a:pPr indent="0">
              <a:buNone/>
            </a:pPr>
            <a:r>
              <a:rPr lang="fr-FR" sz="300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Click to edit the title text format</a:t>
            </a:r>
          </a:p>
        </p:txBody>
      </p:sp>
      <p:pic>
        <p:nvPicPr>
          <p:cNvPr id="22" name="Google Shape;81;p17"/>
          <p:cNvPicPr/>
          <p:nvPr/>
        </p:nvPicPr>
        <p:blipFill>
          <a:blip r:embed="rId2"/>
          <a:srcRect l="-24476" t="2369" r="24476" b="-2369"/>
          <a:stretch/>
        </p:blipFill>
        <p:spPr>
          <a:xfrm>
            <a:off x="0" y="0"/>
            <a:ext cx="9143640" cy="4951080"/>
          </a:xfrm>
          <a:prstGeom prst="rect">
            <a:avLst/>
          </a:prstGeom>
          <a:noFill/>
          <a:ln w="0"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1_1_1_2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Google Shape;83;p18"/>
          <p:cNvPicPr/>
          <p:nvPr/>
        </p:nvPicPr>
        <p:blipFill>
          <a:blip r:embed="rId2"/>
          <a:stretch/>
        </p:blipFill>
        <p:spPr>
          <a:xfrm>
            <a:off x="0" y="0"/>
            <a:ext cx="9143640" cy="49510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3079080" y="2207160"/>
            <a:ext cx="920520" cy="435960"/>
          </a:xfrm>
          <a:prstGeom prst="rect">
            <a:avLst/>
          </a:prstGeom>
          <a:noFill/>
          <a:ln w="0">
            <a:noFill/>
          </a:ln>
        </p:spPr>
        <p:txBody>
          <a:bodyPr lIns="91440" tIns="91440" rIns="91440" bIns="91440" anchor="b">
            <a:noAutofit/>
          </a:bodyPr>
          <a:lstStyle/>
          <a:p>
            <a:pPr indent="0">
              <a:lnSpc>
                <a:spcPct val="100000"/>
              </a:lnSpc>
              <a:buNone/>
            </a:pPr>
            <a:r>
              <a:rPr lang="fr-FR" sz="2000" b="0" u="none" strike="noStrike">
                <a:solidFill>
                  <a:schemeClr val="lt2"/>
                </a:solidFill>
                <a:effectLst/>
                <a:uFillTx/>
                <a:latin typeface="Goldman"/>
                <a:ea typeface="Goldman"/>
              </a:rPr>
              <a:t>xx%</a:t>
            </a:r>
            <a:endParaRPr lang="fr-FR" sz="20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title"/>
          </p:nvPr>
        </p:nvSpPr>
        <p:spPr>
          <a:xfrm>
            <a:off x="413280" y="2207160"/>
            <a:ext cx="920520" cy="435600"/>
          </a:xfrm>
          <a:prstGeom prst="rect">
            <a:avLst/>
          </a:prstGeom>
          <a:noFill/>
          <a:ln w="0">
            <a:noFill/>
          </a:ln>
        </p:spPr>
        <p:txBody>
          <a:bodyPr lIns="91440" tIns="91440" rIns="91440" bIns="91440" anchor="b">
            <a:noAutofit/>
          </a:bodyPr>
          <a:lstStyle/>
          <a:p>
            <a:pPr indent="0">
              <a:lnSpc>
                <a:spcPct val="100000"/>
              </a:lnSpc>
              <a:buNone/>
            </a:pPr>
            <a:r>
              <a:rPr lang="fr-FR" sz="2000" b="0" u="none" strike="noStrike">
                <a:solidFill>
                  <a:schemeClr val="lt2"/>
                </a:solidFill>
                <a:effectLst/>
                <a:uFillTx/>
                <a:latin typeface="Goldman"/>
                <a:ea typeface="Goldman"/>
              </a:rPr>
              <a:t>xx%</a:t>
            </a:r>
            <a:endParaRPr lang="fr-FR" sz="20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title"/>
          </p:nvPr>
        </p:nvSpPr>
        <p:spPr>
          <a:xfrm>
            <a:off x="5746320" y="2207160"/>
            <a:ext cx="920520" cy="435960"/>
          </a:xfrm>
          <a:prstGeom prst="rect">
            <a:avLst/>
          </a:prstGeom>
          <a:noFill/>
          <a:ln w="0">
            <a:noFill/>
          </a:ln>
        </p:spPr>
        <p:txBody>
          <a:bodyPr lIns="91440" tIns="91440" rIns="91440" bIns="91440" anchor="b">
            <a:noAutofit/>
          </a:bodyPr>
          <a:lstStyle/>
          <a:p>
            <a:pPr indent="0">
              <a:lnSpc>
                <a:spcPct val="100000"/>
              </a:lnSpc>
              <a:buNone/>
            </a:pPr>
            <a:r>
              <a:rPr lang="fr-FR" sz="2000" b="0" u="none" strike="noStrike">
                <a:solidFill>
                  <a:schemeClr val="lt2"/>
                </a:solidFill>
                <a:effectLst/>
                <a:uFillTx/>
                <a:latin typeface="Goldman"/>
                <a:ea typeface="Goldman"/>
              </a:rPr>
              <a:t>xx%</a:t>
            </a:r>
            <a:endParaRPr lang="fr-FR" sz="20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 type="title"/>
          </p:nvPr>
        </p:nvSpPr>
        <p:spPr>
          <a:xfrm>
            <a:off x="413280" y="309960"/>
            <a:ext cx="8686440" cy="572400"/>
          </a:xfrm>
          <a:prstGeom prst="rect">
            <a:avLst/>
          </a:prstGeom>
          <a:noFill/>
          <a:ln w="0">
            <a:noFill/>
          </a:ln>
        </p:spPr>
        <p:txBody>
          <a:bodyPr lIns="91440" tIns="91440" rIns="91440" bIns="91440" anchor="t">
            <a:noAutofit/>
          </a:bodyPr>
          <a:lstStyle/>
          <a:p>
            <a:pPr indent="0">
              <a:buNone/>
            </a:pPr>
            <a:r>
              <a:rPr lang="fr-FR" sz="300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Click to edit the title text format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3063932" y="1253340"/>
            <a:ext cx="3469319" cy="1021605"/>
          </a:xfrm>
          <a:prstGeom prst="rect">
            <a:avLst/>
          </a:prstGeom>
          <a:noFill/>
          <a:ln w="0">
            <a:noFill/>
          </a:ln>
        </p:spPr>
        <p:txBody>
          <a:bodyPr lIns="91440" tIns="91440" rIns="91440" bIns="91440" anchor="b">
            <a:noAutofit/>
          </a:bodyPr>
          <a:lstStyle/>
          <a:p>
            <a:pPr indent="0">
              <a:lnSpc>
                <a:spcPct val="120000"/>
              </a:lnSpc>
              <a:buNone/>
              <a:tabLst>
                <a:tab pos="0" algn="l"/>
              </a:tabLst>
            </a:pPr>
            <a:r>
              <a:rPr lang="en-US" sz="7000" b="0" u="none" strike="noStrike" dirty="0">
                <a:solidFill>
                  <a:srgbClr val="FFFFFF"/>
                </a:solidFill>
                <a:effectLst/>
                <a:uFillTx/>
                <a:latin typeface="Calibri"/>
                <a:ea typeface="Goldman"/>
              </a:rPr>
              <a:t>Cambot</a:t>
            </a:r>
            <a:endParaRPr lang="fr-FR" sz="7000" b="0" u="none" strike="noStrike" dirty="0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 type="subTitle"/>
          </p:nvPr>
        </p:nvSpPr>
        <p:spPr>
          <a:xfrm>
            <a:off x="3406010" y="2290950"/>
            <a:ext cx="2409480" cy="561600"/>
          </a:xfrm>
          <a:prstGeom prst="rect">
            <a:avLst/>
          </a:prstGeom>
          <a:noFill/>
          <a:ln w="0">
            <a:noFill/>
          </a:ln>
        </p:spPr>
        <p:txBody>
          <a:bodyPr lIns="91440" tIns="91440" rIns="91440" bIns="91440" anchor="t">
            <a:normAutofit/>
          </a:bodyPr>
          <a:lstStyle/>
          <a:p>
            <a:pPr indent="0">
              <a:lnSpc>
                <a:spcPct val="120000"/>
              </a:lnSpc>
              <a:buNone/>
              <a:tabLst>
                <a:tab pos="0" algn="l"/>
              </a:tabLst>
            </a:pPr>
            <a:r>
              <a:rPr lang="en-US" sz="1600" b="0" u="none" strike="noStrike" dirty="0">
                <a:solidFill>
                  <a:srgbClr val="FFFFFF"/>
                </a:solidFill>
                <a:effectLst/>
                <a:uFillTx/>
                <a:latin typeface="Calibri"/>
                <a:ea typeface="Albert Sans"/>
              </a:rPr>
              <a:t>AI Person Tracker Robot</a:t>
            </a:r>
            <a:endParaRPr lang="en-US" sz="1600" b="0" u="none" strike="noStrike" dirty="0">
              <a:solidFill>
                <a:srgbClr val="FFFFFF"/>
              </a:solidFill>
              <a:effectLst/>
              <a:uFillTx/>
              <a:latin typeface="OpenSymbol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907DD080-BED8-CE29-2312-51F2A3E082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117609" cy="5143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174;p32"/>
          <p:cNvPicPr/>
          <p:nvPr/>
        </p:nvPicPr>
        <p:blipFill>
          <a:blip r:embed="rId2"/>
          <a:stretch/>
        </p:blipFill>
        <p:spPr>
          <a:xfrm flipH="1">
            <a:off x="5195520" y="1507320"/>
            <a:ext cx="3948480" cy="29732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88" name="PlaceHolder 2"/>
          <p:cNvSpPr>
            <a:spLocks noGrp="1"/>
          </p:cNvSpPr>
          <p:nvPr>
            <p:ph type="title"/>
          </p:nvPr>
        </p:nvSpPr>
        <p:spPr>
          <a:xfrm>
            <a:off x="522824" y="2586345"/>
            <a:ext cx="4090477" cy="815190"/>
          </a:xfrm>
          <a:prstGeom prst="rect">
            <a:avLst/>
          </a:prstGeom>
          <a:noFill/>
          <a:ln w="0">
            <a:noFill/>
          </a:ln>
        </p:spPr>
        <p:txBody>
          <a:bodyPr lIns="91440" tIns="91440" rIns="91440" bIns="91440" anchor="b">
            <a:normAutofit fontScale="90000"/>
          </a:bodyPr>
          <a:lstStyle/>
          <a:p>
            <a:pPr indent="0">
              <a:lnSpc>
                <a:spcPct val="120000"/>
              </a:lnSpc>
              <a:buNone/>
              <a:tabLst>
                <a:tab pos="0" algn="l"/>
              </a:tabLst>
            </a:pPr>
            <a:r>
              <a:rPr lang="en-US" sz="4600" b="0" u="none" strike="noStrike" dirty="0">
                <a:solidFill>
                  <a:srgbClr val="FFFFFF"/>
                </a:solidFill>
                <a:effectLst/>
                <a:uFillTx/>
                <a:latin typeface="Calibri"/>
                <a:ea typeface="Goldman"/>
              </a:rPr>
              <a:t>Hardware </a:t>
            </a:r>
            <a:r>
              <a:rPr lang="en-US" sz="4600" b="0" u="none" strike="noStrike" dirty="0" smtClean="0">
                <a:solidFill>
                  <a:srgbClr val="FFFFFF"/>
                </a:solidFill>
                <a:effectLst/>
                <a:uFillTx/>
                <a:latin typeface="Calibri"/>
                <a:ea typeface="Goldman"/>
              </a:rPr>
              <a:t>Details</a:t>
            </a:r>
            <a:endParaRPr lang="fr-FR" sz="4600" b="0" u="none" strike="noStrike" dirty="0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>
            <a:extLst>
              <a:ext uri="{FF2B5EF4-FFF2-40B4-BE49-F238E27FC236}">
                <a16:creationId xmlns:a16="http://schemas.microsoft.com/office/drawing/2014/main" xmlns="" id="{5D168A23-1731-5072-ED3B-980E1154BD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3149" y="152640"/>
            <a:ext cx="6745891" cy="1269360"/>
          </a:xfrm>
        </p:spPr>
        <p:txBody>
          <a:bodyPr/>
          <a:lstStyle/>
          <a:p>
            <a:r>
              <a:rPr lang="en-US" dirty="0"/>
              <a:t>Components:</a:t>
            </a:r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xmlns="" id="{5D168A23-1731-5072-ED3B-980E1154BD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0253" y="3419028"/>
            <a:ext cx="1859280" cy="657498"/>
          </a:xfrm>
        </p:spPr>
        <p:txBody>
          <a:bodyPr/>
          <a:lstStyle/>
          <a:p>
            <a:r>
              <a:rPr lang="en-US" sz="1800" dirty="0"/>
              <a:t>Raspberry PI 5</a:t>
            </a:r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1040253" y="1422000"/>
            <a:ext cx="1859280" cy="15430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3573361" y="1422000"/>
            <a:ext cx="1685925" cy="15430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Rectangle 1"/>
          <p:cNvSpPr/>
          <p:nvPr/>
        </p:nvSpPr>
        <p:spPr>
          <a:xfrm>
            <a:off x="3618668" y="3696430"/>
            <a:ext cx="15953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/>
              <a:t>Arduino</a:t>
            </a:r>
            <a:r>
              <a:rPr lang="en-US" dirty="0"/>
              <a:t> Nano</a:t>
            </a:r>
          </a:p>
        </p:txBody>
      </p:sp>
      <p:pic>
        <p:nvPicPr>
          <p:cNvPr id="8" name="Picture 7"/>
          <p:cNvPicPr/>
          <p:nvPr/>
        </p:nvPicPr>
        <p:blipFill>
          <a:blip r:embed="rId4"/>
          <a:stretch>
            <a:fillRect/>
          </a:stretch>
        </p:blipFill>
        <p:spPr>
          <a:xfrm>
            <a:off x="5994991" y="1422000"/>
            <a:ext cx="1905000" cy="15430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Rectangle 8"/>
          <p:cNvSpPr/>
          <p:nvPr/>
        </p:nvSpPr>
        <p:spPr>
          <a:xfrm>
            <a:off x="6152080" y="3718258"/>
            <a:ext cx="14670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/>
              <a:t>Arduino</a:t>
            </a:r>
            <a:r>
              <a:rPr lang="en-US" dirty="0"/>
              <a:t> Uno</a:t>
            </a:r>
          </a:p>
        </p:txBody>
      </p:sp>
    </p:spTree>
    <p:extLst>
      <p:ext uri="{BB962C8B-B14F-4D97-AF65-F5344CB8AC3E}">
        <p14:creationId xmlns:p14="http://schemas.microsoft.com/office/powerpoint/2010/main" val="1425145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>
            <a:extLst>
              <a:ext uri="{FF2B5EF4-FFF2-40B4-BE49-F238E27FC236}">
                <a16:creationId xmlns:a16="http://schemas.microsoft.com/office/drawing/2014/main" xmlns="" id="{5D168A23-1731-5072-ED3B-980E1154BD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3149" y="152640"/>
            <a:ext cx="6745891" cy="1269360"/>
          </a:xfrm>
        </p:spPr>
        <p:txBody>
          <a:bodyPr/>
          <a:lstStyle/>
          <a:p>
            <a:r>
              <a:rPr lang="en-US" dirty="0"/>
              <a:t>Components:</a:t>
            </a:r>
          </a:p>
        </p:txBody>
      </p:sp>
      <p:sp>
        <p:nvSpPr>
          <p:cNvPr id="2" name="Rectangle 1"/>
          <p:cNvSpPr/>
          <p:nvPr/>
        </p:nvSpPr>
        <p:spPr>
          <a:xfrm>
            <a:off x="4013522" y="3702368"/>
            <a:ext cx="13689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NRF24L01 Module </a:t>
            </a:r>
          </a:p>
        </p:txBody>
      </p:sp>
      <p:sp>
        <p:nvSpPr>
          <p:cNvPr id="9" name="Rectangle 8"/>
          <p:cNvSpPr/>
          <p:nvPr/>
        </p:nvSpPr>
        <p:spPr>
          <a:xfrm>
            <a:off x="6636014" y="3635130"/>
            <a:ext cx="18350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L298N Motor Driver Module </a:t>
            </a:r>
          </a:p>
        </p:txBody>
      </p:sp>
      <p:pic>
        <p:nvPicPr>
          <p:cNvPr id="10" name="Picture 9"/>
          <p:cNvPicPr/>
          <p:nvPr/>
        </p:nvPicPr>
        <p:blipFill>
          <a:blip r:embed="rId2"/>
          <a:stretch>
            <a:fillRect/>
          </a:stretch>
        </p:blipFill>
        <p:spPr>
          <a:xfrm>
            <a:off x="1118358" y="1422000"/>
            <a:ext cx="1781175" cy="15430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" name="Rectangle 10"/>
          <p:cNvSpPr/>
          <p:nvPr/>
        </p:nvSpPr>
        <p:spPr>
          <a:xfrm>
            <a:off x="1198466" y="3702368"/>
            <a:ext cx="1620957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dirty="0" err="1"/>
              <a:t>Arduino</a:t>
            </a:r>
            <a:r>
              <a:rPr lang="en-US" dirty="0"/>
              <a:t> Mega</a:t>
            </a:r>
          </a:p>
        </p:txBody>
      </p:sp>
      <p:pic>
        <p:nvPicPr>
          <p:cNvPr id="12" name="Picture 11"/>
          <p:cNvPicPr/>
          <p:nvPr/>
        </p:nvPicPr>
        <p:blipFill>
          <a:blip r:embed="rId3"/>
          <a:stretch>
            <a:fillRect/>
          </a:stretch>
        </p:blipFill>
        <p:spPr>
          <a:xfrm>
            <a:off x="3932380" y="1422000"/>
            <a:ext cx="1590675" cy="15430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" name="Picture 13"/>
          <p:cNvPicPr/>
          <p:nvPr/>
        </p:nvPicPr>
        <p:blipFill>
          <a:blip r:embed="rId4"/>
          <a:stretch>
            <a:fillRect/>
          </a:stretch>
        </p:blipFill>
        <p:spPr>
          <a:xfrm>
            <a:off x="6555902" y="1470491"/>
            <a:ext cx="1828800" cy="15430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779931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>
            <a:extLst>
              <a:ext uri="{FF2B5EF4-FFF2-40B4-BE49-F238E27FC236}">
                <a16:creationId xmlns:a16="http://schemas.microsoft.com/office/drawing/2014/main" xmlns="" id="{5D168A23-1731-5072-ED3B-980E1154BD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3149" y="152640"/>
            <a:ext cx="6745891" cy="1269360"/>
          </a:xfrm>
        </p:spPr>
        <p:txBody>
          <a:bodyPr/>
          <a:lstStyle/>
          <a:p>
            <a:r>
              <a:rPr lang="en-US" dirty="0"/>
              <a:t>Components:</a:t>
            </a:r>
          </a:p>
        </p:txBody>
      </p:sp>
      <p:sp>
        <p:nvSpPr>
          <p:cNvPr id="2" name="Rectangle 1"/>
          <p:cNvSpPr/>
          <p:nvPr/>
        </p:nvSpPr>
        <p:spPr>
          <a:xfrm>
            <a:off x="4013522" y="3702368"/>
            <a:ext cx="136896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Aluminum Omni Wheels</a:t>
            </a:r>
          </a:p>
        </p:txBody>
      </p:sp>
      <p:sp>
        <p:nvSpPr>
          <p:cNvPr id="9" name="Rectangle 8"/>
          <p:cNvSpPr/>
          <p:nvPr/>
        </p:nvSpPr>
        <p:spPr>
          <a:xfrm>
            <a:off x="6636014" y="3635130"/>
            <a:ext cx="18350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Ultrasonic Sensors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198466" y="3702368"/>
            <a:ext cx="1351652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dirty="0"/>
              <a:t>DC Motors </a:t>
            </a:r>
          </a:p>
        </p:txBody>
      </p:sp>
      <p:pic>
        <p:nvPicPr>
          <p:cNvPr id="13" name="Picture 12"/>
          <p:cNvPicPr/>
          <p:nvPr/>
        </p:nvPicPr>
        <p:blipFill>
          <a:blip r:embed="rId2"/>
          <a:stretch>
            <a:fillRect/>
          </a:stretch>
        </p:blipFill>
        <p:spPr>
          <a:xfrm>
            <a:off x="980697" y="1555546"/>
            <a:ext cx="1787189" cy="14979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5" name="Picture 14"/>
          <p:cNvPicPr/>
          <p:nvPr/>
        </p:nvPicPr>
        <p:blipFill>
          <a:blip r:embed="rId3"/>
          <a:stretch>
            <a:fillRect/>
          </a:stretch>
        </p:blipFill>
        <p:spPr>
          <a:xfrm>
            <a:off x="4373014" y="1555547"/>
            <a:ext cx="1367790" cy="15144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6" name="Picture 15"/>
          <p:cNvPicPr/>
          <p:nvPr/>
        </p:nvPicPr>
        <p:blipFill>
          <a:blip r:embed="rId4"/>
          <a:stretch>
            <a:fillRect/>
          </a:stretch>
        </p:blipFill>
        <p:spPr>
          <a:xfrm>
            <a:off x="3558194" y="1555547"/>
            <a:ext cx="752475" cy="14979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7" name="Picture 16"/>
          <p:cNvPicPr/>
          <p:nvPr/>
        </p:nvPicPr>
        <p:blipFill>
          <a:blip r:embed="rId5"/>
          <a:stretch>
            <a:fillRect/>
          </a:stretch>
        </p:blipFill>
        <p:spPr>
          <a:xfrm>
            <a:off x="6567708" y="1572058"/>
            <a:ext cx="1971675" cy="14979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96596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>
            <a:extLst>
              <a:ext uri="{FF2B5EF4-FFF2-40B4-BE49-F238E27FC236}">
                <a16:creationId xmlns:a16="http://schemas.microsoft.com/office/drawing/2014/main" xmlns="" id="{5D168A23-1731-5072-ED3B-980E1154BD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3149" y="152640"/>
            <a:ext cx="6745891" cy="1269360"/>
          </a:xfrm>
        </p:spPr>
        <p:txBody>
          <a:bodyPr/>
          <a:lstStyle/>
          <a:p>
            <a:r>
              <a:rPr lang="en-US" dirty="0"/>
              <a:t>Components:</a:t>
            </a:r>
          </a:p>
        </p:txBody>
      </p:sp>
      <p:sp>
        <p:nvSpPr>
          <p:cNvPr id="2" name="Rectangle 1"/>
          <p:cNvSpPr/>
          <p:nvPr/>
        </p:nvSpPr>
        <p:spPr>
          <a:xfrm>
            <a:off x="4013522" y="3702368"/>
            <a:ext cx="13689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dirty="0"/>
              <a:t>OAK-D Camera</a:t>
            </a:r>
          </a:p>
        </p:txBody>
      </p:sp>
      <p:sp>
        <p:nvSpPr>
          <p:cNvPr id="9" name="Rectangle 8"/>
          <p:cNvSpPr/>
          <p:nvPr/>
        </p:nvSpPr>
        <p:spPr>
          <a:xfrm>
            <a:off x="6636014" y="3635130"/>
            <a:ext cx="18350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dirty="0"/>
              <a:t>LCD Display (16×2)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198465" y="3702368"/>
            <a:ext cx="1385408" cy="92333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/>
              <a:t>Xl4015 DC-DC Buck Converter 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7" name="Picture 16"/>
          <p:cNvPicPr/>
          <p:nvPr/>
        </p:nvPicPr>
        <p:blipFill>
          <a:blip r:embed="rId2"/>
          <a:stretch>
            <a:fillRect/>
          </a:stretch>
        </p:blipFill>
        <p:spPr>
          <a:xfrm>
            <a:off x="951441" y="1537739"/>
            <a:ext cx="1879456" cy="13994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8" name="Picture 17"/>
          <p:cNvPicPr/>
          <p:nvPr/>
        </p:nvPicPr>
        <p:blipFill>
          <a:blip r:embed="rId3"/>
          <a:stretch>
            <a:fillRect/>
          </a:stretch>
        </p:blipFill>
        <p:spPr>
          <a:xfrm>
            <a:off x="3405621" y="1537738"/>
            <a:ext cx="2305050" cy="13994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9" name="Picture 18"/>
          <p:cNvPicPr/>
          <p:nvPr/>
        </p:nvPicPr>
        <p:blipFill>
          <a:blip r:embed="rId4"/>
          <a:stretch>
            <a:fillRect/>
          </a:stretch>
        </p:blipFill>
        <p:spPr>
          <a:xfrm>
            <a:off x="6420071" y="1776757"/>
            <a:ext cx="2266950" cy="9213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980041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>
            <a:extLst>
              <a:ext uri="{FF2B5EF4-FFF2-40B4-BE49-F238E27FC236}">
                <a16:creationId xmlns:a16="http://schemas.microsoft.com/office/drawing/2014/main" xmlns="" id="{5D168A23-1731-5072-ED3B-980E1154BD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3149" y="152640"/>
            <a:ext cx="6745891" cy="1269360"/>
          </a:xfrm>
        </p:spPr>
        <p:txBody>
          <a:bodyPr/>
          <a:lstStyle/>
          <a:p>
            <a:r>
              <a:rPr lang="en-US" dirty="0"/>
              <a:t>Components:</a:t>
            </a:r>
          </a:p>
        </p:txBody>
      </p:sp>
      <p:sp>
        <p:nvSpPr>
          <p:cNvPr id="2" name="Rectangle 1"/>
          <p:cNvSpPr/>
          <p:nvPr/>
        </p:nvSpPr>
        <p:spPr>
          <a:xfrm>
            <a:off x="4013522" y="3702368"/>
            <a:ext cx="13689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dirty="0"/>
              <a:t>Jumper Wires</a:t>
            </a:r>
          </a:p>
        </p:txBody>
      </p:sp>
      <p:sp>
        <p:nvSpPr>
          <p:cNvPr id="9" name="Rectangle 8"/>
          <p:cNvSpPr/>
          <p:nvPr/>
        </p:nvSpPr>
        <p:spPr>
          <a:xfrm>
            <a:off x="6636014" y="3635130"/>
            <a:ext cx="183506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dirty="0"/>
              <a:t>PCB Mount Screw Terminal Block Connectors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198465" y="3702368"/>
            <a:ext cx="1385408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/>
              <a:t>I2C Module 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0" name="Picture 9"/>
          <p:cNvPicPr/>
          <p:nvPr/>
        </p:nvPicPr>
        <p:blipFill>
          <a:blip r:embed="rId2"/>
          <a:stretch>
            <a:fillRect/>
          </a:stretch>
        </p:blipFill>
        <p:spPr>
          <a:xfrm>
            <a:off x="748169" y="1778982"/>
            <a:ext cx="2286000" cy="8928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Picture 11"/>
          <p:cNvPicPr/>
          <p:nvPr/>
        </p:nvPicPr>
        <p:blipFill>
          <a:blip r:embed="rId3"/>
          <a:stretch>
            <a:fillRect/>
          </a:stretch>
        </p:blipFill>
        <p:spPr>
          <a:xfrm>
            <a:off x="3736616" y="1778982"/>
            <a:ext cx="1922780" cy="11906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" name="Picture 13"/>
          <p:cNvPicPr/>
          <p:nvPr/>
        </p:nvPicPr>
        <p:blipFill>
          <a:blip r:embed="rId4"/>
          <a:stretch>
            <a:fillRect/>
          </a:stretch>
        </p:blipFill>
        <p:spPr>
          <a:xfrm>
            <a:off x="7091583" y="1778983"/>
            <a:ext cx="923925" cy="11906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643041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>
            <a:extLst>
              <a:ext uri="{FF2B5EF4-FFF2-40B4-BE49-F238E27FC236}">
                <a16:creationId xmlns:a16="http://schemas.microsoft.com/office/drawing/2014/main" xmlns="" id="{5D168A23-1731-5072-ED3B-980E1154BD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3149" y="152640"/>
            <a:ext cx="6745891" cy="1269360"/>
          </a:xfrm>
        </p:spPr>
        <p:txBody>
          <a:bodyPr/>
          <a:lstStyle/>
          <a:p>
            <a:r>
              <a:rPr lang="en-US" dirty="0"/>
              <a:t>Components:</a:t>
            </a:r>
          </a:p>
        </p:txBody>
      </p:sp>
      <p:sp>
        <p:nvSpPr>
          <p:cNvPr id="2" name="Rectangle 1"/>
          <p:cNvSpPr/>
          <p:nvPr/>
        </p:nvSpPr>
        <p:spPr>
          <a:xfrm>
            <a:off x="4013522" y="3702368"/>
            <a:ext cx="136896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dirty="0"/>
              <a:t>Gel battery 12V/9A Along with 4*1.5V Batteries  </a:t>
            </a:r>
          </a:p>
        </p:txBody>
      </p:sp>
      <p:sp>
        <p:nvSpPr>
          <p:cNvPr id="9" name="Rectangle 8"/>
          <p:cNvSpPr/>
          <p:nvPr/>
        </p:nvSpPr>
        <p:spPr>
          <a:xfrm>
            <a:off x="6636014" y="3635130"/>
            <a:ext cx="183506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dirty="0"/>
              <a:t>Radio Frequency Identification</a:t>
            </a:r>
          </a:p>
          <a:p>
            <a:pPr lvl="0"/>
            <a:r>
              <a:rPr lang="en-US" dirty="0"/>
              <a:t>(RFID)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198465" y="3702368"/>
            <a:ext cx="1385408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/>
              <a:t>Switches 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3" name="Picture 12"/>
          <p:cNvPicPr/>
          <p:nvPr/>
        </p:nvPicPr>
        <p:blipFill>
          <a:blip r:embed="rId2"/>
          <a:stretch>
            <a:fillRect/>
          </a:stretch>
        </p:blipFill>
        <p:spPr>
          <a:xfrm>
            <a:off x="1262519" y="1744518"/>
            <a:ext cx="1257300" cy="11557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5" name="Picture 14"/>
          <p:cNvPicPr/>
          <p:nvPr/>
        </p:nvPicPr>
        <p:blipFill>
          <a:blip r:embed="rId3"/>
          <a:stretch>
            <a:fillRect/>
          </a:stretch>
        </p:blipFill>
        <p:spPr>
          <a:xfrm>
            <a:off x="3079697" y="1744519"/>
            <a:ext cx="1644703" cy="11557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6" name="Picture 15"/>
          <p:cNvPicPr/>
          <p:nvPr/>
        </p:nvPicPr>
        <p:blipFill>
          <a:blip r:embed="rId4"/>
          <a:stretch>
            <a:fillRect/>
          </a:stretch>
        </p:blipFill>
        <p:spPr>
          <a:xfrm>
            <a:off x="4802043" y="1744518"/>
            <a:ext cx="1009939" cy="11557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7" name="Picture 16"/>
          <p:cNvPicPr/>
          <p:nvPr/>
        </p:nvPicPr>
        <p:blipFill>
          <a:blip r:embed="rId5"/>
          <a:stretch>
            <a:fillRect/>
          </a:stretch>
        </p:blipFill>
        <p:spPr>
          <a:xfrm>
            <a:off x="6857355" y="1744518"/>
            <a:ext cx="1392382" cy="11557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15772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2138182" y="485640"/>
            <a:ext cx="6710257" cy="923774"/>
          </a:xfrm>
          <a:prstGeom prst="rect">
            <a:avLst/>
          </a:prstGeom>
          <a:noFill/>
          <a:ln w="0">
            <a:noFill/>
          </a:ln>
        </p:spPr>
        <p:txBody>
          <a:bodyPr lIns="91440" tIns="91440" rIns="91440" bIns="91440" anchor="t">
            <a:normAutofit/>
          </a:bodyPr>
          <a:lstStyle/>
          <a:p>
            <a:pPr indent="0" algn="ctr">
              <a:lnSpc>
                <a:spcPct val="120000"/>
              </a:lnSpc>
              <a:buNone/>
              <a:tabLst>
                <a:tab pos="0" algn="l"/>
              </a:tabLst>
            </a:pPr>
            <a:r>
              <a:rPr lang="en-US" sz="4000" b="0" u="none" strike="noStrike" dirty="0">
                <a:solidFill>
                  <a:srgbClr val="FFFFFF"/>
                </a:solidFill>
                <a:effectLst/>
                <a:uFillTx/>
                <a:latin typeface="Calibri"/>
                <a:ea typeface="Goldman"/>
              </a:rPr>
              <a:t>   Implementation challenges</a:t>
            </a:r>
            <a:endParaRPr lang="fr-FR" sz="4000" b="0" u="none" strike="noStrike" dirty="0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 type="subTitle"/>
          </p:nvPr>
        </p:nvSpPr>
        <p:spPr>
          <a:xfrm>
            <a:off x="2025900" y="1409415"/>
            <a:ext cx="3617933" cy="3524756"/>
          </a:xfrm>
          <a:prstGeom prst="rect">
            <a:avLst/>
          </a:prstGeom>
          <a:noFill/>
          <a:ln w="0">
            <a:noFill/>
          </a:ln>
        </p:spPr>
        <p:txBody>
          <a:bodyPr lIns="91440" tIns="91440" rIns="91440" bIns="91440" anchor="t">
            <a:normAutofit/>
          </a:bodyPr>
          <a:lstStyle/>
          <a:p>
            <a:pPr indent="0">
              <a:lnSpc>
                <a:spcPct val="120000"/>
              </a:lnSpc>
              <a:buNone/>
              <a:tabLst>
                <a:tab pos="0" algn="l"/>
              </a:tabLst>
            </a:pPr>
            <a:r>
              <a:rPr lang="en-US" sz="1200" dirty="0">
                <a:solidFill>
                  <a:srgbClr val="FFFFFF"/>
                </a:solidFill>
                <a:latin typeface="OpenSymbol"/>
              </a:rPr>
              <a:t>		</a:t>
            </a:r>
            <a:r>
              <a:rPr lang="en-US" sz="1600" b="1" dirty="0">
                <a:solidFill>
                  <a:srgbClr val="FFFFFF"/>
                </a:solidFill>
                <a:latin typeface="OpenSymbol"/>
              </a:rPr>
              <a:t>Problems</a:t>
            </a:r>
          </a:p>
          <a:p>
            <a:pPr indent="0">
              <a:lnSpc>
                <a:spcPct val="120000"/>
              </a:lnSpc>
              <a:buNone/>
              <a:tabLst>
                <a:tab pos="0" algn="l"/>
              </a:tabLst>
            </a:pPr>
            <a:endParaRPr lang="en-US" sz="1600" b="1" dirty="0">
              <a:solidFill>
                <a:srgbClr val="FFFFFF"/>
              </a:solidFill>
              <a:latin typeface="OpenSymbol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v"/>
              <a:tabLst>
                <a:tab pos="0" algn="l"/>
              </a:tabLst>
            </a:pPr>
            <a:r>
              <a:rPr lang="en-US" sz="1200" dirty="0">
                <a:solidFill>
                  <a:srgbClr val="FFFFFF"/>
                </a:solidFill>
                <a:latin typeface="OpenSymbol"/>
              </a:rPr>
              <a:t>Choosing</a:t>
            </a:r>
            <a:r>
              <a:rPr lang="en-US" sz="1200" u="none" strike="noStrike" dirty="0">
                <a:solidFill>
                  <a:srgbClr val="FFFFFF"/>
                </a:solidFill>
                <a:effectLst/>
                <a:uFillTx/>
                <a:latin typeface="OpenSymbol"/>
              </a:rPr>
              <a:t> </a:t>
            </a:r>
            <a:r>
              <a:rPr lang="en-US" sz="1200" dirty="0">
                <a:solidFill>
                  <a:srgbClr val="FFFFFF"/>
                </a:solidFill>
                <a:latin typeface="OpenSymbol"/>
              </a:rPr>
              <a:t>The Right Wheels for heavy Weight.</a:t>
            </a:r>
          </a:p>
          <a:p>
            <a:pPr>
              <a:lnSpc>
                <a:spcPct val="120000"/>
              </a:lnSpc>
              <a:tabLst>
                <a:tab pos="0" algn="l"/>
              </a:tabLst>
            </a:pPr>
            <a:endParaRPr lang="en-US" sz="1200" u="none" strike="noStrike" dirty="0">
              <a:solidFill>
                <a:srgbClr val="FFFFFF"/>
              </a:solidFill>
              <a:effectLst/>
              <a:uFillTx/>
              <a:latin typeface="OpenSymbol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v"/>
              <a:tabLst>
                <a:tab pos="0" algn="l"/>
              </a:tabLst>
            </a:pPr>
            <a:r>
              <a:rPr lang="en-US" sz="1200" dirty="0"/>
              <a:t>Poor Energy Distribution</a:t>
            </a:r>
            <a:r>
              <a:rPr lang="en-US" sz="1200" dirty="0">
                <a:solidFill>
                  <a:srgbClr val="FFFFFF"/>
                </a:solidFill>
                <a:latin typeface="OpenSymbol"/>
              </a:rPr>
              <a:t>.</a:t>
            </a:r>
          </a:p>
          <a:p>
            <a:pPr>
              <a:lnSpc>
                <a:spcPct val="120000"/>
              </a:lnSpc>
              <a:tabLst>
                <a:tab pos="0" algn="l"/>
              </a:tabLst>
            </a:pPr>
            <a:endParaRPr lang="en-US" sz="1200" dirty="0">
              <a:solidFill>
                <a:srgbClr val="FFFFFF"/>
              </a:solidFill>
              <a:latin typeface="OpenSymbol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v"/>
              <a:tabLst>
                <a:tab pos="0" algn="l"/>
              </a:tabLst>
            </a:pPr>
            <a:r>
              <a:rPr lang="en-US" sz="1200" dirty="0">
                <a:solidFill>
                  <a:srgbClr val="FFFFFF"/>
                </a:solidFill>
                <a:latin typeface="OpenSymbol"/>
              </a:rPr>
              <a:t>Slow Motors Movements For Tracking. </a:t>
            </a:r>
          </a:p>
          <a:p>
            <a:pPr>
              <a:lnSpc>
                <a:spcPct val="120000"/>
              </a:lnSpc>
              <a:tabLst>
                <a:tab pos="0" algn="l"/>
              </a:tabLst>
            </a:pPr>
            <a:endParaRPr lang="en-US" sz="1200" dirty="0">
              <a:solidFill>
                <a:srgbClr val="FFFFFF"/>
              </a:solidFill>
              <a:latin typeface="OpenSymbol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v"/>
              <a:tabLst>
                <a:tab pos="0" algn="l"/>
              </a:tabLst>
            </a:pPr>
            <a:r>
              <a:rPr lang="en-US" sz="1200" u="none" strike="noStrike" dirty="0">
                <a:solidFill>
                  <a:srgbClr val="FFFFFF"/>
                </a:solidFill>
                <a:effectLst/>
                <a:uFillTx/>
                <a:latin typeface="OpenSymbol"/>
              </a:rPr>
              <a:t>Controllers prioritization</a:t>
            </a:r>
            <a:r>
              <a:rPr lang="en-US" sz="1200" dirty="0">
                <a:solidFill>
                  <a:srgbClr val="FFFFFF"/>
                </a:solidFill>
                <a:latin typeface="OpenSymbol"/>
              </a:rPr>
              <a:t>. </a:t>
            </a:r>
          </a:p>
          <a:p>
            <a:pPr>
              <a:lnSpc>
                <a:spcPct val="120000"/>
              </a:lnSpc>
              <a:tabLst>
                <a:tab pos="0" algn="l"/>
              </a:tabLst>
            </a:pPr>
            <a:endParaRPr lang="en-US" sz="1200" dirty="0">
              <a:solidFill>
                <a:srgbClr val="FFFFFF"/>
              </a:solidFill>
              <a:latin typeface="OpenSymbol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v"/>
              <a:tabLst>
                <a:tab pos="0" algn="l"/>
              </a:tabLst>
            </a:pPr>
            <a:r>
              <a:rPr lang="en-US" sz="1200" u="none" strike="noStrike" dirty="0">
                <a:solidFill>
                  <a:srgbClr val="FFFFFF"/>
                </a:solidFill>
                <a:effectLst/>
                <a:uFillTx/>
                <a:latin typeface="OpenSymbol"/>
              </a:rPr>
              <a:t>Arduino </a:t>
            </a:r>
            <a:r>
              <a:rPr lang="en-US" sz="1200" dirty="0">
                <a:solidFill>
                  <a:srgbClr val="FFFFFF"/>
                </a:solidFill>
                <a:latin typeface="OpenSymbol"/>
              </a:rPr>
              <a:t>Uno Overloading.</a:t>
            </a:r>
          </a:p>
          <a:p>
            <a:pPr>
              <a:lnSpc>
                <a:spcPct val="120000"/>
              </a:lnSpc>
              <a:tabLst>
                <a:tab pos="0" algn="l"/>
              </a:tabLst>
            </a:pPr>
            <a:endParaRPr lang="en-US" sz="1200" dirty="0">
              <a:solidFill>
                <a:srgbClr val="FFFFFF"/>
              </a:solidFill>
              <a:latin typeface="OpenSymbol"/>
            </a:endParaRPr>
          </a:p>
          <a:p>
            <a:pPr>
              <a:lnSpc>
                <a:spcPct val="120000"/>
              </a:lnSpc>
              <a:tabLst>
                <a:tab pos="0" algn="l"/>
              </a:tabLst>
            </a:pPr>
            <a:endParaRPr lang="en-US" sz="1200" dirty="0">
              <a:solidFill>
                <a:srgbClr val="FFFFFF"/>
              </a:solidFill>
              <a:latin typeface="OpenSymbol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v"/>
              <a:tabLst>
                <a:tab pos="0" algn="l"/>
              </a:tabLst>
            </a:pPr>
            <a:endParaRPr lang="en-US" sz="1200" u="none" strike="noStrike" dirty="0">
              <a:solidFill>
                <a:srgbClr val="FFFFFF"/>
              </a:solidFill>
              <a:effectLst/>
              <a:uFillTx/>
              <a:latin typeface="OpenSymbol"/>
            </a:endParaRPr>
          </a:p>
        </p:txBody>
      </p:sp>
      <p:sp>
        <p:nvSpPr>
          <p:cNvPr id="5" name="PlaceHolder 2">
            <a:extLst>
              <a:ext uri="{FF2B5EF4-FFF2-40B4-BE49-F238E27FC236}">
                <a16:creationId xmlns:a16="http://schemas.microsoft.com/office/drawing/2014/main" xmlns="" id="{8456BA20-38EC-B67C-2DB6-DEE2E551D542}"/>
              </a:ext>
            </a:extLst>
          </p:cNvPr>
          <p:cNvSpPr txBox="1">
            <a:spLocks/>
          </p:cNvSpPr>
          <p:nvPr/>
        </p:nvSpPr>
        <p:spPr>
          <a:xfrm>
            <a:off x="5643833" y="1409414"/>
            <a:ext cx="3559371" cy="3524757"/>
          </a:xfrm>
          <a:prstGeom prst="rect">
            <a:avLst/>
          </a:prstGeom>
          <a:noFill/>
          <a:ln w="0">
            <a:noFill/>
          </a:ln>
        </p:spPr>
        <p:txBody>
          <a:bodyPr lIns="91440" tIns="91440" rIns="91440" bIns="9144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  <a:tabLst>
                <a:tab pos="0" algn="l"/>
              </a:tabLst>
            </a:pPr>
            <a:r>
              <a:rPr lang="en-US" sz="1200" dirty="0">
                <a:solidFill>
                  <a:srgbClr val="FFFFFF"/>
                </a:solidFill>
                <a:latin typeface="OpenSymbol"/>
              </a:rPr>
              <a:t>		</a:t>
            </a:r>
            <a:r>
              <a:rPr lang="en-US" sz="1600" b="1" dirty="0">
                <a:solidFill>
                  <a:srgbClr val="FFFFFF"/>
                </a:solidFill>
                <a:latin typeface="OpenSymbol"/>
              </a:rPr>
              <a:t>Solutions</a:t>
            </a:r>
          </a:p>
          <a:p>
            <a:pPr>
              <a:lnSpc>
                <a:spcPct val="120000"/>
              </a:lnSpc>
              <a:tabLst>
                <a:tab pos="0" algn="l"/>
              </a:tabLst>
            </a:pPr>
            <a:endParaRPr lang="en-US" sz="1500" b="1" dirty="0" smtClean="0">
              <a:solidFill>
                <a:srgbClr val="FFFFFF"/>
              </a:solidFill>
              <a:latin typeface="OpenSymbol"/>
            </a:endParaRPr>
          </a:p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v"/>
              <a:tabLst>
                <a:tab pos="0" algn="l"/>
              </a:tabLst>
            </a:pPr>
            <a:r>
              <a:rPr lang="en-US" sz="1200" dirty="0" smtClean="0">
                <a:solidFill>
                  <a:srgbClr val="FFFFFF"/>
                </a:solidFill>
                <a:latin typeface="OpenSymbol"/>
              </a:rPr>
              <a:t>Aluminum Omni Wheels.</a:t>
            </a:r>
          </a:p>
          <a:p>
            <a:pPr>
              <a:lnSpc>
                <a:spcPct val="120000"/>
              </a:lnSpc>
              <a:tabLst>
                <a:tab pos="0" algn="l"/>
              </a:tabLst>
            </a:pPr>
            <a:endParaRPr lang="en-US" sz="1200" dirty="0">
              <a:solidFill>
                <a:srgbClr val="FFFFFF"/>
              </a:solidFill>
              <a:latin typeface="OpenSymbol"/>
            </a:endParaRPr>
          </a:p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v"/>
              <a:tabLst>
                <a:tab pos="0" algn="l"/>
              </a:tabLst>
            </a:pPr>
            <a:r>
              <a:rPr lang="en-US" sz="1200" dirty="0">
                <a:solidFill>
                  <a:srgbClr val="FFFFFF"/>
                </a:solidFill>
                <a:latin typeface="OpenSymbol"/>
              </a:rPr>
              <a:t>Distribute Power Using two Buck Converters.</a:t>
            </a:r>
          </a:p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v"/>
              <a:tabLst>
                <a:tab pos="0" algn="l"/>
              </a:tabLst>
            </a:pPr>
            <a:endParaRPr lang="en-US" sz="1200" dirty="0">
              <a:solidFill>
                <a:srgbClr val="FFFFFF"/>
              </a:solidFill>
              <a:latin typeface="OpenSymbol"/>
            </a:endParaRPr>
          </a:p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v"/>
              <a:tabLst>
                <a:tab pos="0" algn="l"/>
              </a:tabLst>
            </a:pPr>
            <a:r>
              <a:rPr lang="en-US" sz="1200" dirty="0">
                <a:solidFill>
                  <a:srgbClr val="FFFFFF"/>
                </a:solidFill>
                <a:latin typeface="OpenSymbol"/>
              </a:rPr>
              <a:t>Using Rotation Instead of Movement.</a:t>
            </a:r>
          </a:p>
          <a:p>
            <a:pPr>
              <a:lnSpc>
                <a:spcPct val="120000"/>
              </a:lnSpc>
              <a:tabLst>
                <a:tab pos="0" algn="l"/>
              </a:tabLst>
            </a:pPr>
            <a:endParaRPr lang="en-US" sz="1200" dirty="0">
              <a:solidFill>
                <a:srgbClr val="FFFFFF"/>
              </a:solidFill>
              <a:latin typeface="OpenSymbol"/>
            </a:endParaRPr>
          </a:p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v"/>
              <a:tabLst>
                <a:tab pos="0" algn="l"/>
              </a:tabLst>
            </a:pPr>
            <a:r>
              <a:rPr lang="en-US" sz="1200" dirty="0">
                <a:solidFill>
                  <a:srgbClr val="FFFFFF"/>
                </a:solidFill>
                <a:latin typeface="OpenSymbol"/>
              </a:rPr>
              <a:t>Prioritize Human Action (Remote control).</a:t>
            </a:r>
          </a:p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v"/>
              <a:tabLst>
                <a:tab pos="0" algn="l"/>
              </a:tabLst>
            </a:pPr>
            <a:endParaRPr lang="en-US" sz="1200" dirty="0">
              <a:solidFill>
                <a:srgbClr val="FFFFFF"/>
              </a:solidFill>
              <a:latin typeface="OpenSymbol"/>
            </a:endParaRPr>
          </a:p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v"/>
              <a:tabLst>
                <a:tab pos="0" algn="l"/>
              </a:tabLst>
            </a:pPr>
            <a:r>
              <a:rPr lang="en-US" sz="1200" dirty="0">
                <a:solidFill>
                  <a:srgbClr val="FFFFFF"/>
                </a:solidFill>
                <a:latin typeface="OpenSymbol"/>
              </a:rPr>
              <a:t>Moving The Load To Arduino Mega.</a:t>
            </a:r>
          </a:p>
          <a:p>
            <a:pPr>
              <a:lnSpc>
                <a:spcPct val="120000"/>
              </a:lnSpc>
              <a:tabLst>
                <a:tab pos="0" algn="l"/>
              </a:tabLst>
            </a:pPr>
            <a:endParaRPr lang="en-US" sz="1200" dirty="0">
              <a:solidFill>
                <a:srgbClr val="FFFFFF"/>
              </a:solidFill>
              <a:latin typeface="OpenSymbo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F413875-F622-8713-FBCD-8825B4623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1340" y="485640"/>
            <a:ext cx="5511779" cy="827521"/>
          </a:xfrm>
        </p:spPr>
        <p:txBody>
          <a:bodyPr/>
          <a:lstStyle/>
          <a:p>
            <a:r>
              <a:rPr lang="en-US" dirty="0"/>
              <a:t>Future Features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50AB1AA6-9CBC-AEBE-8CDD-3499AC91C3B4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3230448" y="2119356"/>
            <a:ext cx="4821535" cy="2682889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1200" dirty="0"/>
              <a:t>Improved Obstacle Detection with </a:t>
            </a:r>
            <a:r>
              <a:rPr lang="en-US" sz="1200" dirty="0" err="1"/>
              <a:t>LiDAR</a:t>
            </a:r>
            <a:r>
              <a:rPr lang="en-US" sz="1200" dirty="0" smtClean="0"/>
              <a:t>.</a:t>
            </a:r>
          </a:p>
          <a:p>
            <a:endParaRPr lang="en-US" sz="1200" dirty="0"/>
          </a:p>
          <a:p>
            <a:pPr>
              <a:buFont typeface="Wingdings" panose="05000000000000000000" pitchFamily="2" charset="2"/>
              <a:buChar char="v"/>
            </a:pPr>
            <a:r>
              <a:rPr lang="en-US" sz="1200" dirty="0"/>
              <a:t>Enhanced Locomotion with Multi-Motor Chain Drive System</a:t>
            </a:r>
            <a:r>
              <a:rPr lang="en-US" sz="1200" dirty="0" smtClean="0"/>
              <a:t>.</a:t>
            </a:r>
          </a:p>
          <a:p>
            <a:endParaRPr lang="en-US" sz="1200" dirty="0"/>
          </a:p>
          <a:p>
            <a:pPr>
              <a:buFont typeface="Wingdings" panose="05000000000000000000" pitchFamily="2" charset="2"/>
              <a:buChar char="v"/>
            </a:pPr>
            <a:r>
              <a:rPr lang="en-US" sz="1200" dirty="0"/>
              <a:t>Integrated Touch Screen for Local Monitoring</a:t>
            </a:r>
            <a:r>
              <a:rPr lang="en-US" sz="1200" dirty="0" smtClean="0"/>
              <a:t>.</a:t>
            </a:r>
          </a:p>
          <a:p>
            <a:endParaRPr lang="en-US" sz="1200" dirty="0"/>
          </a:p>
          <a:p>
            <a:pPr>
              <a:buFont typeface="Wingdings" panose="05000000000000000000" pitchFamily="2" charset="2"/>
              <a:buChar char="v"/>
            </a:pPr>
            <a:r>
              <a:rPr lang="en-US" sz="1200" dirty="0"/>
              <a:t>Mobile Application for Remote Streaming and Storage</a:t>
            </a:r>
            <a:r>
              <a:rPr lang="en-US" sz="1200" dirty="0" smtClean="0"/>
              <a:t>.</a:t>
            </a:r>
          </a:p>
          <a:p>
            <a:endParaRPr lang="en-US" sz="1200" dirty="0"/>
          </a:p>
          <a:p>
            <a:pPr>
              <a:buFont typeface="Wingdings" panose="05000000000000000000" pitchFamily="2" charset="2"/>
              <a:buChar char="v"/>
            </a:pPr>
            <a:r>
              <a:rPr lang="en-US" sz="1200" dirty="0"/>
              <a:t>High-RPM Motors for Improved Maneuverability</a:t>
            </a:r>
            <a:r>
              <a:rPr lang="en-US" sz="1200" dirty="0" smtClean="0"/>
              <a:t>.</a:t>
            </a:r>
          </a:p>
          <a:p>
            <a:endParaRPr lang="en-US" sz="1200" dirty="0"/>
          </a:p>
          <a:p>
            <a:pPr>
              <a:buFont typeface="Wingdings" panose="05000000000000000000" pitchFamily="2" charset="2"/>
              <a:buChar char="v"/>
            </a:pPr>
            <a:r>
              <a:rPr lang="en-US" sz="1200" dirty="0"/>
              <a:t>Automatic Mode Switching Between AI and Manual Control</a:t>
            </a:r>
            <a:r>
              <a:rPr lang="en-US" sz="1200" dirty="0" smtClean="0"/>
              <a:t>.</a:t>
            </a:r>
            <a:endParaRPr lang="en-US" sz="1200" dirty="0"/>
          </a:p>
          <a:p>
            <a:pPr>
              <a:buFont typeface="Wingdings" panose="05000000000000000000" pitchFamily="2" charset="2"/>
              <a:buChar char="v"/>
            </a:pPr>
            <a:endParaRPr lang="en-US" sz="1200" dirty="0"/>
          </a:p>
          <a:p>
            <a:pPr>
              <a:buFont typeface="Wingdings" panose="05000000000000000000" pitchFamily="2" charset="2"/>
              <a:buChar char="v"/>
            </a:pPr>
            <a:r>
              <a:rPr lang="en-US" sz="1200" dirty="0"/>
              <a:t>Camera Stabilizer. </a:t>
            </a:r>
          </a:p>
          <a:p>
            <a:pPr>
              <a:buFont typeface="Wingdings" panose="05000000000000000000" pitchFamily="2" charset="2"/>
              <a:buChar char="v"/>
            </a:pP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471968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3897156" y="228068"/>
            <a:ext cx="3822678" cy="958149"/>
          </a:xfrm>
          <a:prstGeom prst="rect">
            <a:avLst/>
          </a:prstGeom>
          <a:noFill/>
          <a:ln w="0">
            <a:noFill/>
          </a:ln>
        </p:spPr>
        <p:txBody>
          <a:bodyPr lIns="91440" tIns="91440" rIns="91440" bIns="91440" anchor="t">
            <a:normAutofit/>
          </a:bodyPr>
          <a:lstStyle/>
          <a:p>
            <a:pPr indent="0" algn="ctr">
              <a:lnSpc>
                <a:spcPct val="120000"/>
              </a:lnSpc>
              <a:buNone/>
              <a:tabLst>
                <a:tab pos="0" algn="l"/>
              </a:tabLst>
            </a:pPr>
            <a:r>
              <a:rPr lang="en-US" sz="4000" b="0" u="none" strike="noStrike" dirty="0">
                <a:solidFill>
                  <a:srgbClr val="FFFFFF"/>
                </a:solidFill>
                <a:effectLst/>
                <a:uFillTx/>
                <a:latin typeface="Calibri"/>
                <a:ea typeface="Goldman"/>
              </a:rPr>
              <a:t>Conclusions</a:t>
            </a:r>
            <a:endParaRPr lang="fr-FR" sz="4000" b="0" u="none" strike="noStrike" dirty="0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 type="subTitle"/>
          </p:nvPr>
        </p:nvSpPr>
        <p:spPr>
          <a:xfrm>
            <a:off x="2886120" y="1905120"/>
            <a:ext cx="5886000" cy="1044336"/>
          </a:xfrm>
          <a:prstGeom prst="rect">
            <a:avLst/>
          </a:prstGeom>
          <a:noFill/>
          <a:ln w="0">
            <a:noFill/>
          </a:ln>
        </p:spPr>
        <p:txBody>
          <a:bodyPr lIns="91440" tIns="91440" rIns="91440" bIns="91440" anchor="t">
            <a:normAutofit/>
          </a:bodyPr>
          <a:lstStyle/>
          <a:p>
            <a:pPr indent="0">
              <a:lnSpc>
                <a:spcPct val="120000"/>
              </a:lnSpc>
              <a:buNone/>
              <a:tabLst>
                <a:tab pos="0" algn="l"/>
              </a:tabLst>
            </a:pPr>
            <a:r>
              <a:rPr lang="en-US" sz="1200" b="0" u="none" strike="noStrike" dirty="0">
                <a:solidFill>
                  <a:srgbClr val="FFFFFF"/>
                </a:solidFill>
                <a:effectLst/>
                <a:uFillTx/>
                <a:latin typeface="Calibri"/>
                <a:ea typeface="Albert Sans"/>
              </a:rPr>
              <a:t>Cambot successfully combines </a:t>
            </a:r>
            <a:r>
              <a:rPr lang="en-US" sz="1200" b="1" u="none" strike="noStrike" dirty="0">
                <a:solidFill>
                  <a:srgbClr val="FFFFFF"/>
                </a:solidFill>
                <a:effectLst/>
                <a:uFillTx/>
                <a:latin typeface="Calibri"/>
                <a:ea typeface="Albert Sans"/>
              </a:rPr>
              <a:t>AI-driven tracking</a:t>
            </a:r>
            <a:r>
              <a:rPr lang="en-US" sz="1200" b="0" u="none" strike="noStrike" dirty="0">
                <a:solidFill>
                  <a:srgbClr val="FFFFFF"/>
                </a:solidFill>
                <a:effectLst/>
                <a:uFillTx/>
                <a:latin typeface="Calibri"/>
                <a:ea typeface="Albert Sans"/>
              </a:rPr>
              <a:t> and </a:t>
            </a:r>
            <a:r>
              <a:rPr lang="en-US" sz="1200" b="1" u="none" strike="noStrike" dirty="0">
                <a:solidFill>
                  <a:srgbClr val="FFFFFF"/>
                </a:solidFill>
                <a:effectLst/>
                <a:uFillTx/>
                <a:latin typeface="Calibri"/>
                <a:ea typeface="Albert Sans"/>
              </a:rPr>
              <a:t>gesture control</a:t>
            </a:r>
            <a:r>
              <a:rPr lang="en-US" sz="1200" b="0" u="none" strike="noStrike" dirty="0">
                <a:solidFill>
                  <a:srgbClr val="FFFFFF"/>
                </a:solidFill>
                <a:effectLst/>
                <a:uFillTx/>
                <a:latin typeface="Calibri"/>
                <a:ea typeface="Albert Sans"/>
              </a:rPr>
              <a:t> in a modular robotic platform. It demonstrates effective integration of hardware and software to automate video capture, delivering a foundation for advanced, reliable mobile camera robotics applications.</a:t>
            </a:r>
            <a:endParaRPr lang="en-US" sz="1200" b="0" u="none" strike="noStrike" dirty="0">
              <a:solidFill>
                <a:srgbClr val="FFFFFF"/>
              </a:solidFill>
              <a:effectLst/>
              <a:uFillTx/>
              <a:latin typeface="OpenSymbo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4316542" y="416888"/>
            <a:ext cx="3025156" cy="1352160"/>
          </a:xfrm>
          <a:prstGeom prst="rect">
            <a:avLst/>
          </a:prstGeom>
          <a:noFill/>
          <a:ln w="0">
            <a:noFill/>
          </a:ln>
        </p:spPr>
        <p:txBody>
          <a:bodyPr lIns="91440" tIns="91440" rIns="91440" bIns="91440" anchor="t">
            <a:normAutofit/>
          </a:bodyPr>
          <a:lstStyle/>
          <a:p>
            <a:pPr indent="0" algn="r">
              <a:lnSpc>
                <a:spcPct val="120000"/>
              </a:lnSpc>
              <a:buNone/>
              <a:tabLst>
                <a:tab pos="0" algn="l"/>
              </a:tabLst>
            </a:pPr>
            <a:r>
              <a:rPr lang="en-US" sz="4000" b="0" u="none" strike="noStrike" dirty="0">
                <a:solidFill>
                  <a:srgbClr val="FFFFFF"/>
                </a:solidFill>
                <a:effectLst/>
                <a:uFillTx/>
                <a:latin typeface="Calibri"/>
                <a:ea typeface="Goldman"/>
              </a:rPr>
              <a:t>Introduction</a:t>
            </a:r>
            <a:endParaRPr lang="fr-FR" sz="4000" b="0" u="none" strike="noStrike" dirty="0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 type="subTitle"/>
          </p:nvPr>
        </p:nvSpPr>
        <p:spPr>
          <a:xfrm>
            <a:off x="2886120" y="1905120"/>
            <a:ext cx="5886000" cy="1291842"/>
          </a:xfrm>
          <a:prstGeom prst="rect">
            <a:avLst/>
          </a:prstGeom>
          <a:noFill/>
          <a:ln w="0">
            <a:noFill/>
          </a:ln>
        </p:spPr>
        <p:txBody>
          <a:bodyPr lIns="91440" tIns="91440" rIns="91440" bIns="91440" anchor="t">
            <a:normAutofit/>
          </a:bodyPr>
          <a:lstStyle/>
          <a:p>
            <a:pPr indent="0">
              <a:lnSpc>
                <a:spcPct val="120000"/>
              </a:lnSpc>
              <a:buNone/>
              <a:tabLst>
                <a:tab pos="0" algn="l"/>
              </a:tabLst>
            </a:pPr>
            <a:r>
              <a:rPr lang="en-US" sz="1200" b="0" u="none" strike="noStrike" dirty="0">
                <a:solidFill>
                  <a:srgbClr val="FFFFFF"/>
                </a:solidFill>
                <a:effectLst/>
                <a:uFillTx/>
                <a:latin typeface="Calibri"/>
                <a:ea typeface="Albert Sans"/>
              </a:rPr>
              <a:t>Cambot is an assistive mobile camera robot designed to automate video capture by tracking a person using </a:t>
            </a:r>
            <a:r>
              <a:rPr lang="en-US" sz="1200" b="1" u="none" strike="noStrike" dirty="0">
                <a:solidFill>
                  <a:srgbClr val="FFFFFF"/>
                </a:solidFill>
                <a:effectLst/>
                <a:uFillTx/>
                <a:latin typeface="Calibri"/>
                <a:ea typeface="Albert Sans"/>
              </a:rPr>
              <a:t>gesture control</a:t>
            </a:r>
            <a:r>
              <a:rPr lang="en-US" sz="1200" b="0" u="none" strike="noStrike" dirty="0">
                <a:solidFill>
                  <a:srgbClr val="FFFFFF"/>
                </a:solidFill>
                <a:effectLst/>
                <a:uFillTx/>
                <a:latin typeface="Calibri"/>
                <a:ea typeface="Albert Sans"/>
              </a:rPr>
              <a:t> and </a:t>
            </a:r>
            <a:r>
              <a:rPr lang="en-US" sz="1200" b="1" u="none" strike="noStrike" dirty="0">
                <a:solidFill>
                  <a:srgbClr val="FFFFFF"/>
                </a:solidFill>
                <a:effectLst/>
                <a:uFillTx/>
                <a:latin typeface="Calibri"/>
                <a:ea typeface="Albert Sans"/>
              </a:rPr>
              <a:t>face recognition</a:t>
            </a:r>
            <a:r>
              <a:rPr lang="en-US" sz="1200" b="0" u="none" strike="noStrike" dirty="0">
                <a:solidFill>
                  <a:srgbClr val="FFFFFF"/>
                </a:solidFill>
                <a:effectLst/>
                <a:uFillTx/>
                <a:latin typeface="Calibri"/>
                <a:ea typeface="Albert Sans"/>
              </a:rPr>
              <a:t>. It aims to replace traditional cameramen in lectures, conferences, and personal content creation, enhancing convenience and efficiency.</a:t>
            </a:r>
            <a:endParaRPr lang="en-US" sz="1200" b="0" u="none" strike="noStrike" dirty="0">
              <a:solidFill>
                <a:srgbClr val="FFFFFF"/>
              </a:solidFill>
              <a:effectLst/>
              <a:uFillTx/>
              <a:latin typeface="OpenSymbo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Google Shape;174;p32"/>
          <p:cNvPicPr/>
          <p:nvPr/>
        </p:nvPicPr>
        <p:blipFill>
          <a:blip r:embed="rId2"/>
          <a:stretch/>
        </p:blipFill>
        <p:spPr>
          <a:xfrm flipH="1">
            <a:off x="4688878" y="1693639"/>
            <a:ext cx="4455122" cy="3449861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77" name="PlaceHolder 2"/>
          <p:cNvSpPr>
            <a:spLocks noGrp="1"/>
          </p:cNvSpPr>
          <p:nvPr>
            <p:ph type="title"/>
          </p:nvPr>
        </p:nvSpPr>
        <p:spPr>
          <a:xfrm>
            <a:off x="275267" y="2885365"/>
            <a:ext cx="4790880" cy="1066407"/>
          </a:xfrm>
          <a:prstGeom prst="rect">
            <a:avLst/>
          </a:prstGeom>
          <a:noFill/>
          <a:ln w="0">
            <a:noFill/>
          </a:ln>
        </p:spPr>
        <p:txBody>
          <a:bodyPr lIns="91440" tIns="91440" rIns="91440" bIns="91440" anchor="b">
            <a:normAutofit/>
          </a:bodyPr>
          <a:lstStyle/>
          <a:p>
            <a:pPr indent="0">
              <a:lnSpc>
                <a:spcPct val="120000"/>
              </a:lnSpc>
              <a:buNone/>
              <a:tabLst>
                <a:tab pos="0" algn="l"/>
              </a:tabLst>
            </a:pPr>
            <a:r>
              <a:rPr lang="en-US" sz="4600" b="0" u="none" strike="noStrike" dirty="0">
                <a:solidFill>
                  <a:srgbClr val="FFFFFF"/>
                </a:solidFill>
                <a:effectLst/>
                <a:uFillTx/>
                <a:latin typeface="Calibri"/>
                <a:ea typeface="Goldman"/>
              </a:rPr>
              <a:t>Project Overview</a:t>
            </a:r>
            <a:endParaRPr lang="fr-FR" sz="4600" b="0" u="none" strike="noStrike" dirty="0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167;p31"/>
          <p:cNvPicPr/>
          <p:nvPr/>
        </p:nvPicPr>
        <p:blipFill>
          <a:blip r:embed="rId2"/>
          <a:srcRect l="30802" r="32938"/>
          <a:stretch/>
        </p:blipFill>
        <p:spPr>
          <a:xfrm>
            <a:off x="0" y="0"/>
            <a:ext cx="2969640" cy="51429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3152880" y="304920"/>
            <a:ext cx="5914800" cy="1447560"/>
          </a:xfrm>
          <a:prstGeom prst="rect">
            <a:avLst/>
          </a:prstGeom>
          <a:noFill/>
          <a:ln w="0">
            <a:noFill/>
          </a:ln>
        </p:spPr>
        <p:txBody>
          <a:bodyPr lIns="91440" tIns="91440" rIns="91440" bIns="91440" anchor="t">
            <a:normAutofit/>
          </a:bodyPr>
          <a:lstStyle/>
          <a:p>
            <a:pPr indent="0">
              <a:lnSpc>
                <a:spcPct val="120000"/>
              </a:lnSpc>
              <a:buNone/>
              <a:tabLst>
                <a:tab pos="0" algn="l"/>
              </a:tabLst>
            </a:pPr>
            <a:r>
              <a:rPr lang="en-US" sz="3000" b="0" u="none" strike="noStrike" dirty="0">
                <a:solidFill>
                  <a:srgbClr val="FFFFFF"/>
                </a:solidFill>
                <a:effectLst/>
                <a:uFillTx/>
                <a:latin typeface="Calibri"/>
                <a:ea typeface="Goldman"/>
              </a:rPr>
              <a:t>Concept and Motivation</a:t>
            </a:r>
            <a:endParaRPr lang="fr-FR" sz="3000" b="0" u="none" strike="noStrike" dirty="0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/>
          </p:nvPr>
        </p:nvSpPr>
        <p:spPr>
          <a:xfrm>
            <a:off x="3505320" y="1962000"/>
            <a:ext cx="5352840" cy="1035582"/>
          </a:xfrm>
          <a:prstGeom prst="rect">
            <a:avLst/>
          </a:prstGeom>
          <a:noFill/>
          <a:ln w="0">
            <a:noFill/>
          </a:ln>
        </p:spPr>
        <p:txBody>
          <a:bodyPr lIns="91440" tIns="91440" rIns="91440" bIns="91440" anchor="t">
            <a:normAutofit/>
          </a:bodyPr>
          <a:lstStyle/>
          <a:p>
            <a:pPr indent="0">
              <a:lnSpc>
                <a:spcPct val="120000"/>
              </a:lnSpc>
              <a:buNone/>
              <a:tabLst>
                <a:tab pos="0" algn="l"/>
              </a:tabLst>
            </a:pPr>
            <a:r>
              <a:rPr lang="en-US" sz="1400" b="0" u="none" strike="noStrike" dirty="0">
                <a:solidFill>
                  <a:srgbClr val="FFFFFF"/>
                </a:solidFill>
                <a:effectLst/>
                <a:uFillTx/>
                <a:latin typeface="Calibri"/>
                <a:ea typeface="Albert Sans"/>
              </a:rPr>
              <a:t>Cambot uses </a:t>
            </a:r>
            <a:r>
              <a:rPr lang="en-US" sz="1400" b="1" u="none" strike="noStrike" dirty="0">
                <a:solidFill>
                  <a:srgbClr val="FFFFFF"/>
                </a:solidFill>
                <a:effectLst/>
                <a:uFillTx/>
                <a:latin typeface="Calibri"/>
                <a:ea typeface="Albert Sans"/>
              </a:rPr>
              <a:t>AI-powered tracking</a:t>
            </a:r>
            <a:r>
              <a:rPr lang="en-US" sz="1400" b="0" u="none" strike="noStrike" dirty="0">
                <a:solidFill>
                  <a:srgbClr val="FFFFFF"/>
                </a:solidFill>
                <a:effectLst/>
                <a:uFillTx/>
                <a:latin typeface="Calibri"/>
                <a:ea typeface="Albert Sans"/>
              </a:rPr>
              <a:t> with the OAK-D camera and Raspberry Pi 5 to follow a </a:t>
            </a:r>
            <a:r>
              <a:rPr lang="en-US" sz="1400" dirty="0">
                <a:solidFill>
                  <a:srgbClr val="FFFFFF"/>
                </a:solidFill>
                <a:latin typeface="Calibri"/>
                <a:ea typeface="Albert Sans"/>
              </a:rPr>
              <a:t>person</a:t>
            </a:r>
            <a:r>
              <a:rPr lang="en-US" sz="1400" b="0" u="none" strike="noStrike" dirty="0">
                <a:solidFill>
                  <a:srgbClr val="FFFFFF"/>
                </a:solidFill>
                <a:effectLst/>
                <a:uFillTx/>
                <a:latin typeface="Calibri"/>
                <a:ea typeface="Albert Sans"/>
              </a:rPr>
              <a:t>. The system providing a modern, automated alternative to manual camerawork.</a:t>
            </a:r>
            <a:endParaRPr lang="fr-FR" sz="1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1676520" y="485640"/>
            <a:ext cx="7171920" cy="1352160"/>
          </a:xfrm>
          <a:prstGeom prst="rect">
            <a:avLst/>
          </a:prstGeom>
          <a:noFill/>
          <a:ln w="0">
            <a:noFill/>
          </a:ln>
        </p:spPr>
        <p:txBody>
          <a:bodyPr lIns="91440" tIns="91440" rIns="91440" bIns="91440" anchor="t">
            <a:normAutofit/>
          </a:bodyPr>
          <a:lstStyle/>
          <a:p>
            <a:pPr indent="0" algn="ctr">
              <a:lnSpc>
                <a:spcPct val="120000"/>
              </a:lnSpc>
              <a:buNone/>
              <a:tabLst>
                <a:tab pos="0" algn="l"/>
              </a:tabLst>
            </a:pPr>
            <a:r>
              <a:rPr lang="en-US" sz="4000" b="0" u="none" strike="noStrike" dirty="0">
                <a:solidFill>
                  <a:srgbClr val="FFFFFF"/>
                </a:solidFill>
                <a:effectLst/>
                <a:uFillTx/>
                <a:latin typeface="Calibri"/>
                <a:ea typeface="Goldman"/>
              </a:rPr>
              <a:t>Key Objectives</a:t>
            </a:r>
            <a:endParaRPr lang="fr-FR" sz="4000" b="0" u="none" strike="noStrike" dirty="0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subTitle"/>
          </p:nvPr>
        </p:nvSpPr>
        <p:spPr>
          <a:xfrm>
            <a:off x="2886120" y="1905120"/>
            <a:ext cx="5886000" cy="1352160"/>
          </a:xfrm>
          <a:prstGeom prst="rect">
            <a:avLst/>
          </a:prstGeom>
          <a:noFill/>
          <a:ln w="0">
            <a:noFill/>
          </a:ln>
        </p:spPr>
        <p:txBody>
          <a:bodyPr lIns="91440" tIns="91440" rIns="91440" bIns="91440" anchor="b">
            <a:normAutofit/>
          </a:bodyPr>
          <a:lstStyle/>
          <a:p>
            <a:pPr indent="0">
              <a:lnSpc>
                <a:spcPct val="120000"/>
              </a:lnSpc>
              <a:buNone/>
              <a:tabLst>
                <a:tab pos="0" algn="l"/>
              </a:tabLst>
            </a:pPr>
            <a:r>
              <a:rPr lang="en-US" sz="1200" b="0" u="none" strike="noStrike" dirty="0">
                <a:solidFill>
                  <a:srgbClr val="FFFFFF"/>
                </a:solidFill>
                <a:effectLst/>
                <a:uFillTx/>
                <a:latin typeface="Calibri"/>
                <a:ea typeface="Albert Sans"/>
              </a:rPr>
              <a:t>The primary goals are to enable </a:t>
            </a:r>
            <a:r>
              <a:rPr lang="en-US" sz="1200" b="1" u="none" strike="noStrike" dirty="0">
                <a:solidFill>
                  <a:srgbClr val="FFFFFF"/>
                </a:solidFill>
                <a:effectLst/>
                <a:uFillTx/>
                <a:latin typeface="Calibri"/>
                <a:ea typeface="Albert Sans"/>
              </a:rPr>
              <a:t>exclusive person tracking</a:t>
            </a:r>
            <a:r>
              <a:rPr lang="en-US" sz="1200" b="0" u="none" strike="noStrike" dirty="0">
                <a:solidFill>
                  <a:srgbClr val="FFFFFF"/>
                </a:solidFill>
                <a:effectLst/>
                <a:uFillTx/>
                <a:latin typeface="Calibri"/>
                <a:ea typeface="Albert Sans"/>
              </a:rPr>
              <a:t>, initiate tracking via hand gestures (Thumbs Up = start, Stop Sign = stop), adjust the position when person isn’t at the center, and support AI as well as manual remote control modes.</a:t>
            </a:r>
            <a:endParaRPr lang="en-US" sz="1200" b="0" u="none" strike="noStrike" dirty="0">
              <a:solidFill>
                <a:srgbClr val="FFFFFF"/>
              </a:solidFill>
              <a:effectLst/>
              <a:uFillTx/>
              <a:latin typeface="OpenSymbo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3740103" y="358198"/>
            <a:ext cx="4462070" cy="858710"/>
          </a:xfrm>
          <a:prstGeom prst="rect">
            <a:avLst/>
          </a:prstGeom>
          <a:noFill/>
          <a:ln w="0">
            <a:noFill/>
          </a:ln>
        </p:spPr>
        <p:txBody>
          <a:bodyPr lIns="91440" tIns="91440" rIns="91440" bIns="91440" anchor="t">
            <a:normAutofit fontScale="90000"/>
          </a:bodyPr>
          <a:lstStyle/>
          <a:p>
            <a:pPr indent="0" algn="r">
              <a:lnSpc>
                <a:spcPct val="120000"/>
              </a:lnSpc>
              <a:buNone/>
              <a:tabLst>
                <a:tab pos="0" algn="l"/>
              </a:tabLst>
            </a:pPr>
            <a:r>
              <a:rPr lang="en-US" sz="4000" b="0" u="none" strike="noStrike" dirty="0">
                <a:solidFill>
                  <a:srgbClr val="FFFFFF"/>
                </a:solidFill>
                <a:effectLst/>
                <a:uFillTx/>
                <a:latin typeface="Calibri"/>
                <a:ea typeface="Goldman"/>
              </a:rPr>
              <a:t>Campot Architecture</a:t>
            </a:r>
            <a:endParaRPr lang="fr-FR" sz="4000" b="0" u="none" strike="noStrike" dirty="0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85" name="PlaceHolder 2"/>
          <p:cNvSpPr>
            <a:spLocks noGrp="1"/>
          </p:cNvSpPr>
          <p:nvPr>
            <p:ph type="subTitle"/>
          </p:nvPr>
        </p:nvSpPr>
        <p:spPr>
          <a:xfrm>
            <a:off x="2789868" y="3486927"/>
            <a:ext cx="5886000" cy="1608101"/>
          </a:xfrm>
          <a:prstGeom prst="rect">
            <a:avLst/>
          </a:prstGeom>
          <a:noFill/>
          <a:ln w="0">
            <a:noFill/>
          </a:ln>
        </p:spPr>
        <p:txBody>
          <a:bodyPr lIns="91440" tIns="91440" rIns="91440" bIns="91440" anchor="t">
            <a:normAutofit/>
          </a:bodyPr>
          <a:lstStyle/>
          <a:p>
            <a:pPr indent="0">
              <a:lnSpc>
                <a:spcPct val="120000"/>
              </a:lnSpc>
              <a:buNone/>
              <a:tabLst>
                <a:tab pos="0" algn="l"/>
              </a:tabLst>
            </a:pPr>
            <a:r>
              <a:rPr lang="en-US" sz="1200" b="0" u="none" strike="noStrike" dirty="0">
                <a:solidFill>
                  <a:srgbClr val="FFFFFF"/>
                </a:solidFill>
                <a:effectLst/>
                <a:uFillTx/>
                <a:latin typeface="Calibri"/>
                <a:ea typeface="Albert Sans"/>
              </a:rPr>
              <a:t>The Cambot system integrates a </a:t>
            </a:r>
            <a:r>
              <a:rPr lang="en-US" sz="1200" b="1" u="none" strike="noStrike" dirty="0">
                <a:solidFill>
                  <a:srgbClr val="FFFFFF"/>
                </a:solidFill>
                <a:effectLst/>
                <a:uFillTx/>
                <a:latin typeface="Calibri"/>
                <a:ea typeface="Albert Sans"/>
              </a:rPr>
              <a:t>Remote control</a:t>
            </a:r>
            <a:r>
              <a:rPr lang="en-US" sz="1200" b="0" u="none" strike="noStrike" dirty="0">
                <a:solidFill>
                  <a:srgbClr val="FFFFFF"/>
                </a:solidFill>
                <a:effectLst/>
                <a:uFillTx/>
                <a:latin typeface="Calibri"/>
                <a:ea typeface="Albert Sans"/>
              </a:rPr>
              <a:t> (Arduino Nano + NRF24L01) with receivers and controllers (Arduino Uno and Mega) managing motors. Parallel AI control is handled by a </a:t>
            </a:r>
            <a:r>
              <a:rPr lang="en-US" sz="1200" b="1" u="none" strike="noStrike" dirty="0">
                <a:solidFill>
                  <a:srgbClr val="FFFFFF"/>
                </a:solidFill>
                <a:effectLst/>
                <a:uFillTx/>
                <a:latin typeface="Calibri"/>
                <a:ea typeface="Albert Sans"/>
              </a:rPr>
              <a:t>Raspberry Pi 5</a:t>
            </a:r>
            <a:r>
              <a:rPr lang="en-US" sz="1200" b="0" u="none" strike="noStrike" dirty="0">
                <a:solidFill>
                  <a:srgbClr val="FFFFFF"/>
                </a:solidFill>
                <a:effectLst/>
                <a:uFillTx/>
                <a:latin typeface="Calibri"/>
                <a:ea typeface="Albert Sans"/>
              </a:rPr>
              <a:t> and </a:t>
            </a:r>
            <a:r>
              <a:rPr lang="en-US" sz="1200" b="1" u="none" strike="noStrike" dirty="0">
                <a:solidFill>
                  <a:srgbClr val="FFFFFF"/>
                </a:solidFill>
                <a:effectLst/>
                <a:uFillTx/>
                <a:latin typeface="Calibri"/>
                <a:ea typeface="Albert Sans"/>
              </a:rPr>
              <a:t>OAK-D camera</a:t>
            </a:r>
            <a:r>
              <a:rPr lang="en-US" sz="1200" b="0" u="none" strike="noStrike" dirty="0">
                <a:solidFill>
                  <a:srgbClr val="FFFFFF"/>
                </a:solidFill>
                <a:effectLst/>
                <a:uFillTx/>
                <a:latin typeface="Calibri"/>
                <a:ea typeface="Albert Sans"/>
              </a:rPr>
              <a:t>.</a:t>
            </a:r>
            <a:endParaRPr lang="en-US" sz="1200" b="0" u="none" strike="noStrike" dirty="0">
              <a:solidFill>
                <a:srgbClr val="FFFFFF"/>
              </a:solidFill>
              <a:effectLst/>
              <a:uFillTx/>
              <a:latin typeface="OpenSymbol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A33F0B1C-2E1F-2595-AD9A-92D97E5359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6311" y="1216908"/>
            <a:ext cx="2682646" cy="173554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8064987-90BA-443C-2498-02099E3F29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0086" y="547516"/>
            <a:ext cx="5559905" cy="1355400"/>
          </a:xfrm>
        </p:spPr>
        <p:txBody>
          <a:bodyPr/>
          <a:lstStyle/>
          <a:p>
            <a:pPr algn="ctr"/>
            <a:r>
              <a:rPr lang="en-US" dirty="0"/>
              <a:t>Campot advantages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6B15AF6F-08CF-9F8E-BAF0-00E8545F0491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3485746" y="1902916"/>
            <a:ext cx="2653795" cy="2777576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1200" dirty="0"/>
              <a:t>Dual Control Mode.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12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1200" dirty="0"/>
              <a:t>AI-Powered Tracking.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12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1200" dirty="0"/>
              <a:t>Gesture recognition. 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12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1200" dirty="0"/>
              <a:t>Seamless Mode Switching.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12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1200" dirty="0"/>
              <a:t>Real-Time Feedback.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12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1200" dirty="0"/>
              <a:t>Obstacle Avoidance.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12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1200" dirty="0"/>
              <a:t>Stable Power Distribution.</a:t>
            </a:r>
          </a:p>
        </p:txBody>
      </p:sp>
    </p:spTree>
    <p:extLst>
      <p:ext uri="{BB962C8B-B14F-4D97-AF65-F5344CB8AC3E}">
        <p14:creationId xmlns:p14="http://schemas.microsoft.com/office/powerpoint/2010/main" val="2873473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A8ECDAF-2B79-A92B-BFE3-C668A6DB76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8223" y="560487"/>
            <a:ext cx="5229896" cy="793145"/>
          </a:xfrm>
        </p:spPr>
        <p:txBody>
          <a:bodyPr/>
          <a:lstStyle/>
          <a:p>
            <a:r>
              <a:rPr lang="en-US" dirty="0"/>
              <a:t>Campot advantages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C02F1F2A-D1ED-71B3-23B0-477010595378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3657600" y="2021305"/>
            <a:ext cx="3066334" cy="2158260"/>
          </a:xfrm>
        </p:spPr>
        <p:txBody>
          <a:bodyPr>
            <a:normAutofit/>
          </a:bodyPr>
          <a:lstStyle/>
          <a:p>
            <a:pPr fontAlgn="base">
              <a:buFont typeface="Wingdings" panose="05000000000000000000" pitchFamily="2" charset="2"/>
              <a:buChar char="Ø"/>
            </a:pPr>
            <a:r>
              <a:rPr lang="en-US" sz="1200" dirty="0"/>
              <a:t>Intelligent Lost-Target Recovery.</a:t>
            </a:r>
          </a:p>
          <a:p>
            <a:pPr fontAlgn="base"/>
            <a:endParaRPr lang="en-US" sz="1200" dirty="0"/>
          </a:p>
          <a:p>
            <a:pPr fontAlgn="base">
              <a:buFont typeface="Wingdings" panose="05000000000000000000" pitchFamily="2" charset="2"/>
              <a:buChar char="Ø"/>
            </a:pPr>
            <a:r>
              <a:rPr lang="en-US" sz="1200" dirty="0"/>
              <a:t>Safe Startup Sequence.</a:t>
            </a:r>
          </a:p>
          <a:p>
            <a:pPr fontAlgn="base">
              <a:buFont typeface="Wingdings" panose="05000000000000000000" pitchFamily="2" charset="2"/>
              <a:buChar char="Ø"/>
            </a:pPr>
            <a:endParaRPr lang="en-US" sz="1200" dirty="0"/>
          </a:p>
          <a:p>
            <a:pPr fontAlgn="base">
              <a:buFont typeface="Wingdings" panose="05000000000000000000" pitchFamily="2" charset="2"/>
              <a:buChar char="Ø"/>
            </a:pPr>
            <a:r>
              <a:rPr lang="en-US" sz="1200" dirty="0"/>
              <a:t>Omni-Wheel Mobility.</a:t>
            </a:r>
          </a:p>
          <a:p>
            <a:pPr fontAlgn="base">
              <a:buFont typeface="Wingdings" panose="05000000000000000000" pitchFamily="2" charset="2"/>
              <a:buChar char="Ø"/>
            </a:pPr>
            <a:endParaRPr lang="en-US" sz="1200" dirty="0"/>
          </a:p>
          <a:p>
            <a:pPr fontAlgn="base">
              <a:buFont typeface="Wingdings" panose="05000000000000000000" pitchFamily="2" charset="2"/>
              <a:buChar char="Ø"/>
            </a:pPr>
            <a:r>
              <a:rPr lang="en-US" sz="1200" dirty="0"/>
              <a:t>Human-Friendly </a:t>
            </a:r>
            <a:r>
              <a:rPr lang="en-US" sz="1200" dirty="0" smtClean="0"/>
              <a:t> Interaction.</a:t>
            </a:r>
            <a:endParaRPr lang="en-US" sz="1200" dirty="0"/>
          </a:p>
          <a:p>
            <a:pPr marL="0" indent="0">
              <a:buNone/>
            </a:pP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909388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8B81A56-82F9-F5CE-C799-F2B33BA616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65768" y="135006"/>
            <a:ext cx="5286965" cy="751894"/>
          </a:xfrm>
        </p:spPr>
        <p:txBody>
          <a:bodyPr/>
          <a:lstStyle/>
          <a:p>
            <a:r>
              <a:rPr lang="en-US" dirty="0"/>
              <a:t>System Architecture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66C4E2C5-64EE-85B3-C3C1-17F94597C1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7968" y="889617"/>
            <a:ext cx="4262563" cy="4219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8320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ology Innovations by Slidesgo">
  <a:themeElements>
    <a:clrScheme name="Simple Light">
      <a:dk1>
        <a:srgbClr val="FFFFFF"/>
      </a:dk1>
      <a:lt1>
        <a:srgbClr val="000000"/>
      </a:lt1>
      <a:dk2>
        <a:srgbClr val="52297B"/>
      </a:dk2>
      <a:lt2>
        <a:srgbClr val="70E0FF"/>
      </a:lt2>
      <a:accent1>
        <a:srgbClr val="C340FF"/>
      </a:accent1>
      <a:accent2>
        <a:srgbClr val="5F5FF6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lidesgo Final Pages">
  <a:themeElements>
    <a:clrScheme name="Simple Light">
      <a:dk1>
        <a:srgbClr val="FFFFFF"/>
      </a:dk1>
      <a:lt1>
        <a:srgbClr val="22244E"/>
      </a:lt1>
      <a:dk2>
        <a:srgbClr val="503259"/>
      </a:dk2>
      <a:lt2>
        <a:srgbClr val="765186"/>
      </a:lt2>
      <a:accent1>
        <a:srgbClr val="B07CC6"/>
      </a:accent1>
      <a:accent2>
        <a:srgbClr val="FAF6E7"/>
      </a:accent2>
      <a:accent3>
        <a:srgbClr val="E3DFD2"/>
      </a:accent3>
      <a:accent4>
        <a:srgbClr val="FFFFFF"/>
      </a:accent4>
      <a:accent5>
        <a:srgbClr val="FFFFFF"/>
      </a:accent5>
      <a:accent6>
        <a:srgbClr val="FFFFFF"/>
      </a:accent6>
      <a:hlink>
        <a:srgbClr val="765186"/>
      </a:hlink>
      <a:folHlink>
        <a:srgbClr val="0097A7"/>
      </a:folHlink>
    </a:clrScheme>
    <a:fontScheme name="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509</TotalTime>
  <Words>382</Words>
  <Application>Microsoft Office PowerPoint</Application>
  <PresentationFormat>On-screen Show (16:9)</PresentationFormat>
  <Paragraphs>100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9" baseType="lpstr">
      <vt:lpstr>Albert Sans</vt:lpstr>
      <vt:lpstr>Arial</vt:lpstr>
      <vt:lpstr>Calibri</vt:lpstr>
      <vt:lpstr>Goldman</vt:lpstr>
      <vt:lpstr>Open Sans</vt:lpstr>
      <vt:lpstr>OpenSymbol</vt:lpstr>
      <vt:lpstr>Symbol</vt:lpstr>
      <vt:lpstr>Wingdings</vt:lpstr>
      <vt:lpstr>Technology Innovations by Slidesgo</vt:lpstr>
      <vt:lpstr>Slidesgo Final Pages</vt:lpstr>
      <vt:lpstr>Cambot</vt:lpstr>
      <vt:lpstr>Introduction</vt:lpstr>
      <vt:lpstr>Project Overview</vt:lpstr>
      <vt:lpstr>Concept and Motivation</vt:lpstr>
      <vt:lpstr>Key Objectives</vt:lpstr>
      <vt:lpstr>Campot Architecture</vt:lpstr>
      <vt:lpstr>Campot advantages</vt:lpstr>
      <vt:lpstr>Campot advantages</vt:lpstr>
      <vt:lpstr>System Architecture</vt:lpstr>
      <vt:lpstr>Hardware Details</vt:lpstr>
      <vt:lpstr>Components:</vt:lpstr>
      <vt:lpstr>Components:</vt:lpstr>
      <vt:lpstr>Components:</vt:lpstr>
      <vt:lpstr>Components:</vt:lpstr>
      <vt:lpstr>Components:</vt:lpstr>
      <vt:lpstr>Components:</vt:lpstr>
      <vt:lpstr>   Implementation challenges</vt:lpstr>
      <vt:lpstr>Future Features</vt:lpstr>
      <vt:lpstr>Conclusions</vt:lpstr>
    </vt:vector>
  </TitlesOfParts>
  <Company>Microsoft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Cambot</dc:title>
  <cp:lastModifiedBy>عبد الكريم ابو زهرة</cp:lastModifiedBy>
  <cp:revision>17</cp:revision>
  <dcterms:modified xsi:type="dcterms:W3CDTF">2025-09-10T14:07:23Z</dcterms:modified>
</cp:coreProperties>
</file>

<file path=docProps/core0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2025-09-04T09:38:48Z</dcterms:created>
  <dc:creator>Unknown Creator</dc:creator>
  <dc:description/>
  <dc:language>en-US</dc:language>
  <cp:lastModifiedBy>Unknown Creator</cp:lastModifiedBy>
  <dcterms:modified xsi:type="dcterms:W3CDTF">2025-09-04T09:38:48Z</dcterms:modified>
  <cp:revision>0</cp:revision>
  <dc:subject/>
  <dc:title>Untitled 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lides">
    <vt:r8>12</vt:r8>
  </property>
</Properties>
</file>