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ar-J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3DA48-75F9-4AFE-AE5F-63AB7DC39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78B292-E8BF-4809-8FB7-7E8B80C575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D620A-7466-42C1-8843-C9CB596D8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8E477C-981A-41C4-9B74-9BDB4397E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46E88-0AE8-4C5B-8722-1A713DAE4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24043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40949-45FA-4AD9-8904-0392519A7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8A00D8-A9A7-4866-87F0-C79791BF5D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DEC3B-8D0A-49F1-8376-EE72A7499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E4998-AD2E-4B67-9F2C-1ACF262D8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F20BB-774E-48E6-B8C0-9D679EDEB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947345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B43C95-894C-45F1-AACD-4D8401B533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B07C52-57BD-4739-8326-D7C480850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7D5EC-BFF7-4711-A778-F714497DD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82866-9571-4775-B530-C0920B820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01659-D681-4ADF-A3FE-7ADC41DFF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28261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16D23-BBDD-4FD7-BCE4-3F34668C9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2C8A2-B968-4854-AC08-0100B51C5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67D00-CAFE-4FB0-ADEB-21254E9A0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52C23-A0CC-4D56-8A69-464832AD9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DFF42-807A-4DBD-8D55-01CE56641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9995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538AF-6E54-4832-8368-33E588DE4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D4EC7-047B-48EE-94F7-609E04993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30007-C170-4A01-B6B4-90BDECF84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C1FC4-1DE0-476C-93E3-433AC9AA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9FEAB-4AA5-4207-B25C-9C885DEEA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5864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6CD09-02D2-444B-B960-789A3BD51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D599F-10D9-4A07-9DA9-843B9626B4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0898D3-75B9-457A-BF48-5EFA3CCDC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D9672-BD6D-4006-B8C1-8139F78C9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797902-5877-4B85-AB17-831CBBA8B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056A1F-85D1-45A9-8A97-39CE578C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78559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3F223-6386-4002-A255-AFFBC939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77D4DB-8E65-4CB1-81C7-C9ABD26B9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372199-90DE-4D9F-82B4-62A0C55BF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1C15C8-D977-43FE-BA1A-05F0C8623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C1A26D-F2A8-47DF-875F-4EA53C26C6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F66EDB-EC31-463D-9ED1-1BDD3A810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07995C-20A2-4A79-A7FA-CF4C54665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D0F5A1-0B43-4E0C-944C-40D1E1FCC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05258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B1C60-979F-4626-97DE-D75C4CE5C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BC19B5-D0CA-499D-BDDA-C0D3B19A0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5E9246-CDD6-46D0-9D5A-2D5A2ECD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9DD929-0C59-4922-895A-7862F2F7D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751472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43D6FD-8D4F-4331-BFF8-7092E3473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A0F801-45E1-4473-9D8B-25587CC43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0A725F-2368-4FC8-B304-9FC6C54B9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737271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E318E-DCD4-44DA-A3C5-B3645FFB6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AABC4-EC8F-4950-BA76-C226A935B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E91221-9027-44A2-A58D-E114A01E7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B45978-9142-4B9C-AE92-BC6207C6B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F75118-9FB3-4268-A90B-77D4B5D1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BB95C7-2984-480E-84AB-7AA779A38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33005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4F4A9-4A6B-4487-A862-45E5E8934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8B2610-4765-4DD4-9D29-5074C6DE8F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EB755F-6310-418A-92D6-47AA3D2BD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43E56-0F8B-43CC-9EA9-D1071D934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E6C185-6263-4951-92E2-F5E32889E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E910F-A504-4F92-B419-425B97D68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62703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74F39A-BB59-4FEF-AD02-C2F67F07D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J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D7296-856F-4D6D-92E1-5B1E0FE62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J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5BBC3-ECCA-4F5A-825C-EF999F49AD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B8DC7-21E3-4F1A-B1AE-CF14BDA7397D}" type="datetimeFigureOut">
              <a:rPr lang="ar-JO" smtClean="0"/>
              <a:t>20/09/1439</a:t>
            </a:fld>
            <a:endParaRPr lang="ar-J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CAE37-11D9-4BB8-9E92-69AE9DD47C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AF289-7886-4BD9-903D-F777BA7FF8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50EB7-1B11-446A-9E3C-FAA7D51932F6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373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6A36-2802-40A3-987C-0DF5B0DD8C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Claw machine project</a:t>
            </a:r>
            <a:endParaRPr lang="ar-JO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930652-7CE4-457E-97BE-1BCCCAAB89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651537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A52DF-FA39-4F7E-A339-50BB94270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E6245-137F-4AA6-AA8A-5A38A7319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  <a:p>
            <a:r>
              <a:rPr lang="en-US" dirty="0"/>
              <a:t>Objectives</a:t>
            </a:r>
          </a:p>
          <a:p>
            <a:r>
              <a:rPr lang="en-US" dirty="0"/>
              <a:t>System component</a:t>
            </a:r>
          </a:p>
          <a:p>
            <a:r>
              <a:rPr lang="en-US" dirty="0"/>
              <a:t>The way it works</a:t>
            </a:r>
          </a:p>
          <a:p>
            <a:r>
              <a:rPr lang="en-US" dirty="0"/>
              <a:t>Demo </a:t>
            </a:r>
          </a:p>
          <a:p>
            <a:r>
              <a:rPr lang="en-US" dirty="0"/>
              <a:t>Future work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009275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64E2C-5CD1-4321-993A-506E7405B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575F7-0A8D-4A0D-ACCF-C88CE0923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system is a claw machine game which manipulated by a joystick and Bluetooth for grapping dolls in a specific time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954221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21FF0-2979-449C-990C-F906DE81E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04569-DB9F-4E1C-B867-ABEED3F4E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 </a:t>
            </a:r>
          </a:p>
          <a:p>
            <a:r>
              <a:rPr lang="en-US" dirty="0"/>
              <a:t>Increasing analyzing skills and concentration </a:t>
            </a:r>
          </a:p>
          <a:p>
            <a:r>
              <a:rPr lang="en-US" dirty="0"/>
              <a:t>Time management </a:t>
            </a:r>
          </a:p>
          <a:p>
            <a:r>
              <a:rPr lang="en-US" dirty="0"/>
              <a:t>Challenge spirit </a:t>
            </a:r>
          </a:p>
        </p:txBody>
      </p:sp>
    </p:spTree>
    <p:extLst>
      <p:ext uri="{BB962C8B-B14F-4D97-AF65-F5344CB8AC3E}">
        <p14:creationId xmlns:p14="http://schemas.microsoft.com/office/powerpoint/2010/main" val="528519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E8631-F107-49E4-994C-319119EEA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EF5BF-62AC-4081-B067-605CD7C1B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Tools </a:t>
            </a:r>
          </a:p>
          <a:p>
            <a:pPr marL="0" indent="0">
              <a:buNone/>
            </a:pPr>
            <a:r>
              <a:rPr lang="en-US" dirty="0"/>
              <a:t>Arduino mega </a:t>
            </a:r>
          </a:p>
          <a:p>
            <a:pPr marL="0" indent="0">
              <a:buNone/>
            </a:pPr>
            <a:r>
              <a:rPr lang="en-US" dirty="0"/>
              <a:t>Arduino IDE 1.8 </a:t>
            </a:r>
          </a:p>
          <a:p>
            <a:pPr marL="0" indent="0">
              <a:buNone/>
            </a:pPr>
            <a:r>
              <a:rPr lang="en-US" dirty="0"/>
              <a:t>BLUETOOTH </a:t>
            </a:r>
          </a:p>
          <a:p>
            <a:r>
              <a:rPr lang="en-US" dirty="0"/>
              <a:t>Language </a:t>
            </a:r>
          </a:p>
          <a:p>
            <a:pPr marL="0" indent="0">
              <a:buNone/>
            </a:pPr>
            <a:r>
              <a:rPr lang="en-US" dirty="0"/>
              <a:t>C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32156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4690B-1B1E-4169-8BEF-D7B71F6C2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component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D52DC4-439C-471D-960F-C2180D651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Bluetooth </a:t>
            </a:r>
          </a:p>
          <a:p>
            <a:r>
              <a:rPr lang="en-US" dirty="0"/>
              <a:t>Joystick </a:t>
            </a:r>
          </a:p>
          <a:p>
            <a:r>
              <a:rPr lang="en-US" dirty="0"/>
              <a:t>Arduino</a:t>
            </a:r>
          </a:p>
          <a:p>
            <a:r>
              <a:rPr lang="en-US" dirty="0"/>
              <a:t>Gripper</a:t>
            </a:r>
          </a:p>
          <a:p>
            <a:r>
              <a:rPr lang="en-US" dirty="0"/>
              <a:t>Stepper </a:t>
            </a:r>
          </a:p>
          <a:p>
            <a:r>
              <a:rPr lang="en-US" dirty="0"/>
              <a:t>Linear bearing and rods </a:t>
            </a:r>
          </a:p>
          <a:p>
            <a:r>
              <a:rPr lang="en-US" dirty="0"/>
              <a:t>GT3 belt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823640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C59C9-5D8B-4D50-8A9C-4D0A3FA2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way it works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CDF7A-7B3D-42AB-A7CC-EB83BBBDD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386383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E924C-3590-4E38-8AC5-FF8E11CA3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 </a:t>
            </a:r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4FC2F-944B-4CC5-A00C-59086119F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Lcd</a:t>
            </a:r>
            <a:r>
              <a:rPr lang="en-US" dirty="0"/>
              <a:t> </a:t>
            </a:r>
          </a:p>
          <a:p>
            <a:r>
              <a:rPr lang="en-US" dirty="0"/>
              <a:t>Music </a:t>
            </a:r>
          </a:p>
          <a:p>
            <a:r>
              <a:rPr lang="en-US" dirty="0"/>
              <a:t>Sensor </a:t>
            </a:r>
          </a:p>
          <a:p>
            <a:r>
              <a:rPr lang="en-US" dirty="0"/>
              <a:t>Money vending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024864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8FBEA-9C09-4F10-BA5A-7D736FF51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0815ED-1DF7-4FCA-A8DC-9D3F3A309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Any questions </a:t>
            </a:r>
            <a:endParaRPr lang="ar-JO" sz="4800" dirty="0"/>
          </a:p>
        </p:txBody>
      </p:sp>
    </p:spTree>
    <p:extLst>
      <p:ext uri="{BB962C8B-B14F-4D97-AF65-F5344CB8AC3E}">
        <p14:creationId xmlns:p14="http://schemas.microsoft.com/office/powerpoint/2010/main" val="1799223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85</Words>
  <Application>Microsoft Office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Claw machine project</vt:lpstr>
      <vt:lpstr>outline</vt:lpstr>
      <vt:lpstr>Introduction </vt:lpstr>
      <vt:lpstr>objectives</vt:lpstr>
      <vt:lpstr>Technology </vt:lpstr>
      <vt:lpstr>System component</vt:lpstr>
      <vt:lpstr>The way it works </vt:lpstr>
      <vt:lpstr>Future work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Claw machine project</dc:title>
  <dc:creator>ya.nafez1211234@outlook.com</dc:creator>
  <cp:lastModifiedBy>ya.nafez1211234@outlook.com</cp:lastModifiedBy>
  <cp:revision>2</cp:revision>
  <dcterms:created xsi:type="dcterms:W3CDTF">2018-06-03T16:07:30Z</dcterms:created>
  <dcterms:modified xsi:type="dcterms:W3CDTF">2018-06-03T16:31:07Z</dcterms:modified>
</cp:coreProperties>
</file>