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y="5143500" cx="9144000"/>
  <p:notesSz cx="6858000" cy="9144000"/>
  <p:embeddedFontLst>
    <p:embeddedFont>
      <p:font typeface="Ubuntu"/>
      <p:regular r:id="rId35"/>
      <p:bold r:id="rId36"/>
      <p:italic r:id="rId37"/>
      <p:boldItalic r:id="rId38"/>
    </p:embeddedFont>
    <p:embeddedFont>
      <p:font typeface="Bebas Neue"/>
      <p:regular r:id="rId39"/>
    </p:embeddedFont>
    <p:embeddedFont>
      <p:font typeface="Advent Pro"/>
      <p:regular r:id="rId40"/>
      <p:bold r:id="rId41"/>
    </p:embeddedFont>
    <p:embeddedFont>
      <p:font typeface="Comfortaa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dventPro-regular.fntdata"/><Relationship Id="rId20" Type="http://schemas.openxmlformats.org/officeDocument/2006/relationships/slide" Target="slides/slide16.xml"/><Relationship Id="rId42" Type="http://schemas.openxmlformats.org/officeDocument/2006/relationships/font" Target="fonts/Comfortaa-regular.fntdata"/><Relationship Id="rId41" Type="http://schemas.openxmlformats.org/officeDocument/2006/relationships/font" Target="fonts/AdventPro-bold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schemas.openxmlformats.org/officeDocument/2006/relationships/font" Target="fonts/Comfortaa-bold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Ubuntu-regular.fntdata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font" Target="fonts/Ubuntu-italic.fntdata"/><Relationship Id="rId14" Type="http://schemas.openxmlformats.org/officeDocument/2006/relationships/slide" Target="slides/slide10.xml"/><Relationship Id="rId36" Type="http://schemas.openxmlformats.org/officeDocument/2006/relationships/font" Target="fonts/Ubuntu-bold.fntdata"/><Relationship Id="rId17" Type="http://schemas.openxmlformats.org/officeDocument/2006/relationships/slide" Target="slides/slide13.xml"/><Relationship Id="rId39" Type="http://schemas.openxmlformats.org/officeDocument/2006/relationships/font" Target="fonts/BebasNeue-regular.fntdata"/><Relationship Id="rId16" Type="http://schemas.openxmlformats.org/officeDocument/2006/relationships/slide" Target="slides/slide12.xml"/><Relationship Id="rId38" Type="http://schemas.openxmlformats.org/officeDocument/2006/relationships/font" Target="fonts/Ubuntu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aa096fe662_0_1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aa096fe662_0_1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b2adbb4b9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b2adbb4b9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b2d550ee8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b2d550ee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aa096fe662_0_15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aa096fe662_0_1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aa096fe662_0_1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aa096fe662_0_1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b2f49b66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b2f49b66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b2c0dd72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b2c0dd72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b2c0dd72ef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b2c0dd72e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b2c0dd72ef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3" name="Google Shape;773;gb2c0dd72e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b2c0dd72ef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b2c0dd72ef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aa98246de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aa98246de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b2c0dd72e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b2c0dd72e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b2c0dd72e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b2c0dd72e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b2c0dd72e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4" name="Google Shape;814;gb2c0dd72e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b2c0dd72ef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b2c0dd72ef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b2c0dd72ef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b2c0dd72ef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b2c0dd72ef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3" name="Google Shape;863;gb2c0dd72ef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b2c0dd72ef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2" name="Google Shape;872;gb2c0dd72e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b2c0dd72ef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7" name="Google Shape;877;gb2c0dd72ef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gb2e554d5a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8" name="Google Shape;888;gb2e554d5a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b2c0dd72ef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4" name="Google Shape;894;gb2c0dd72ef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a9b2eb27d1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a9b2eb27d1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a2a60ea939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a2a60ea939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b2adbb4b95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b2adbb4b95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aa096fe662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aa096fe662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b2e554d5a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b2e554d5a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b2d550ee8b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b2d550ee8b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aa096fe662_0_8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aa096fe662_0_8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aa096fe662_0_1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aa096fe662_0_1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" TargetMode="Externa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98695" y="595831"/>
            <a:ext cx="636241" cy="604657"/>
          </a:xfrm>
          <a:custGeom>
            <a:rect b="b" l="l" r="r" t="t"/>
            <a:pathLst>
              <a:path extrusionOk="0" fill="none" h="13937" w="14665">
                <a:moveTo>
                  <a:pt x="4340" y="837"/>
                </a:moveTo>
                <a:lnTo>
                  <a:pt x="4340" y="837"/>
                </a:lnTo>
                <a:lnTo>
                  <a:pt x="3963" y="1025"/>
                </a:lnTo>
                <a:lnTo>
                  <a:pt x="3586" y="1241"/>
                </a:lnTo>
                <a:lnTo>
                  <a:pt x="3235" y="1484"/>
                </a:lnTo>
                <a:lnTo>
                  <a:pt x="2858" y="1780"/>
                </a:lnTo>
                <a:lnTo>
                  <a:pt x="2508" y="2103"/>
                </a:lnTo>
                <a:lnTo>
                  <a:pt x="2157" y="2454"/>
                </a:lnTo>
                <a:lnTo>
                  <a:pt x="1807" y="2831"/>
                </a:lnTo>
                <a:lnTo>
                  <a:pt x="1483" y="3209"/>
                </a:lnTo>
                <a:lnTo>
                  <a:pt x="1187" y="3640"/>
                </a:lnTo>
                <a:lnTo>
                  <a:pt x="917" y="4044"/>
                </a:lnTo>
                <a:lnTo>
                  <a:pt x="675" y="4476"/>
                </a:lnTo>
                <a:lnTo>
                  <a:pt x="459" y="4907"/>
                </a:lnTo>
                <a:lnTo>
                  <a:pt x="297" y="5365"/>
                </a:lnTo>
                <a:lnTo>
                  <a:pt x="162" y="5796"/>
                </a:lnTo>
                <a:lnTo>
                  <a:pt x="55" y="6228"/>
                </a:lnTo>
                <a:lnTo>
                  <a:pt x="1" y="6632"/>
                </a:lnTo>
                <a:lnTo>
                  <a:pt x="1" y="6632"/>
                </a:lnTo>
                <a:lnTo>
                  <a:pt x="1" y="7063"/>
                </a:lnTo>
                <a:lnTo>
                  <a:pt x="1" y="7468"/>
                </a:lnTo>
                <a:lnTo>
                  <a:pt x="55" y="7872"/>
                </a:lnTo>
                <a:lnTo>
                  <a:pt x="135" y="8276"/>
                </a:lnTo>
                <a:lnTo>
                  <a:pt x="216" y="8681"/>
                </a:lnTo>
                <a:lnTo>
                  <a:pt x="351" y="9058"/>
                </a:lnTo>
                <a:lnTo>
                  <a:pt x="486" y="9435"/>
                </a:lnTo>
                <a:lnTo>
                  <a:pt x="675" y="9813"/>
                </a:lnTo>
                <a:lnTo>
                  <a:pt x="863" y="10190"/>
                </a:lnTo>
                <a:lnTo>
                  <a:pt x="1079" y="10540"/>
                </a:lnTo>
                <a:lnTo>
                  <a:pt x="1322" y="10864"/>
                </a:lnTo>
                <a:lnTo>
                  <a:pt x="1564" y="11187"/>
                </a:lnTo>
                <a:lnTo>
                  <a:pt x="1861" y="11511"/>
                </a:lnTo>
                <a:lnTo>
                  <a:pt x="2130" y="11807"/>
                </a:lnTo>
                <a:lnTo>
                  <a:pt x="2454" y="12077"/>
                </a:lnTo>
                <a:lnTo>
                  <a:pt x="2777" y="12320"/>
                </a:lnTo>
                <a:lnTo>
                  <a:pt x="2777" y="12320"/>
                </a:lnTo>
                <a:lnTo>
                  <a:pt x="3128" y="12562"/>
                </a:lnTo>
                <a:lnTo>
                  <a:pt x="3478" y="12778"/>
                </a:lnTo>
                <a:lnTo>
                  <a:pt x="3828" y="12966"/>
                </a:lnTo>
                <a:lnTo>
                  <a:pt x="4206" y="13155"/>
                </a:lnTo>
                <a:lnTo>
                  <a:pt x="4583" y="13317"/>
                </a:lnTo>
                <a:lnTo>
                  <a:pt x="4987" y="13452"/>
                </a:lnTo>
                <a:lnTo>
                  <a:pt x="5365" y="13586"/>
                </a:lnTo>
                <a:lnTo>
                  <a:pt x="5769" y="13694"/>
                </a:lnTo>
                <a:lnTo>
                  <a:pt x="6173" y="13775"/>
                </a:lnTo>
                <a:lnTo>
                  <a:pt x="6578" y="13856"/>
                </a:lnTo>
                <a:lnTo>
                  <a:pt x="6982" y="13910"/>
                </a:lnTo>
                <a:lnTo>
                  <a:pt x="7386" y="13937"/>
                </a:lnTo>
                <a:lnTo>
                  <a:pt x="7791" y="13937"/>
                </a:lnTo>
                <a:lnTo>
                  <a:pt x="8222" y="13937"/>
                </a:lnTo>
                <a:lnTo>
                  <a:pt x="8626" y="13910"/>
                </a:lnTo>
                <a:lnTo>
                  <a:pt x="9031" y="13883"/>
                </a:lnTo>
                <a:lnTo>
                  <a:pt x="9031" y="13883"/>
                </a:lnTo>
                <a:lnTo>
                  <a:pt x="9624" y="13802"/>
                </a:lnTo>
                <a:lnTo>
                  <a:pt x="10217" y="13667"/>
                </a:lnTo>
                <a:lnTo>
                  <a:pt x="10783" y="13506"/>
                </a:lnTo>
                <a:lnTo>
                  <a:pt x="11349" y="13317"/>
                </a:lnTo>
                <a:lnTo>
                  <a:pt x="11861" y="13047"/>
                </a:lnTo>
                <a:lnTo>
                  <a:pt x="12373" y="12751"/>
                </a:lnTo>
                <a:lnTo>
                  <a:pt x="12616" y="12562"/>
                </a:lnTo>
                <a:lnTo>
                  <a:pt x="12831" y="12400"/>
                </a:lnTo>
                <a:lnTo>
                  <a:pt x="13047" y="12185"/>
                </a:lnTo>
                <a:lnTo>
                  <a:pt x="13263" y="11969"/>
                </a:lnTo>
                <a:lnTo>
                  <a:pt x="13263" y="11969"/>
                </a:lnTo>
                <a:lnTo>
                  <a:pt x="13478" y="11726"/>
                </a:lnTo>
                <a:lnTo>
                  <a:pt x="13667" y="11457"/>
                </a:lnTo>
                <a:lnTo>
                  <a:pt x="13829" y="11187"/>
                </a:lnTo>
                <a:lnTo>
                  <a:pt x="13990" y="10918"/>
                </a:lnTo>
                <a:lnTo>
                  <a:pt x="14125" y="10621"/>
                </a:lnTo>
                <a:lnTo>
                  <a:pt x="14260" y="10325"/>
                </a:lnTo>
                <a:lnTo>
                  <a:pt x="14368" y="10028"/>
                </a:lnTo>
                <a:lnTo>
                  <a:pt x="14449" y="9705"/>
                </a:lnTo>
                <a:lnTo>
                  <a:pt x="14583" y="9058"/>
                </a:lnTo>
                <a:lnTo>
                  <a:pt x="14637" y="8411"/>
                </a:lnTo>
                <a:lnTo>
                  <a:pt x="14664" y="7764"/>
                </a:lnTo>
                <a:lnTo>
                  <a:pt x="14637" y="7117"/>
                </a:lnTo>
                <a:lnTo>
                  <a:pt x="14637" y="7117"/>
                </a:lnTo>
                <a:lnTo>
                  <a:pt x="14583" y="6659"/>
                </a:lnTo>
                <a:lnTo>
                  <a:pt x="14503" y="6201"/>
                </a:lnTo>
                <a:lnTo>
                  <a:pt x="14395" y="5769"/>
                </a:lnTo>
                <a:lnTo>
                  <a:pt x="14260" y="5338"/>
                </a:lnTo>
                <a:lnTo>
                  <a:pt x="14125" y="4907"/>
                </a:lnTo>
                <a:lnTo>
                  <a:pt x="13964" y="4502"/>
                </a:lnTo>
                <a:lnTo>
                  <a:pt x="13775" y="4098"/>
                </a:lnTo>
                <a:lnTo>
                  <a:pt x="13559" y="3721"/>
                </a:lnTo>
                <a:lnTo>
                  <a:pt x="13317" y="3343"/>
                </a:lnTo>
                <a:lnTo>
                  <a:pt x="13074" y="2966"/>
                </a:lnTo>
                <a:lnTo>
                  <a:pt x="12804" y="2616"/>
                </a:lnTo>
                <a:lnTo>
                  <a:pt x="12508" y="2292"/>
                </a:lnTo>
                <a:lnTo>
                  <a:pt x="12184" y="1969"/>
                </a:lnTo>
                <a:lnTo>
                  <a:pt x="11861" y="1645"/>
                </a:lnTo>
                <a:lnTo>
                  <a:pt x="11511" y="1376"/>
                </a:lnTo>
                <a:lnTo>
                  <a:pt x="11133" y="1106"/>
                </a:lnTo>
                <a:lnTo>
                  <a:pt x="11133" y="1106"/>
                </a:lnTo>
                <a:lnTo>
                  <a:pt x="10756" y="864"/>
                </a:lnTo>
                <a:lnTo>
                  <a:pt x="10352" y="675"/>
                </a:lnTo>
                <a:lnTo>
                  <a:pt x="9947" y="486"/>
                </a:lnTo>
                <a:lnTo>
                  <a:pt x="9516" y="324"/>
                </a:lnTo>
                <a:lnTo>
                  <a:pt x="9085" y="217"/>
                </a:lnTo>
                <a:lnTo>
                  <a:pt x="8653" y="109"/>
                </a:lnTo>
                <a:lnTo>
                  <a:pt x="8195" y="55"/>
                </a:lnTo>
                <a:lnTo>
                  <a:pt x="7764" y="28"/>
                </a:lnTo>
                <a:lnTo>
                  <a:pt x="7306" y="1"/>
                </a:lnTo>
                <a:lnTo>
                  <a:pt x="6874" y="28"/>
                </a:lnTo>
                <a:lnTo>
                  <a:pt x="6416" y="82"/>
                </a:lnTo>
                <a:lnTo>
                  <a:pt x="5985" y="163"/>
                </a:lnTo>
                <a:lnTo>
                  <a:pt x="5553" y="297"/>
                </a:lnTo>
                <a:lnTo>
                  <a:pt x="5149" y="432"/>
                </a:lnTo>
                <a:lnTo>
                  <a:pt x="4745" y="621"/>
                </a:lnTo>
                <a:lnTo>
                  <a:pt x="4340" y="837"/>
                </a:lnTo>
              </a:path>
            </a:pathLst>
          </a:cu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 txBox="1"/>
          <p:nvPr>
            <p:ph type="ctrTitle"/>
          </p:nvPr>
        </p:nvSpPr>
        <p:spPr>
          <a:xfrm>
            <a:off x="720000" y="540000"/>
            <a:ext cx="45675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0000" y="2592600"/>
            <a:ext cx="298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/>
          <p:nvPr/>
        </p:nvSpPr>
        <p:spPr>
          <a:xfrm rot="-1412214">
            <a:off x="3129932" y="-567491"/>
            <a:ext cx="7692570" cy="7478764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4832505" y="484012"/>
            <a:ext cx="532160" cy="532160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663763" y="3157875"/>
            <a:ext cx="105295" cy="105295"/>
          </a:xfrm>
          <a:custGeom>
            <a:rect b="b" l="l" r="r" t="t"/>
            <a:pathLst>
              <a:path extrusionOk="0" h="2427" w="2427">
                <a:moveTo>
                  <a:pt x="1214" y="0"/>
                </a:moveTo>
                <a:lnTo>
                  <a:pt x="971" y="27"/>
                </a:lnTo>
                <a:lnTo>
                  <a:pt x="728" y="81"/>
                </a:lnTo>
                <a:lnTo>
                  <a:pt x="513" y="189"/>
                </a:lnTo>
                <a:lnTo>
                  <a:pt x="351" y="351"/>
                </a:lnTo>
                <a:lnTo>
                  <a:pt x="189" y="540"/>
                </a:lnTo>
                <a:lnTo>
                  <a:pt x="82" y="728"/>
                </a:lnTo>
                <a:lnTo>
                  <a:pt x="28" y="971"/>
                </a:lnTo>
                <a:lnTo>
                  <a:pt x="1" y="1213"/>
                </a:lnTo>
                <a:lnTo>
                  <a:pt x="28" y="1456"/>
                </a:lnTo>
                <a:lnTo>
                  <a:pt x="82" y="1672"/>
                </a:lnTo>
                <a:lnTo>
                  <a:pt x="189" y="1887"/>
                </a:lnTo>
                <a:lnTo>
                  <a:pt x="351" y="2076"/>
                </a:lnTo>
                <a:lnTo>
                  <a:pt x="513" y="2211"/>
                </a:lnTo>
                <a:lnTo>
                  <a:pt x="728" y="2319"/>
                </a:lnTo>
                <a:lnTo>
                  <a:pt x="971" y="2399"/>
                </a:lnTo>
                <a:lnTo>
                  <a:pt x="1214" y="2426"/>
                </a:lnTo>
                <a:lnTo>
                  <a:pt x="1456" y="2399"/>
                </a:lnTo>
                <a:lnTo>
                  <a:pt x="1672" y="2319"/>
                </a:lnTo>
                <a:lnTo>
                  <a:pt x="1888" y="2211"/>
                </a:lnTo>
                <a:lnTo>
                  <a:pt x="2049" y="2076"/>
                </a:lnTo>
                <a:lnTo>
                  <a:pt x="2211" y="1887"/>
                </a:lnTo>
                <a:lnTo>
                  <a:pt x="2319" y="1672"/>
                </a:lnTo>
                <a:lnTo>
                  <a:pt x="2400" y="1456"/>
                </a:lnTo>
                <a:lnTo>
                  <a:pt x="2427" y="1213"/>
                </a:lnTo>
                <a:lnTo>
                  <a:pt x="2400" y="971"/>
                </a:lnTo>
                <a:lnTo>
                  <a:pt x="2319" y="728"/>
                </a:lnTo>
                <a:lnTo>
                  <a:pt x="2211" y="540"/>
                </a:lnTo>
                <a:lnTo>
                  <a:pt x="2049" y="351"/>
                </a:lnTo>
                <a:lnTo>
                  <a:pt x="1888" y="189"/>
                </a:lnTo>
                <a:lnTo>
                  <a:pt x="1672" y="81"/>
                </a:lnTo>
                <a:lnTo>
                  <a:pt x="1456" y="27"/>
                </a:lnTo>
                <a:lnTo>
                  <a:pt x="121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353098" y="3695156"/>
            <a:ext cx="532193" cy="505739"/>
          </a:xfrm>
          <a:custGeom>
            <a:rect b="b" l="l" r="r" t="t"/>
            <a:pathLst>
              <a:path extrusionOk="0" h="13937" w="14665">
                <a:moveTo>
                  <a:pt x="7306" y="1"/>
                </a:moveTo>
                <a:lnTo>
                  <a:pt x="6874" y="28"/>
                </a:lnTo>
                <a:lnTo>
                  <a:pt x="6416" y="81"/>
                </a:lnTo>
                <a:lnTo>
                  <a:pt x="5985" y="162"/>
                </a:lnTo>
                <a:lnTo>
                  <a:pt x="5554" y="270"/>
                </a:lnTo>
                <a:lnTo>
                  <a:pt x="5149" y="432"/>
                </a:lnTo>
                <a:lnTo>
                  <a:pt x="4745" y="594"/>
                </a:lnTo>
                <a:lnTo>
                  <a:pt x="4341" y="809"/>
                </a:lnTo>
                <a:lnTo>
                  <a:pt x="4341" y="836"/>
                </a:lnTo>
                <a:lnTo>
                  <a:pt x="3963" y="998"/>
                </a:lnTo>
                <a:lnTo>
                  <a:pt x="3613" y="1214"/>
                </a:lnTo>
                <a:lnTo>
                  <a:pt x="3235" y="1483"/>
                </a:lnTo>
                <a:lnTo>
                  <a:pt x="2858" y="1753"/>
                </a:lnTo>
                <a:lnTo>
                  <a:pt x="2508" y="2076"/>
                </a:lnTo>
                <a:lnTo>
                  <a:pt x="2157" y="2427"/>
                </a:lnTo>
                <a:lnTo>
                  <a:pt x="1807" y="2804"/>
                </a:lnTo>
                <a:lnTo>
                  <a:pt x="1483" y="3208"/>
                </a:lnTo>
                <a:lnTo>
                  <a:pt x="1187" y="3613"/>
                </a:lnTo>
                <a:lnTo>
                  <a:pt x="917" y="4044"/>
                </a:lnTo>
                <a:lnTo>
                  <a:pt x="675" y="4475"/>
                </a:lnTo>
                <a:lnTo>
                  <a:pt x="459" y="4906"/>
                </a:lnTo>
                <a:lnTo>
                  <a:pt x="297" y="5338"/>
                </a:lnTo>
                <a:lnTo>
                  <a:pt x="162" y="5769"/>
                </a:lnTo>
                <a:lnTo>
                  <a:pt x="55" y="6200"/>
                </a:lnTo>
                <a:lnTo>
                  <a:pt x="1" y="6632"/>
                </a:lnTo>
                <a:lnTo>
                  <a:pt x="1" y="7036"/>
                </a:lnTo>
                <a:lnTo>
                  <a:pt x="1" y="7440"/>
                </a:lnTo>
                <a:lnTo>
                  <a:pt x="55" y="7845"/>
                </a:lnTo>
                <a:lnTo>
                  <a:pt x="136" y="8249"/>
                </a:lnTo>
                <a:lnTo>
                  <a:pt x="216" y="8653"/>
                </a:lnTo>
                <a:lnTo>
                  <a:pt x="351" y="9058"/>
                </a:lnTo>
                <a:lnTo>
                  <a:pt x="486" y="9435"/>
                </a:lnTo>
                <a:lnTo>
                  <a:pt x="675" y="9812"/>
                </a:lnTo>
                <a:lnTo>
                  <a:pt x="863" y="10163"/>
                </a:lnTo>
                <a:lnTo>
                  <a:pt x="1079" y="10513"/>
                </a:lnTo>
                <a:lnTo>
                  <a:pt x="1322" y="10864"/>
                </a:lnTo>
                <a:lnTo>
                  <a:pt x="1564" y="11187"/>
                </a:lnTo>
                <a:lnTo>
                  <a:pt x="1861" y="11484"/>
                </a:lnTo>
                <a:lnTo>
                  <a:pt x="2130" y="11780"/>
                </a:lnTo>
                <a:lnTo>
                  <a:pt x="2454" y="12050"/>
                </a:lnTo>
                <a:lnTo>
                  <a:pt x="2777" y="12319"/>
                </a:lnTo>
                <a:lnTo>
                  <a:pt x="3128" y="12535"/>
                </a:lnTo>
                <a:lnTo>
                  <a:pt x="3478" y="12750"/>
                </a:lnTo>
                <a:lnTo>
                  <a:pt x="3855" y="12966"/>
                </a:lnTo>
                <a:lnTo>
                  <a:pt x="4206" y="13128"/>
                </a:lnTo>
                <a:lnTo>
                  <a:pt x="4583" y="13290"/>
                </a:lnTo>
                <a:lnTo>
                  <a:pt x="4987" y="13424"/>
                </a:lnTo>
                <a:lnTo>
                  <a:pt x="5365" y="13559"/>
                </a:lnTo>
                <a:lnTo>
                  <a:pt x="5769" y="13667"/>
                </a:lnTo>
                <a:lnTo>
                  <a:pt x="6173" y="13748"/>
                </a:lnTo>
                <a:lnTo>
                  <a:pt x="6578" y="13829"/>
                </a:lnTo>
                <a:lnTo>
                  <a:pt x="6982" y="13883"/>
                </a:lnTo>
                <a:lnTo>
                  <a:pt x="7386" y="13910"/>
                </a:lnTo>
                <a:lnTo>
                  <a:pt x="7791" y="13936"/>
                </a:lnTo>
                <a:lnTo>
                  <a:pt x="8222" y="13936"/>
                </a:lnTo>
                <a:lnTo>
                  <a:pt x="8626" y="13910"/>
                </a:lnTo>
                <a:lnTo>
                  <a:pt x="9058" y="13856"/>
                </a:lnTo>
                <a:lnTo>
                  <a:pt x="9624" y="13775"/>
                </a:lnTo>
                <a:lnTo>
                  <a:pt x="10217" y="13667"/>
                </a:lnTo>
                <a:lnTo>
                  <a:pt x="10783" y="13505"/>
                </a:lnTo>
                <a:lnTo>
                  <a:pt x="11349" y="13290"/>
                </a:lnTo>
                <a:lnTo>
                  <a:pt x="11861" y="13047"/>
                </a:lnTo>
                <a:lnTo>
                  <a:pt x="12373" y="12723"/>
                </a:lnTo>
                <a:lnTo>
                  <a:pt x="12616" y="12562"/>
                </a:lnTo>
                <a:lnTo>
                  <a:pt x="12831" y="12373"/>
                </a:lnTo>
                <a:lnTo>
                  <a:pt x="13047" y="12184"/>
                </a:lnTo>
                <a:lnTo>
                  <a:pt x="13263" y="11969"/>
                </a:lnTo>
                <a:lnTo>
                  <a:pt x="13478" y="11699"/>
                </a:lnTo>
                <a:lnTo>
                  <a:pt x="13667" y="11457"/>
                </a:lnTo>
                <a:lnTo>
                  <a:pt x="13829" y="11187"/>
                </a:lnTo>
                <a:lnTo>
                  <a:pt x="13990" y="10891"/>
                </a:lnTo>
                <a:lnTo>
                  <a:pt x="14125" y="10621"/>
                </a:lnTo>
                <a:lnTo>
                  <a:pt x="14260" y="10298"/>
                </a:lnTo>
                <a:lnTo>
                  <a:pt x="14368" y="10001"/>
                </a:lnTo>
                <a:lnTo>
                  <a:pt x="14449" y="9678"/>
                </a:lnTo>
                <a:lnTo>
                  <a:pt x="14584" y="9058"/>
                </a:lnTo>
                <a:lnTo>
                  <a:pt x="14637" y="8411"/>
                </a:lnTo>
                <a:lnTo>
                  <a:pt x="14664" y="7737"/>
                </a:lnTo>
                <a:lnTo>
                  <a:pt x="14637" y="7090"/>
                </a:lnTo>
                <a:lnTo>
                  <a:pt x="14584" y="6632"/>
                </a:lnTo>
                <a:lnTo>
                  <a:pt x="14503" y="6200"/>
                </a:lnTo>
                <a:lnTo>
                  <a:pt x="14395" y="5742"/>
                </a:lnTo>
                <a:lnTo>
                  <a:pt x="14287" y="5311"/>
                </a:lnTo>
                <a:lnTo>
                  <a:pt x="14125" y="4906"/>
                </a:lnTo>
                <a:lnTo>
                  <a:pt x="13964" y="4502"/>
                </a:lnTo>
                <a:lnTo>
                  <a:pt x="13775" y="4098"/>
                </a:lnTo>
                <a:lnTo>
                  <a:pt x="13559" y="3693"/>
                </a:lnTo>
                <a:lnTo>
                  <a:pt x="13317" y="3316"/>
                </a:lnTo>
                <a:lnTo>
                  <a:pt x="13074" y="2966"/>
                </a:lnTo>
                <a:lnTo>
                  <a:pt x="12804" y="2615"/>
                </a:lnTo>
                <a:lnTo>
                  <a:pt x="12508" y="2265"/>
                </a:lnTo>
                <a:lnTo>
                  <a:pt x="12184" y="1941"/>
                </a:lnTo>
                <a:lnTo>
                  <a:pt x="11861" y="1645"/>
                </a:lnTo>
                <a:lnTo>
                  <a:pt x="11511" y="1348"/>
                </a:lnTo>
                <a:lnTo>
                  <a:pt x="11133" y="1079"/>
                </a:lnTo>
                <a:lnTo>
                  <a:pt x="10756" y="863"/>
                </a:lnTo>
                <a:lnTo>
                  <a:pt x="10352" y="648"/>
                </a:lnTo>
                <a:lnTo>
                  <a:pt x="9947" y="459"/>
                </a:lnTo>
                <a:lnTo>
                  <a:pt x="9516" y="324"/>
                </a:lnTo>
                <a:lnTo>
                  <a:pt x="9085" y="189"/>
                </a:lnTo>
                <a:lnTo>
                  <a:pt x="8653" y="108"/>
                </a:lnTo>
                <a:lnTo>
                  <a:pt x="8195" y="28"/>
                </a:lnTo>
                <a:lnTo>
                  <a:pt x="776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8597740" y="1551963"/>
            <a:ext cx="203519" cy="204690"/>
          </a:xfrm>
          <a:custGeom>
            <a:rect b="b" l="l" r="r" t="t"/>
            <a:pathLst>
              <a:path extrusionOk="0" h="4718" w="4691">
                <a:moveTo>
                  <a:pt x="4691" y="2345"/>
                </a:moveTo>
                <a:lnTo>
                  <a:pt x="4691" y="2345"/>
                </a:lnTo>
                <a:lnTo>
                  <a:pt x="4691" y="2588"/>
                </a:lnTo>
                <a:lnTo>
                  <a:pt x="4664" y="2831"/>
                </a:lnTo>
                <a:lnTo>
                  <a:pt x="4583" y="3046"/>
                </a:lnTo>
                <a:lnTo>
                  <a:pt x="4529" y="3262"/>
                </a:lnTo>
                <a:lnTo>
                  <a:pt x="4421" y="3478"/>
                </a:lnTo>
                <a:lnTo>
                  <a:pt x="4286" y="3666"/>
                </a:lnTo>
                <a:lnTo>
                  <a:pt x="4152" y="3855"/>
                </a:lnTo>
                <a:lnTo>
                  <a:pt x="4017" y="4017"/>
                </a:lnTo>
                <a:lnTo>
                  <a:pt x="3855" y="4178"/>
                </a:lnTo>
                <a:lnTo>
                  <a:pt x="3666" y="4313"/>
                </a:lnTo>
                <a:lnTo>
                  <a:pt x="3478" y="4421"/>
                </a:lnTo>
                <a:lnTo>
                  <a:pt x="3262" y="4529"/>
                </a:lnTo>
                <a:lnTo>
                  <a:pt x="3046" y="4610"/>
                </a:lnTo>
                <a:lnTo>
                  <a:pt x="2831" y="4664"/>
                </a:lnTo>
                <a:lnTo>
                  <a:pt x="2588" y="4691"/>
                </a:lnTo>
                <a:lnTo>
                  <a:pt x="2346" y="4717"/>
                </a:lnTo>
                <a:lnTo>
                  <a:pt x="2346" y="4717"/>
                </a:lnTo>
                <a:lnTo>
                  <a:pt x="2103" y="4691"/>
                </a:lnTo>
                <a:lnTo>
                  <a:pt x="1860" y="4664"/>
                </a:lnTo>
                <a:lnTo>
                  <a:pt x="1645" y="4610"/>
                </a:lnTo>
                <a:lnTo>
                  <a:pt x="1429" y="4529"/>
                </a:lnTo>
                <a:lnTo>
                  <a:pt x="1214" y="4421"/>
                </a:lnTo>
                <a:lnTo>
                  <a:pt x="1025" y="4313"/>
                </a:lnTo>
                <a:lnTo>
                  <a:pt x="836" y="4178"/>
                </a:lnTo>
                <a:lnTo>
                  <a:pt x="674" y="4017"/>
                </a:lnTo>
                <a:lnTo>
                  <a:pt x="540" y="3855"/>
                </a:lnTo>
                <a:lnTo>
                  <a:pt x="405" y="3666"/>
                </a:lnTo>
                <a:lnTo>
                  <a:pt x="270" y="3478"/>
                </a:lnTo>
                <a:lnTo>
                  <a:pt x="162" y="3262"/>
                </a:lnTo>
                <a:lnTo>
                  <a:pt x="108" y="3046"/>
                </a:lnTo>
                <a:lnTo>
                  <a:pt x="27" y="2831"/>
                </a:lnTo>
                <a:lnTo>
                  <a:pt x="1" y="2588"/>
                </a:lnTo>
                <a:lnTo>
                  <a:pt x="1" y="2345"/>
                </a:lnTo>
                <a:lnTo>
                  <a:pt x="1" y="2345"/>
                </a:lnTo>
                <a:lnTo>
                  <a:pt x="1" y="2103"/>
                </a:lnTo>
                <a:lnTo>
                  <a:pt x="27" y="1887"/>
                </a:lnTo>
                <a:lnTo>
                  <a:pt x="108" y="1645"/>
                </a:lnTo>
                <a:lnTo>
                  <a:pt x="162" y="1429"/>
                </a:lnTo>
                <a:lnTo>
                  <a:pt x="270" y="1240"/>
                </a:lnTo>
                <a:lnTo>
                  <a:pt x="405" y="1025"/>
                </a:lnTo>
                <a:lnTo>
                  <a:pt x="540" y="863"/>
                </a:lnTo>
                <a:lnTo>
                  <a:pt x="674" y="701"/>
                </a:lnTo>
                <a:lnTo>
                  <a:pt x="836" y="539"/>
                </a:lnTo>
                <a:lnTo>
                  <a:pt x="1025" y="405"/>
                </a:lnTo>
                <a:lnTo>
                  <a:pt x="1214" y="270"/>
                </a:lnTo>
                <a:lnTo>
                  <a:pt x="1429" y="189"/>
                </a:lnTo>
                <a:lnTo>
                  <a:pt x="1645" y="108"/>
                </a:lnTo>
                <a:lnTo>
                  <a:pt x="1860" y="54"/>
                </a:lnTo>
                <a:lnTo>
                  <a:pt x="2103" y="0"/>
                </a:lnTo>
                <a:lnTo>
                  <a:pt x="2346" y="0"/>
                </a:lnTo>
                <a:lnTo>
                  <a:pt x="2346" y="0"/>
                </a:lnTo>
                <a:lnTo>
                  <a:pt x="2588" y="0"/>
                </a:lnTo>
                <a:lnTo>
                  <a:pt x="2831" y="54"/>
                </a:lnTo>
                <a:lnTo>
                  <a:pt x="3046" y="108"/>
                </a:lnTo>
                <a:lnTo>
                  <a:pt x="3262" y="189"/>
                </a:lnTo>
                <a:lnTo>
                  <a:pt x="3478" y="270"/>
                </a:lnTo>
                <a:lnTo>
                  <a:pt x="3666" y="405"/>
                </a:lnTo>
                <a:lnTo>
                  <a:pt x="3855" y="539"/>
                </a:lnTo>
                <a:lnTo>
                  <a:pt x="4017" y="701"/>
                </a:lnTo>
                <a:lnTo>
                  <a:pt x="4152" y="863"/>
                </a:lnTo>
                <a:lnTo>
                  <a:pt x="4286" y="1025"/>
                </a:lnTo>
                <a:lnTo>
                  <a:pt x="4421" y="1240"/>
                </a:lnTo>
                <a:lnTo>
                  <a:pt x="4529" y="1429"/>
                </a:lnTo>
                <a:lnTo>
                  <a:pt x="4583" y="1645"/>
                </a:lnTo>
                <a:lnTo>
                  <a:pt x="4664" y="1887"/>
                </a:lnTo>
                <a:lnTo>
                  <a:pt x="4691" y="2103"/>
                </a:lnTo>
                <a:lnTo>
                  <a:pt x="4691" y="2345"/>
                </a:lnTo>
                <a:lnTo>
                  <a:pt x="4691" y="2345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7349582" y="3695146"/>
            <a:ext cx="719280" cy="99438"/>
          </a:xfrm>
          <a:custGeom>
            <a:rect b="b" l="l" r="r" t="t"/>
            <a:pathLst>
              <a:path extrusionOk="0" h="2292" w="16579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7349582" y="3874066"/>
            <a:ext cx="311114" cy="98310"/>
          </a:xfrm>
          <a:custGeom>
            <a:rect b="b" l="l" r="r" t="t"/>
            <a:pathLst>
              <a:path extrusionOk="0" h="2266" w="7171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lt2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>
            <p:ph hasCustomPrompt="1" type="title"/>
          </p:nvPr>
        </p:nvSpPr>
        <p:spPr>
          <a:xfrm>
            <a:off x="720000" y="1558475"/>
            <a:ext cx="76845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0" name="Google Shape;90;p11"/>
          <p:cNvSpPr txBox="1"/>
          <p:nvPr>
            <p:ph idx="1" type="subTitle"/>
          </p:nvPr>
        </p:nvSpPr>
        <p:spPr>
          <a:xfrm>
            <a:off x="1284000" y="3069625"/>
            <a:ext cx="65760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1" name="Google Shape;91;p11"/>
          <p:cNvSpPr/>
          <p:nvPr/>
        </p:nvSpPr>
        <p:spPr>
          <a:xfrm>
            <a:off x="-1407800" y="1290501"/>
            <a:ext cx="2188684" cy="2188561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1"/>
          <p:cNvSpPr/>
          <p:nvPr/>
        </p:nvSpPr>
        <p:spPr>
          <a:xfrm>
            <a:off x="302513" y="365438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3" name="Google Shape;93;p11"/>
          <p:cNvSpPr/>
          <p:nvPr/>
        </p:nvSpPr>
        <p:spPr>
          <a:xfrm>
            <a:off x="8424000" y="1290501"/>
            <a:ext cx="2188684" cy="2188561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"/>
          <p:cNvSpPr/>
          <p:nvPr/>
        </p:nvSpPr>
        <p:spPr>
          <a:xfrm>
            <a:off x="8363113" y="93768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5" name="Google Shape;95;p11"/>
          <p:cNvSpPr/>
          <p:nvPr/>
        </p:nvSpPr>
        <p:spPr>
          <a:xfrm>
            <a:off x="3048200" y="3997850"/>
            <a:ext cx="3047801" cy="304780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 1">
  <p:cSld name="CUSTOM_10">
    <p:bg>
      <p:bgPr>
        <a:noFill/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/>
          <p:nvPr/>
        </p:nvSpPr>
        <p:spPr>
          <a:xfrm rot="4373519">
            <a:off x="-1803238" y="-68770"/>
            <a:ext cx="6215811" cy="60430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9" name="Google Shape;99;p13"/>
          <p:cNvSpPr txBox="1"/>
          <p:nvPr>
            <p:ph type="title"/>
          </p:nvPr>
        </p:nvSpPr>
        <p:spPr>
          <a:xfrm>
            <a:off x="720000" y="3219450"/>
            <a:ext cx="3896400" cy="133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0" name="Google Shape;100;p13"/>
          <p:cNvSpPr/>
          <p:nvPr/>
        </p:nvSpPr>
        <p:spPr>
          <a:xfrm>
            <a:off x="8274846" y="4146301"/>
            <a:ext cx="1812577" cy="181248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noFill/>
          <a:ln cap="flat" cmpd="sng" w="28575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3"/>
          <p:cNvSpPr/>
          <p:nvPr/>
        </p:nvSpPr>
        <p:spPr>
          <a:xfrm>
            <a:off x="468487" y="2320238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3">
    <p:bg>
      <p:bgPr>
        <a:solidFill>
          <a:schemeClr val="dk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>
            <p:ph idx="1" type="subTitle"/>
          </p:nvPr>
        </p:nvSpPr>
        <p:spPr>
          <a:xfrm>
            <a:off x="720000" y="10494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4" name="Google Shape;104;p14"/>
          <p:cNvSpPr txBox="1"/>
          <p:nvPr>
            <p:ph idx="2" type="subTitle"/>
          </p:nvPr>
        </p:nvSpPr>
        <p:spPr>
          <a:xfrm>
            <a:off x="720000" y="36162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4"/>
          <p:cNvSpPr txBox="1"/>
          <p:nvPr>
            <p:ph idx="3" type="subTitle"/>
          </p:nvPr>
        </p:nvSpPr>
        <p:spPr>
          <a:xfrm>
            <a:off x="3403800" y="10494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6" name="Google Shape;106;p14"/>
          <p:cNvSpPr txBox="1"/>
          <p:nvPr>
            <p:ph idx="4" type="subTitle"/>
          </p:nvPr>
        </p:nvSpPr>
        <p:spPr>
          <a:xfrm>
            <a:off x="3403800" y="36162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5" type="subTitle"/>
          </p:nvPr>
        </p:nvSpPr>
        <p:spPr>
          <a:xfrm>
            <a:off x="6087600" y="10494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8" name="Google Shape;108;p14"/>
          <p:cNvSpPr txBox="1"/>
          <p:nvPr>
            <p:ph idx="6" type="subTitle"/>
          </p:nvPr>
        </p:nvSpPr>
        <p:spPr>
          <a:xfrm>
            <a:off x="6087600" y="361622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/>
          <p:nvPr/>
        </p:nvSpPr>
        <p:spPr>
          <a:xfrm rot="10800000">
            <a:off x="-1310533" y="-1203999"/>
            <a:ext cx="3421033" cy="33259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10" name="Google Shape;110;p14"/>
          <p:cNvSpPr/>
          <p:nvPr/>
        </p:nvSpPr>
        <p:spPr>
          <a:xfrm>
            <a:off x="-682999" y="4259200"/>
            <a:ext cx="1537819" cy="1537788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4"/>
          <p:cNvSpPr/>
          <p:nvPr/>
        </p:nvSpPr>
        <p:spPr>
          <a:xfrm>
            <a:off x="8194301" y="4259200"/>
            <a:ext cx="1537819" cy="1537788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">
  <p:cSld name="CUSTOM_2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/>
          <p:nvPr/>
        </p:nvSpPr>
        <p:spPr>
          <a:xfrm rot="-1979271">
            <a:off x="1002530" y="-2805231"/>
            <a:ext cx="9494158" cy="9875002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5"/>
          <p:cNvSpPr txBox="1"/>
          <p:nvPr>
            <p:ph idx="1" type="subTitle"/>
          </p:nvPr>
        </p:nvSpPr>
        <p:spPr>
          <a:xfrm>
            <a:off x="4572000" y="2353350"/>
            <a:ext cx="3852000" cy="16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type="title"/>
          </p:nvPr>
        </p:nvSpPr>
        <p:spPr>
          <a:xfrm>
            <a:off x="4572000" y="1389325"/>
            <a:ext cx="3852000" cy="9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/>
        </p:nvSpPr>
        <p:spPr>
          <a:xfrm>
            <a:off x="7624752" y="4165033"/>
            <a:ext cx="1035526" cy="1035496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 flipH="1" rot="10800000">
            <a:off x="-52325" y="0"/>
            <a:ext cx="8423935" cy="5143438"/>
          </a:xfrm>
          <a:custGeom>
            <a:rect b="b" l="l" r="r" t="t"/>
            <a:pathLst>
              <a:path extrusionOk="0" h="69822" w="80554">
                <a:moveTo>
                  <a:pt x="485" y="1"/>
                </a:moveTo>
                <a:lnTo>
                  <a:pt x="0" y="534"/>
                </a:lnTo>
                <a:lnTo>
                  <a:pt x="0" y="69822"/>
                </a:lnTo>
                <a:lnTo>
                  <a:pt x="51768" y="69822"/>
                </a:lnTo>
                <a:lnTo>
                  <a:pt x="51736" y="68852"/>
                </a:lnTo>
                <a:lnTo>
                  <a:pt x="51687" y="67882"/>
                </a:lnTo>
                <a:lnTo>
                  <a:pt x="51606" y="66912"/>
                </a:lnTo>
                <a:lnTo>
                  <a:pt x="51509" y="65959"/>
                </a:lnTo>
                <a:lnTo>
                  <a:pt x="51396" y="64989"/>
                </a:lnTo>
                <a:lnTo>
                  <a:pt x="51267" y="64019"/>
                </a:lnTo>
                <a:lnTo>
                  <a:pt x="50976" y="62064"/>
                </a:lnTo>
                <a:lnTo>
                  <a:pt x="50701" y="60076"/>
                </a:lnTo>
                <a:lnTo>
                  <a:pt x="50572" y="59074"/>
                </a:lnTo>
                <a:lnTo>
                  <a:pt x="50459" y="58056"/>
                </a:lnTo>
                <a:lnTo>
                  <a:pt x="50346" y="57021"/>
                </a:lnTo>
                <a:lnTo>
                  <a:pt x="50265" y="55987"/>
                </a:lnTo>
                <a:lnTo>
                  <a:pt x="50200" y="54920"/>
                </a:lnTo>
                <a:lnTo>
                  <a:pt x="50168" y="53853"/>
                </a:lnTo>
                <a:lnTo>
                  <a:pt x="50168" y="52948"/>
                </a:lnTo>
                <a:lnTo>
                  <a:pt x="50168" y="52043"/>
                </a:lnTo>
                <a:lnTo>
                  <a:pt x="50200" y="51138"/>
                </a:lnTo>
                <a:lnTo>
                  <a:pt x="50233" y="50233"/>
                </a:lnTo>
                <a:lnTo>
                  <a:pt x="50297" y="49328"/>
                </a:lnTo>
                <a:lnTo>
                  <a:pt x="50362" y="48423"/>
                </a:lnTo>
                <a:lnTo>
                  <a:pt x="50443" y="47502"/>
                </a:lnTo>
                <a:lnTo>
                  <a:pt x="50556" y="46596"/>
                </a:lnTo>
                <a:lnTo>
                  <a:pt x="50669" y="45691"/>
                </a:lnTo>
                <a:lnTo>
                  <a:pt x="50814" y="44786"/>
                </a:lnTo>
                <a:lnTo>
                  <a:pt x="50976" y="43897"/>
                </a:lnTo>
                <a:lnTo>
                  <a:pt x="51154" y="43008"/>
                </a:lnTo>
                <a:lnTo>
                  <a:pt x="51348" y="42120"/>
                </a:lnTo>
                <a:lnTo>
                  <a:pt x="51574" y="41247"/>
                </a:lnTo>
                <a:lnTo>
                  <a:pt x="51816" y="40374"/>
                </a:lnTo>
                <a:lnTo>
                  <a:pt x="52075" y="39501"/>
                </a:lnTo>
                <a:lnTo>
                  <a:pt x="52350" y="38661"/>
                </a:lnTo>
                <a:lnTo>
                  <a:pt x="52657" y="37804"/>
                </a:lnTo>
                <a:lnTo>
                  <a:pt x="52980" y="36980"/>
                </a:lnTo>
                <a:lnTo>
                  <a:pt x="53336" y="36172"/>
                </a:lnTo>
                <a:lnTo>
                  <a:pt x="53707" y="35364"/>
                </a:lnTo>
                <a:lnTo>
                  <a:pt x="54111" y="34572"/>
                </a:lnTo>
                <a:lnTo>
                  <a:pt x="54532" y="33796"/>
                </a:lnTo>
                <a:lnTo>
                  <a:pt x="54984" y="33036"/>
                </a:lnTo>
                <a:lnTo>
                  <a:pt x="55453" y="32293"/>
                </a:lnTo>
                <a:lnTo>
                  <a:pt x="55954" y="31566"/>
                </a:lnTo>
                <a:lnTo>
                  <a:pt x="56471" y="30871"/>
                </a:lnTo>
                <a:lnTo>
                  <a:pt x="57037" y="30176"/>
                </a:lnTo>
                <a:lnTo>
                  <a:pt x="57619" y="29513"/>
                </a:lnTo>
                <a:lnTo>
                  <a:pt x="58217" y="28866"/>
                </a:lnTo>
                <a:lnTo>
                  <a:pt x="58863" y="28252"/>
                </a:lnTo>
                <a:lnTo>
                  <a:pt x="59526" y="27654"/>
                </a:lnTo>
                <a:lnTo>
                  <a:pt x="59930" y="27315"/>
                </a:lnTo>
                <a:lnTo>
                  <a:pt x="60334" y="26992"/>
                </a:lnTo>
                <a:lnTo>
                  <a:pt x="60738" y="26685"/>
                </a:lnTo>
                <a:lnTo>
                  <a:pt x="61158" y="26377"/>
                </a:lnTo>
                <a:lnTo>
                  <a:pt x="61999" y="25779"/>
                </a:lnTo>
                <a:lnTo>
                  <a:pt x="62871" y="25214"/>
                </a:lnTo>
                <a:lnTo>
                  <a:pt x="63760" y="24664"/>
                </a:lnTo>
                <a:lnTo>
                  <a:pt x="64649" y="24131"/>
                </a:lnTo>
                <a:lnTo>
                  <a:pt x="66460" y="23097"/>
                </a:lnTo>
                <a:lnTo>
                  <a:pt x="68270" y="22046"/>
                </a:lnTo>
                <a:lnTo>
                  <a:pt x="69159" y="21513"/>
                </a:lnTo>
                <a:lnTo>
                  <a:pt x="70031" y="20963"/>
                </a:lnTo>
                <a:lnTo>
                  <a:pt x="70904" y="20381"/>
                </a:lnTo>
                <a:lnTo>
                  <a:pt x="71745" y="19783"/>
                </a:lnTo>
                <a:lnTo>
                  <a:pt x="72165" y="19476"/>
                </a:lnTo>
                <a:lnTo>
                  <a:pt x="72569" y="19153"/>
                </a:lnTo>
                <a:lnTo>
                  <a:pt x="72973" y="18830"/>
                </a:lnTo>
                <a:lnTo>
                  <a:pt x="73361" y="18490"/>
                </a:lnTo>
                <a:lnTo>
                  <a:pt x="73846" y="18054"/>
                </a:lnTo>
                <a:lnTo>
                  <a:pt x="74298" y="17601"/>
                </a:lnTo>
                <a:lnTo>
                  <a:pt x="74735" y="17149"/>
                </a:lnTo>
                <a:lnTo>
                  <a:pt x="75171" y="16664"/>
                </a:lnTo>
                <a:lnTo>
                  <a:pt x="75575" y="16179"/>
                </a:lnTo>
                <a:lnTo>
                  <a:pt x="75963" y="15678"/>
                </a:lnTo>
                <a:lnTo>
                  <a:pt x="76351" y="15161"/>
                </a:lnTo>
                <a:lnTo>
                  <a:pt x="76706" y="14644"/>
                </a:lnTo>
                <a:lnTo>
                  <a:pt x="77046" y="14110"/>
                </a:lnTo>
                <a:lnTo>
                  <a:pt x="77385" y="13561"/>
                </a:lnTo>
                <a:lnTo>
                  <a:pt x="77692" y="13011"/>
                </a:lnTo>
                <a:lnTo>
                  <a:pt x="77983" y="12446"/>
                </a:lnTo>
                <a:lnTo>
                  <a:pt x="78274" y="11880"/>
                </a:lnTo>
                <a:lnTo>
                  <a:pt x="78533" y="11298"/>
                </a:lnTo>
                <a:lnTo>
                  <a:pt x="78775" y="10716"/>
                </a:lnTo>
                <a:lnTo>
                  <a:pt x="79018" y="10118"/>
                </a:lnTo>
                <a:lnTo>
                  <a:pt x="79228" y="9520"/>
                </a:lnTo>
                <a:lnTo>
                  <a:pt x="79422" y="8906"/>
                </a:lnTo>
                <a:lnTo>
                  <a:pt x="79616" y="8292"/>
                </a:lnTo>
                <a:lnTo>
                  <a:pt x="79777" y="7678"/>
                </a:lnTo>
                <a:lnTo>
                  <a:pt x="79923" y="7047"/>
                </a:lnTo>
                <a:lnTo>
                  <a:pt x="80068" y="6417"/>
                </a:lnTo>
                <a:lnTo>
                  <a:pt x="80181" y="5787"/>
                </a:lnTo>
                <a:lnTo>
                  <a:pt x="80278" y="5156"/>
                </a:lnTo>
                <a:lnTo>
                  <a:pt x="80359" y="4510"/>
                </a:lnTo>
                <a:lnTo>
                  <a:pt x="80440" y="3880"/>
                </a:lnTo>
                <a:lnTo>
                  <a:pt x="80488" y="3233"/>
                </a:lnTo>
                <a:lnTo>
                  <a:pt x="80521" y="2587"/>
                </a:lnTo>
                <a:lnTo>
                  <a:pt x="80553" y="1940"/>
                </a:lnTo>
                <a:lnTo>
                  <a:pt x="80553" y="1294"/>
                </a:lnTo>
                <a:lnTo>
                  <a:pt x="80537" y="647"/>
                </a:lnTo>
                <a:lnTo>
                  <a:pt x="80505" y="1"/>
                </a:lnTo>
                <a:close/>
              </a:path>
            </a:pathLst>
          </a:custGeom>
          <a:solidFill>
            <a:srgbClr val="526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/>
          <p:nvPr/>
        </p:nvSpPr>
        <p:spPr>
          <a:xfrm flipH="1">
            <a:off x="239085" y="4352824"/>
            <a:ext cx="961838" cy="961808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/>
          <p:nvPr/>
        </p:nvSpPr>
        <p:spPr>
          <a:xfrm flipH="1">
            <a:off x="8357657" y="440613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2" name="Google Shape;122;p16"/>
          <p:cNvSpPr/>
          <p:nvPr/>
        </p:nvSpPr>
        <p:spPr>
          <a:xfrm flipH="1">
            <a:off x="358531" y="1102178"/>
            <a:ext cx="361397" cy="36139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"/>
          <p:cNvSpPr txBox="1"/>
          <p:nvPr>
            <p:ph idx="1" type="subTitle"/>
          </p:nvPr>
        </p:nvSpPr>
        <p:spPr>
          <a:xfrm>
            <a:off x="720000" y="2353350"/>
            <a:ext cx="3852000" cy="16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6"/>
          <p:cNvSpPr txBox="1"/>
          <p:nvPr>
            <p:ph type="title"/>
          </p:nvPr>
        </p:nvSpPr>
        <p:spPr>
          <a:xfrm>
            <a:off x="720000" y="1389325"/>
            <a:ext cx="3852000" cy="9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bg>
      <p:bgPr>
        <a:solidFill>
          <a:schemeClr val="dk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6084613">
            <a:off x="-3425968" y="-449828"/>
            <a:ext cx="6215915" cy="6043150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7" name="Google Shape;127;p17"/>
          <p:cNvSpPr txBox="1"/>
          <p:nvPr>
            <p:ph type="title"/>
          </p:nvPr>
        </p:nvSpPr>
        <p:spPr>
          <a:xfrm>
            <a:off x="1588475" y="679628"/>
            <a:ext cx="2610300" cy="7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8" name="Google Shape;128;p17"/>
          <p:cNvSpPr txBox="1"/>
          <p:nvPr>
            <p:ph hasCustomPrompt="1" idx="2" type="title"/>
          </p:nvPr>
        </p:nvSpPr>
        <p:spPr>
          <a:xfrm>
            <a:off x="890650" y="660093"/>
            <a:ext cx="6978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9" name="Google Shape;129;p17"/>
          <p:cNvSpPr txBox="1"/>
          <p:nvPr>
            <p:ph idx="1" type="subTitle"/>
          </p:nvPr>
        </p:nvSpPr>
        <p:spPr>
          <a:xfrm>
            <a:off x="1588475" y="1491100"/>
            <a:ext cx="2184000" cy="8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3" type="title"/>
          </p:nvPr>
        </p:nvSpPr>
        <p:spPr>
          <a:xfrm>
            <a:off x="4622700" y="679628"/>
            <a:ext cx="1857300" cy="7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1" name="Google Shape;131;p17"/>
          <p:cNvSpPr txBox="1"/>
          <p:nvPr>
            <p:ph hasCustomPrompt="1" idx="4" type="title"/>
          </p:nvPr>
        </p:nvSpPr>
        <p:spPr>
          <a:xfrm>
            <a:off x="3924875" y="660093"/>
            <a:ext cx="6978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2" name="Google Shape;132;p17"/>
          <p:cNvSpPr txBox="1"/>
          <p:nvPr>
            <p:ph idx="5" type="subTitle"/>
          </p:nvPr>
        </p:nvSpPr>
        <p:spPr>
          <a:xfrm>
            <a:off x="4622700" y="1491100"/>
            <a:ext cx="2211600" cy="8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7"/>
          <p:cNvSpPr txBox="1"/>
          <p:nvPr>
            <p:ph idx="6" type="title"/>
          </p:nvPr>
        </p:nvSpPr>
        <p:spPr>
          <a:xfrm>
            <a:off x="3178050" y="2697629"/>
            <a:ext cx="2054700" cy="7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4" name="Google Shape;134;p17"/>
          <p:cNvSpPr txBox="1"/>
          <p:nvPr>
            <p:ph hasCustomPrompt="1" idx="7" type="title"/>
          </p:nvPr>
        </p:nvSpPr>
        <p:spPr>
          <a:xfrm>
            <a:off x="2480225" y="2678093"/>
            <a:ext cx="6978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7"/>
          <p:cNvSpPr txBox="1"/>
          <p:nvPr>
            <p:ph idx="8" type="subTitle"/>
          </p:nvPr>
        </p:nvSpPr>
        <p:spPr>
          <a:xfrm>
            <a:off x="3178050" y="3509100"/>
            <a:ext cx="2211600" cy="8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9" type="title"/>
          </p:nvPr>
        </p:nvSpPr>
        <p:spPr>
          <a:xfrm>
            <a:off x="6212275" y="2697629"/>
            <a:ext cx="2184000" cy="7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7" name="Google Shape;137;p17"/>
          <p:cNvSpPr txBox="1"/>
          <p:nvPr>
            <p:ph hasCustomPrompt="1" idx="13" type="title"/>
          </p:nvPr>
        </p:nvSpPr>
        <p:spPr>
          <a:xfrm>
            <a:off x="5514450" y="2678093"/>
            <a:ext cx="6978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8" name="Google Shape;138;p17"/>
          <p:cNvSpPr txBox="1"/>
          <p:nvPr>
            <p:ph idx="14" type="subTitle"/>
          </p:nvPr>
        </p:nvSpPr>
        <p:spPr>
          <a:xfrm>
            <a:off x="6212275" y="3509100"/>
            <a:ext cx="2211600" cy="8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/>
          <p:nvPr/>
        </p:nvSpPr>
        <p:spPr>
          <a:xfrm>
            <a:off x="256755" y="3543954"/>
            <a:ext cx="1375387" cy="137532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526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0" y="3040926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bg>
      <p:bgPr>
        <a:solidFill>
          <a:schemeClr val="lt2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>
            <p:ph type="title"/>
          </p:nvPr>
        </p:nvSpPr>
        <p:spPr>
          <a:xfrm>
            <a:off x="2290025" y="3249025"/>
            <a:ext cx="456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43" name="Google Shape;143;p18"/>
          <p:cNvSpPr txBox="1"/>
          <p:nvPr>
            <p:ph idx="1" type="subTitle"/>
          </p:nvPr>
        </p:nvSpPr>
        <p:spPr>
          <a:xfrm>
            <a:off x="1904350" y="1833250"/>
            <a:ext cx="5335200" cy="123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/>
          <p:nvPr/>
        </p:nvSpPr>
        <p:spPr>
          <a:xfrm>
            <a:off x="-647700" y="4382143"/>
            <a:ext cx="1447796" cy="144779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5" name="Google Shape;145;p18"/>
          <p:cNvSpPr/>
          <p:nvPr/>
        </p:nvSpPr>
        <p:spPr>
          <a:xfrm>
            <a:off x="7704732" y="4166316"/>
            <a:ext cx="311114" cy="98310"/>
          </a:xfrm>
          <a:custGeom>
            <a:rect b="b" l="l" r="r" t="t"/>
            <a:pathLst>
              <a:path extrusionOk="0" h="2266" w="7171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 flipH="1" rot="10800000">
            <a:off x="6976217" y="-1203999"/>
            <a:ext cx="3421033" cy="33259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47" name="Google Shape;147;p18"/>
          <p:cNvSpPr/>
          <p:nvPr/>
        </p:nvSpPr>
        <p:spPr>
          <a:xfrm>
            <a:off x="7704732" y="3987396"/>
            <a:ext cx="719280" cy="99438"/>
          </a:xfrm>
          <a:custGeom>
            <a:rect b="b" l="l" r="r" t="t"/>
            <a:pathLst>
              <a:path extrusionOk="0" h="2292" w="16579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s 2">
  <p:cSld name="CUSTOM_5">
    <p:bg>
      <p:bgPr>
        <a:solidFill>
          <a:schemeClr val="lt2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idx="1" type="subTitle"/>
          </p:nvPr>
        </p:nvSpPr>
        <p:spPr>
          <a:xfrm>
            <a:off x="2485513" y="1372275"/>
            <a:ext cx="2424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0" name="Google Shape;150;p19"/>
          <p:cNvSpPr txBox="1"/>
          <p:nvPr>
            <p:ph idx="2" type="subTitle"/>
          </p:nvPr>
        </p:nvSpPr>
        <p:spPr>
          <a:xfrm>
            <a:off x="2485513" y="1777450"/>
            <a:ext cx="40812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19"/>
          <p:cNvSpPr/>
          <p:nvPr/>
        </p:nvSpPr>
        <p:spPr>
          <a:xfrm rot="899980">
            <a:off x="5248130" y="2166453"/>
            <a:ext cx="6215842" cy="604307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2" name="Google Shape;152;p19"/>
          <p:cNvSpPr/>
          <p:nvPr/>
        </p:nvSpPr>
        <p:spPr>
          <a:xfrm>
            <a:off x="456512" y="276526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3" name="Google Shape;153;p19"/>
          <p:cNvSpPr/>
          <p:nvPr/>
        </p:nvSpPr>
        <p:spPr>
          <a:xfrm>
            <a:off x="6752312" y="4603492"/>
            <a:ext cx="392072" cy="39205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4" name="Google Shape;154;p19"/>
          <p:cNvSpPr/>
          <p:nvPr/>
        </p:nvSpPr>
        <p:spPr>
          <a:xfrm flipH="1" rot="9450036">
            <a:off x="-315833" y="3368170"/>
            <a:ext cx="1548557" cy="1913022"/>
          </a:xfrm>
          <a:custGeom>
            <a:rect b="b" l="l" r="r" t="t"/>
            <a:pathLst>
              <a:path extrusionOk="0" h="68867" w="260480">
                <a:moveTo>
                  <a:pt x="77329" y="1"/>
                </a:moveTo>
                <a:lnTo>
                  <a:pt x="42877" y="121"/>
                </a:lnTo>
                <a:lnTo>
                  <a:pt x="25623" y="5887"/>
                </a:lnTo>
                <a:lnTo>
                  <a:pt x="24107" y="6480"/>
                </a:lnTo>
                <a:lnTo>
                  <a:pt x="22644" y="7068"/>
                </a:lnTo>
                <a:lnTo>
                  <a:pt x="21235" y="7646"/>
                </a:lnTo>
                <a:lnTo>
                  <a:pt x="19881" y="8218"/>
                </a:lnTo>
                <a:lnTo>
                  <a:pt x="18581" y="8785"/>
                </a:lnTo>
                <a:lnTo>
                  <a:pt x="17335" y="9342"/>
                </a:lnTo>
                <a:lnTo>
                  <a:pt x="16143" y="9889"/>
                </a:lnTo>
                <a:lnTo>
                  <a:pt x="14979" y="10430"/>
                </a:lnTo>
                <a:lnTo>
                  <a:pt x="13895" y="10961"/>
                </a:lnTo>
                <a:lnTo>
                  <a:pt x="12839" y="11486"/>
                </a:lnTo>
                <a:lnTo>
                  <a:pt x="11837" y="12007"/>
                </a:lnTo>
                <a:lnTo>
                  <a:pt x="10889" y="12517"/>
                </a:lnTo>
                <a:lnTo>
                  <a:pt x="9968" y="13016"/>
                </a:lnTo>
                <a:lnTo>
                  <a:pt x="9101" y="13511"/>
                </a:lnTo>
                <a:lnTo>
                  <a:pt x="8289" y="13995"/>
                </a:lnTo>
                <a:lnTo>
                  <a:pt x="7503" y="14473"/>
                </a:lnTo>
                <a:lnTo>
                  <a:pt x="6772" y="14947"/>
                </a:lnTo>
                <a:lnTo>
                  <a:pt x="6095" y="15405"/>
                </a:lnTo>
                <a:lnTo>
                  <a:pt x="5445" y="15863"/>
                </a:lnTo>
                <a:lnTo>
                  <a:pt x="4849" y="16305"/>
                </a:lnTo>
                <a:lnTo>
                  <a:pt x="4280" y="16747"/>
                </a:lnTo>
                <a:lnTo>
                  <a:pt x="3738" y="17174"/>
                </a:lnTo>
                <a:lnTo>
                  <a:pt x="3251" y="17601"/>
                </a:lnTo>
                <a:lnTo>
                  <a:pt x="2817" y="18012"/>
                </a:lnTo>
                <a:lnTo>
                  <a:pt x="2384" y="18418"/>
                </a:lnTo>
                <a:lnTo>
                  <a:pt x="2005" y="18819"/>
                </a:lnTo>
                <a:lnTo>
                  <a:pt x="1680" y="19209"/>
                </a:lnTo>
                <a:lnTo>
                  <a:pt x="1355" y="19589"/>
                </a:lnTo>
                <a:lnTo>
                  <a:pt x="1084" y="19964"/>
                </a:lnTo>
                <a:lnTo>
                  <a:pt x="840" y="20333"/>
                </a:lnTo>
                <a:lnTo>
                  <a:pt x="651" y="20692"/>
                </a:lnTo>
                <a:lnTo>
                  <a:pt x="461" y="21041"/>
                </a:lnTo>
                <a:lnTo>
                  <a:pt x="326" y="21384"/>
                </a:lnTo>
                <a:lnTo>
                  <a:pt x="190" y="21717"/>
                </a:lnTo>
                <a:lnTo>
                  <a:pt x="109" y="22040"/>
                </a:lnTo>
                <a:lnTo>
                  <a:pt x="55" y="22363"/>
                </a:lnTo>
                <a:lnTo>
                  <a:pt x="1" y="22670"/>
                </a:lnTo>
                <a:lnTo>
                  <a:pt x="1" y="22972"/>
                </a:lnTo>
                <a:lnTo>
                  <a:pt x="28" y="23263"/>
                </a:lnTo>
                <a:lnTo>
                  <a:pt x="55" y="23549"/>
                </a:lnTo>
                <a:lnTo>
                  <a:pt x="136" y="23825"/>
                </a:lnTo>
                <a:lnTo>
                  <a:pt x="217" y="24096"/>
                </a:lnTo>
                <a:lnTo>
                  <a:pt x="326" y="24356"/>
                </a:lnTo>
                <a:lnTo>
                  <a:pt x="461" y="24606"/>
                </a:lnTo>
                <a:lnTo>
                  <a:pt x="624" y="24850"/>
                </a:lnTo>
                <a:lnTo>
                  <a:pt x="786" y="25084"/>
                </a:lnTo>
                <a:lnTo>
                  <a:pt x="976" y="25313"/>
                </a:lnTo>
                <a:lnTo>
                  <a:pt x="1192" y="25532"/>
                </a:lnTo>
                <a:lnTo>
                  <a:pt x="1436" y="25745"/>
                </a:lnTo>
                <a:lnTo>
                  <a:pt x="1680" y="25948"/>
                </a:lnTo>
                <a:lnTo>
                  <a:pt x="1951" y="26141"/>
                </a:lnTo>
                <a:lnTo>
                  <a:pt x="2222" y="26328"/>
                </a:lnTo>
                <a:lnTo>
                  <a:pt x="2520" y="26505"/>
                </a:lnTo>
                <a:lnTo>
                  <a:pt x="2817" y="26672"/>
                </a:lnTo>
                <a:lnTo>
                  <a:pt x="3142" y="26833"/>
                </a:lnTo>
                <a:lnTo>
                  <a:pt x="3468" y="26984"/>
                </a:lnTo>
                <a:lnTo>
                  <a:pt x="3820" y="27130"/>
                </a:lnTo>
                <a:lnTo>
                  <a:pt x="4172" y="27265"/>
                </a:lnTo>
                <a:lnTo>
                  <a:pt x="4524" y="27390"/>
                </a:lnTo>
                <a:lnTo>
                  <a:pt x="4903" y="27509"/>
                </a:lnTo>
                <a:lnTo>
                  <a:pt x="5282" y="27619"/>
                </a:lnTo>
                <a:lnTo>
                  <a:pt x="5661" y="27723"/>
                </a:lnTo>
                <a:lnTo>
                  <a:pt x="6068" y="27817"/>
                </a:lnTo>
                <a:lnTo>
                  <a:pt x="6474" y="27900"/>
                </a:lnTo>
                <a:lnTo>
                  <a:pt x="6880" y="27978"/>
                </a:lnTo>
                <a:lnTo>
                  <a:pt x="7287" y="28051"/>
                </a:lnTo>
                <a:lnTo>
                  <a:pt x="7693" y="28118"/>
                </a:lnTo>
                <a:lnTo>
                  <a:pt x="8099" y="28181"/>
                </a:lnTo>
                <a:lnTo>
                  <a:pt x="8532" y="28238"/>
                </a:lnTo>
                <a:lnTo>
                  <a:pt x="8939" y="28290"/>
                </a:lnTo>
                <a:lnTo>
                  <a:pt x="9372" y="28337"/>
                </a:lnTo>
                <a:lnTo>
                  <a:pt x="9805" y="28384"/>
                </a:lnTo>
                <a:lnTo>
                  <a:pt x="10239" y="28420"/>
                </a:lnTo>
                <a:lnTo>
                  <a:pt x="10672" y="28451"/>
                </a:lnTo>
                <a:lnTo>
                  <a:pt x="11106" y="28483"/>
                </a:lnTo>
                <a:lnTo>
                  <a:pt x="11539" y="28509"/>
                </a:lnTo>
                <a:lnTo>
                  <a:pt x="11972" y="28529"/>
                </a:lnTo>
                <a:lnTo>
                  <a:pt x="12433" y="28545"/>
                </a:lnTo>
                <a:lnTo>
                  <a:pt x="12866" y="28556"/>
                </a:lnTo>
                <a:lnTo>
                  <a:pt x="13327" y="28566"/>
                </a:lnTo>
                <a:lnTo>
                  <a:pt x="13787" y="28571"/>
                </a:lnTo>
                <a:lnTo>
                  <a:pt x="14220" y="28571"/>
                </a:lnTo>
                <a:lnTo>
                  <a:pt x="14681" y="28566"/>
                </a:lnTo>
                <a:lnTo>
                  <a:pt x="15141" y="28561"/>
                </a:lnTo>
                <a:lnTo>
                  <a:pt x="15602" y="28550"/>
                </a:lnTo>
                <a:lnTo>
                  <a:pt x="16062" y="28535"/>
                </a:lnTo>
                <a:lnTo>
                  <a:pt x="16496" y="28519"/>
                </a:lnTo>
                <a:lnTo>
                  <a:pt x="16956" y="28498"/>
                </a:lnTo>
                <a:lnTo>
                  <a:pt x="17877" y="28446"/>
                </a:lnTo>
                <a:lnTo>
                  <a:pt x="18825" y="28384"/>
                </a:lnTo>
                <a:lnTo>
                  <a:pt x="19746" y="28306"/>
                </a:lnTo>
                <a:lnTo>
                  <a:pt x="20667" y="28217"/>
                </a:lnTo>
                <a:lnTo>
                  <a:pt x="21588" y="28118"/>
                </a:lnTo>
                <a:lnTo>
                  <a:pt x="22508" y="28014"/>
                </a:lnTo>
                <a:lnTo>
                  <a:pt x="23429" y="27895"/>
                </a:lnTo>
                <a:lnTo>
                  <a:pt x="24350" y="27770"/>
                </a:lnTo>
                <a:lnTo>
                  <a:pt x="25244" y="27640"/>
                </a:lnTo>
                <a:lnTo>
                  <a:pt x="26165" y="27499"/>
                </a:lnTo>
                <a:lnTo>
                  <a:pt x="27059" y="27348"/>
                </a:lnTo>
                <a:lnTo>
                  <a:pt x="27953" y="27197"/>
                </a:lnTo>
                <a:lnTo>
                  <a:pt x="28819" y="27041"/>
                </a:lnTo>
                <a:lnTo>
                  <a:pt x="29686" y="26875"/>
                </a:lnTo>
                <a:lnTo>
                  <a:pt x="30553" y="26708"/>
                </a:lnTo>
                <a:lnTo>
                  <a:pt x="31392" y="26542"/>
                </a:lnTo>
                <a:lnTo>
                  <a:pt x="32232" y="26365"/>
                </a:lnTo>
                <a:lnTo>
                  <a:pt x="33045" y="26193"/>
                </a:lnTo>
                <a:lnTo>
                  <a:pt x="34616" y="25839"/>
                </a:lnTo>
                <a:lnTo>
                  <a:pt x="36187" y="25480"/>
                </a:lnTo>
                <a:lnTo>
                  <a:pt x="37703" y="25116"/>
                </a:lnTo>
                <a:lnTo>
                  <a:pt x="39247" y="24746"/>
                </a:lnTo>
                <a:lnTo>
                  <a:pt x="40737" y="24371"/>
                </a:lnTo>
                <a:lnTo>
                  <a:pt x="43608" y="23658"/>
                </a:lnTo>
                <a:lnTo>
                  <a:pt x="44989" y="23320"/>
                </a:lnTo>
                <a:lnTo>
                  <a:pt x="46316" y="22998"/>
                </a:lnTo>
                <a:lnTo>
                  <a:pt x="47562" y="22706"/>
                </a:lnTo>
                <a:lnTo>
                  <a:pt x="48727" y="22441"/>
                </a:lnTo>
                <a:lnTo>
                  <a:pt x="49296" y="22321"/>
                </a:lnTo>
                <a:lnTo>
                  <a:pt x="49838" y="22212"/>
                </a:lnTo>
                <a:lnTo>
                  <a:pt x="50352" y="22113"/>
                </a:lnTo>
                <a:lnTo>
                  <a:pt x="50867" y="22024"/>
                </a:lnTo>
                <a:lnTo>
                  <a:pt x="51327" y="21941"/>
                </a:lnTo>
                <a:lnTo>
                  <a:pt x="51788" y="21873"/>
                </a:lnTo>
                <a:lnTo>
                  <a:pt x="52194" y="21821"/>
                </a:lnTo>
                <a:lnTo>
                  <a:pt x="52600" y="21780"/>
                </a:lnTo>
                <a:lnTo>
                  <a:pt x="52952" y="21749"/>
                </a:lnTo>
                <a:lnTo>
                  <a:pt x="53142" y="21738"/>
                </a:lnTo>
                <a:lnTo>
                  <a:pt x="53304" y="21733"/>
                </a:lnTo>
                <a:lnTo>
                  <a:pt x="53602" y="21733"/>
                </a:lnTo>
                <a:lnTo>
                  <a:pt x="53765" y="21738"/>
                </a:lnTo>
                <a:lnTo>
                  <a:pt x="53900" y="21749"/>
                </a:lnTo>
                <a:lnTo>
                  <a:pt x="54415" y="21795"/>
                </a:lnTo>
                <a:lnTo>
                  <a:pt x="54875" y="21847"/>
                </a:lnTo>
                <a:lnTo>
                  <a:pt x="55309" y="21910"/>
                </a:lnTo>
                <a:lnTo>
                  <a:pt x="55715" y="21972"/>
                </a:lnTo>
                <a:lnTo>
                  <a:pt x="56067" y="22050"/>
                </a:lnTo>
                <a:lnTo>
                  <a:pt x="56392" y="22134"/>
                </a:lnTo>
                <a:lnTo>
                  <a:pt x="56663" y="22222"/>
                </a:lnTo>
                <a:lnTo>
                  <a:pt x="56880" y="22326"/>
                </a:lnTo>
                <a:lnTo>
                  <a:pt x="57069" y="22436"/>
                </a:lnTo>
                <a:lnTo>
                  <a:pt x="57205" y="22560"/>
                </a:lnTo>
                <a:lnTo>
                  <a:pt x="57286" y="22696"/>
                </a:lnTo>
                <a:lnTo>
                  <a:pt x="57313" y="22841"/>
                </a:lnTo>
                <a:lnTo>
                  <a:pt x="57313" y="23003"/>
                </a:lnTo>
                <a:lnTo>
                  <a:pt x="57232" y="23180"/>
                </a:lnTo>
                <a:lnTo>
                  <a:pt x="57096" y="23367"/>
                </a:lnTo>
                <a:lnTo>
                  <a:pt x="56934" y="23570"/>
                </a:lnTo>
                <a:lnTo>
                  <a:pt x="56094" y="24387"/>
                </a:lnTo>
                <a:lnTo>
                  <a:pt x="55471" y="25058"/>
                </a:lnTo>
                <a:lnTo>
                  <a:pt x="55119" y="25443"/>
                </a:lnTo>
                <a:lnTo>
                  <a:pt x="54767" y="25865"/>
                </a:lnTo>
                <a:lnTo>
                  <a:pt x="54388" y="26318"/>
                </a:lnTo>
                <a:lnTo>
                  <a:pt x="54036" y="26797"/>
                </a:lnTo>
                <a:lnTo>
                  <a:pt x="53684" y="27296"/>
                </a:lnTo>
                <a:lnTo>
                  <a:pt x="53332" y="27811"/>
                </a:lnTo>
                <a:lnTo>
                  <a:pt x="53007" y="28347"/>
                </a:lnTo>
                <a:lnTo>
                  <a:pt x="52736" y="28899"/>
                </a:lnTo>
                <a:lnTo>
                  <a:pt x="52465" y="29461"/>
                </a:lnTo>
                <a:lnTo>
                  <a:pt x="52275" y="30028"/>
                </a:lnTo>
                <a:lnTo>
                  <a:pt x="52113" y="30601"/>
                </a:lnTo>
                <a:lnTo>
                  <a:pt x="52004" y="31178"/>
                </a:lnTo>
                <a:lnTo>
                  <a:pt x="51977" y="31465"/>
                </a:lnTo>
                <a:lnTo>
                  <a:pt x="51977" y="31751"/>
                </a:lnTo>
                <a:lnTo>
                  <a:pt x="51977" y="32037"/>
                </a:lnTo>
                <a:lnTo>
                  <a:pt x="52004" y="32318"/>
                </a:lnTo>
                <a:lnTo>
                  <a:pt x="52031" y="32604"/>
                </a:lnTo>
                <a:lnTo>
                  <a:pt x="52113" y="32880"/>
                </a:lnTo>
                <a:lnTo>
                  <a:pt x="52194" y="33156"/>
                </a:lnTo>
                <a:lnTo>
                  <a:pt x="52302" y="33432"/>
                </a:lnTo>
                <a:lnTo>
                  <a:pt x="52438" y="33702"/>
                </a:lnTo>
                <a:lnTo>
                  <a:pt x="52573" y="33968"/>
                </a:lnTo>
                <a:lnTo>
                  <a:pt x="52763" y="34233"/>
                </a:lnTo>
                <a:lnTo>
                  <a:pt x="52952" y="34488"/>
                </a:lnTo>
                <a:lnTo>
                  <a:pt x="53196" y="34743"/>
                </a:lnTo>
                <a:lnTo>
                  <a:pt x="53440" y="34988"/>
                </a:lnTo>
                <a:lnTo>
                  <a:pt x="53738" y="35232"/>
                </a:lnTo>
                <a:lnTo>
                  <a:pt x="54063" y="35467"/>
                </a:lnTo>
                <a:lnTo>
                  <a:pt x="54388" y="35695"/>
                </a:lnTo>
                <a:lnTo>
                  <a:pt x="54767" y="35919"/>
                </a:lnTo>
                <a:lnTo>
                  <a:pt x="55173" y="36133"/>
                </a:lnTo>
                <a:lnTo>
                  <a:pt x="55607" y="36341"/>
                </a:lnTo>
                <a:lnTo>
                  <a:pt x="56094" y="36544"/>
                </a:lnTo>
                <a:lnTo>
                  <a:pt x="56582" y="36731"/>
                </a:lnTo>
                <a:lnTo>
                  <a:pt x="57124" y="36913"/>
                </a:lnTo>
                <a:lnTo>
                  <a:pt x="57692" y="37090"/>
                </a:lnTo>
                <a:lnTo>
                  <a:pt x="58315" y="37252"/>
                </a:lnTo>
                <a:lnTo>
                  <a:pt x="58965" y="37408"/>
                </a:lnTo>
                <a:lnTo>
                  <a:pt x="59290" y="37480"/>
                </a:lnTo>
                <a:lnTo>
                  <a:pt x="59642" y="37548"/>
                </a:lnTo>
                <a:lnTo>
                  <a:pt x="59995" y="37616"/>
                </a:lnTo>
                <a:lnTo>
                  <a:pt x="60374" y="37683"/>
                </a:lnTo>
                <a:lnTo>
                  <a:pt x="60753" y="37746"/>
                </a:lnTo>
                <a:lnTo>
                  <a:pt x="61132" y="37803"/>
                </a:lnTo>
                <a:lnTo>
                  <a:pt x="61511" y="37855"/>
                </a:lnTo>
                <a:lnTo>
                  <a:pt x="61891" y="37907"/>
                </a:lnTo>
                <a:lnTo>
                  <a:pt x="62297" y="37959"/>
                </a:lnTo>
                <a:lnTo>
                  <a:pt x="62703" y="38001"/>
                </a:lnTo>
                <a:lnTo>
                  <a:pt x="63082" y="38043"/>
                </a:lnTo>
                <a:lnTo>
                  <a:pt x="63489" y="38084"/>
                </a:lnTo>
                <a:lnTo>
                  <a:pt x="64301" y="38152"/>
                </a:lnTo>
                <a:lnTo>
                  <a:pt x="65141" y="38209"/>
                </a:lnTo>
                <a:lnTo>
                  <a:pt x="65980" y="38251"/>
                </a:lnTo>
                <a:lnTo>
                  <a:pt x="66847" y="38282"/>
                </a:lnTo>
                <a:lnTo>
                  <a:pt x="67714" y="38303"/>
                </a:lnTo>
                <a:lnTo>
                  <a:pt x="68581" y="38318"/>
                </a:lnTo>
                <a:lnTo>
                  <a:pt x="69474" y="38318"/>
                </a:lnTo>
                <a:lnTo>
                  <a:pt x="70368" y="38308"/>
                </a:lnTo>
                <a:lnTo>
                  <a:pt x="71262" y="38287"/>
                </a:lnTo>
                <a:lnTo>
                  <a:pt x="72156" y="38261"/>
                </a:lnTo>
                <a:lnTo>
                  <a:pt x="73077" y="38219"/>
                </a:lnTo>
                <a:lnTo>
                  <a:pt x="73998" y="38173"/>
                </a:lnTo>
                <a:lnTo>
                  <a:pt x="74919" y="38121"/>
                </a:lnTo>
                <a:lnTo>
                  <a:pt x="75867" y="38058"/>
                </a:lnTo>
                <a:lnTo>
                  <a:pt x="76787" y="37990"/>
                </a:lnTo>
                <a:lnTo>
                  <a:pt x="77708" y="37912"/>
                </a:lnTo>
                <a:lnTo>
                  <a:pt x="78656" y="37829"/>
                </a:lnTo>
                <a:lnTo>
                  <a:pt x="79604" y="37735"/>
                </a:lnTo>
                <a:lnTo>
                  <a:pt x="80525" y="37642"/>
                </a:lnTo>
                <a:lnTo>
                  <a:pt x="81473" y="37538"/>
                </a:lnTo>
                <a:lnTo>
                  <a:pt x="82394" y="37428"/>
                </a:lnTo>
                <a:lnTo>
                  <a:pt x="83315" y="37319"/>
                </a:lnTo>
                <a:lnTo>
                  <a:pt x="84263" y="37199"/>
                </a:lnTo>
                <a:lnTo>
                  <a:pt x="85184" y="37080"/>
                </a:lnTo>
                <a:lnTo>
                  <a:pt x="86105" y="36955"/>
                </a:lnTo>
                <a:lnTo>
                  <a:pt x="86999" y="36825"/>
                </a:lnTo>
                <a:lnTo>
                  <a:pt x="87920" y="36689"/>
                </a:lnTo>
                <a:lnTo>
                  <a:pt x="88813" y="36554"/>
                </a:lnTo>
                <a:lnTo>
                  <a:pt x="90601" y="36278"/>
                </a:lnTo>
                <a:lnTo>
                  <a:pt x="92334" y="35992"/>
                </a:lnTo>
                <a:lnTo>
                  <a:pt x="94014" y="35701"/>
                </a:lnTo>
                <a:lnTo>
                  <a:pt x="95666" y="35409"/>
                </a:lnTo>
                <a:lnTo>
                  <a:pt x="97237" y="35123"/>
                </a:lnTo>
                <a:lnTo>
                  <a:pt x="98754" y="34837"/>
                </a:lnTo>
                <a:lnTo>
                  <a:pt x="100189" y="34556"/>
                </a:lnTo>
                <a:lnTo>
                  <a:pt x="101571" y="34285"/>
                </a:lnTo>
                <a:lnTo>
                  <a:pt x="104062" y="33791"/>
                </a:lnTo>
                <a:lnTo>
                  <a:pt x="106148" y="33364"/>
                </a:lnTo>
                <a:lnTo>
                  <a:pt x="107042" y="33187"/>
                </a:lnTo>
                <a:lnTo>
                  <a:pt x="107827" y="33036"/>
                </a:lnTo>
                <a:lnTo>
                  <a:pt x="108477" y="32917"/>
                </a:lnTo>
                <a:lnTo>
                  <a:pt x="109019" y="32828"/>
                </a:lnTo>
                <a:lnTo>
                  <a:pt x="109479" y="32760"/>
                </a:lnTo>
                <a:lnTo>
                  <a:pt x="109913" y="32708"/>
                </a:lnTo>
                <a:lnTo>
                  <a:pt x="110346" y="32662"/>
                </a:lnTo>
                <a:lnTo>
                  <a:pt x="110752" y="32625"/>
                </a:lnTo>
                <a:lnTo>
                  <a:pt x="111159" y="32594"/>
                </a:lnTo>
                <a:lnTo>
                  <a:pt x="111538" y="32578"/>
                </a:lnTo>
                <a:lnTo>
                  <a:pt x="111917" y="32568"/>
                </a:lnTo>
                <a:lnTo>
                  <a:pt x="112269" y="32563"/>
                </a:lnTo>
                <a:lnTo>
                  <a:pt x="112594" y="32568"/>
                </a:lnTo>
                <a:lnTo>
                  <a:pt x="112946" y="32578"/>
                </a:lnTo>
                <a:lnTo>
                  <a:pt x="113244" y="32594"/>
                </a:lnTo>
                <a:lnTo>
                  <a:pt x="113542" y="32620"/>
                </a:lnTo>
                <a:lnTo>
                  <a:pt x="113840" y="32651"/>
                </a:lnTo>
                <a:lnTo>
                  <a:pt x="114111" y="32688"/>
                </a:lnTo>
                <a:lnTo>
                  <a:pt x="114382" y="32724"/>
                </a:lnTo>
                <a:lnTo>
                  <a:pt x="114599" y="32771"/>
                </a:lnTo>
                <a:lnTo>
                  <a:pt x="114842" y="32823"/>
                </a:lnTo>
                <a:lnTo>
                  <a:pt x="115059" y="32875"/>
                </a:lnTo>
                <a:lnTo>
                  <a:pt x="115249" y="32932"/>
                </a:lnTo>
                <a:lnTo>
                  <a:pt x="115438" y="32989"/>
                </a:lnTo>
                <a:lnTo>
                  <a:pt x="115601" y="33057"/>
                </a:lnTo>
                <a:lnTo>
                  <a:pt x="115763" y="33119"/>
                </a:lnTo>
                <a:lnTo>
                  <a:pt x="115899" y="33187"/>
                </a:lnTo>
                <a:lnTo>
                  <a:pt x="116034" y="33260"/>
                </a:lnTo>
                <a:lnTo>
                  <a:pt x="116224" y="33400"/>
                </a:lnTo>
                <a:lnTo>
                  <a:pt x="116386" y="33546"/>
                </a:lnTo>
                <a:lnTo>
                  <a:pt x="116467" y="33687"/>
                </a:lnTo>
                <a:lnTo>
                  <a:pt x="116495" y="33827"/>
                </a:lnTo>
                <a:lnTo>
                  <a:pt x="116386" y="35581"/>
                </a:lnTo>
                <a:lnTo>
                  <a:pt x="116305" y="37153"/>
                </a:lnTo>
                <a:lnTo>
                  <a:pt x="116169" y="39005"/>
                </a:lnTo>
                <a:lnTo>
                  <a:pt x="115980" y="40998"/>
                </a:lnTo>
                <a:lnTo>
                  <a:pt x="115763" y="42986"/>
                </a:lnTo>
                <a:lnTo>
                  <a:pt x="115628" y="43939"/>
                </a:lnTo>
                <a:lnTo>
                  <a:pt x="115492" y="44839"/>
                </a:lnTo>
                <a:lnTo>
                  <a:pt x="115330" y="45666"/>
                </a:lnTo>
                <a:lnTo>
                  <a:pt x="115167" y="46411"/>
                </a:lnTo>
                <a:lnTo>
                  <a:pt x="115113" y="46754"/>
                </a:lnTo>
                <a:lnTo>
                  <a:pt x="115086" y="47087"/>
                </a:lnTo>
                <a:lnTo>
                  <a:pt x="115086" y="47415"/>
                </a:lnTo>
                <a:lnTo>
                  <a:pt x="115113" y="47738"/>
                </a:lnTo>
                <a:lnTo>
                  <a:pt x="115167" y="48050"/>
                </a:lnTo>
                <a:lnTo>
                  <a:pt x="115276" y="48357"/>
                </a:lnTo>
                <a:lnTo>
                  <a:pt x="115411" y="48654"/>
                </a:lnTo>
                <a:lnTo>
                  <a:pt x="115601" y="48940"/>
                </a:lnTo>
                <a:lnTo>
                  <a:pt x="115790" y="49221"/>
                </a:lnTo>
                <a:lnTo>
                  <a:pt x="116034" y="49497"/>
                </a:lnTo>
                <a:lnTo>
                  <a:pt x="116332" y="49757"/>
                </a:lnTo>
                <a:lnTo>
                  <a:pt x="116630" y="50012"/>
                </a:lnTo>
                <a:lnTo>
                  <a:pt x="116982" y="50262"/>
                </a:lnTo>
                <a:lnTo>
                  <a:pt x="117388" y="50496"/>
                </a:lnTo>
                <a:lnTo>
                  <a:pt x="117795" y="50725"/>
                </a:lnTo>
                <a:lnTo>
                  <a:pt x="118255" y="50943"/>
                </a:lnTo>
                <a:lnTo>
                  <a:pt x="118770" y="51152"/>
                </a:lnTo>
                <a:lnTo>
                  <a:pt x="119311" y="51355"/>
                </a:lnTo>
                <a:lnTo>
                  <a:pt x="119880" y="51542"/>
                </a:lnTo>
                <a:lnTo>
                  <a:pt x="120503" y="51724"/>
                </a:lnTo>
                <a:lnTo>
                  <a:pt x="121153" y="51896"/>
                </a:lnTo>
                <a:lnTo>
                  <a:pt x="121830" y="52057"/>
                </a:lnTo>
                <a:lnTo>
                  <a:pt x="122210" y="52130"/>
                </a:lnTo>
                <a:lnTo>
                  <a:pt x="122562" y="52203"/>
                </a:lnTo>
                <a:lnTo>
                  <a:pt x="122941" y="52276"/>
                </a:lnTo>
                <a:lnTo>
                  <a:pt x="123347" y="52343"/>
                </a:lnTo>
                <a:lnTo>
                  <a:pt x="123753" y="52411"/>
                </a:lnTo>
                <a:lnTo>
                  <a:pt x="124160" y="52473"/>
                </a:lnTo>
                <a:lnTo>
                  <a:pt x="124566" y="52536"/>
                </a:lnTo>
                <a:lnTo>
                  <a:pt x="124999" y="52593"/>
                </a:lnTo>
                <a:lnTo>
                  <a:pt x="125433" y="52650"/>
                </a:lnTo>
                <a:lnTo>
                  <a:pt x="125893" y="52702"/>
                </a:lnTo>
                <a:lnTo>
                  <a:pt x="126354" y="52749"/>
                </a:lnTo>
                <a:lnTo>
                  <a:pt x="126841" y="52796"/>
                </a:lnTo>
                <a:lnTo>
                  <a:pt x="127302" y="52843"/>
                </a:lnTo>
                <a:lnTo>
                  <a:pt x="127789" y="52885"/>
                </a:lnTo>
                <a:lnTo>
                  <a:pt x="128304" y="52921"/>
                </a:lnTo>
                <a:lnTo>
                  <a:pt x="128818" y="52957"/>
                </a:lnTo>
                <a:lnTo>
                  <a:pt x="129333" y="52989"/>
                </a:lnTo>
                <a:lnTo>
                  <a:pt x="129875" y="53020"/>
                </a:lnTo>
                <a:lnTo>
                  <a:pt x="130416" y="53051"/>
                </a:lnTo>
                <a:lnTo>
                  <a:pt x="130958" y="53072"/>
                </a:lnTo>
                <a:lnTo>
                  <a:pt x="131527" y="53093"/>
                </a:lnTo>
                <a:lnTo>
                  <a:pt x="132069" y="53108"/>
                </a:lnTo>
                <a:lnTo>
                  <a:pt x="132610" y="53113"/>
                </a:lnTo>
                <a:lnTo>
                  <a:pt x="133152" y="53119"/>
                </a:lnTo>
                <a:lnTo>
                  <a:pt x="133694" y="53119"/>
                </a:lnTo>
                <a:lnTo>
                  <a:pt x="134208" y="53108"/>
                </a:lnTo>
                <a:lnTo>
                  <a:pt x="134723" y="53098"/>
                </a:lnTo>
                <a:lnTo>
                  <a:pt x="135238" y="53077"/>
                </a:lnTo>
                <a:lnTo>
                  <a:pt x="135752" y="53056"/>
                </a:lnTo>
                <a:lnTo>
                  <a:pt x="136240" y="53030"/>
                </a:lnTo>
                <a:lnTo>
                  <a:pt x="136727" y="52999"/>
                </a:lnTo>
                <a:lnTo>
                  <a:pt x="137215" y="52963"/>
                </a:lnTo>
                <a:lnTo>
                  <a:pt x="137702" y="52921"/>
                </a:lnTo>
                <a:lnTo>
                  <a:pt x="138190" y="52874"/>
                </a:lnTo>
                <a:lnTo>
                  <a:pt x="138650" y="52827"/>
                </a:lnTo>
                <a:lnTo>
                  <a:pt x="139111" y="52775"/>
                </a:lnTo>
                <a:lnTo>
                  <a:pt x="139571" y="52718"/>
                </a:lnTo>
                <a:lnTo>
                  <a:pt x="140032" y="52661"/>
                </a:lnTo>
                <a:lnTo>
                  <a:pt x="140492" y="52598"/>
                </a:lnTo>
                <a:lnTo>
                  <a:pt x="140925" y="52531"/>
                </a:lnTo>
                <a:lnTo>
                  <a:pt x="141792" y="52390"/>
                </a:lnTo>
                <a:lnTo>
                  <a:pt x="142659" y="52239"/>
                </a:lnTo>
                <a:lnTo>
                  <a:pt x="143499" y="52078"/>
                </a:lnTo>
                <a:lnTo>
                  <a:pt x="144311" y="51911"/>
                </a:lnTo>
                <a:lnTo>
                  <a:pt x="145097" y="51729"/>
                </a:lnTo>
                <a:lnTo>
                  <a:pt x="145882" y="51547"/>
                </a:lnTo>
                <a:lnTo>
                  <a:pt x="146640" y="51360"/>
                </a:lnTo>
                <a:lnTo>
                  <a:pt x="147399" y="51162"/>
                </a:lnTo>
                <a:lnTo>
                  <a:pt x="148130" y="50969"/>
                </a:lnTo>
                <a:lnTo>
                  <a:pt x="148834" y="50772"/>
                </a:lnTo>
                <a:lnTo>
                  <a:pt x="150243" y="50371"/>
                </a:lnTo>
                <a:lnTo>
                  <a:pt x="151570" y="49981"/>
                </a:lnTo>
                <a:lnTo>
                  <a:pt x="152870" y="49606"/>
                </a:lnTo>
                <a:lnTo>
                  <a:pt x="154116" y="49257"/>
                </a:lnTo>
                <a:lnTo>
                  <a:pt x="154739" y="49096"/>
                </a:lnTo>
                <a:lnTo>
                  <a:pt x="155335" y="48945"/>
                </a:lnTo>
                <a:lnTo>
                  <a:pt x="155931" y="48805"/>
                </a:lnTo>
                <a:lnTo>
                  <a:pt x="156500" y="48674"/>
                </a:lnTo>
                <a:lnTo>
                  <a:pt x="156797" y="48617"/>
                </a:lnTo>
                <a:lnTo>
                  <a:pt x="157095" y="48560"/>
                </a:lnTo>
                <a:lnTo>
                  <a:pt x="157393" y="48513"/>
                </a:lnTo>
                <a:lnTo>
                  <a:pt x="157691" y="48466"/>
                </a:lnTo>
                <a:lnTo>
                  <a:pt x="157962" y="48425"/>
                </a:lnTo>
                <a:lnTo>
                  <a:pt x="158260" y="48388"/>
                </a:lnTo>
                <a:lnTo>
                  <a:pt x="158558" y="48352"/>
                </a:lnTo>
                <a:lnTo>
                  <a:pt x="158856" y="48321"/>
                </a:lnTo>
                <a:lnTo>
                  <a:pt x="159154" y="48295"/>
                </a:lnTo>
                <a:lnTo>
                  <a:pt x="159425" y="48269"/>
                </a:lnTo>
                <a:lnTo>
                  <a:pt x="160021" y="48232"/>
                </a:lnTo>
                <a:lnTo>
                  <a:pt x="160589" y="48211"/>
                </a:lnTo>
                <a:lnTo>
                  <a:pt x="161158" y="48201"/>
                </a:lnTo>
                <a:lnTo>
                  <a:pt x="161727" y="48196"/>
                </a:lnTo>
                <a:lnTo>
                  <a:pt x="162296" y="48206"/>
                </a:lnTo>
                <a:lnTo>
                  <a:pt x="162837" y="48227"/>
                </a:lnTo>
                <a:lnTo>
                  <a:pt x="163379" y="48253"/>
                </a:lnTo>
                <a:lnTo>
                  <a:pt x="163894" y="48284"/>
                </a:lnTo>
                <a:lnTo>
                  <a:pt x="164408" y="48326"/>
                </a:lnTo>
                <a:lnTo>
                  <a:pt x="164896" y="48373"/>
                </a:lnTo>
                <a:lnTo>
                  <a:pt x="165356" y="48419"/>
                </a:lnTo>
                <a:lnTo>
                  <a:pt x="165817" y="48477"/>
                </a:lnTo>
                <a:lnTo>
                  <a:pt x="166250" y="48534"/>
                </a:lnTo>
                <a:lnTo>
                  <a:pt x="166684" y="48591"/>
                </a:lnTo>
                <a:lnTo>
                  <a:pt x="167063" y="48654"/>
                </a:lnTo>
                <a:lnTo>
                  <a:pt x="167794" y="48773"/>
                </a:lnTo>
                <a:lnTo>
                  <a:pt x="168417" y="48888"/>
                </a:lnTo>
                <a:lnTo>
                  <a:pt x="168905" y="48992"/>
                </a:lnTo>
                <a:lnTo>
                  <a:pt x="169257" y="49070"/>
                </a:lnTo>
                <a:lnTo>
                  <a:pt x="169582" y="49148"/>
                </a:lnTo>
                <a:lnTo>
                  <a:pt x="170096" y="49377"/>
                </a:lnTo>
                <a:lnTo>
                  <a:pt x="170746" y="49663"/>
                </a:lnTo>
                <a:lnTo>
                  <a:pt x="171667" y="50059"/>
                </a:lnTo>
                <a:lnTo>
                  <a:pt x="172886" y="50563"/>
                </a:lnTo>
                <a:lnTo>
                  <a:pt x="174376" y="51178"/>
                </a:lnTo>
                <a:lnTo>
                  <a:pt x="176191" y="51891"/>
                </a:lnTo>
                <a:lnTo>
                  <a:pt x="178276" y="52713"/>
                </a:lnTo>
                <a:lnTo>
                  <a:pt x="180714" y="53629"/>
                </a:lnTo>
                <a:lnTo>
                  <a:pt x="183449" y="54643"/>
                </a:lnTo>
                <a:lnTo>
                  <a:pt x="186510" y="55757"/>
                </a:lnTo>
                <a:lnTo>
                  <a:pt x="188162" y="56350"/>
                </a:lnTo>
                <a:lnTo>
                  <a:pt x="189923" y="56964"/>
                </a:lnTo>
                <a:lnTo>
                  <a:pt x="191737" y="57599"/>
                </a:lnTo>
                <a:lnTo>
                  <a:pt x="193661" y="58260"/>
                </a:lnTo>
                <a:lnTo>
                  <a:pt x="195665" y="58942"/>
                </a:lnTo>
                <a:lnTo>
                  <a:pt x="197750" y="59650"/>
                </a:lnTo>
                <a:lnTo>
                  <a:pt x="199944" y="60373"/>
                </a:lnTo>
                <a:lnTo>
                  <a:pt x="202220" y="61123"/>
                </a:lnTo>
                <a:lnTo>
                  <a:pt x="204576" y="61893"/>
                </a:lnTo>
                <a:lnTo>
                  <a:pt x="207041" y="62684"/>
                </a:lnTo>
                <a:lnTo>
                  <a:pt x="208287" y="63074"/>
                </a:lnTo>
                <a:lnTo>
                  <a:pt x="209533" y="63449"/>
                </a:lnTo>
                <a:lnTo>
                  <a:pt x="210751" y="63813"/>
                </a:lnTo>
                <a:lnTo>
                  <a:pt x="211943" y="64157"/>
                </a:lnTo>
                <a:lnTo>
                  <a:pt x="213162" y="64484"/>
                </a:lnTo>
                <a:lnTo>
                  <a:pt x="214327" y="64797"/>
                </a:lnTo>
                <a:lnTo>
                  <a:pt x="215518" y="65098"/>
                </a:lnTo>
                <a:lnTo>
                  <a:pt x="216656" y="65385"/>
                </a:lnTo>
                <a:lnTo>
                  <a:pt x="217821" y="65655"/>
                </a:lnTo>
                <a:lnTo>
                  <a:pt x="218931" y="65910"/>
                </a:lnTo>
                <a:lnTo>
                  <a:pt x="220069" y="66155"/>
                </a:lnTo>
                <a:lnTo>
                  <a:pt x="221152" y="66384"/>
                </a:lnTo>
                <a:lnTo>
                  <a:pt x="222236" y="66602"/>
                </a:lnTo>
                <a:lnTo>
                  <a:pt x="223319" y="66811"/>
                </a:lnTo>
                <a:lnTo>
                  <a:pt x="224375" y="67003"/>
                </a:lnTo>
                <a:lnTo>
                  <a:pt x="225432" y="67185"/>
                </a:lnTo>
                <a:lnTo>
                  <a:pt x="226434" y="67357"/>
                </a:lnTo>
                <a:lnTo>
                  <a:pt x="227463" y="67513"/>
                </a:lnTo>
                <a:lnTo>
                  <a:pt x="228438" y="67664"/>
                </a:lnTo>
                <a:lnTo>
                  <a:pt x="229440" y="67799"/>
                </a:lnTo>
                <a:lnTo>
                  <a:pt x="230388" y="67929"/>
                </a:lnTo>
                <a:lnTo>
                  <a:pt x="231336" y="68049"/>
                </a:lnTo>
                <a:lnTo>
                  <a:pt x="232257" y="68158"/>
                </a:lnTo>
                <a:lnTo>
                  <a:pt x="233178" y="68257"/>
                </a:lnTo>
                <a:lnTo>
                  <a:pt x="234072" y="68346"/>
                </a:lnTo>
                <a:lnTo>
                  <a:pt x="234939" y="68429"/>
                </a:lnTo>
                <a:lnTo>
                  <a:pt x="235805" y="68502"/>
                </a:lnTo>
                <a:lnTo>
                  <a:pt x="236645" y="68570"/>
                </a:lnTo>
                <a:lnTo>
                  <a:pt x="237457" y="68627"/>
                </a:lnTo>
                <a:lnTo>
                  <a:pt x="238270" y="68679"/>
                </a:lnTo>
                <a:lnTo>
                  <a:pt x="239056" y="68720"/>
                </a:lnTo>
                <a:lnTo>
                  <a:pt x="239814" y="68762"/>
                </a:lnTo>
                <a:lnTo>
                  <a:pt x="240545" y="68793"/>
                </a:lnTo>
                <a:lnTo>
                  <a:pt x="241277" y="68819"/>
                </a:lnTo>
                <a:lnTo>
                  <a:pt x="241981" y="68835"/>
                </a:lnTo>
                <a:lnTo>
                  <a:pt x="242658" y="68851"/>
                </a:lnTo>
                <a:lnTo>
                  <a:pt x="243335" y="68861"/>
                </a:lnTo>
                <a:lnTo>
                  <a:pt x="243958" y="68866"/>
                </a:lnTo>
                <a:lnTo>
                  <a:pt x="245177" y="68866"/>
                </a:lnTo>
                <a:lnTo>
                  <a:pt x="245773" y="68856"/>
                </a:lnTo>
                <a:lnTo>
                  <a:pt x="246314" y="68845"/>
                </a:lnTo>
                <a:lnTo>
                  <a:pt x="246856" y="68835"/>
                </a:lnTo>
                <a:lnTo>
                  <a:pt x="247371" y="68819"/>
                </a:lnTo>
                <a:lnTo>
                  <a:pt x="248319" y="68778"/>
                </a:lnTo>
                <a:lnTo>
                  <a:pt x="249185" y="68736"/>
                </a:lnTo>
                <a:lnTo>
                  <a:pt x="249944" y="68684"/>
                </a:lnTo>
                <a:lnTo>
                  <a:pt x="250621" y="68632"/>
                </a:lnTo>
                <a:lnTo>
                  <a:pt x="251217" y="68580"/>
                </a:lnTo>
                <a:lnTo>
                  <a:pt x="251677" y="68533"/>
                </a:lnTo>
                <a:lnTo>
                  <a:pt x="252056" y="68491"/>
                </a:lnTo>
                <a:lnTo>
                  <a:pt x="252327" y="68460"/>
                </a:lnTo>
                <a:lnTo>
                  <a:pt x="252544" y="68429"/>
                </a:lnTo>
                <a:lnTo>
                  <a:pt x="252300" y="68497"/>
                </a:lnTo>
                <a:lnTo>
                  <a:pt x="252517" y="68476"/>
                </a:lnTo>
                <a:lnTo>
                  <a:pt x="252788" y="68445"/>
                </a:lnTo>
                <a:lnTo>
                  <a:pt x="253167" y="68403"/>
                </a:lnTo>
                <a:lnTo>
                  <a:pt x="253600" y="68346"/>
                </a:lnTo>
                <a:lnTo>
                  <a:pt x="254088" y="68278"/>
                </a:lnTo>
                <a:lnTo>
                  <a:pt x="254630" y="68190"/>
                </a:lnTo>
                <a:lnTo>
                  <a:pt x="255198" y="68086"/>
                </a:lnTo>
                <a:lnTo>
                  <a:pt x="255821" y="67961"/>
                </a:lnTo>
                <a:lnTo>
                  <a:pt x="256444" y="67820"/>
                </a:lnTo>
                <a:lnTo>
                  <a:pt x="256742" y="67742"/>
                </a:lnTo>
                <a:lnTo>
                  <a:pt x="257040" y="67659"/>
                </a:lnTo>
                <a:lnTo>
                  <a:pt x="257338" y="67576"/>
                </a:lnTo>
                <a:lnTo>
                  <a:pt x="257663" y="67482"/>
                </a:lnTo>
                <a:lnTo>
                  <a:pt x="257934" y="67383"/>
                </a:lnTo>
                <a:lnTo>
                  <a:pt x="258232" y="67279"/>
                </a:lnTo>
                <a:lnTo>
                  <a:pt x="258503" y="67170"/>
                </a:lnTo>
                <a:lnTo>
                  <a:pt x="258774" y="67050"/>
                </a:lnTo>
                <a:lnTo>
                  <a:pt x="259017" y="66930"/>
                </a:lnTo>
                <a:lnTo>
                  <a:pt x="259261" y="66805"/>
                </a:lnTo>
                <a:lnTo>
                  <a:pt x="259478" y="66670"/>
                </a:lnTo>
                <a:lnTo>
                  <a:pt x="259667" y="66530"/>
                </a:lnTo>
                <a:lnTo>
                  <a:pt x="259857" y="66384"/>
                </a:lnTo>
                <a:lnTo>
                  <a:pt x="260020" y="66233"/>
                </a:lnTo>
                <a:lnTo>
                  <a:pt x="260155" y="66072"/>
                </a:lnTo>
                <a:lnTo>
                  <a:pt x="260290" y="65905"/>
                </a:lnTo>
                <a:lnTo>
                  <a:pt x="260372" y="65733"/>
                </a:lnTo>
                <a:lnTo>
                  <a:pt x="260453" y="65556"/>
                </a:lnTo>
                <a:lnTo>
                  <a:pt x="260480" y="65369"/>
                </a:lnTo>
                <a:lnTo>
                  <a:pt x="260480" y="65176"/>
                </a:lnTo>
                <a:lnTo>
                  <a:pt x="260480" y="64974"/>
                </a:lnTo>
                <a:lnTo>
                  <a:pt x="260399" y="64765"/>
                </a:lnTo>
                <a:lnTo>
                  <a:pt x="260317" y="64552"/>
                </a:lnTo>
                <a:lnTo>
                  <a:pt x="260182" y="64328"/>
                </a:lnTo>
                <a:lnTo>
                  <a:pt x="260020" y="64099"/>
                </a:lnTo>
                <a:lnTo>
                  <a:pt x="259830" y="63860"/>
                </a:lnTo>
                <a:lnTo>
                  <a:pt x="259586" y="63610"/>
                </a:lnTo>
                <a:lnTo>
                  <a:pt x="259288" y="63355"/>
                </a:lnTo>
                <a:lnTo>
                  <a:pt x="258963" y="63095"/>
                </a:lnTo>
                <a:lnTo>
                  <a:pt x="258584" y="62824"/>
                </a:lnTo>
                <a:lnTo>
                  <a:pt x="258151" y="62543"/>
                </a:lnTo>
                <a:lnTo>
                  <a:pt x="257690" y="62252"/>
                </a:lnTo>
                <a:lnTo>
                  <a:pt x="257176" y="61955"/>
                </a:lnTo>
                <a:lnTo>
                  <a:pt x="256580" y="61653"/>
                </a:lnTo>
                <a:lnTo>
                  <a:pt x="255957" y="61336"/>
                </a:lnTo>
                <a:lnTo>
                  <a:pt x="255280" y="61013"/>
                </a:lnTo>
                <a:lnTo>
                  <a:pt x="254548" y="60680"/>
                </a:lnTo>
                <a:lnTo>
                  <a:pt x="253736" y="60337"/>
                </a:lnTo>
                <a:lnTo>
                  <a:pt x="252869" y="59988"/>
                </a:lnTo>
                <a:lnTo>
                  <a:pt x="251975" y="59624"/>
                </a:lnTo>
                <a:lnTo>
                  <a:pt x="250973" y="59254"/>
                </a:lnTo>
                <a:lnTo>
                  <a:pt x="249944" y="58874"/>
                </a:lnTo>
                <a:lnTo>
                  <a:pt x="248833" y="58484"/>
                </a:lnTo>
                <a:lnTo>
                  <a:pt x="247642" y="58089"/>
                </a:lnTo>
                <a:lnTo>
                  <a:pt x="245231" y="57287"/>
                </a:lnTo>
                <a:lnTo>
                  <a:pt x="242902" y="56517"/>
                </a:lnTo>
                <a:lnTo>
                  <a:pt x="240599" y="55773"/>
                </a:lnTo>
                <a:lnTo>
                  <a:pt x="238351" y="55055"/>
                </a:lnTo>
                <a:lnTo>
                  <a:pt x="236157" y="54362"/>
                </a:lnTo>
                <a:lnTo>
                  <a:pt x="234018" y="53691"/>
                </a:lnTo>
                <a:lnTo>
                  <a:pt x="231959" y="53051"/>
                </a:lnTo>
                <a:lnTo>
                  <a:pt x="229955" y="52432"/>
                </a:lnTo>
                <a:lnTo>
                  <a:pt x="228005" y="51838"/>
                </a:lnTo>
                <a:lnTo>
                  <a:pt x="226109" y="51276"/>
                </a:lnTo>
                <a:lnTo>
                  <a:pt x="222561" y="50220"/>
                </a:lnTo>
                <a:lnTo>
                  <a:pt x="219256" y="49268"/>
                </a:lnTo>
                <a:lnTo>
                  <a:pt x="216250" y="48414"/>
                </a:lnTo>
                <a:lnTo>
                  <a:pt x="213568" y="47665"/>
                </a:lnTo>
                <a:lnTo>
                  <a:pt x="211185" y="47014"/>
                </a:lnTo>
                <a:lnTo>
                  <a:pt x="209126" y="46463"/>
                </a:lnTo>
                <a:lnTo>
                  <a:pt x="207420" y="46015"/>
                </a:lnTo>
                <a:lnTo>
                  <a:pt x="206066" y="45666"/>
                </a:lnTo>
                <a:lnTo>
                  <a:pt x="205091" y="45417"/>
                </a:lnTo>
                <a:lnTo>
                  <a:pt x="204278" y="45219"/>
                </a:lnTo>
                <a:lnTo>
                  <a:pt x="204088" y="45130"/>
                </a:lnTo>
                <a:lnTo>
                  <a:pt x="203899" y="45032"/>
                </a:lnTo>
                <a:lnTo>
                  <a:pt x="203682" y="44901"/>
                </a:lnTo>
                <a:lnTo>
                  <a:pt x="203465" y="44745"/>
                </a:lnTo>
                <a:lnTo>
                  <a:pt x="203249" y="44568"/>
                </a:lnTo>
                <a:lnTo>
                  <a:pt x="203167" y="44470"/>
                </a:lnTo>
                <a:lnTo>
                  <a:pt x="203113" y="44376"/>
                </a:lnTo>
                <a:lnTo>
                  <a:pt x="203059" y="44272"/>
                </a:lnTo>
                <a:lnTo>
                  <a:pt x="203032" y="44173"/>
                </a:lnTo>
                <a:lnTo>
                  <a:pt x="203032" y="44069"/>
                </a:lnTo>
                <a:lnTo>
                  <a:pt x="203059" y="43960"/>
                </a:lnTo>
                <a:lnTo>
                  <a:pt x="203140" y="43855"/>
                </a:lnTo>
                <a:lnTo>
                  <a:pt x="203222" y="43751"/>
                </a:lnTo>
                <a:lnTo>
                  <a:pt x="203384" y="43652"/>
                </a:lnTo>
                <a:lnTo>
                  <a:pt x="203547" y="43548"/>
                </a:lnTo>
                <a:lnTo>
                  <a:pt x="203790" y="43455"/>
                </a:lnTo>
                <a:lnTo>
                  <a:pt x="204061" y="43356"/>
                </a:lnTo>
                <a:lnTo>
                  <a:pt x="204386" y="43267"/>
                </a:lnTo>
                <a:lnTo>
                  <a:pt x="204793" y="43179"/>
                </a:lnTo>
                <a:lnTo>
                  <a:pt x="205226" y="43101"/>
                </a:lnTo>
                <a:lnTo>
                  <a:pt x="205470" y="43059"/>
                </a:lnTo>
                <a:lnTo>
                  <a:pt x="205741" y="43023"/>
                </a:lnTo>
                <a:lnTo>
                  <a:pt x="206011" y="42986"/>
                </a:lnTo>
                <a:lnTo>
                  <a:pt x="206309" y="42955"/>
                </a:lnTo>
                <a:lnTo>
                  <a:pt x="206634" y="42924"/>
                </a:lnTo>
                <a:lnTo>
                  <a:pt x="206959" y="42893"/>
                </a:lnTo>
                <a:lnTo>
                  <a:pt x="207312" y="42867"/>
                </a:lnTo>
                <a:lnTo>
                  <a:pt x="207691" y="42841"/>
                </a:lnTo>
                <a:lnTo>
                  <a:pt x="208070" y="42815"/>
                </a:lnTo>
                <a:lnTo>
                  <a:pt x="208476" y="42794"/>
                </a:lnTo>
                <a:lnTo>
                  <a:pt x="209343" y="42757"/>
                </a:lnTo>
                <a:lnTo>
                  <a:pt x="210291" y="42721"/>
                </a:lnTo>
                <a:lnTo>
                  <a:pt x="211266" y="42690"/>
                </a:lnTo>
                <a:lnTo>
                  <a:pt x="212295" y="42664"/>
                </a:lnTo>
                <a:lnTo>
                  <a:pt x="214489" y="42617"/>
                </a:lnTo>
                <a:lnTo>
                  <a:pt x="216818" y="42575"/>
                </a:lnTo>
                <a:lnTo>
                  <a:pt x="219256" y="42534"/>
                </a:lnTo>
                <a:lnTo>
                  <a:pt x="221748" y="42487"/>
                </a:lnTo>
                <a:lnTo>
                  <a:pt x="222994" y="42461"/>
                </a:lnTo>
                <a:lnTo>
                  <a:pt x="224267" y="42435"/>
                </a:lnTo>
                <a:lnTo>
                  <a:pt x="225513" y="42398"/>
                </a:lnTo>
                <a:lnTo>
                  <a:pt x="226732" y="42362"/>
                </a:lnTo>
                <a:lnTo>
                  <a:pt x="227951" y="42320"/>
                </a:lnTo>
                <a:lnTo>
                  <a:pt x="229169" y="42268"/>
                </a:lnTo>
                <a:lnTo>
                  <a:pt x="230334" y="42216"/>
                </a:lnTo>
                <a:lnTo>
                  <a:pt x="231472" y="42154"/>
                </a:lnTo>
                <a:lnTo>
                  <a:pt x="232582" y="42086"/>
                </a:lnTo>
                <a:lnTo>
                  <a:pt x="233638" y="42008"/>
                </a:lnTo>
                <a:lnTo>
                  <a:pt x="234668" y="41920"/>
                </a:lnTo>
                <a:lnTo>
                  <a:pt x="235155" y="41873"/>
                </a:lnTo>
                <a:lnTo>
                  <a:pt x="235616" y="41826"/>
                </a:lnTo>
                <a:lnTo>
                  <a:pt x="236076" y="41774"/>
                </a:lnTo>
                <a:lnTo>
                  <a:pt x="236537" y="41717"/>
                </a:lnTo>
                <a:lnTo>
                  <a:pt x="236970" y="41665"/>
                </a:lnTo>
                <a:lnTo>
                  <a:pt x="237376" y="41602"/>
                </a:lnTo>
                <a:lnTo>
                  <a:pt x="237783" y="41540"/>
                </a:lnTo>
                <a:lnTo>
                  <a:pt x="238162" y="41477"/>
                </a:lnTo>
                <a:lnTo>
                  <a:pt x="238541" y="41404"/>
                </a:lnTo>
                <a:lnTo>
                  <a:pt x="238866" y="41337"/>
                </a:lnTo>
                <a:lnTo>
                  <a:pt x="239191" y="41259"/>
                </a:lnTo>
                <a:lnTo>
                  <a:pt x="239516" y="41181"/>
                </a:lnTo>
                <a:lnTo>
                  <a:pt x="239787" y="41103"/>
                </a:lnTo>
                <a:lnTo>
                  <a:pt x="240058" y="41014"/>
                </a:lnTo>
                <a:lnTo>
                  <a:pt x="240301" y="40926"/>
                </a:lnTo>
                <a:lnTo>
                  <a:pt x="240518" y="40837"/>
                </a:lnTo>
                <a:lnTo>
                  <a:pt x="240708" y="40743"/>
                </a:lnTo>
                <a:lnTo>
                  <a:pt x="240897" y="40645"/>
                </a:lnTo>
                <a:lnTo>
                  <a:pt x="241033" y="40540"/>
                </a:lnTo>
                <a:lnTo>
                  <a:pt x="241168" y="40442"/>
                </a:lnTo>
                <a:lnTo>
                  <a:pt x="241304" y="40338"/>
                </a:lnTo>
                <a:lnTo>
                  <a:pt x="241385" y="40239"/>
                </a:lnTo>
                <a:lnTo>
                  <a:pt x="241466" y="40140"/>
                </a:lnTo>
                <a:lnTo>
                  <a:pt x="241547" y="40041"/>
                </a:lnTo>
                <a:lnTo>
                  <a:pt x="241574" y="39937"/>
                </a:lnTo>
                <a:lnTo>
                  <a:pt x="241629" y="39838"/>
                </a:lnTo>
                <a:lnTo>
                  <a:pt x="241629" y="39739"/>
                </a:lnTo>
                <a:lnTo>
                  <a:pt x="241629" y="39640"/>
                </a:lnTo>
                <a:lnTo>
                  <a:pt x="241602" y="39541"/>
                </a:lnTo>
                <a:lnTo>
                  <a:pt x="241574" y="39442"/>
                </a:lnTo>
                <a:lnTo>
                  <a:pt x="241520" y="39344"/>
                </a:lnTo>
                <a:lnTo>
                  <a:pt x="241439" y="39245"/>
                </a:lnTo>
                <a:lnTo>
                  <a:pt x="241358" y="39146"/>
                </a:lnTo>
                <a:lnTo>
                  <a:pt x="241249" y="39047"/>
                </a:lnTo>
                <a:lnTo>
                  <a:pt x="241114" y="38948"/>
                </a:lnTo>
                <a:lnTo>
                  <a:pt x="240979" y="38849"/>
                </a:lnTo>
                <a:lnTo>
                  <a:pt x="240654" y="38657"/>
                </a:lnTo>
                <a:lnTo>
                  <a:pt x="240274" y="38464"/>
                </a:lnTo>
                <a:lnTo>
                  <a:pt x="239814" y="38271"/>
                </a:lnTo>
                <a:lnTo>
                  <a:pt x="239299" y="38079"/>
                </a:lnTo>
                <a:lnTo>
                  <a:pt x="238731" y="37886"/>
                </a:lnTo>
                <a:lnTo>
                  <a:pt x="238080" y="37699"/>
                </a:lnTo>
                <a:lnTo>
                  <a:pt x="237376" y="37512"/>
                </a:lnTo>
                <a:lnTo>
                  <a:pt x="236618" y="37324"/>
                </a:lnTo>
                <a:lnTo>
                  <a:pt x="235778" y="37142"/>
                </a:lnTo>
                <a:lnTo>
                  <a:pt x="234911" y="36960"/>
                </a:lnTo>
                <a:lnTo>
                  <a:pt x="233963" y="36778"/>
                </a:lnTo>
                <a:lnTo>
                  <a:pt x="232961" y="36596"/>
                </a:lnTo>
                <a:lnTo>
                  <a:pt x="231905" y="36419"/>
                </a:lnTo>
                <a:lnTo>
                  <a:pt x="230795" y="36242"/>
                </a:lnTo>
                <a:lnTo>
                  <a:pt x="229603" y="36070"/>
                </a:lnTo>
                <a:lnTo>
                  <a:pt x="228384" y="35898"/>
                </a:lnTo>
                <a:lnTo>
                  <a:pt x="227084" y="35727"/>
                </a:lnTo>
                <a:lnTo>
                  <a:pt x="225757" y="35560"/>
                </a:lnTo>
                <a:lnTo>
                  <a:pt x="224375" y="35394"/>
                </a:lnTo>
                <a:lnTo>
                  <a:pt x="222913" y="35232"/>
                </a:lnTo>
                <a:lnTo>
                  <a:pt x="221423" y="35071"/>
                </a:lnTo>
                <a:lnTo>
                  <a:pt x="219879" y="34910"/>
                </a:lnTo>
                <a:lnTo>
                  <a:pt x="218281" y="34754"/>
                </a:lnTo>
                <a:lnTo>
                  <a:pt x="214814" y="34420"/>
                </a:lnTo>
                <a:lnTo>
                  <a:pt x="210941" y="34041"/>
                </a:lnTo>
                <a:lnTo>
                  <a:pt x="206770" y="33624"/>
                </a:lnTo>
                <a:lnTo>
                  <a:pt x="202382" y="33182"/>
                </a:lnTo>
                <a:lnTo>
                  <a:pt x="193200" y="32250"/>
                </a:lnTo>
                <a:lnTo>
                  <a:pt x="184045" y="31314"/>
                </a:lnTo>
                <a:lnTo>
                  <a:pt x="175540" y="30439"/>
                </a:lnTo>
                <a:lnTo>
                  <a:pt x="168309" y="29690"/>
                </a:lnTo>
                <a:lnTo>
                  <a:pt x="160264" y="28847"/>
                </a:lnTo>
                <a:lnTo>
                  <a:pt x="159641" y="28774"/>
                </a:lnTo>
                <a:lnTo>
                  <a:pt x="159018" y="28691"/>
                </a:lnTo>
                <a:lnTo>
                  <a:pt x="158423" y="28592"/>
                </a:lnTo>
                <a:lnTo>
                  <a:pt x="157854" y="28488"/>
                </a:lnTo>
                <a:lnTo>
                  <a:pt x="157610" y="28436"/>
                </a:lnTo>
                <a:lnTo>
                  <a:pt x="157366" y="28379"/>
                </a:lnTo>
                <a:lnTo>
                  <a:pt x="157122" y="28321"/>
                </a:lnTo>
                <a:lnTo>
                  <a:pt x="156906" y="28264"/>
                </a:lnTo>
                <a:lnTo>
                  <a:pt x="156716" y="28202"/>
                </a:lnTo>
                <a:lnTo>
                  <a:pt x="156554" y="28144"/>
                </a:lnTo>
                <a:lnTo>
                  <a:pt x="156418" y="28082"/>
                </a:lnTo>
                <a:lnTo>
                  <a:pt x="156310" y="28019"/>
                </a:lnTo>
                <a:lnTo>
                  <a:pt x="156202" y="27957"/>
                </a:lnTo>
                <a:lnTo>
                  <a:pt x="156147" y="27895"/>
                </a:lnTo>
                <a:lnTo>
                  <a:pt x="156120" y="27832"/>
                </a:lnTo>
                <a:lnTo>
                  <a:pt x="156120" y="27770"/>
                </a:lnTo>
                <a:lnTo>
                  <a:pt x="156174" y="27707"/>
                </a:lnTo>
                <a:lnTo>
                  <a:pt x="156229" y="27650"/>
                </a:lnTo>
                <a:lnTo>
                  <a:pt x="156364" y="27588"/>
                </a:lnTo>
                <a:lnTo>
                  <a:pt x="156500" y="27530"/>
                </a:lnTo>
                <a:lnTo>
                  <a:pt x="156689" y="27468"/>
                </a:lnTo>
                <a:lnTo>
                  <a:pt x="156933" y="27416"/>
                </a:lnTo>
                <a:lnTo>
                  <a:pt x="157231" y="27359"/>
                </a:lnTo>
                <a:lnTo>
                  <a:pt x="157556" y="27307"/>
                </a:lnTo>
                <a:lnTo>
                  <a:pt x="157935" y="27254"/>
                </a:lnTo>
                <a:lnTo>
                  <a:pt x="158341" y="27202"/>
                </a:lnTo>
                <a:lnTo>
                  <a:pt x="158829" y="27156"/>
                </a:lnTo>
                <a:lnTo>
                  <a:pt x="159371" y="27114"/>
                </a:lnTo>
                <a:lnTo>
                  <a:pt x="160048" y="27067"/>
                </a:lnTo>
                <a:lnTo>
                  <a:pt x="160914" y="27015"/>
                </a:lnTo>
                <a:lnTo>
                  <a:pt x="161998" y="26958"/>
                </a:lnTo>
                <a:lnTo>
                  <a:pt x="163244" y="26895"/>
                </a:lnTo>
                <a:lnTo>
                  <a:pt x="166196" y="26750"/>
                </a:lnTo>
                <a:lnTo>
                  <a:pt x="169690" y="26573"/>
                </a:lnTo>
                <a:lnTo>
                  <a:pt x="171586" y="26474"/>
                </a:lnTo>
                <a:lnTo>
                  <a:pt x="173563" y="26365"/>
                </a:lnTo>
                <a:lnTo>
                  <a:pt x="175595" y="26250"/>
                </a:lnTo>
                <a:lnTo>
                  <a:pt x="177680" y="26125"/>
                </a:lnTo>
                <a:lnTo>
                  <a:pt x="179793" y="25995"/>
                </a:lnTo>
                <a:lnTo>
                  <a:pt x="181933" y="25849"/>
                </a:lnTo>
                <a:lnTo>
                  <a:pt x="184072" y="25698"/>
                </a:lnTo>
                <a:lnTo>
                  <a:pt x="186185" y="25537"/>
                </a:lnTo>
                <a:lnTo>
                  <a:pt x="187241" y="25449"/>
                </a:lnTo>
                <a:lnTo>
                  <a:pt x="188298" y="25365"/>
                </a:lnTo>
                <a:lnTo>
                  <a:pt x="189327" y="25272"/>
                </a:lnTo>
                <a:lnTo>
                  <a:pt x="190329" y="25178"/>
                </a:lnTo>
                <a:lnTo>
                  <a:pt x="191331" y="25084"/>
                </a:lnTo>
                <a:lnTo>
                  <a:pt x="192306" y="24986"/>
                </a:lnTo>
                <a:lnTo>
                  <a:pt x="193281" y="24881"/>
                </a:lnTo>
                <a:lnTo>
                  <a:pt x="194229" y="24777"/>
                </a:lnTo>
                <a:lnTo>
                  <a:pt x="195123" y="24673"/>
                </a:lnTo>
                <a:lnTo>
                  <a:pt x="196017" y="24559"/>
                </a:lnTo>
                <a:lnTo>
                  <a:pt x="196884" y="24450"/>
                </a:lnTo>
                <a:lnTo>
                  <a:pt x="197723" y="24330"/>
                </a:lnTo>
                <a:lnTo>
                  <a:pt x="198536" y="24210"/>
                </a:lnTo>
                <a:lnTo>
                  <a:pt x="199294" y="24090"/>
                </a:lnTo>
                <a:lnTo>
                  <a:pt x="200026" y="23960"/>
                </a:lnTo>
                <a:lnTo>
                  <a:pt x="200730" y="23835"/>
                </a:lnTo>
                <a:lnTo>
                  <a:pt x="201380" y="23700"/>
                </a:lnTo>
                <a:lnTo>
                  <a:pt x="202003" y="23565"/>
                </a:lnTo>
                <a:lnTo>
                  <a:pt x="202572" y="23424"/>
                </a:lnTo>
                <a:lnTo>
                  <a:pt x="203086" y="23284"/>
                </a:lnTo>
                <a:lnTo>
                  <a:pt x="203574" y="23138"/>
                </a:lnTo>
                <a:lnTo>
                  <a:pt x="204007" y="22987"/>
                </a:lnTo>
                <a:lnTo>
                  <a:pt x="204386" y="22836"/>
                </a:lnTo>
                <a:lnTo>
                  <a:pt x="204684" y="22680"/>
                </a:lnTo>
                <a:lnTo>
                  <a:pt x="204955" y="22519"/>
                </a:lnTo>
                <a:lnTo>
                  <a:pt x="205172" y="22357"/>
                </a:lnTo>
                <a:lnTo>
                  <a:pt x="205334" y="22191"/>
                </a:lnTo>
                <a:lnTo>
                  <a:pt x="205416" y="22019"/>
                </a:lnTo>
                <a:lnTo>
                  <a:pt x="205443" y="21931"/>
                </a:lnTo>
                <a:lnTo>
                  <a:pt x="205443" y="21842"/>
                </a:lnTo>
                <a:lnTo>
                  <a:pt x="205416" y="21754"/>
                </a:lnTo>
                <a:lnTo>
                  <a:pt x="205388" y="21665"/>
                </a:lnTo>
                <a:lnTo>
                  <a:pt x="205361" y="21577"/>
                </a:lnTo>
                <a:lnTo>
                  <a:pt x="205280" y="21483"/>
                </a:lnTo>
                <a:lnTo>
                  <a:pt x="205199" y="21390"/>
                </a:lnTo>
                <a:lnTo>
                  <a:pt x="205118" y="21296"/>
                </a:lnTo>
                <a:lnTo>
                  <a:pt x="204982" y="21202"/>
                </a:lnTo>
                <a:lnTo>
                  <a:pt x="204874" y="21109"/>
                </a:lnTo>
                <a:lnTo>
                  <a:pt x="204711" y="21015"/>
                </a:lnTo>
                <a:lnTo>
                  <a:pt x="204549" y="20926"/>
                </a:lnTo>
                <a:lnTo>
                  <a:pt x="204170" y="20739"/>
                </a:lnTo>
                <a:lnTo>
                  <a:pt x="203709" y="20557"/>
                </a:lnTo>
                <a:lnTo>
                  <a:pt x="203222" y="20375"/>
                </a:lnTo>
                <a:lnTo>
                  <a:pt x="202653" y="20193"/>
                </a:lnTo>
                <a:lnTo>
                  <a:pt x="202030" y="20016"/>
                </a:lnTo>
                <a:lnTo>
                  <a:pt x="201353" y="19839"/>
                </a:lnTo>
                <a:lnTo>
                  <a:pt x="200621" y="19667"/>
                </a:lnTo>
                <a:lnTo>
                  <a:pt x="199836" y="19490"/>
                </a:lnTo>
                <a:lnTo>
                  <a:pt x="199023" y="19318"/>
                </a:lnTo>
                <a:lnTo>
                  <a:pt x="198130" y="19152"/>
                </a:lnTo>
                <a:lnTo>
                  <a:pt x="197236" y="18980"/>
                </a:lnTo>
                <a:lnTo>
                  <a:pt x="196261" y="18819"/>
                </a:lnTo>
                <a:lnTo>
                  <a:pt x="195259" y="18652"/>
                </a:lnTo>
                <a:lnTo>
                  <a:pt x="194229" y="18491"/>
                </a:lnTo>
                <a:lnTo>
                  <a:pt x="193146" y="18330"/>
                </a:lnTo>
                <a:lnTo>
                  <a:pt x="192035" y="18173"/>
                </a:lnTo>
                <a:lnTo>
                  <a:pt x="190898" y="18017"/>
                </a:lnTo>
                <a:lnTo>
                  <a:pt x="189733" y="17861"/>
                </a:lnTo>
                <a:lnTo>
                  <a:pt x="188541" y="17710"/>
                </a:lnTo>
                <a:lnTo>
                  <a:pt x="187323" y="17565"/>
                </a:lnTo>
                <a:lnTo>
                  <a:pt x="186104" y="17414"/>
                </a:lnTo>
                <a:lnTo>
                  <a:pt x="184831" y="17268"/>
                </a:lnTo>
                <a:lnTo>
                  <a:pt x="183558" y="17127"/>
                </a:lnTo>
                <a:lnTo>
                  <a:pt x="182258" y="16987"/>
                </a:lnTo>
                <a:lnTo>
                  <a:pt x="180958" y="16852"/>
                </a:lnTo>
                <a:lnTo>
                  <a:pt x="179630" y="16716"/>
                </a:lnTo>
                <a:lnTo>
                  <a:pt x="176976" y="16451"/>
                </a:lnTo>
                <a:lnTo>
                  <a:pt x="174295" y="16201"/>
                </a:lnTo>
                <a:lnTo>
                  <a:pt x="171613" y="15956"/>
                </a:lnTo>
                <a:lnTo>
                  <a:pt x="168932" y="15728"/>
                </a:lnTo>
                <a:lnTo>
                  <a:pt x="166277" y="15509"/>
                </a:lnTo>
                <a:lnTo>
                  <a:pt x="163677" y="15301"/>
                </a:lnTo>
                <a:lnTo>
                  <a:pt x="161158" y="15108"/>
                </a:lnTo>
                <a:lnTo>
                  <a:pt x="158721" y="14921"/>
                </a:lnTo>
                <a:lnTo>
                  <a:pt x="156364" y="14754"/>
                </a:lnTo>
                <a:lnTo>
                  <a:pt x="154143" y="14593"/>
                </a:lnTo>
                <a:lnTo>
                  <a:pt x="152058" y="14453"/>
                </a:lnTo>
                <a:lnTo>
                  <a:pt x="150107" y="14317"/>
                </a:lnTo>
                <a:lnTo>
                  <a:pt x="146749" y="14099"/>
                </a:lnTo>
                <a:lnTo>
                  <a:pt x="142605" y="13838"/>
                </a:lnTo>
                <a:lnTo>
                  <a:pt x="141603" y="13771"/>
                </a:lnTo>
                <a:lnTo>
                  <a:pt x="140682" y="13698"/>
                </a:lnTo>
                <a:lnTo>
                  <a:pt x="139842" y="13630"/>
                </a:lnTo>
                <a:lnTo>
                  <a:pt x="139111" y="13552"/>
                </a:lnTo>
                <a:lnTo>
                  <a:pt x="138461" y="13474"/>
                </a:lnTo>
                <a:lnTo>
                  <a:pt x="137865" y="13396"/>
                </a:lnTo>
                <a:lnTo>
                  <a:pt x="137377" y="13318"/>
                </a:lnTo>
                <a:lnTo>
                  <a:pt x="136944" y="13235"/>
                </a:lnTo>
                <a:lnTo>
                  <a:pt x="136592" y="13146"/>
                </a:lnTo>
                <a:lnTo>
                  <a:pt x="136294" y="13058"/>
                </a:lnTo>
                <a:lnTo>
                  <a:pt x="136077" y="12964"/>
                </a:lnTo>
                <a:lnTo>
                  <a:pt x="135888" y="12870"/>
                </a:lnTo>
                <a:lnTo>
                  <a:pt x="135779" y="12772"/>
                </a:lnTo>
                <a:lnTo>
                  <a:pt x="135725" y="12668"/>
                </a:lnTo>
                <a:lnTo>
                  <a:pt x="135698" y="12563"/>
                </a:lnTo>
                <a:lnTo>
                  <a:pt x="135725" y="12454"/>
                </a:lnTo>
                <a:lnTo>
                  <a:pt x="135752" y="12428"/>
                </a:lnTo>
                <a:lnTo>
                  <a:pt x="135779" y="12402"/>
                </a:lnTo>
                <a:lnTo>
                  <a:pt x="135861" y="12376"/>
                </a:lnTo>
                <a:lnTo>
                  <a:pt x="135942" y="12350"/>
                </a:lnTo>
                <a:lnTo>
                  <a:pt x="136050" y="12324"/>
                </a:lnTo>
                <a:lnTo>
                  <a:pt x="136158" y="12298"/>
                </a:lnTo>
                <a:lnTo>
                  <a:pt x="136483" y="12251"/>
                </a:lnTo>
                <a:lnTo>
                  <a:pt x="136863" y="12204"/>
                </a:lnTo>
                <a:lnTo>
                  <a:pt x="137323" y="12163"/>
                </a:lnTo>
                <a:lnTo>
                  <a:pt x="137838" y="12121"/>
                </a:lnTo>
                <a:lnTo>
                  <a:pt x="138434" y="12079"/>
                </a:lnTo>
                <a:lnTo>
                  <a:pt x="139084" y="12038"/>
                </a:lnTo>
                <a:lnTo>
                  <a:pt x="139788" y="12001"/>
                </a:lnTo>
                <a:lnTo>
                  <a:pt x="140573" y="11965"/>
                </a:lnTo>
                <a:lnTo>
                  <a:pt x="141386" y="11929"/>
                </a:lnTo>
                <a:lnTo>
                  <a:pt x="143146" y="11856"/>
                </a:lnTo>
                <a:lnTo>
                  <a:pt x="145097" y="11788"/>
                </a:lnTo>
                <a:lnTo>
                  <a:pt x="147209" y="11720"/>
                </a:lnTo>
                <a:lnTo>
                  <a:pt x="149403" y="11653"/>
                </a:lnTo>
                <a:lnTo>
                  <a:pt x="154089" y="11517"/>
                </a:lnTo>
                <a:lnTo>
                  <a:pt x="156500" y="11445"/>
                </a:lnTo>
                <a:lnTo>
                  <a:pt x="158910" y="11372"/>
                </a:lnTo>
                <a:lnTo>
                  <a:pt x="161321" y="11288"/>
                </a:lnTo>
                <a:lnTo>
                  <a:pt x="163704" y="11205"/>
                </a:lnTo>
                <a:lnTo>
                  <a:pt x="166088" y="11106"/>
                </a:lnTo>
                <a:lnTo>
                  <a:pt x="167279" y="11054"/>
                </a:lnTo>
                <a:lnTo>
                  <a:pt x="168444" y="11002"/>
                </a:lnTo>
                <a:lnTo>
                  <a:pt x="169636" y="10940"/>
                </a:lnTo>
                <a:lnTo>
                  <a:pt x="170801" y="10877"/>
                </a:lnTo>
                <a:lnTo>
                  <a:pt x="171965" y="10810"/>
                </a:lnTo>
                <a:lnTo>
                  <a:pt x="173130" y="10742"/>
                </a:lnTo>
                <a:lnTo>
                  <a:pt x="174240" y="10664"/>
                </a:lnTo>
                <a:lnTo>
                  <a:pt x="175351" y="10586"/>
                </a:lnTo>
                <a:lnTo>
                  <a:pt x="176434" y="10503"/>
                </a:lnTo>
                <a:lnTo>
                  <a:pt x="177464" y="10414"/>
                </a:lnTo>
                <a:lnTo>
                  <a:pt x="178493" y="10320"/>
                </a:lnTo>
                <a:lnTo>
                  <a:pt x="179468" y="10222"/>
                </a:lnTo>
                <a:lnTo>
                  <a:pt x="180416" y="10123"/>
                </a:lnTo>
                <a:lnTo>
                  <a:pt x="181310" y="10013"/>
                </a:lnTo>
                <a:lnTo>
                  <a:pt x="182149" y="9899"/>
                </a:lnTo>
                <a:lnTo>
                  <a:pt x="182962" y="9779"/>
                </a:lnTo>
                <a:lnTo>
                  <a:pt x="183693" y="9660"/>
                </a:lnTo>
                <a:lnTo>
                  <a:pt x="184370" y="9529"/>
                </a:lnTo>
                <a:lnTo>
                  <a:pt x="184695" y="9462"/>
                </a:lnTo>
                <a:lnTo>
                  <a:pt x="184993" y="9394"/>
                </a:lnTo>
                <a:lnTo>
                  <a:pt x="185291" y="9321"/>
                </a:lnTo>
                <a:lnTo>
                  <a:pt x="185562" y="9254"/>
                </a:lnTo>
                <a:lnTo>
                  <a:pt x="185806" y="9176"/>
                </a:lnTo>
                <a:lnTo>
                  <a:pt x="186050" y="9103"/>
                </a:lnTo>
                <a:lnTo>
                  <a:pt x="186266" y="9030"/>
                </a:lnTo>
                <a:lnTo>
                  <a:pt x="186456" y="8952"/>
                </a:lnTo>
                <a:lnTo>
                  <a:pt x="186645" y="8869"/>
                </a:lnTo>
                <a:lnTo>
                  <a:pt x="186808" y="8790"/>
                </a:lnTo>
                <a:lnTo>
                  <a:pt x="186943" y="8707"/>
                </a:lnTo>
                <a:lnTo>
                  <a:pt x="187052" y="8624"/>
                </a:lnTo>
                <a:lnTo>
                  <a:pt x="187160" y="8535"/>
                </a:lnTo>
                <a:lnTo>
                  <a:pt x="187241" y="8447"/>
                </a:lnTo>
                <a:lnTo>
                  <a:pt x="187296" y="8359"/>
                </a:lnTo>
                <a:lnTo>
                  <a:pt x="187323" y="8270"/>
                </a:lnTo>
                <a:lnTo>
                  <a:pt x="187350" y="8176"/>
                </a:lnTo>
                <a:lnTo>
                  <a:pt x="187350" y="8083"/>
                </a:lnTo>
                <a:lnTo>
                  <a:pt x="187296" y="7984"/>
                </a:lnTo>
                <a:lnTo>
                  <a:pt x="187241" y="7885"/>
                </a:lnTo>
                <a:lnTo>
                  <a:pt x="187160" y="7786"/>
                </a:lnTo>
                <a:lnTo>
                  <a:pt x="187052" y="7687"/>
                </a:lnTo>
                <a:lnTo>
                  <a:pt x="186916" y="7583"/>
                </a:lnTo>
                <a:lnTo>
                  <a:pt x="186781" y="7474"/>
                </a:lnTo>
                <a:lnTo>
                  <a:pt x="186591" y="7370"/>
                </a:lnTo>
                <a:lnTo>
                  <a:pt x="186348" y="7255"/>
                </a:lnTo>
                <a:lnTo>
                  <a:pt x="186077" y="7141"/>
                </a:lnTo>
                <a:lnTo>
                  <a:pt x="185752" y="7026"/>
                </a:lnTo>
                <a:lnTo>
                  <a:pt x="185400" y="6907"/>
                </a:lnTo>
                <a:lnTo>
                  <a:pt x="184993" y="6782"/>
                </a:lnTo>
                <a:lnTo>
                  <a:pt x="184560" y="6657"/>
                </a:lnTo>
                <a:lnTo>
                  <a:pt x="184072" y="6532"/>
                </a:lnTo>
                <a:lnTo>
                  <a:pt x="183531" y="6402"/>
                </a:lnTo>
                <a:lnTo>
                  <a:pt x="182962" y="6267"/>
                </a:lnTo>
                <a:lnTo>
                  <a:pt x="182339" y="6136"/>
                </a:lnTo>
                <a:lnTo>
                  <a:pt x="181689" y="6001"/>
                </a:lnTo>
                <a:lnTo>
                  <a:pt x="180985" y="5861"/>
                </a:lnTo>
                <a:lnTo>
                  <a:pt x="180226" y="5725"/>
                </a:lnTo>
                <a:lnTo>
                  <a:pt x="179414" y="5585"/>
                </a:lnTo>
                <a:lnTo>
                  <a:pt x="178574" y="5444"/>
                </a:lnTo>
                <a:lnTo>
                  <a:pt x="177680" y="5299"/>
                </a:lnTo>
                <a:lnTo>
                  <a:pt x="176732" y="5158"/>
                </a:lnTo>
                <a:lnTo>
                  <a:pt x="175757" y="5012"/>
                </a:lnTo>
                <a:lnTo>
                  <a:pt x="174728" y="4867"/>
                </a:lnTo>
                <a:lnTo>
                  <a:pt x="173645" y="4721"/>
                </a:lnTo>
                <a:lnTo>
                  <a:pt x="172507" y="4580"/>
                </a:lnTo>
                <a:lnTo>
                  <a:pt x="171342" y="4435"/>
                </a:lnTo>
                <a:lnTo>
                  <a:pt x="170096" y="4289"/>
                </a:lnTo>
                <a:lnTo>
                  <a:pt x="168823" y="4138"/>
                </a:lnTo>
                <a:lnTo>
                  <a:pt x="167496" y="3998"/>
                </a:lnTo>
                <a:lnTo>
                  <a:pt x="166142" y="3852"/>
                </a:lnTo>
                <a:lnTo>
                  <a:pt x="164706" y="3706"/>
                </a:lnTo>
                <a:lnTo>
                  <a:pt x="163217" y="3560"/>
                </a:lnTo>
                <a:lnTo>
                  <a:pt x="161700" y="3420"/>
                </a:lnTo>
                <a:lnTo>
                  <a:pt x="160129" y="3274"/>
                </a:lnTo>
                <a:lnTo>
                  <a:pt x="158504" y="3134"/>
                </a:lnTo>
                <a:lnTo>
                  <a:pt x="156825" y="2993"/>
                </a:lnTo>
                <a:lnTo>
                  <a:pt x="155091" y="2853"/>
                </a:lnTo>
                <a:lnTo>
                  <a:pt x="153303" y="2717"/>
                </a:lnTo>
                <a:lnTo>
                  <a:pt x="151462" y="2582"/>
                </a:lnTo>
                <a:lnTo>
                  <a:pt x="149566" y="2447"/>
                </a:lnTo>
                <a:lnTo>
                  <a:pt x="147643" y="2317"/>
                </a:lnTo>
                <a:lnTo>
                  <a:pt x="145638" y="2187"/>
                </a:lnTo>
                <a:lnTo>
                  <a:pt x="143580" y="2056"/>
                </a:lnTo>
                <a:lnTo>
                  <a:pt x="141494" y="1932"/>
                </a:lnTo>
                <a:lnTo>
                  <a:pt x="139327" y="1807"/>
                </a:lnTo>
                <a:lnTo>
                  <a:pt x="137106" y="1687"/>
                </a:lnTo>
                <a:lnTo>
                  <a:pt x="134831" y="1567"/>
                </a:lnTo>
                <a:lnTo>
                  <a:pt x="132529" y="1453"/>
                </a:lnTo>
                <a:lnTo>
                  <a:pt x="130146" y="1343"/>
                </a:lnTo>
                <a:lnTo>
                  <a:pt x="127708" y="1234"/>
                </a:lnTo>
                <a:lnTo>
                  <a:pt x="125216" y="1125"/>
                </a:lnTo>
                <a:lnTo>
                  <a:pt x="122643" y="1026"/>
                </a:lnTo>
                <a:lnTo>
                  <a:pt x="120043" y="927"/>
                </a:lnTo>
                <a:lnTo>
                  <a:pt x="117388" y="833"/>
                </a:lnTo>
                <a:lnTo>
                  <a:pt x="114653" y="740"/>
                </a:lnTo>
                <a:lnTo>
                  <a:pt x="111863" y="651"/>
                </a:lnTo>
                <a:lnTo>
                  <a:pt x="109046" y="568"/>
                </a:lnTo>
                <a:lnTo>
                  <a:pt x="106121" y="490"/>
                </a:lnTo>
                <a:lnTo>
                  <a:pt x="103169" y="417"/>
                </a:lnTo>
                <a:lnTo>
                  <a:pt x="100162" y="350"/>
                </a:lnTo>
                <a:lnTo>
                  <a:pt x="97074" y="282"/>
                </a:lnTo>
                <a:lnTo>
                  <a:pt x="93932" y="225"/>
                </a:lnTo>
                <a:lnTo>
                  <a:pt x="90736" y="167"/>
                </a:lnTo>
                <a:lnTo>
                  <a:pt x="87486" y="115"/>
                </a:lnTo>
                <a:lnTo>
                  <a:pt x="84155" y="74"/>
                </a:lnTo>
                <a:lnTo>
                  <a:pt x="80769" y="32"/>
                </a:lnTo>
                <a:lnTo>
                  <a:pt x="77329" y="1"/>
                </a:lnTo>
                <a:close/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9"/>
          <p:cNvSpPr/>
          <p:nvPr/>
        </p:nvSpPr>
        <p:spPr>
          <a:xfrm flipH="1" rot="9450036">
            <a:off x="-28511" y="3573720"/>
            <a:ext cx="1124107" cy="1727240"/>
          </a:xfrm>
          <a:custGeom>
            <a:rect b="b" l="l" r="r" t="t"/>
            <a:pathLst>
              <a:path extrusionOk="0" h="62179" w="189084">
                <a:moveTo>
                  <a:pt x="651" y="0"/>
                </a:moveTo>
                <a:lnTo>
                  <a:pt x="1" y="104"/>
                </a:lnTo>
                <a:lnTo>
                  <a:pt x="3766" y="1343"/>
                </a:lnTo>
                <a:lnTo>
                  <a:pt x="7883" y="2691"/>
                </a:lnTo>
                <a:lnTo>
                  <a:pt x="16875" y="5668"/>
                </a:lnTo>
                <a:lnTo>
                  <a:pt x="26761" y="8962"/>
                </a:lnTo>
                <a:lnTo>
                  <a:pt x="37324" y="12485"/>
                </a:lnTo>
                <a:lnTo>
                  <a:pt x="59643" y="19932"/>
                </a:lnTo>
                <a:lnTo>
                  <a:pt x="70937" y="23694"/>
                </a:lnTo>
                <a:lnTo>
                  <a:pt x="82015" y="27379"/>
                </a:lnTo>
                <a:lnTo>
                  <a:pt x="92822" y="30954"/>
                </a:lnTo>
                <a:lnTo>
                  <a:pt x="103304" y="34425"/>
                </a:lnTo>
                <a:lnTo>
                  <a:pt x="113461" y="37777"/>
                </a:lnTo>
                <a:lnTo>
                  <a:pt x="123212" y="40982"/>
                </a:lnTo>
                <a:lnTo>
                  <a:pt x="132502" y="44037"/>
                </a:lnTo>
                <a:lnTo>
                  <a:pt x="141305" y="46910"/>
                </a:lnTo>
                <a:lnTo>
                  <a:pt x="149539" y="49595"/>
                </a:lnTo>
                <a:lnTo>
                  <a:pt x="157177" y="52062"/>
                </a:lnTo>
                <a:lnTo>
                  <a:pt x="164138" y="54305"/>
                </a:lnTo>
                <a:lnTo>
                  <a:pt x="170367" y="56303"/>
                </a:lnTo>
                <a:lnTo>
                  <a:pt x="175785" y="58036"/>
                </a:lnTo>
                <a:lnTo>
                  <a:pt x="180389" y="59493"/>
                </a:lnTo>
                <a:lnTo>
                  <a:pt x="186781" y="61481"/>
                </a:lnTo>
                <a:lnTo>
                  <a:pt x="187756" y="61783"/>
                </a:lnTo>
                <a:lnTo>
                  <a:pt x="188460" y="62007"/>
                </a:lnTo>
                <a:lnTo>
                  <a:pt x="188921" y="62132"/>
                </a:lnTo>
                <a:lnTo>
                  <a:pt x="189083" y="62178"/>
                </a:lnTo>
                <a:lnTo>
                  <a:pt x="188569" y="61991"/>
                </a:lnTo>
                <a:lnTo>
                  <a:pt x="186971" y="61460"/>
                </a:lnTo>
                <a:lnTo>
                  <a:pt x="180741" y="59425"/>
                </a:lnTo>
                <a:lnTo>
                  <a:pt x="170882" y="56215"/>
                </a:lnTo>
                <a:lnTo>
                  <a:pt x="157827" y="51963"/>
                </a:lnTo>
                <a:lnTo>
                  <a:pt x="150270" y="49486"/>
                </a:lnTo>
                <a:lnTo>
                  <a:pt x="142090" y="46800"/>
                </a:lnTo>
                <a:lnTo>
                  <a:pt x="124079" y="40863"/>
                </a:lnTo>
                <a:lnTo>
                  <a:pt x="104252" y="34300"/>
                </a:lnTo>
                <a:lnTo>
                  <a:pt x="82963" y="27249"/>
                </a:lnTo>
                <a:lnTo>
                  <a:pt x="71858" y="23559"/>
                </a:lnTo>
                <a:lnTo>
                  <a:pt x="60537" y="19802"/>
                </a:lnTo>
                <a:lnTo>
                  <a:pt x="38191" y="12360"/>
                </a:lnTo>
                <a:lnTo>
                  <a:pt x="27574" y="8842"/>
                </a:lnTo>
                <a:lnTo>
                  <a:pt x="17633" y="5553"/>
                </a:lnTo>
                <a:lnTo>
                  <a:pt x="12975" y="4023"/>
                </a:lnTo>
                <a:lnTo>
                  <a:pt x="8587" y="2582"/>
                </a:lnTo>
                <a:lnTo>
                  <a:pt x="4470" y="1239"/>
                </a:lnTo>
                <a:lnTo>
                  <a:pt x="65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9"/>
          <p:cNvSpPr/>
          <p:nvPr/>
        </p:nvSpPr>
        <p:spPr>
          <a:xfrm flipH="1" rot="9450036">
            <a:off x="-28511" y="3573720"/>
            <a:ext cx="1124107" cy="1727240"/>
          </a:xfrm>
          <a:custGeom>
            <a:rect b="b" l="l" r="r" t="t"/>
            <a:pathLst>
              <a:path extrusionOk="0" fill="none" h="62179" w="189084">
                <a:moveTo>
                  <a:pt x="651" y="0"/>
                </a:moveTo>
                <a:lnTo>
                  <a:pt x="651" y="0"/>
                </a:lnTo>
                <a:lnTo>
                  <a:pt x="4470" y="1239"/>
                </a:lnTo>
                <a:lnTo>
                  <a:pt x="8587" y="2582"/>
                </a:lnTo>
                <a:lnTo>
                  <a:pt x="12975" y="4023"/>
                </a:lnTo>
                <a:lnTo>
                  <a:pt x="17633" y="5553"/>
                </a:lnTo>
                <a:lnTo>
                  <a:pt x="27574" y="8842"/>
                </a:lnTo>
                <a:lnTo>
                  <a:pt x="38191" y="12360"/>
                </a:lnTo>
                <a:lnTo>
                  <a:pt x="60537" y="19802"/>
                </a:lnTo>
                <a:lnTo>
                  <a:pt x="71858" y="23559"/>
                </a:lnTo>
                <a:lnTo>
                  <a:pt x="82963" y="27249"/>
                </a:lnTo>
                <a:lnTo>
                  <a:pt x="82963" y="27249"/>
                </a:lnTo>
                <a:lnTo>
                  <a:pt x="104252" y="34300"/>
                </a:lnTo>
                <a:lnTo>
                  <a:pt x="124079" y="40863"/>
                </a:lnTo>
                <a:lnTo>
                  <a:pt x="142090" y="46800"/>
                </a:lnTo>
                <a:lnTo>
                  <a:pt x="150270" y="49486"/>
                </a:lnTo>
                <a:lnTo>
                  <a:pt x="157827" y="51963"/>
                </a:lnTo>
                <a:lnTo>
                  <a:pt x="157827" y="51963"/>
                </a:lnTo>
                <a:lnTo>
                  <a:pt x="170882" y="56215"/>
                </a:lnTo>
                <a:lnTo>
                  <a:pt x="180741" y="59425"/>
                </a:lnTo>
                <a:lnTo>
                  <a:pt x="186971" y="61460"/>
                </a:lnTo>
                <a:lnTo>
                  <a:pt x="188569" y="61991"/>
                </a:lnTo>
                <a:lnTo>
                  <a:pt x="189083" y="62178"/>
                </a:lnTo>
                <a:lnTo>
                  <a:pt x="189083" y="62178"/>
                </a:lnTo>
                <a:lnTo>
                  <a:pt x="188921" y="62132"/>
                </a:lnTo>
                <a:lnTo>
                  <a:pt x="188460" y="62007"/>
                </a:lnTo>
                <a:lnTo>
                  <a:pt x="188460" y="62007"/>
                </a:lnTo>
                <a:lnTo>
                  <a:pt x="187756" y="61783"/>
                </a:lnTo>
                <a:lnTo>
                  <a:pt x="186781" y="61481"/>
                </a:lnTo>
                <a:lnTo>
                  <a:pt x="180389" y="59493"/>
                </a:lnTo>
                <a:lnTo>
                  <a:pt x="180389" y="59493"/>
                </a:lnTo>
                <a:lnTo>
                  <a:pt x="175785" y="58036"/>
                </a:lnTo>
                <a:lnTo>
                  <a:pt x="170367" y="56303"/>
                </a:lnTo>
                <a:lnTo>
                  <a:pt x="164138" y="54305"/>
                </a:lnTo>
                <a:lnTo>
                  <a:pt x="157177" y="52062"/>
                </a:lnTo>
                <a:lnTo>
                  <a:pt x="157177" y="52062"/>
                </a:lnTo>
                <a:lnTo>
                  <a:pt x="149539" y="49595"/>
                </a:lnTo>
                <a:lnTo>
                  <a:pt x="141305" y="46910"/>
                </a:lnTo>
                <a:lnTo>
                  <a:pt x="132502" y="44037"/>
                </a:lnTo>
                <a:lnTo>
                  <a:pt x="123212" y="40982"/>
                </a:lnTo>
                <a:lnTo>
                  <a:pt x="113461" y="37777"/>
                </a:lnTo>
                <a:lnTo>
                  <a:pt x="103304" y="34425"/>
                </a:lnTo>
                <a:lnTo>
                  <a:pt x="92822" y="30954"/>
                </a:lnTo>
                <a:lnTo>
                  <a:pt x="82015" y="27379"/>
                </a:lnTo>
                <a:lnTo>
                  <a:pt x="82015" y="27379"/>
                </a:lnTo>
                <a:lnTo>
                  <a:pt x="70937" y="23694"/>
                </a:lnTo>
                <a:lnTo>
                  <a:pt x="59643" y="19932"/>
                </a:lnTo>
                <a:lnTo>
                  <a:pt x="37324" y="12485"/>
                </a:lnTo>
                <a:lnTo>
                  <a:pt x="26761" y="8962"/>
                </a:lnTo>
                <a:lnTo>
                  <a:pt x="16875" y="5668"/>
                </a:lnTo>
                <a:lnTo>
                  <a:pt x="7883" y="2691"/>
                </a:lnTo>
                <a:lnTo>
                  <a:pt x="3766" y="1343"/>
                </a:lnTo>
                <a:lnTo>
                  <a:pt x="1" y="104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9"/>
          <p:cNvSpPr/>
          <p:nvPr/>
        </p:nvSpPr>
        <p:spPr>
          <a:xfrm flipH="1" rot="9450036">
            <a:off x="534711" y="4061185"/>
            <a:ext cx="355702" cy="110031"/>
          </a:xfrm>
          <a:custGeom>
            <a:rect b="b" l="l" r="r" t="t"/>
            <a:pathLst>
              <a:path extrusionOk="0" h="3961" w="59832">
                <a:moveTo>
                  <a:pt x="0" y="0"/>
                </a:moveTo>
                <a:lnTo>
                  <a:pt x="569" y="52"/>
                </a:lnTo>
                <a:lnTo>
                  <a:pt x="1138" y="99"/>
                </a:lnTo>
                <a:lnTo>
                  <a:pt x="1706" y="141"/>
                </a:lnTo>
                <a:lnTo>
                  <a:pt x="2302" y="177"/>
                </a:lnTo>
                <a:lnTo>
                  <a:pt x="8694" y="640"/>
                </a:lnTo>
                <a:lnTo>
                  <a:pt x="29713" y="2108"/>
                </a:lnTo>
                <a:lnTo>
                  <a:pt x="35726" y="2514"/>
                </a:lnTo>
                <a:lnTo>
                  <a:pt x="41332" y="2883"/>
                </a:lnTo>
                <a:lnTo>
                  <a:pt x="46451" y="3211"/>
                </a:lnTo>
                <a:lnTo>
                  <a:pt x="48754" y="3357"/>
                </a:lnTo>
                <a:lnTo>
                  <a:pt x="50920" y="3482"/>
                </a:lnTo>
                <a:lnTo>
                  <a:pt x="52843" y="3601"/>
                </a:lnTo>
                <a:lnTo>
                  <a:pt x="54604" y="3700"/>
                </a:lnTo>
                <a:lnTo>
                  <a:pt x="56121" y="3789"/>
                </a:lnTo>
                <a:lnTo>
                  <a:pt x="57421" y="3856"/>
                </a:lnTo>
                <a:lnTo>
                  <a:pt x="58017" y="3893"/>
                </a:lnTo>
                <a:lnTo>
                  <a:pt x="58613" y="3919"/>
                </a:lnTo>
                <a:lnTo>
                  <a:pt x="59208" y="3945"/>
                </a:lnTo>
                <a:lnTo>
                  <a:pt x="59831" y="3961"/>
                </a:lnTo>
                <a:lnTo>
                  <a:pt x="59290" y="3898"/>
                </a:lnTo>
                <a:lnTo>
                  <a:pt x="58721" y="3841"/>
                </a:lnTo>
                <a:lnTo>
                  <a:pt x="58125" y="3789"/>
                </a:lnTo>
                <a:lnTo>
                  <a:pt x="57529" y="3747"/>
                </a:lnTo>
                <a:lnTo>
                  <a:pt x="51137" y="3320"/>
                </a:lnTo>
                <a:lnTo>
                  <a:pt x="30092" y="1889"/>
                </a:lnTo>
                <a:lnTo>
                  <a:pt x="24079" y="1473"/>
                </a:lnTo>
                <a:lnTo>
                  <a:pt x="18472" y="1093"/>
                </a:lnTo>
                <a:lnTo>
                  <a:pt x="13380" y="760"/>
                </a:lnTo>
                <a:lnTo>
                  <a:pt x="11078" y="609"/>
                </a:lnTo>
                <a:lnTo>
                  <a:pt x="8938" y="479"/>
                </a:lnTo>
                <a:lnTo>
                  <a:pt x="5255" y="255"/>
                </a:lnTo>
                <a:lnTo>
                  <a:pt x="3738" y="167"/>
                </a:lnTo>
                <a:lnTo>
                  <a:pt x="2438" y="99"/>
                </a:lnTo>
                <a:lnTo>
                  <a:pt x="1842" y="63"/>
                </a:lnTo>
                <a:lnTo>
                  <a:pt x="1246" y="37"/>
                </a:lnTo>
                <a:lnTo>
                  <a:pt x="623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9"/>
          <p:cNvSpPr/>
          <p:nvPr/>
        </p:nvSpPr>
        <p:spPr>
          <a:xfrm flipH="1" rot="9450036">
            <a:off x="358553" y="3894291"/>
            <a:ext cx="127057" cy="372426"/>
          </a:xfrm>
          <a:custGeom>
            <a:rect b="b" l="l" r="r" t="t"/>
            <a:pathLst>
              <a:path extrusionOk="0" h="13407" w="21372">
                <a:moveTo>
                  <a:pt x="21344" y="1"/>
                </a:moveTo>
                <a:lnTo>
                  <a:pt x="21317" y="11"/>
                </a:lnTo>
                <a:lnTo>
                  <a:pt x="21236" y="37"/>
                </a:lnTo>
                <a:lnTo>
                  <a:pt x="21019" y="136"/>
                </a:lnTo>
                <a:lnTo>
                  <a:pt x="20721" y="297"/>
                </a:lnTo>
                <a:lnTo>
                  <a:pt x="20315" y="516"/>
                </a:lnTo>
                <a:lnTo>
                  <a:pt x="19258" y="1130"/>
                </a:lnTo>
                <a:lnTo>
                  <a:pt x="17877" y="1942"/>
                </a:lnTo>
                <a:lnTo>
                  <a:pt x="16225" y="2930"/>
                </a:lnTo>
                <a:lnTo>
                  <a:pt x="14383" y="4065"/>
                </a:lnTo>
                <a:lnTo>
                  <a:pt x="12352" y="5319"/>
                </a:lnTo>
                <a:lnTo>
                  <a:pt x="10185" y="6672"/>
                </a:lnTo>
                <a:lnTo>
                  <a:pt x="8045" y="8025"/>
                </a:lnTo>
                <a:lnTo>
                  <a:pt x="6068" y="9285"/>
                </a:lnTo>
                <a:lnTo>
                  <a:pt x="4307" y="10424"/>
                </a:lnTo>
                <a:lnTo>
                  <a:pt x="2790" y="11424"/>
                </a:lnTo>
                <a:lnTo>
                  <a:pt x="1545" y="12246"/>
                </a:lnTo>
                <a:lnTo>
                  <a:pt x="651" y="12870"/>
                </a:lnTo>
                <a:lnTo>
                  <a:pt x="353" y="13099"/>
                </a:lnTo>
                <a:lnTo>
                  <a:pt x="136" y="13266"/>
                </a:lnTo>
                <a:lnTo>
                  <a:pt x="28" y="13370"/>
                </a:lnTo>
                <a:lnTo>
                  <a:pt x="1" y="13396"/>
                </a:lnTo>
                <a:lnTo>
                  <a:pt x="1" y="13406"/>
                </a:lnTo>
                <a:lnTo>
                  <a:pt x="55" y="13401"/>
                </a:lnTo>
                <a:lnTo>
                  <a:pt x="109" y="13375"/>
                </a:lnTo>
                <a:lnTo>
                  <a:pt x="326" y="13276"/>
                </a:lnTo>
                <a:lnTo>
                  <a:pt x="651" y="13115"/>
                </a:lnTo>
                <a:lnTo>
                  <a:pt x="1057" y="12891"/>
                </a:lnTo>
                <a:lnTo>
                  <a:pt x="2113" y="12277"/>
                </a:lnTo>
                <a:lnTo>
                  <a:pt x="3495" y="11460"/>
                </a:lnTo>
                <a:lnTo>
                  <a:pt x="5120" y="10471"/>
                </a:lnTo>
                <a:lnTo>
                  <a:pt x="6989" y="9337"/>
                </a:lnTo>
                <a:lnTo>
                  <a:pt x="9020" y="8077"/>
                </a:lnTo>
                <a:lnTo>
                  <a:pt x="11187" y="6729"/>
                </a:lnTo>
                <a:lnTo>
                  <a:pt x="13327" y="5382"/>
                </a:lnTo>
                <a:lnTo>
                  <a:pt x="15304" y="4122"/>
                </a:lnTo>
                <a:lnTo>
                  <a:pt x="17064" y="2977"/>
                </a:lnTo>
                <a:lnTo>
                  <a:pt x="18581" y="1983"/>
                </a:lnTo>
                <a:lnTo>
                  <a:pt x="19800" y="1156"/>
                </a:lnTo>
                <a:lnTo>
                  <a:pt x="20694" y="537"/>
                </a:lnTo>
                <a:lnTo>
                  <a:pt x="21236" y="141"/>
                </a:lnTo>
                <a:lnTo>
                  <a:pt x="21344" y="37"/>
                </a:lnTo>
                <a:lnTo>
                  <a:pt x="21371" y="11"/>
                </a:lnTo>
                <a:lnTo>
                  <a:pt x="2134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9"/>
          <p:cNvSpPr/>
          <p:nvPr/>
        </p:nvSpPr>
        <p:spPr>
          <a:xfrm flipH="1" rot="9450036">
            <a:off x="240498" y="4466676"/>
            <a:ext cx="197737" cy="295369"/>
          </a:xfrm>
          <a:custGeom>
            <a:rect b="b" l="l" r="r" t="t"/>
            <a:pathLst>
              <a:path extrusionOk="0" h="10633" w="33261">
                <a:moveTo>
                  <a:pt x="33261" y="1"/>
                </a:moveTo>
                <a:lnTo>
                  <a:pt x="32773" y="84"/>
                </a:lnTo>
                <a:lnTo>
                  <a:pt x="32313" y="178"/>
                </a:lnTo>
                <a:lnTo>
                  <a:pt x="31880" y="277"/>
                </a:lnTo>
                <a:lnTo>
                  <a:pt x="31473" y="375"/>
                </a:lnTo>
                <a:lnTo>
                  <a:pt x="30634" y="584"/>
                </a:lnTo>
                <a:lnTo>
                  <a:pt x="29686" y="833"/>
                </a:lnTo>
                <a:lnTo>
                  <a:pt x="27411" y="1447"/>
                </a:lnTo>
                <a:lnTo>
                  <a:pt x="26083" y="1812"/>
                </a:lnTo>
                <a:lnTo>
                  <a:pt x="24675" y="2207"/>
                </a:lnTo>
                <a:lnTo>
                  <a:pt x="23185" y="2629"/>
                </a:lnTo>
                <a:lnTo>
                  <a:pt x="21641" y="3082"/>
                </a:lnTo>
                <a:lnTo>
                  <a:pt x="20016" y="3560"/>
                </a:lnTo>
                <a:lnTo>
                  <a:pt x="18364" y="4065"/>
                </a:lnTo>
                <a:lnTo>
                  <a:pt x="16658" y="4585"/>
                </a:lnTo>
                <a:lnTo>
                  <a:pt x="14951" y="5132"/>
                </a:lnTo>
                <a:lnTo>
                  <a:pt x="13272" y="5678"/>
                </a:lnTo>
                <a:lnTo>
                  <a:pt x="11674" y="6214"/>
                </a:lnTo>
                <a:lnTo>
                  <a:pt x="10130" y="6735"/>
                </a:lnTo>
                <a:lnTo>
                  <a:pt x="8695" y="7234"/>
                </a:lnTo>
                <a:lnTo>
                  <a:pt x="7367" y="7713"/>
                </a:lnTo>
                <a:lnTo>
                  <a:pt x="6122" y="8166"/>
                </a:lnTo>
                <a:lnTo>
                  <a:pt x="4957" y="8587"/>
                </a:lnTo>
                <a:lnTo>
                  <a:pt x="3928" y="8978"/>
                </a:lnTo>
                <a:lnTo>
                  <a:pt x="3007" y="9337"/>
                </a:lnTo>
                <a:lnTo>
                  <a:pt x="2194" y="9659"/>
                </a:lnTo>
                <a:lnTo>
                  <a:pt x="921" y="10180"/>
                </a:lnTo>
                <a:lnTo>
                  <a:pt x="650" y="10289"/>
                </a:lnTo>
                <a:lnTo>
                  <a:pt x="407" y="10404"/>
                </a:lnTo>
                <a:lnTo>
                  <a:pt x="190" y="10518"/>
                </a:lnTo>
                <a:lnTo>
                  <a:pt x="0" y="10633"/>
                </a:lnTo>
                <a:lnTo>
                  <a:pt x="352" y="10534"/>
                </a:lnTo>
                <a:lnTo>
                  <a:pt x="704" y="10435"/>
                </a:lnTo>
                <a:lnTo>
                  <a:pt x="1029" y="10326"/>
                </a:lnTo>
                <a:lnTo>
                  <a:pt x="1300" y="10216"/>
                </a:lnTo>
                <a:lnTo>
                  <a:pt x="4740" y="9045"/>
                </a:lnTo>
                <a:lnTo>
                  <a:pt x="7042" y="8244"/>
                </a:lnTo>
                <a:lnTo>
                  <a:pt x="9724" y="7323"/>
                </a:lnTo>
                <a:lnTo>
                  <a:pt x="12730" y="6313"/>
                </a:lnTo>
                <a:lnTo>
                  <a:pt x="14355" y="5782"/>
                </a:lnTo>
                <a:lnTo>
                  <a:pt x="16035" y="5236"/>
                </a:lnTo>
                <a:lnTo>
                  <a:pt x="17714" y="4695"/>
                </a:lnTo>
                <a:lnTo>
                  <a:pt x="19393" y="4169"/>
                </a:lnTo>
                <a:lnTo>
                  <a:pt x="21018" y="3664"/>
                </a:lnTo>
                <a:lnTo>
                  <a:pt x="22589" y="3186"/>
                </a:lnTo>
                <a:lnTo>
                  <a:pt x="25542" y="2296"/>
                </a:lnTo>
                <a:lnTo>
                  <a:pt x="28169" y="1531"/>
                </a:lnTo>
                <a:lnTo>
                  <a:pt x="31961" y="422"/>
                </a:lnTo>
                <a:lnTo>
                  <a:pt x="32313" y="323"/>
                </a:lnTo>
                <a:lnTo>
                  <a:pt x="32638" y="214"/>
                </a:lnTo>
                <a:lnTo>
                  <a:pt x="32963" y="110"/>
                </a:lnTo>
                <a:lnTo>
                  <a:pt x="3326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9"/>
          <p:cNvSpPr/>
          <p:nvPr/>
        </p:nvSpPr>
        <p:spPr>
          <a:xfrm flipH="1" rot="9450036">
            <a:off x="469190" y="4623974"/>
            <a:ext cx="354091" cy="18806"/>
          </a:xfrm>
          <a:custGeom>
            <a:rect b="b" l="l" r="r" t="t"/>
            <a:pathLst>
              <a:path extrusionOk="0" h="677" w="59561">
                <a:moveTo>
                  <a:pt x="596" y="0"/>
                </a:moveTo>
                <a:lnTo>
                  <a:pt x="0" y="11"/>
                </a:lnTo>
                <a:lnTo>
                  <a:pt x="569" y="37"/>
                </a:lnTo>
                <a:lnTo>
                  <a:pt x="1165" y="57"/>
                </a:lnTo>
                <a:lnTo>
                  <a:pt x="1761" y="73"/>
                </a:lnTo>
                <a:lnTo>
                  <a:pt x="2357" y="78"/>
                </a:lnTo>
                <a:lnTo>
                  <a:pt x="8694" y="177"/>
                </a:lnTo>
                <a:lnTo>
                  <a:pt x="13109" y="234"/>
                </a:lnTo>
                <a:lnTo>
                  <a:pt x="18147" y="297"/>
                </a:lnTo>
                <a:lnTo>
                  <a:pt x="29740" y="427"/>
                </a:lnTo>
                <a:lnTo>
                  <a:pt x="35753" y="495"/>
                </a:lnTo>
                <a:lnTo>
                  <a:pt x="41359" y="557"/>
                </a:lnTo>
                <a:lnTo>
                  <a:pt x="43960" y="583"/>
                </a:lnTo>
                <a:lnTo>
                  <a:pt x="46424" y="604"/>
                </a:lnTo>
                <a:lnTo>
                  <a:pt x="48727" y="614"/>
                </a:lnTo>
                <a:lnTo>
                  <a:pt x="50839" y="619"/>
                </a:lnTo>
                <a:lnTo>
                  <a:pt x="57231" y="661"/>
                </a:lnTo>
                <a:lnTo>
                  <a:pt x="57800" y="672"/>
                </a:lnTo>
                <a:lnTo>
                  <a:pt x="58396" y="677"/>
                </a:lnTo>
                <a:lnTo>
                  <a:pt x="58992" y="672"/>
                </a:lnTo>
                <a:lnTo>
                  <a:pt x="59561" y="661"/>
                </a:lnTo>
                <a:lnTo>
                  <a:pt x="58992" y="635"/>
                </a:lnTo>
                <a:lnTo>
                  <a:pt x="58423" y="614"/>
                </a:lnTo>
                <a:lnTo>
                  <a:pt x="57827" y="599"/>
                </a:lnTo>
                <a:lnTo>
                  <a:pt x="57258" y="593"/>
                </a:lnTo>
                <a:lnTo>
                  <a:pt x="50893" y="495"/>
                </a:lnTo>
                <a:lnTo>
                  <a:pt x="46478" y="432"/>
                </a:lnTo>
                <a:lnTo>
                  <a:pt x="41414" y="364"/>
                </a:lnTo>
                <a:lnTo>
                  <a:pt x="35834" y="302"/>
                </a:lnTo>
                <a:lnTo>
                  <a:pt x="29821" y="234"/>
                </a:lnTo>
                <a:lnTo>
                  <a:pt x="23808" y="172"/>
                </a:lnTo>
                <a:lnTo>
                  <a:pt x="18229" y="120"/>
                </a:lnTo>
                <a:lnTo>
                  <a:pt x="13164" y="78"/>
                </a:lnTo>
                <a:lnTo>
                  <a:pt x="8749" y="42"/>
                </a:lnTo>
                <a:lnTo>
                  <a:pt x="2357" y="11"/>
                </a:lnTo>
                <a:lnTo>
                  <a:pt x="176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9"/>
          <p:cNvSpPr/>
          <p:nvPr/>
        </p:nvSpPr>
        <p:spPr>
          <a:xfrm flipH="1" rot="9450036">
            <a:off x="374057" y="5073480"/>
            <a:ext cx="454086" cy="19695"/>
          </a:xfrm>
          <a:custGeom>
            <a:rect b="b" l="l" r="r" t="t"/>
            <a:pathLst>
              <a:path extrusionOk="0" h="709" w="76381">
                <a:moveTo>
                  <a:pt x="1490" y="0"/>
                </a:moveTo>
                <a:lnTo>
                  <a:pt x="759" y="6"/>
                </a:lnTo>
                <a:lnTo>
                  <a:pt x="0" y="16"/>
                </a:lnTo>
                <a:lnTo>
                  <a:pt x="732" y="42"/>
                </a:lnTo>
                <a:lnTo>
                  <a:pt x="1490" y="63"/>
                </a:lnTo>
                <a:lnTo>
                  <a:pt x="2221" y="73"/>
                </a:lnTo>
                <a:lnTo>
                  <a:pt x="2953" y="84"/>
                </a:lnTo>
                <a:lnTo>
                  <a:pt x="11159" y="183"/>
                </a:lnTo>
                <a:lnTo>
                  <a:pt x="16820" y="245"/>
                </a:lnTo>
                <a:lnTo>
                  <a:pt x="23294" y="313"/>
                </a:lnTo>
                <a:lnTo>
                  <a:pt x="30471" y="380"/>
                </a:lnTo>
                <a:lnTo>
                  <a:pt x="38163" y="448"/>
                </a:lnTo>
                <a:lnTo>
                  <a:pt x="45856" y="516"/>
                </a:lnTo>
                <a:lnTo>
                  <a:pt x="53033" y="573"/>
                </a:lnTo>
                <a:lnTo>
                  <a:pt x="59534" y="620"/>
                </a:lnTo>
                <a:lnTo>
                  <a:pt x="65195" y="656"/>
                </a:lnTo>
                <a:lnTo>
                  <a:pt x="73374" y="693"/>
                </a:lnTo>
                <a:lnTo>
                  <a:pt x="74133" y="703"/>
                </a:lnTo>
                <a:lnTo>
                  <a:pt x="74891" y="708"/>
                </a:lnTo>
                <a:lnTo>
                  <a:pt x="75622" y="703"/>
                </a:lnTo>
                <a:lnTo>
                  <a:pt x="76381" y="693"/>
                </a:lnTo>
                <a:lnTo>
                  <a:pt x="75650" y="672"/>
                </a:lnTo>
                <a:lnTo>
                  <a:pt x="74891" y="651"/>
                </a:lnTo>
                <a:lnTo>
                  <a:pt x="74133" y="640"/>
                </a:lnTo>
                <a:lnTo>
                  <a:pt x="73374" y="635"/>
                </a:lnTo>
                <a:lnTo>
                  <a:pt x="65222" y="526"/>
                </a:lnTo>
                <a:lnTo>
                  <a:pt x="53087" y="401"/>
                </a:lnTo>
                <a:lnTo>
                  <a:pt x="45937" y="333"/>
                </a:lnTo>
                <a:lnTo>
                  <a:pt x="38218" y="261"/>
                </a:lnTo>
                <a:lnTo>
                  <a:pt x="30525" y="198"/>
                </a:lnTo>
                <a:lnTo>
                  <a:pt x="23348" y="141"/>
                </a:lnTo>
                <a:lnTo>
                  <a:pt x="11214" y="58"/>
                </a:lnTo>
                <a:lnTo>
                  <a:pt x="3007" y="16"/>
                </a:lnTo>
                <a:lnTo>
                  <a:pt x="2248" y="6"/>
                </a:lnTo>
                <a:lnTo>
                  <a:pt x="14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9"/>
          <p:cNvSpPr/>
          <p:nvPr/>
        </p:nvSpPr>
        <p:spPr>
          <a:xfrm flipH="1" rot="9450036">
            <a:off x="102538" y="4850318"/>
            <a:ext cx="237997" cy="381371"/>
          </a:xfrm>
          <a:custGeom>
            <a:rect b="b" l="l" r="r" t="t"/>
            <a:pathLst>
              <a:path extrusionOk="0" h="13729" w="40033">
                <a:moveTo>
                  <a:pt x="40033" y="0"/>
                </a:moveTo>
                <a:lnTo>
                  <a:pt x="39545" y="125"/>
                </a:lnTo>
                <a:lnTo>
                  <a:pt x="39085" y="250"/>
                </a:lnTo>
                <a:lnTo>
                  <a:pt x="38624" y="380"/>
                </a:lnTo>
                <a:lnTo>
                  <a:pt x="38218" y="516"/>
                </a:lnTo>
                <a:lnTo>
                  <a:pt x="37243" y="792"/>
                </a:lnTo>
                <a:lnTo>
                  <a:pt x="36105" y="1119"/>
                </a:lnTo>
                <a:lnTo>
                  <a:pt x="34805" y="1499"/>
                </a:lnTo>
                <a:lnTo>
                  <a:pt x="33370" y="1926"/>
                </a:lnTo>
                <a:lnTo>
                  <a:pt x="31799" y="2400"/>
                </a:lnTo>
                <a:lnTo>
                  <a:pt x="30146" y="2915"/>
                </a:lnTo>
                <a:lnTo>
                  <a:pt x="28359" y="3466"/>
                </a:lnTo>
                <a:lnTo>
                  <a:pt x="26517" y="4054"/>
                </a:lnTo>
                <a:lnTo>
                  <a:pt x="24567" y="4674"/>
                </a:lnTo>
                <a:lnTo>
                  <a:pt x="22590" y="5324"/>
                </a:lnTo>
                <a:lnTo>
                  <a:pt x="20558" y="6001"/>
                </a:lnTo>
                <a:lnTo>
                  <a:pt x="18473" y="6703"/>
                </a:lnTo>
                <a:lnTo>
                  <a:pt x="16441" y="7406"/>
                </a:lnTo>
                <a:lnTo>
                  <a:pt x="14491" y="8093"/>
                </a:lnTo>
                <a:lnTo>
                  <a:pt x="12622" y="8759"/>
                </a:lnTo>
                <a:lnTo>
                  <a:pt x="10862" y="9399"/>
                </a:lnTo>
                <a:lnTo>
                  <a:pt x="9237" y="10008"/>
                </a:lnTo>
                <a:lnTo>
                  <a:pt x="7693" y="10586"/>
                </a:lnTo>
                <a:lnTo>
                  <a:pt x="6284" y="11127"/>
                </a:lnTo>
                <a:lnTo>
                  <a:pt x="5011" y="11632"/>
                </a:lnTo>
                <a:lnTo>
                  <a:pt x="3819" y="12090"/>
                </a:lnTo>
                <a:lnTo>
                  <a:pt x="2817" y="12501"/>
                </a:lnTo>
                <a:lnTo>
                  <a:pt x="1951" y="12860"/>
                </a:lnTo>
                <a:lnTo>
                  <a:pt x="1246" y="13162"/>
                </a:lnTo>
                <a:lnTo>
                  <a:pt x="894" y="13297"/>
                </a:lnTo>
                <a:lnTo>
                  <a:pt x="569" y="13437"/>
                </a:lnTo>
                <a:lnTo>
                  <a:pt x="271" y="13583"/>
                </a:lnTo>
                <a:lnTo>
                  <a:pt x="0" y="13729"/>
                </a:lnTo>
                <a:lnTo>
                  <a:pt x="0" y="13729"/>
                </a:lnTo>
                <a:lnTo>
                  <a:pt x="461" y="13599"/>
                </a:lnTo>
                <a:lnTo>
                  <a:pt x="867" y="13469"/>
                </a:lnTo>
                <a:lnTo>
                  <a:pt x="1273" y="13333"/>
                </a:lnTo>
                <a:lnTo>
                  <a:pt x="1626" y="13193"/>
                </a:lnTo>
                <a:lnTo>
                  <a:pt x="3413" y="12527"/>
                </a:lnTo>
                <a:lnTo>
                  <a:pt x="5661" y="11694"/>
                </a:lnTo>
                <a:lnTo>
                  <a:pt x="8478" y="10664"/>
                </a:lnTo>
                <a:lnTo>
                  <a:pt x="11783" y="9488"/>
                </a:lnTo>
                <a:lnTo>
                  <a:pt x="15439" y="8186"/>
                </a:lnTo>
                <a:lnTo>
                  <a:pt x="17416" y="7505"/>
                </a:lnTo>
                <a:lnTo>
                  <a:pt x="19448" y="6802"/>
                </a:lnTo>
                <a:lnTo>
                  <a:pt x="21506" y="6100"/>
                </a:lnTo>
                <a:lnTo>
                  <a:pt x="23510" y="5423"/>
                </a:lnTo>
                <a:lnTo>
                  <a:pt x="25488" y="4773"/>
                </a:lnTo>
                <a:lnTo>
                  <a:pt x="27384" y="4153"/>
                </a:lnTo>
                <a:lnTo>
                  <a:pt x="30932" y="3003"/>
                </a:lnTo>
                <a:lnTo>
                  <a:pt x="34047" y="2009"/>
                </a:lnTo>
                <a:lnTo>
                  <a:pt x="36566" y="1203"/>
                </a:lnTo>
                <a:lnTo>
                  <a:pt x="38597" y="563"/>
                </a:lnTo>
                <a:lnTo>
                  <a:pt x="39003" y="427"/>
                </a:lnTo>
                <a:lnTo>
                  <a:pt x="39382" y="287"/>
                </a:lnTo>
                <a:lnTo>
                  <a:pt x="39707" y="146"/>
                </a:lnTo>
                <a:lnTo>
                  <a:pt x="400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9"/>
          <p:cNvSpPr txBox="1"/>
          <p:nvPr>
            <p:ph idx="3" type="subTitle"/>
          </p:nvPr>
        </p:nvSpPr>
        <p:spPr>
          <a:xfrm flipH="1">
            <a:off x="4142413" y="2710550"/>
            <a:ext cx="2424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chemeClr val="dk1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4" name="Google Shape;164;p19"/>
          <p:cNvSpPr txBox="1"/>
          <p:nvPr>
            <p:ph idx="4" type="subTitle"/>
          </p:nvPr>
        </p:nvSpPr>
        <p:spPr>
          <a:xfrm flipH="1">
            <a:off x="2074213" y="3115725"/>
            <a:ext cx="44925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9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s 3">
  <p:cSld name="CUSTOM_8">
    <p:bg>
      <p:bgPr>
        <a:solidFill>
          <a:schemeClr val="dk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0"/>
          <p:cNvSpPr txBox="1"/>
          <p:nvPr>
            <p:ph idx="1" type="subTitle"/>
          </p:nvPr>
        </p:nvSpPr>
        <p:spPr>
          <a:xfrm>
            <a:off x="720000" y="32007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8" name="Google Shape;168;p20"/>
          <p:cNvSpPr txBox="1"/>
          <p:nvPr>
            <p:ph idx="2" type="subTitle"/>
          </p:nvPr>
        </p:nvSpPr>
        <p:spPr>
          <a:xfrm>
            <a:off x="3433950" y="27465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9" name="Google Shape;169;p20"/>
          <p:cNvSpPr txBox="1"/>
          <p:nvPr>
            <p:ph idx="3" type="subTitle"/>
          </p:nvPr>
        </p:nvSpPr>
        <p:spPr>
          <a:xfrm>
            <a:off x="720000" y="38901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0"/>
          <p:cNvSpPr txBox="1"/>
          <p:nvPr>
            <p:ph idx="4" type="subTitle"/>
          </p:nvPr>
        </p:nvSpPr>
        <p:spPr>
          <a:xfrm>
            <a:off x="3433950" y="34359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0"/>
          <p:cNvSpPr/>
          <p:nvPr/>
        </p:nvSpPr>
        <p:spPr>
          <a:xfrm>
            <a:off x="482457" y="1142159"/>
            <a:ext cx="719280" cy="99438"/>
          </a:xfrm>
          <a:custGeom>
            <a:rect b="b" l="l" r="r" t="t"/>
            <a:pathLst>
              <a:path extrusionOk="0" h="2292" w="16579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482457" y="1321079"/>
            <a:ext cx="311114" cy="98310"/>
          </a:xfrm>
          <a:custGeom>
            <a:rect b="b" l="l" r="r" t="t"/>
            <a:pathLst>
              <a:path extrusionOk="0" h="2266" w="7171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0"/>
          <p:cNvSpPr/>
          <p:nvPr/>
        </p:nvSpPr>
        <p:spPr>
          <a:xfrm flipH="1" rot="-4958421">
            <a:off x="5874701" y="1817089"/>
            <a:ext cx="6215988" cy="6043221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4" name="Google Shape;174;p20"/>
          <p:cNvSpPr/>
          <p:nvPr/>
        </p:nvSpPr>
        <p:spPr>
          <a:xfrm flipH="1">
            <a:off x="8193323" y="315392"/>
            <a:ext cx="1375387" cy="137532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0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20"/>
          <p:cNvSpPr txBox="1"/>
          <p:nvPr>
            <p:ph idx="5" type="subTitle"/>
          </p:nvPr>
        </p:nvSpPr>
        <p:spPr>
          <a:xfrm>
            <a:off x="6147900" y="22131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7" name="Google Shape;177;p20"/>
          <p:cNvSpPr txBox="1"/>
          <p:nvPr>
            <p:ph idx="6" type="subTitle"/>
          </p:nvPr>
        </p:nvSpPr>
        <p:spPr>
          <a:xfrm>
            <a:off x="6147900" y="2902500"/>
            <a:ext cx="22761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2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720000" y="2150850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3"/>
          <p:cNvSpPr txBox="1"/>
          <p:nvPr>
            <p:ph hasCustomPrompt="1" idx="2" type="title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">
    <p:bg>
      <p:bgPr>
        <a:solidFill>
          <a:schemeClr val="lt2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/>
          <p:nvPr>
            <p:ph type="title"/>
          </p:nvPr>
        </p:nvSpPr>
        <p:spPr>
          <a:xfrm>
            <a:off x="720000" y="158909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0" name="Google Shape;180;p21"/>
          <p:cNvSpPr txBox="1"/>
          <p:nvPr>
            <p:ph idx="1" type="subTitle"/>
          </p:nvPr>
        </p:nvSpPr>
        <p:spPr>
          <a:xfrm>
            <a:off x="720000" y="1999050"/>
            <a:ext cx="2408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1"/>
          <p:cNvSpPr txBox="1"/>
          <p:nvPr>
            <p:ph idx="2" type="title"/>
          </p:nvPr>
        </p:nvSpPr>
        <p:spPr>
          <a:xfrm>
            <a:off x="720000" y="2918523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3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2" name="Google Shape;182;p21"/>
          <p:cNvSpPr txBox="1"/>
          <p:nvPr>
            <p:ph idx="3" type="subTitle"/>
          </p:nvPr>
        </p:nvSpPr>
        <p:spPr>
          <a:xfrm>
            <a:off x="720000" y="3328477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21"/>
          <p:cNvSpPr/>
          <p:nvPr/>
        </p:nvSpPr>
        <p:spPr>
          <a:xfrm>
            <a:off x="8298113" y="56513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6164450" y="4316675"/>
            <a:ext cx="1590697" cy="159069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5" name="Google Shape;185;p21"/>
          <p:cNvSpPr txBox="1"/>
          <p:nvPr>
            <p:ph idx="4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s 2">
  <p:cSld name="CUSTOM_6">
    <p:bg>
      <p:bgPr>
        <a:solidFill>
          <a:schemeClr val="lt2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type="title"/>
          </p:nvPr>
        </p:nvSpPr>
        <p:spPr>
          <a:xfrm>
            <a:off x="720000" y="2423313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8" name="Google Shape;188;p22"/>
          <p:cNvSpPr txBox="1"/>
          <p:nvPr>
            <p:ph idx="1" type="subTitle"/>
          </p:nvPr>
        </p:nvSpPr>
        <p:spPr>
          <a:xfrm>
            <a:off x="720000" y="3009838"/>
            <a:ext cx="23364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22"/>
          <p:cNvSpPr txBox="1"/>
          <p:nvPr>
            <p:ph idx="2" type="title"/>
          </p:nvPr>
        </p:nvSpPr>
        <p:spPr>
          <a:xfrm>
            <a:off x="3403800" y="2423313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0" name="Google Shape;190;p22"/>
          <p:cNvSpPr txBox="1"/>
          <p:nvPr>
            <p:ph idx="3" type="subTitle"/>
          </p:nvPr>
        </p:nvSpPr>
        <p:spPr>
          <a:xfrm>
            <a:off x="3403800" y="3009838"/>
            <a:ext cx="23364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2"/>
          <p:cNvSpPr txBox="1"/>
          <p:nvPr>
            <p:ph idx="4" type="title"/>
          </p:nvPr>
        </p:nvSpPr>
        <p:spPr>
          <a:xfrm>
            <a:off x="6087600" y="2423313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2" name="Google Shape;192;p22"/>
          <p:cNvSpPr txBox="1"/>
          <p:nvPr>
            <p:ph idx="5" type="subTitle"/>
          </p:nvPr>
        </p:nvSpPr>
        <p:spPr>
          <a:xfrm>
            <a:off x="6087600" y="3009838"/>
            <a:ext cx="23364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22"/>
          <p:cNvSpPr txBox="1"/>
          <p:nvPr>
            <p:ph idx="6" type="title"/>
          </p:nvPr>
        </p:nvSpPr>
        <p:spPr>
          <a:xfrm>
            <a:off x="720000" y="4057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bg>
      <p:bgPr>
        <a:solidFill>
          <a:schemeClr val="dk1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>
            <p:ph type="title"/>
          </p:nvPr>
        </p:nvSpPr>
        <p:spPr>
          <a:xfrm>
            <a:off x="1195863" y="1276750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96" name="Google Shape;196;p23"/>
          <p:cNvSpPr txBox="1"/>
          <p:nvPr>
            <p:ph idx="1" type="subTitle"/>
          </p:nvPr>
        </p:nvSpPr>
        <p:spPr>
          <a:xfrm>
            <a:off x="1195875" y="1710875"/>
            <a:ext cx="28671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3"/>
          <p:cNvSpPr txBox="1"/>
          <p:nvPr>
            <p:ph idx="2" type="title"/>
          </p:nvPr>
        </p:nvSpPr>
        <p:spPr>
          <a:xfrm>
            <a:off x="5081043" y="1276750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98" name="Google Shape;198;p23"/>
          <p:cNvSpPr txBox="1"/>
          <p:nvPr>
            <p:ph idx="3" type="subTitle"/>
          </p:nvPr>
        </p:nvSpPr>
        <p:spPr>
          <a:xfrm>
            <a:off x="5081052" y="1710875"/>
            <a:ext cx="28671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23"/>
          <p:cNvSpPr txBox="1"/>
          <p:nvPr>
            <p:ph idx="4" type="title"/>
          </p:nvPr>
        </p:nvSpPr>
        <p:spPr>
          <a:xfrm>
            <a:off x="1195863" y="308627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00" name="Google Shape;200;p23"/>
          <p:cNvSpPr txBox="1"/>
          <p:nvPr>
            <p:ph idx="5" type="subTitle"/>
          </p:nvPr>
        </p:nvSpPr>
        <p:spPr>
          <a:xfrm>
            <a:off x="1195875" y="3520400"/>
            <a:ext cx="28671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3"/>
          <p:cNvSpPr txBox="1"/>
          <p:nvPr>
            <p:ph idx="6" type="title"/>
          </p:nvPr>
        </p:nvSpPr>
        <p:spPr>
          <a:xfrm>
            <a:off x="5081043" y="308627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02" name="Google Shape;202;p23"/>
          <p:cNvSpPr txBox="1"/>
          <p:nvPr>
            <p:ph idx="7" type="subTitle"/>
          </p:nvPr>
        </p:nvSpPr>
        <p:spPr>
          <a:xfrm>
            <a:off x="5081052" y="3520400"/>
            <a:ext cx="28671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3"/>
          <p:cNvSpPr/>
          <p:nvPr/>
        </p:nvSpPr>
        <p:spPr>
          <a:xfrm rot="4958421">
            <a:off x="-2940524" y="2567314"/>
            <a:ext cx="6215988" cy="6043221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04" name="Google Shape;204;p23"/>
          <p:cNvSpPr/>
          <p:nvPr/>
        </p:nvSpPr>
        <p:spPr>
          <a:xfrm>
            <a:off x="8332980" y="4222867"/>
            <a:ext cx="1375387" cy="137532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3"/>
          <p:cNvSpPr txBox="1"/>
          <p:nvPr>
            <p:ph idx="8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9">
    <p:bg>
      <p:bgPr>
        <a:solidFill>
          <a:schemeClr val="lt2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/>
          <p:nvPr>
            <p:ph type="title"/>
          </p:nvPr>
        </p:nvSpPr>
        <p:spPr>
          <a:xfrm>
            <a:off x="1024800" y="1185300"/>
            <a:ext cx="1807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8" name="Google Shape;208;p24"/>
          <p:cNvSpPr txBox="1"/>
          <p:nvPr>
            <p:ph idx="1" type="subTitle"/>
          </p:nvPr>
        </p:nvSpPr>
        <p:spPr>
          <a:xfrm>
            <a:off x="1024800" y="1619425"/>
            <a:ext cx="1807500" cy="12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4"/>
          <p:cNvSpPr txBox="1"/>
          <p:nvPr>
            <p:ph idx="2" type="title"/>
          </p:nvPr>
        </p:nvSpPr>
        <p:spPr>
          <a:xfrm>
            <a:off x="1024550" y="3097588"/>
            <a:ext cx="1807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3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0" name="Google Shape;210;p24"/>
          <p:cNvSpPr txBox="1"/>
          <p:nvPr>
            <p:ph idx="3" type="subTitle"/>
          </p:nvPr>
        </p:nvSpPr>
        <p:spPr>
          <a:xfrm>
            <a:off x="1024550" y="3531713"/>
            <a:ext cx="1807500" cy="12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24"/>
          <p:cNvSpPr txBox="1"/>
          <p:nvPr>
            <p:ph idx="4" type="title"/>
          </p:nvPr>
        </p:nvSpPr>
        <p:spPr>
          <a:xfrm>
            <a:off x="6311450" y="1185300"/>
            <a:ext cx="1807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2" name="Google Shape;212;p24"/>
          <p:cNvSpPr txBox="1"/>
          <p:nvPr>
            <p:ph idx="5" type="subTitle"/>
          </p:nvPr>
        </p:nvSpPr>
        <p:spPr>
          <a:xfrm>
            <a:off x="6311450" y="1619425"/>
            <a:ext cx="1807500" cy="12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24"/>
          <p:cNvSpPr txBox="1"/>
          <p:nvPr>
            <p:ph idx="6" type="title"/>
          </p:nvPr>
        </p:nvSpPr>
        <p:spPr>
          <a:xfrm>
            <a:off x="6311700" y="3097600"/>
            <a:ext cx="1807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4" name="Google Shape;214;p24"/>
          <p:cNvSpPr txBox="1"/>
          <p:nvPr>
            <p:ph idx="7" type="subTitle"/>
          </p:nvPr>
        </p:nvSpPr>
        <p:spPr>
          <a:xfrm>
            <a:off x="6311700" y="3531725"/>
            <a:ext cx="1807500" cy="12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24"/>
          <p:cNvSpPr/>
          <p:nvPr/>
        </p:nvSpPr>
        <p:spPr>
          <a:xfrm>
            <a:off x="8566338" y="445958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6" name="Google Shape;216;p24"/>
          <p:cNvSpPr/>
          <p:nvPr/>
        </p:nvSpPr>
        <p:spPr>
          <a:xfrm>
            <a:off x="8424000" y="358100"/>
            <a:ext cx="3047801" cy="304780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7" name="Google Shape;217;p24"/>
          <p:cNvSpPr/>
          <p:nvPr/>
        </p:nvSpPr>
        <p:spPr>
          <a:xfrm>
            <a:off x="241388" y="445958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8" name="Google Shape;218;p24"/>
          <p:cNvSpPr/>
          <p:nvPr/>
        </p:nvSpPr>
        <p:spPr>
          <a:xfrm>
            <a:off x="4055765" y="4675703"/>
            <a:ext cx="1032215" cy="1032153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4"/>
          <p:cNvSpPr txBox="1"/>
          <p:nvPr>
            <p:ph idx="8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bg>
      <p:bgPr>
        <a:solidFill>
          <a:schemeClr val="dk1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5"/>
          <p:cNvSpPr txBox="1"/>
          <p:nvPr>
            <p:ph type="title"/>
          </p:nvPr>
        </p:nvSpPr>
        <p:spPr>
          <a:xfrm>
            <a:off x="720000" y="1682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2" name="Google Shape;222;p25"/>
          <p:cNvSpPr txBox="1"/>
          <p:nvPr>
            <p:ph idx="1" type="subTitle"/>
          </p:nvPr>
        </p:nvSpPr>
        <p:spPr>
          <a:xfrm>
            <a:off x="720000" y="2116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25"/>
          <p:cNvSpPr txBox="1"/>
          <p:nvPr>
            <p:ph idx="2" type="title"/>
          </p:nvPr>
        </p:nvSpPr>
        <p:spPr>
          <a:xfrm>
            <a:off x="3419269" y="1682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4" name="Google Shape;224;p25"/>
          <p:cNvSpPr txBox="1"/>
          <p:nvPr>
            <p:ph idx="3" type="subTitle"/>
          </p:nvPr>
        </p:nvSpPr>
        <p:spPr>
          <a:xfrm>
            <a:off x="3419269" y="2116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25"/>
          <p:cNvSpPr txBox="1"/>
          <p:nvPr>
            <p:ph idx="4" type="title"/>
          </p:nvPr>
        </p:nvSpPr>
        <p:spPr>
          <a:xfrm>
            <a:off x="720000" y="3344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6" name="Google Shape;226;p25"/>
          <p:cNvSpPr txBox="1"/>
          <p:nvPr>
            <p:ph idx="5" type="subTitle"/>
          </p:nvPr>
        </p:nvSpPr>
        <p:spPr>
          <a:xfrm>
            <a:off x="720000" y="3778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25"/>
          <p:cNvSpPr txBox="1"/>
          <p:nvPr>
            <p:ph idx="6" type="title"/>
          </p:nvPr>
        </p:nvSpPr>
        <p:spPr>
          <a:xfrm>
            <a:off x="3419269" y="3344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8" name="Google Shape;228;p25"/>
          <p:cNvSpPr txBox="1"/>
          <p:nvPr>
            <p:ph idx="7" type="subTitle"/>
          </p:nvPr>
        </p:nvSpPr>
        <p:spPr>
          <a:xfrm>
            <a:off x="3419269" y="3778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25"/>
          <p:cNvSpPr txBox="1"/>
          <p:nvPr>
            <p:ph idx="8" type="title"/>
          </p:nvPr>
        </p:nvSpPr>
        <p:spPr>
          <a:xfrm>
            <a:off x="6118545" y="1682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0" name="Google Shape;230;p25"/>
          <p:cNvSpPr txBox="1"/>
          <p:nvPr>
            <p:ph idx="9" type="subTitle"/>
          </p:nvPr>
        </p:nvSpPr>
        <p:spPr>
          <a:xfrm>
            <a:off x="6118545" y="2116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25"/>
          <p:cNvSpPr txBox="1"/>
          <p:nvPr>
            <p:ph idx="13" type="title"/>
          </p:nvPr>
        </p:nvSpPr>
        <p:spPr>
          <a:xfrm>
            <a:off x="6118545" y="33448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2" name="Google Shape;232;p25"/>
          <p:cNvSpPr txBox="1"/>
          <p:nvPr>
            <p:ph idx="14" type="subTitle"/>
          </p:nvPr>
        </p:nvSpPr>
        <p:spPr>
          <a:xfrm>
            <a:off x="6118545" y="3778975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25"/>
          <p:cNvSpPr/>
          <p:nvPr/>
        </p:nvSpPr>
        <p:spPr>
          <a:xfrm rot="5400000">
            <a:off x="-1572733" y="3073001"/>
            <a:ext cx="3421033" cy="33259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34" name="Google Shape;234;p25"/>
          <p:cNvSpPr/>
          <p:nvPr/>
        </p:nvSpPr>
        <p:spPr>
          <a:xfrm>
            <a:off x="8291678" y="4317674"/>
            <a:ext cx="1555237" cy="155514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/>
          <p:nvPr/>
        </p:nvSpPr>
        <p:spPr>
          <a:xfrm>
            <a:off x="8513100" y="1131826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6" name="Google Shape;236;p25"/>
          <p:cNvSpPr txBox="1"/>
          <p:nvPr>
            <p:ph idx="15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bg>
      <p:bgPr>
        <a:solidFill>
          <a:schemeClr val="dk1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/>
          <p:nvPr>
            <p:ph hasCustomPrompt="1" type="title"/>
          </p:nvPr>
        </p:nvSpPr>
        <p:spPr>
          <a:xfrm>
            <a:off x="1284000" y="1268063"/>
            <a:ext cx="65760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9" name="Google Shape;239;p26"/>
          <p:cNvSpPr txBox="1"/>
          <p:nvPr>
            <p:ph idx="1" type="subTitle"/>
          </p:nvPr>
        </p:nvSpPr>
        <p:spPr>
          <a:xfrm>
            <a:off x="1284000" y="1974088"/>
            <a:ext cx="65760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26"/>
          <p:cNvSpPr txBox="1"/>
          <p:nvPr>
            <p:ph hasCustomPrompt="1" idx="2" type="title"/>
          </p:nvPr>
        </p:nvSpPr>
        <p:spPr>
          <a:xfrm>
            <a:off x="1284000" y="3199425"/>
            <a:ext cx="65760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41" name="Google Shape;241;p26"/>
          <p:cNvSpPr txBox="1"/>
          <p:nvPr>
            <p:ph idx="3" type="subTitle"/>
          </p:nvPr>
        </p:nvSpPr>
        <p:spPr>
          <a:xfrm>
            <a:off x="1284000" y="3905450"/>
            <a:ext cx="65760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6"/>
          <p:cNvSpPr/>
          <p:nvPr/>
        </p:nvSpPr>
        <p:spPr>
          <a:xfrm rot="4958421">
            <a:off x="-2597624" y="1817089"/>
            <a:ext cx="6215988" cy="6043221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3" name="Google Shape;243;p26"/>
          <p:cNvSpPr/>
          <p:nvPr/>
        </p:nvSpPr>
        <p:spPr>
          <a:xfrm>
            <a:off x="236730" y="315392"/>
            <a:ext cx="1375387" cy="137532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6"/>
          <p:cNvSpPr/>
          <p:nvPr/>
        </p:nvSpPr>
        <p:spPr>
          <a:xfrm rot="-5400000">
            <a:off x="5641526" y="-2576881"/>
            <a:ext cx="6216033" cy="6043266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5" name="Google Shape;245;p26"/>
          <p:cNvSpPr/>
          <p:nvPr/>
        </p:nvSpPr>
        <p:spPr>
          <a:xfrm>
            <a:off x="7931937" y="3764826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bg>
      <p:bgPr>
        <a:solidFill>
          <a:schemeClr val="dk1"/>
        </a:solid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/>
          <p:nvPr>
            <p:ph type="ctrTitle"/>
          </p:nvPr>
        </p:nvSpPr>
        <p:spPr>
          <a:xfrm>
            <a:off x="720000" y="540000"/>
            <a:ext cx="4942200" cy="10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48" name="Google Shape;248;p27"/>
          <p:cNvSpPr txBox="1"/>
          <p:nvPr>
            <p:ph idx="1" type="subTitle"/>
          </p:nvPr>
        </p:nvSpPr>
        <p:spPr>
          <a:xfrm>
            <a:off x="720000" y="1633675"/>
            <a:ext cx="49422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49" name="Google Shape;249;p27"/>
          <p:cNvSpPr txBox="1"/>
          <p:nvPr/>
        </p:nvSpPr>
        <p:spPr>
          <a:xfrm>
            <a:off x="720000" y="3124375"/>
            <a:ext cx="3852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b="1" lang="en" sz="1200" u="sng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200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rPr>
              <a:t>,</a:t>
            </a:r>
            <a:r>
              <a:rPr lang="en" sz="1200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including icons by </a:t>
            </a:r>
            <a:r>
              <a:rPr b="1" lang="en" sz="1200" u="sng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, infographics &amp; images by </a:t>
            </a:r>
            <a:r>
              <a:rPr b="1" lang="en" sz="1200" u="sng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and illustrations by </a:t>
            </a:r>
            <a:r>
              <a:rPr b="1" lang="en" sz="1200" u="sng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b="1" sz="1200">
              <a:solidFill>
                <a:schemeClr val="dk2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0" name="Google Shape;250;p27"/>
          <p:cNvSpPr/>
          <p:nvPr/>
        </p:nvSpPr>
        <p:spPr>
          <a:xfrm rot="-1767966">
            <a:off x="4111417" y="-553570"/>
            <a:ext cx="6215800" cy="604303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1" name="Google Shape;251;p27"/>
          <p:cNvSpPr/>
          <p:nvPr/>
        </p:nvSpPr>
        <p:spPr>
          <a:xfrm rot="10800000">
            <a:off x="8486807" y="2158700"/>
            <a:ext cx="601937" cy="873650"/>
          </a:xfrm>
          <a:custGeom>
            <a:rect b="b" l="l" r="r" t="t"/>
            <a:pathLst>
              <a:path extrusionOk="0" h="34946" w="112459">
                <a:moveTo>
                  <a:pt x="77085" y="0"/>
                </a:moveTo>
                <a:lnTo>
                  <a:pt x="76083" y="11"/>
                </a:lnTo>
                <a:lnTo>
                  <a:pt x="75081" y="26"/>
                </a:lnTo>
                <a:lnTo>
                  <a:pt x="74106" y="47"/>
                </a:lnTo>
                <a:lnTo>
                  <a:pt x="73104" y="73"/>
                </a:lnTo>
                <a:lnTo>
                  <a:pt x="72128" y="110"/>
                </a:lnTo>
                <a:lnTo>
                  <a:pt x="71126" y="146"/>
                </a:lnTo>
                <a:lnTo>
                  <a:pt x="70151" y="193"/>
                </a:lnTo>
                <a:lnTo>
                  <a:pt x="69176" y="245"/>
                </a:lnTo>
                <a:lnTo>
                  <a:pt x="68201" y="302"/>
                </a:lnTo>
                <a:lnTo>
                  <a:pt x="67199" y="365"/>
                </a:lnTo>
                <a:lnTo>
                  <a:pt x="66251" y="432"/>
                </a:lnTo>
                <a:lnTo>
                  <a:pt x="65276" y="510"/>
                </a:lnTo>
                <a:lnTo>
                  <a:pt x="64301" y="588"/>
                </a:lnTo>
                <a:lnTo>
                  <a:pt x="63326" y="672"/>
                </a:lnTo>
                <a:lnTo>
                  <a:pt x="62378" y="760"/>
                </a:lnTo>
                <a:lnTo>
                  <a:pt x="61403" y="854"/>
                </a:lnTo>
                <a:lnTo>
                  <a:pt x="60455" y="948"/>
                </a:lnTo>
                <a:lnTo>
                  <a:pt x="59507" y="1052"/>
                </a:lnTo>
                <a:lnTo>
                  <a:pt x="58559" y="1156"/>
                </a:lnTo>
                <a:lnTo>
                  <a:pt x="57611" y="1265"/>
                </a:lnTo>
                <a:lnTo>
                  <a:pt x="56663" y="1379"/>
                </a:lnTo>
                <a:lnTo>
                  <a:pt x="55742" y="1499"/>
                </a:lnTo>
                <a:lnTo>
                  <a:pt x="54794" y="1619"/>
                </a:lnTo>
                <a:lnTo>
                  <a:pt x="53873" y="1744"/>
                </a:lnTo>
                <a:lnTo>
                  <a:pt x="52031" y="2004"/>
                </a:lnTo>
                <a:lnTo>
                  <a:pt x="50189" y="2275"/>
                </a:lnTo>
                <a:lnTo>
                  <a:pt x="48375" y="2556"/>
                </a:lnTo>
                <a:lnTo>
                  <a:pt x="46587" y="2847"/>
                </a:lnTo>
                <a:lnTo>
                  <a:pt x="44826" y="3149"/>
                </a:lnTo>
                <a:lnTo>
                  <a:pt x="43066" y="3456"/>
                </a:lnTo>
                <a:lnTo>
                  <a:pt x="41332" y="3768"/>
                </a:lnTo>
                <a:lnTo>
                  <a:pt x="39626" y="4086"/>
                </a:lnTo>
                <a:lnTo>
                  <a:pt x="37947" y="4403"/>
                </a:lnTo>
                <a:lnTo>
                  <a:pt x="36295" y="4731"/>
                </a:lnTo>
                <a:lnTo>
                  <a:pt x="34642" y="5054"/>
                </a:lnTo>
                <a:lnTo>
                  <a:pt x="33044" y="5381"/>
                </a:lnTo>
                <a:lnTo>
                  <a:pt x="31446" y="5704"/>
                </a:lnTo>
                <a:lnTo>
                  <a:pt x="30661" y="5865"/>
                </a:lnTo>
                <a:lnTo>
                  <a:pt x="29902" y="6027"/>
                </a:lnTo>
                <a:lnTo>
                  <a:pt x="29144" y="6193"/>
                </a:lnTo>
                <a:lnTo>
                  <a:pt x="28413" y="6365"/>
                </a:lnTo>
                <a:lnTo>
                  <a:pt x="26977" y="6703"/>
                </a:lnTo>
                <a:lnTo>
                  <a:pt x="25596" y="7052"/>
                </a:lnTo>
                <a:lnTo>
                  <a:pt x="24269" y="7406"/>
                </a:lnTo>
                <a:lnTo>
                  <a:pt x="22969" y="7770"/>
                </a:lnTo>
                <a:lnTo>
                  <a:pt x="21750" y="8134"/>
                </a:lnTo>
                <a:lnTo>
                  <a:pt x="20558" y="8509"/>
                </a:lnTo>
                <a:lnTo>
                  <a:pt x="19393" y="8889"/>
                </a:lnTo>
                <a:lnTo>
                  <a:pt x="18310" y="9274"/>
                </a:lnTo>
                <a:lnTo>
                  <a:pt x="17254" y="9659"/>
                </a:lnTo>
                <a:lnTo>
                  <a:pt x="16224" y="10055"/>
                </a:lnTo>
                <a:lnTo>
                  <a:pt x="15249" y="10455"/>
                </a:lnTo>
                <a:lnTo>
                  <a:pt x="14328" y="10856"/>
                </a:lnTo>
                <a:lnTo>
                  <a:pt x="13435" y="11262"/>
                </a:lnTo>
                <a:lnTo>
                  <a:pt x="12568" y="11673"/>
                </a:lnTo>
                <a:lnTo>
                  <a:pt x="11755" y="12089"/>
                </a:lnTo>
                <a:lnTo>
                  <a:pt x="10970" y="12506"/>
                </a:lnTo>
                <a:lnTo>
                  <a:pt x="10211" y="12922"/>
                </a:lnTo>
                <a:lnTo>
                  <a:pt x="9507" y="13349"/>
                </a:lnTo>
                <a:lnTo>
                  <a:pt x="8803" y="13770"/>
                </a:lnTo>
                <a:lnTo>
                  <a:pt x="8153" y="14202"/>
                </a:lnTo>
                <a:lnTo>
                  <a:pt x="7530" y="14629"/>
                </a:lnTo>
                <a:lnTo>
                  <a:pt x="6907" y="15061"/>
                </a:lnTo>
                <a:lnTo>
                  <a:pt x="6338" y="15493"/>
                </a:lnTo>
                <a:lnTo>
                  <a:pt x="5797" y="15925"/>
                </a:lnTo>
                <a:lnTo>
                  <a:pt x="5282" y="16362"/>
                </a:lnTo>
                <a:lnTo>
                  <a:pt x="4767" y="16794"/>
                </a:lnTo>
                <a:lnTo>
                  <a:pt x="4307" y="17231"/>
                </a:lnTo>
                <a:lnTo>
                  <a:pt x="3846" y="17668"/>
                </a:lnTo>
                <a:lnTo>
                  <a:pt x="3413" y="18100"/>
                </a:lnTo>
                <a:lnTo>
                  <a:pt x="2980" y="18537"/>
                </a:lnTo>
                <a:lnTo>
                  <a:pt x="2411" y="19162"/>
                </a:lnTo>
                <a:lnTo>
                  <a:pt x="1896" y="19786"/>
                </a:lnTo>
                <a:lnTo>
                  <a:pt x="1409" y="20416"/>
                </a:lnTo>
                <a:lnTo>
                  <a:pt x="1002" y="21051"/>
                </a:lnTo>
                <a:lnTo>
                  <a:pt x="813" y="21363"/>
                </a:lnTo>
                <a:lnTo>
                  <a:pt x="650" y="21681"/>
                </a:lnTo>
                <a:lnTo>
                  <a:pt x="488" y="21998"/>
                </a:lnTo>
                <a:lnTo>
                  <a:pt x="352" y="22315"/>
                </a:lnTo>
                <a:lnTo>
                  <a:pt x="244" y="22633"/>
                </a:lnTo>
                <a:lnTo>
                  <a:pt x="136" y="22950"/>
                </a:lnTo>
                <a:lnTo>
                  <a:pt x="82" y="23263"/>
                </a:lnTo>
                <a:lnTo>
                  <a:pt x="27" y="23580"/>
                </a:lnTo>
                <a:lnTo>
                  <a:pt x="0" y="23897"/>
                </a:lnTo>
                <a:lnTo>
                  <a:pt x="0" y="24210"/>
                </a:lnTo>
                <a:lnTo>
                  <a:pt x="27" y="24527"/>
                </a:lnTo>
                <a:lnTo>
                  <a:pt x="109" y="24839"/>
                </a:lnTo>
                <a:lnTo>
                  <a:pt x="190" y="25157"/>
                </a:lnTo>
                <a:lnTo>
                  <a:pt x="298" y="25469"/>
                </a:lnTo>
                <a:lnTo>
                  <a:pt x="461" y="25781"/>
                </a:lnTo>
                <a:lnTo>
                  <a:pt x="623" y="26094"/>
                </a:lnTo>
                <a:lnTo>
                  <a:pt x="840" y="26401"/>
                </a:lnTo>
                <a:lnTo>
                  <a:pt x="1084" y="26713"/>
                </a:lnTo>
                <a:lnTo>
                  <a:pt x="1382" y="27020"/>
                </a:lnTo>
                <a:lnTo>
                  <a:pt x="1707" y="27327"/>
                </a:lnTo>
                <a:lnTo>
                  <a:pt x="2059" y="27634"/>
                </a:lnTo>
                <a:lnTo>
                  <a:pt x="2438" y="27941"/>
                </a:lnTo>
                <a:lnTo>
                  <a:pt x="2871" y="28243"/>
                </a:lnTo>
                <a:lnTo>
                  <a:pt x="3359" y="28545"/>
                </a:lnTo>
                <a:lnTo>
                  <a:pt x="3874" y="28847"/>
                </a:lnTo>
                <a:lnTo>
                  <a:pt x="4469" y="29143"/>
                </a:lnTo>
                <a:lnTo>
                  <a:pt x="5092" y="29440"/>
                </a:lnTo>
                <a:lnTo>
                  <a:pt x="5769" y="29731"/>
                </a:lnTo>
                <a:lnTo>
                  <a:pt x="6501" y="30017"/>
                </a:lnTo>
                <a:lnTo>
                  <a:pt x="7259" y="30304"/>
                </a:lnTo>
                <a:lnTo>
                  <a:pt x="8099" y="30585"/>
                </a:lnTo>
                <a:lnTo>
                  <a:pt x="8966" y="30860"/>
                </a:lnTo>
                <a:lnTo>
                  <a:pt x="9859" y="31131"/>
                </a:lnTo>
                <a:lnTo>
                  <a:pt x="10834" y="31391"/>
                </a:lnTo>
                <a:lnTo>
                  <a:pt x="11810" y="31652"/>
                </a:lnTo>
                <a:lnTo>
                  <a:pt x="12839" y="31901"/>
                </a:lnTo>
                <a:lnTo>
                  <a:pt x="13922" y="32151"/>
                </a:lnTo>
                <a:lnTo>
                  <a:pt x="15033" y="32385"/>
                </a:lnTo>
                <a:lnTo>
                  <a:pt x="16197" y="32614"/>
                </a:lnTo>
                <a:lnTo>
                  <a:pt x="17362" y="32838"/>
                </a:lnTo>
                <a:lnTo>
                  <a:pt x="18608" y="33051"/>
                </a:lnTo>
                <a:lnTo>
                  <a:pt x="19854" y="33254"/>
                </a:lnTo>
                <a:lnTo>
                  <a:pt x="21127" y="33452"/>
                </a:lnTo>
                <a:lnTo>
                  <a:pt x="22454" y="33634"/>
                </a:lnTo>
                <a:lnTo>
                  <a:pt x="23808" y="33811"/>
                </a:lnTo>
                <a:lnTo>
                  <a:pt x="25163" y="33973"/>
                </a:lnTo>
                <a:lnTo>
                  <a:pt x="26571" y="34123"/>
                </a:lnTo>
                <a:lnTo>
                  <a:pt x="27275" y="34196"/>
                </a:lnTo>
                <a:lnTo>
                  <a:pt x="28007" y="34264"/>
                </a:lnTo>
                <a:lnTo>
                  <a:pt x="28711" y="34332"/>
                </a:lnTo>
                <a:lnTo>
                  <a:pt x="29442" y="34394"/>
                </a:lnTo>
                <a:lnTo>
                  <a:pt x="30173" y="34451"/>
                </a:lnTo>
                <a:lnTo>
                  <a:pt x="30932" y="34509"/>
                </a:lnTo>
                <a:lnTo>
                  <a:pt x="31663" y="34566"/>
                </a:lnTo>
                <a:lnTo>
                  <a:pt x="32421" y="34613"/>
                </a:lnTo>
                <a:lnTo>
                  <a:pt x="33180" y="34659"/>
                </a:lnTo>
                <a:lnTo>
                  <a:pt x="33938" y="34701"/>
                </a:lnTo>
                <a:lnTo>
                  <a:pt x="34697" y="34743"/>
                </a:lnTo>
                <a:lnTo>
                  <a:pt x="35482" y="34779"/>
                </a:lnTo>
                <a:lnTo>
                  <a:pt x="36268" y="34810"/>
                </a:lnTo>
                <a:lnTo>
                  <a:pt x="37026" y="34842"/>
                </a:lnTo>
                <a:lnTo>
                  <a:pt x="37811" y="34868"/>
                </a:lnTo>
                <a:lnTo>
                  <a:pt x="38624" y="34888"/>
                </a:lnTo>
                <a:lnTo>
                  <a:pt x="39409" y="34909"/>
                </a:lnTo>
                <a:lnTo>
                  <a:pt x="40195" y="34920"/>
                </a:lnTo>
                <a:lnTo>
                  <a:pt x="41007" y="34930"/>
                </a:lnTo>
                <a:lnTo>
                  <a:pt x="41793" y="34940"/>
                </a:lnTo>
                <a:lnTo>
                  <a:pt x="42606" y="34946"/>
                </a:lnTo>
                <a:lnTo>
                  <a:pt x="43391" y="34946"/>
                </a:lnTo>
                <a:lnTo>
                  <a:pt x="44176" y="34940"/>
                </a:lnTo>
                <a:lnTo>
                  <a:pt x="44962" y="34935"/>
                </a:lnTo>
                <a:lnTo>
                  <a:pt x="45747" y="34925"/>
                </a:lnTo>
                <a:lnTo>
                  <a:pt x="46533" y="34914"/>
                </a:lnTo>
                <a:lnTo>
                  <a:pt x="47318" y="34899"/>
                </a:lnTo>
                <a:lnTo>
                  <a:pt x="48077" y="34878"/>
                </a:lnTo>
                <a:lnTo>
                  <a:pt x="49648" y="34831"/>
                </a:lnTo>
                <a:lnTo>
                  <a:pt x="51164" y="34769"/>
                </a:lnTo>
                <a:lnTo>
                  <a:pt x="52681" y="34701"/>
                </a:lnTo>
                <a:lnTo>
                  <a:pt x="54198" y="34618"/>
                </a:lnTo>
                <a:lnTo>
                  <a:pt x="55688" y="34529"/>
                </a:lnTo>
                <a:lnTo>
                  <a:pt x="57177" y="34425"/>
                </a:lnTo>
                <a:lnTo>
                  <a:pt x="58640" y="34311"/>
                </a:lnTo>
                <a:lnTo>
                  <a:pt x="60103" y="34191"/>
                </a:lnTo>
                <a:lnTo>
                  <a:pt x="61538" y="34056"/>
                </a:lnTo>
                <a:lnTo>
                  <a:pt x="62947" y="33920"/>
                </a:lnTo>
                <a:lnTo>
                  <a:pt x="64355" y="33770"/>
                </a:lnTo>
                <a:lnTo>
                  <a:pt x="65736" y="33613"/>
                </a:lnTo>
                <a:lnTo>
                  <a:pt x="67118" y="33447"/>
                </a:lnTo>
                <a:lnTo>
                  <a:pt x="68472" y="33275"/>
                </a:lnTo>
                <a:lnTo>
                  <a:pt x="69799" y="33098"/>
                </a:lnTo>
                <a:lnTo>
                  <a:pt x="71126" y="32911"/>
                </a:lnTo>
                <a:lnTo>
                  <a:pt x="72399" y="32724"/>
                </a:lnTo>
                <a:lnTo>
                  <a:pt x="73672" y="32526"/>
                </a:lnTo>
                <a:lnTo>
                  <a:pt x="74918" y="32323"/>
                </a:lnTo>
                <a:lnTo>
                  <a:pt x="76164" y="32115"/>
                </a:lnTo>
                <a:lnTo>
                  <a:pt x="77356" y="31901"/>
                </a:lnTo>
                <a:lnTo>
                  <a:pt x="78548" y="31683"/>
                </a:lnTo>
                <a:lnTo>
                  <a:pt x="79712" y="31464"/>
                </a:lnTo>
                <a:lnTo>
                  <a:pt x="80850" y="31240"/>
                </a:lnTo>
                <a:lnTo>
                  <a:pt x="81960" y="31011"/>
                </a:lnTo>
                <a:lnTo>
                  <a:pt x="83044" y="30782"/>
                </a:lnTo>
                <a:lnTo>
                  <a:pt x="84127" y="30553"/>
                </a:lnTo>
                <a:lnTo>
                  <a:pt x="85779" y="30174"/>
                </a:lnTo>
                <a:lnTo>
                  <a:pt x="87378" y="29783"/>
                </a:lnTo>
                <a:lnTo>
                  <a:pt x="88948" y="29393"/>
                </a:lnTo>
                <a:lnTo>
                  <a:pt x="90438" y="28992"/>
                </a:lnTo>
                <a:lnTo>
                  <a:pt x="91901" y="28586"/>
                </a:lnTo>
                <a:lnTo>
                  <a:pt x="93309" y="28170"/>
                </a:lnTo>
                <a:lnTo>
                  <a:pt x="94663" y="27754"/>
                </a:lnTo>
                <a:lnTo>
                  <a:pt x="95964" y="27327"/>
                </a:lnTo>
                <a:lnTo>
                  <a:pt x="97209" y="26900"/>
                </a:lnTo>
                <a:lnTo>
                  <a:pt x="98428" y="26463"/>
                </a:lnTo>
                <a:lnTo>
                  <a:pt x="99566" y="26021"/>
                </a:lnTo>
                <a:lnTo>
                  <a:pt x="100676" y="25578"/>
                </a:lnTo>
                <a:lnTo>
                  <a:pt x="101733" y="25126"/>
                </a:lnTo>
                <a:lnTo>
                  <a:pt x="102735" y="24673"/>
                </a:lnTo>
                <a:lnTo>
                  <a:pt x="103683" y="24210"/>
                </a:lnTo>
                <a:lnTo>
                  <a:pt x="104604" y="23747"/>
                </a:lnTo>
                <a:lnTo>
                  <a:pt x="105443" y="23278"/>
                </a:lnTo>
                <a:lnTo>
                  <a:pt x="106256" y="22810"/>
                </a:lnTo>
                <a:lnTo>
                  <a:pt x="107014" y="22336"/>
                </a:lnTo>
                <a:lnTo>
                  <a:pt x="107719" y="21857"/>
                </a:lnTo>
                <a:lnTo>
                  <a:pt x="108369" y="21373"/>
                </a:lnTo>
                <a:lnTo>
                  <a:pt x="108992" y="20890"/>
                </a:lnTo>
                <a:lnTo>
                  <a:pt x="109533" y="20406"/>
                </a:lnTo>
                <a:lnTo>
                  <a:pt x="110048" y="19916"/>
                </a:lnTo>
                <a:lnTo>
                  <a:pt x="110508" y="19422"/>
                </a:lnTo>
                <a:lnTo>
                  <a:pt x="110915" y="18928"/>
                </a:lnTo>
                <a:lnTo>
                  <a:pt x="111267" y="18433"/>
                </a:lnTo>
                <a:lnTo>
                  <a:pt x="111592" y="17934"/>
                </a:lnTo>
                <a:lnTo>
                  <a:pt x="111863" y="17439"/>
                </a:lnTo>
                <a:lnTo>
                  <a:pt x="112079" y="16934"/>
                </a:lnTo>
                <a:lnTo>
                  <a:pt x="112242" y="16435"/>
                </a:lnTo>
                <a:lnTo>
                  <a:pt x="112350" y="15935"/>
                </a:lnTo>
                <a:lnTo>
                  <a:pt x="112431" y="15430"/>
                </a:lnTo>
                <a:lnTo>
                  <a:pt x="112459" y="14931"/>
                </a:lnTo>
                <a:lnTo>
                  <a:pt x="112431" y="14426"/>
                </a:lnTo>
                <a:lnTo>
                  <a:pt x="112350" y="13921"/>
                </a:lnTo>
                <a:lnTo>
                  <a:pt x="112215" y="13422"/>
                </a:lnTo>
                <a:lnTo>
                  <a:pt x="112052" y="12917"/>
                </a:lnTo>
                <a:lnTo>
                  <a:pt x="111836" y="12417"/>
                </a:lnTo>
                <a:lnTo>
                  <a:pt x="111565" y="11913"/>
                </a:lnTo>
                <a:lnTo>
                  <a:pt x="111267" y="11413"/>
                </a:lnTo>
                <a:lnTo>
                  <a:pt x="110888" y="10913"/>
                </a:lnTo>
                <a:lnTo>
                  <a:pt x="110481" y="10419"/>
                </a:lnTo>
                <a:lnTo>
                  <a:pt x="110021" y="9925"/>
                </a:lnTo>
                <a:lnTo>
                  <a:pt x="109533" y="9430"/>
                </a:lnTo>
                <a:lnTo>
                  <a:pt x="108965" y="8936"/>
                </a:lnTo>
                <a:lnTo>
                  <a:pt x="108369" y="8447"/>
                </a:lnTo>
                <a:lnTo>
                  <a:pt x="107719" y="7963"/>
                </a:lnTo>
                <a:lnTo>
                  <a:pt x="107041" y="7473"/>
                </a:lnTo>
                <a:lnTo>
                  <a:pt x="106283" y="6995"/>
                </a:lnTo>
                <a:lnTo>
                  <a:pt x="105498" y="6516"/>
                </a:lnTo>
                <a:lnTo>
                  <a:pt x="104658" y="6042"/>
                </a:lnTo>
                <a:lnTo>
                  <a:pt x="103791" y="5569"/>
                </a:lnTo>
                <a:lnTo>
                  <a:pt x="102870" y="5100"/>
                </a:lnTo>
                <a:lnTo>
                  <a:pt x="101868" y="4637"/>
                </a:lnTo>
                <a:lnTo>
                  <a:pt x="100866" y="4179"/>
                </a:lnTo>
                <a:lnTo>
                  <a:pt x="99783" y="3721"/>
                </a:lnTo>
                <a:lnTo>
                  <a:pt x="98672" y="3274"/>
                </a:lnTo>
                <a:lnTo>
                  <a:pt x="97507" y="2826"/>
                </a:lnTo>
                <a:lnTo>
                  <a:pt x="96316" y="2384"/>
                </a:lnTo>
                <a:lnTo>
                  <a:pt x="95043" y="1952"/>
                </a:lnTo>
                <a:lnTo>
                  <a:pt x="93743" y="1520"/>
                </a:lnTo>
                <a:lnTo>
                  <a:pt x="92415" y="1093"/>
                </a:lnTo>
                <a:lnTo>
                  <a:pt x="91007" y="677"/>
                </a:lnTo>
                <a:lnTo>
                  <a:pt x="91142" y="677"/>
                </a:lnTo>
                <a:lnTo>
                  <a:pt x="90140" y="573"/>
                </a:lnTo>
                <a:lnTo>
                  <a:pt x="89138" y="484"/>
                </a:lnTo>
                <a:lnTo>
                  <a:pt x="88136" y="396"/>
                </a:lnTo>
                <a:lnTo>
                  <a:pt x="87107" y="323"/>
                </a:lnTo>
                <a:lnTo>
                  <a:pt x="86105" y="255"/>
                </a:lnTo>
                <a:lnTo>
                  <a:pt x="85102" y="198"/>
                </a:lnTo>
                <a:lnTo>
                  <a:pt x="84100" y="146"/>
                </a:lnTo>
                <a:lnTo>
                  <a:pt x="83098" y="104"/>
                </a:lnTo>
                <a:lnTo>
                  <a:pt x="82096" y="68"/>
                </a:lnTo>
                <a:lnTo>
                  <a:pt x="81094" y="37"/>
                </a:lnTo>
                <a:lnTo>
                  <a:pt x="80092" y="21"/>
                </a:lnTo>
                <a:lnTo>
                  <a:pt x="79089" y="6"/>
                </a:lnTo>
                <a:lnTo>
                  <a:pt x="78087" y="0"/>
                </a:lnTo>
                <a:close/>
              </a:path>
            </a:pathLst>
          </a:custGeom>
          <a:noFill/>
          <a:ln cap="flat" cmpd="sng" w="28575">
            <a:solidFill>
              <a:srgbClr val="FFDA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7"/>
          <p:cNvSpPr/>
          <p:nvPr/>
        </p:nvSpPr>
        <p:spPr>
          <a:xfrm rot="10800000">
            <a:off x="8646713" y="3659425"/>
            <a:ext cx="348523" cy="433525"/>
          </a:xfrm>
          <a:custGeom>
            <a:rect b="b" l="l" r="r" t="t"/>
            <a:pathLst>
              <a:path extrusionOk="0" h="17341" w="65114">
                <a:moveTo>
                  <a:pt x="49566" y="1"/>
                </a:moveTo>
                <a:lnTo>
                  <a:pt x="48456" y="6"/>
                </a:lnTo>
                <a:lnTo>
                  <a:pt x="47345" y="22"/>
                </a:lnTo>
                <a:lnTo>
                  <a:pt x="46208" y="53"/>
                </a:lnTo>
                <a:lnTo>
                  <a:pt x="45097" y="95"/>
                </a:lnTo>
                <a:lnTo>
                  <a:pt x="43960" y="141"/>
                </a:lnTo>
                <a:lnTo>
                  <a:pt x="42795" y="204"/>
                </a:lnTo>
                <a:lnTo>
                  <a:pt x="41658" y="272"/>
                </a:lnTo>
                <a:lnTo>
                  <a:pt x="40520" y="344"/>
                </a:lnTo>
                <a:lnTo>
                  <a:pt x="39382" y="433"/>
                </a:lnTo>
                <a:lnTo>
                  <a:pt x="38245" y="521"/>
                </a:lnTo>
                <a:lnTo>
                  <a:pt x="37107" y="620"/>
                </a:lnTo>
                <a:lnTo>
                  <a:pt x="35970" y="724"/>
                </a:lnTo>
                <a:lnTo>
                  <a:pt x="34859" y="834"/>
                </a:lnTo>
                <a:lnTo>
                  <a:pt x="33749" y="953"/>
                </a:lnTo>
                <a:lnTo>
                  <a:pt x="32665" y="1073"/>
                </a:lnTo>
                <a:lnTo>
                  <a:pt x="31555" y="1198"/>
                </a:lnTo>
                <a:lnTo>
                  <a:pt x="30498" y="1328"/>
                </a:lnTo>
                <a:lnTo>
                  <a:pt x="29442" y="1458"/>
                </a:lnTo>
                <a:lnTo>
                  <a:pt x="28386" y="1593"/>
                </a:lnTo>
                <a:lnTo>
                  <a:pt x="27384" y="1729"/>
                </a:lnTo>
                <a:lnTo>
                  <a:pt x="26381" y="1869"/>
                </a:lnTo>
                <a:lnTo>
                  <a:pt x="25379" y="2004"/>
                </a:lnTo>
                <a:lnTo>
                  <a:pt x="24431" y="2150"/>
                </a:lnTo>
                <a:lnTo>
                  <a:pt x="23510" y="2296"/>
                </a:lnTo>
                <a:lnTo>
                  <a:pt x="22589" y="2447"/>
                </a:lnTo>
                <a:lnTo>
                  <a:pt x="21723" y="2603"/>
                </a:lnTo>
                <a:lnTo>
                  <a:pt x="20856" y="2764"/>
                </a:lnTo>
                <a:lnTo>
                  <a:pt x="20016" y="2926"/>
                </a:lnTo>
                <a:lnTo>
                  <a:pt x="19204" y="3092"/>
                </a:lnTo>
                <a:lnTo>
                  <a:pt x="18418" y="3264"/>
                </a:lnTo>
                <a:lnTo>
                  <a:pt x="17660" y="3441"/>
                </a:lnTo>
                <a:lnTo>
                  <a:pt x="16902" y="3623"/>
                </a:lnTo>
                <a:lnTo>
                  <a:pt x="16170" y="3805"/>
                </a:lnTo>
                <a:lnTo>
                  <a:pt x="15466" y="3987"/>
                </a:lnTo>
                <a:lnTo>
                  <a:pt x="14789" y="4175"/>
                </a:lnTo>
                <a:lnTo>
                  <a:pt x="14112" y="4367"/>
                </a:lnTo>
                <a:lnTo>
                  <a:pt x="13462" y="4560"/>
                </a:lnTo>
                <a:lnTo>
                  <a:pt x="12839" y="4757"/>
                </a:lnTo>
                <a:lnTo>
                  <a:pt x="12216" y="4960"/>
                </a:lnTo>
                <a:lnTo>
                  <a:pt x="11620" y="5158"/>
                </a:lnTo>
                <a:lnTo>
                  <a:pt x="11051" y="5361"/>
                </a:lnTo>
                <a:lnTo>
                  <a:pt x="10482" y="5569"/>
                </a:lnTo>
                <a:lnTo>
                  <a:pt x="9941" y="5777"/>
                </a:lnTo>
                <a:lnTo>
                  <a:pt x="9399" y="5986"/>
                </a:lnTo>
                <a:lnTo>
                  <a:pt x="8370" y="6407"/>
                </a:lnTo>
                <a:lnTo>
                  <a:pt x="7395" y="6834"/>
                </a:lnTo>
                <a:lnTo>
                  <a:pt x="6447" y="7266"/>
                </a:lnTo>
                <a:lnTo>
                  <a:pt x="5553" y="7698"/>
                </a:lnTo>
                <a:lnTo>
                  <a:pt x="4713" y="8135"/>
                </a:lnTo>
                <a:lnTo>
                  <a:pt x="4036" y="8437"/>
                </a:lnTo>
                <a:lnTo>
                  <a:pt x="3440" y="8749"/>
                </a:lnTo>
                <a:lnTo>
                  <a:pt x="2871" y="9061"/>
                </a:lnTo>
                <a:lnTo>
                  <a:pt x="2357" y="9373"/>
                </a:lnTo>
                <a:lnTo>
                  <a:pt x="1896" y="9691"/>
                </a:lnTo>
                <a:lnTo>
                  <a:pt x="1490" y="10014"/>
                </a:lnTo>
                <a:lnTo>
                  <a:pt x="1111" y="10336"/>
                </a:lnTo>
                <a:lnTo>
                  <a:pt x="813" y="10659"/>
                </a:lnTo>
                <a:lnTo>
                  <a:pt x="542" y="10987"/>
                </a:lnTo>
                <a:lnTo>
                  <a:pt x="325" y="11309"/>
                </a:lnTo>
                <a:lnTo>
                  <a:pt x="190" y="11637"/>
                </a:lnTo>
                <a:lnTo>
                  <a:pt x="82" y="11970"/>
                </a:lnTo>
                <a:lnTo>
                  <a:pt x="27" y="12298"/>
                </a:lnTo>
                <a:lnTo>
                  <a:pt x="0" y="12631"/>
                </a:lnTo>
                <a:lnTo>
                  <a:pt x="55" y="12959"/>
                </a:lnTo>
                <a:lnTo>
                  <a:pt x="163" y="13292"/>
                </a:lnTo>
                <a:lnTo>
                  <a:pt x="298" y="13453"/>
                </a:lnTo>
                <a:lnTo>
                  <a:pt x="461" y="13620"/>
                </a:lnTo>
                <a:lnTo>
                  <a:pt x="623" y="13781"/>
                </a:lnTo>
                <a:lnTo>
                  <a:pt x="840" y="13943"/>
                </a:lnTo>
                <a:lnTo>
                  <a:pt x="1084" y="14104"/>
                </a:lnTo>
                <a:lnTo>
                  <a:pt x="1355" y="14265"/>
                </a:lnTo>
                <a:lnTo>
                  <a:pt x="1653" y="14421"/>
                </a:lnTo>
                <a:lnTo>
                  <a:pt x="1978" y="14583"/>
                </a:lnTo>
                <a:lnTo>
                  <a:pt x="2303" y="14734"/>
                </a:lnTo>
                <a:lnTo>
                  <a:pt x="2682" y="14890"/>
                </a:lnTo>
                <a:lnTo>
                  <a:pt x="3061" y="15035"/>
                </a:lnTo>
                <a:lnTo>
                  <a:pt x="3494" y="15186"/>
                </a:lnTo>
                <a:lnTo>
                  <a:pt x="3928" y="15332"/>
                </a:lnTo>
                <a:lnTo>
                  <a:pt x="4388" y="15473"/>
                </a:lnTo>
                <a:lnTo>
                  <a:pt x="4876" y="15608"/>
                </a:lnTo>
                <a:lnTo>
                  <a:pt x="5390" y="15743"/>
                </a:lnTo>
                <a:lnTo>
                  <a:pt x="5905" y="15873"/>
                </a:lnTo>
                <a:lnTo>
                  <a:pt x="6447" y="16003"/>
                </a:lnTo>
                <a:lnTo>
                  <a:pt x="7015" y="16123"/>
                </a:lnTo>
                <a:lnTo>
                  <a:pt x="7611" y="16243"/>
                </a:lnTo>
                <a:lnTo>
                  <a:pt x="8234" y="16357"/>
                </a:lnTo>
                <a:lnTo>
                  <a:pt x="8857" y="16461"/>
                </a:lnTo>
                <a:lnTo>
                  <a:pt x="9507" y="16565"/>
                </a:lnTo>
                <a:lnTo>
                  <a:pt x="10184" y="16664"/>
                </a:lnTo>
                <a:lnTo>
                  <a:pt x="10862" y="16758"/>
                </a:lnTo>
                <a:lnTo>
                  <a:pt x="11566" y="16841"/>
                </a:lnTo>
                <a:lnTo>
                  <a:pt x="12297" y="16919"/>
                </a:lnTo>
                <a:lnTo>
                  <a:pt x="13028" y="16992"/>
                </a:lnTo>
                <a:lnTo>
                  <a:pt x="13787" y="17060"/>
                </a:lnTo>
                <a:lnTo>
                  <a:pt x="14572" y="17122"/>
                </a:lnTo>
                <a:lnTo>
                  <a:pt x="15358" y="17174"/>
                </a:lnTo>
                <a:lnTo>
                  <a:pt x="16143" y="17221"/>
                </a:lnTo>
                <a:lnTo>
                  <a:pt x="16956" y="17258"/>
                </a:lnTo>
                <a:lnTo>
                  <a:pt x="17768" y="17289"/>
                </a:lnTo>
                <a:lnTo>
                  <a:pt x="18608" y="17310"/>
                </a:lnTo>
                <a:lnTo>
                  <a:pt x="19421" y="17325"/>
                </a:lnTo>
                <a:lnTo>
                  <a:pt x="20233" y="17336"/>
                </a:lnTo>
                <a:lnTo>
                  <a:pt x="21046" y="17341"/>
                </a:lnTo>
                <a:lnTo>
                  <a:pt x="21858" y="17336"/>
                </a:lnTo>
                <a:lnTo>
                  <a:pt x="22698" y="17325"/>
                </a:lnTo>
                <a:lnTo>
                  <a:pt x="23510" y="17310"/>
                </a:lnTo>
                <a:lnTo>
                  <a:pt x="24323" y="17289"/>
                </a:lnTo>
                <a:lnTo>
                  <a:pt x="25136" y="17263"/>
                </a:lnTo>
                <a:lnTo>
                  <a:pt x="25948" y="17226"/>
                </a:lnTo>
                <a:lnTo>
                  <a:pt x="26761" y="17190"/>
                </a:lnTo>
                <a:lnTo>
                  <a:pt x="27546" y="17148"/>
                </a:lnTo>
                <a:lnTo>
                  <a:pt x="28359" y="17101"/>
                </a:lnTo>
                <a:lnTo>
                  <a:pt x="29144" y="17049"/>
                </a:lnTo>
                <a:lnTo>
                  <a:pt x="29930" y="16992"/>
                </a:lnTo>
                <a:lnTo>
                  <a:pt x="30715" y="16930"/>
                </a:lnTo>
                <a:lnTo>
                  <a:pt x="31501" y="16862"/>
                </a:lnTo>
                <a:lnTo>
                  <a:pt x="32286" y="16794"/>
                </a:lnTo>
                <a:lnTo>
                  <a:pt x="33044" y="16722"/>
                </a:lnTo>
                <a:lnTo>
                  <a:pt x="33803" y="16643"/>
                </a:lnTo>
                <a:lnTo>
                  <a:pt x="34534" y="16565"/>
                </a:lnTo>
                <a:lnTo>
                  <a:pt x="35292" y="16482"/>
                </a:lnTo>
                <a:lnTo>
                  <a:pt x="36024" y="16394"/>
                </a:lnTo>
                <a:lnTo>
                  <a:pt x="36728" y="16305"/>
                </a:lnTo>
                <a:lnTo>
                  <a:pt x="37459" y="16217"/>
                </a:lnTo>
                <a:lnTo>
                  <a:pt x="38136" y="16123"/>
                </a:lnTo>
                <a:lnTo>
                  <a:pt x="39518" y="15931"/>
                </a:lnTo>
                <a:lnTo>
                  <a:pt x="40845" y="15728"/>
                </a:lnTo>
                <a:lnTo>
                  <a:pt x="41874" y="15556"/>
                </a:lnTo>
                <a:lnTo>
                  <a:pt x="42903" y="15374"/>
                </a:lnTo>
                <a:lnTo>
                  <a:pt x="43906" y="15192"/>
                </a:lnTo>
                <a:lnTo>
                  <a:pt x="44908" y="15009"/>
                </a:lnTo>
                <a:lnTo>
                  <a:pt x="45856" y="14822"/>
                </a:lnTo>
                <a:lnTo>
                  <a:pt x="46804" y="14630"/>
                </a:lnTo>
                <a:lnTo>
                  <a:pt x="47725" y="14432"/>
                </a:lnTo>
                <a:lnTo>
                  <a:pt x="48618" y="14234"/>
                </a:lnTo>
                <a:lnTo>
                  <a:pt x="49485" y="14036"/>
                </a:lnTo>
                <a:lnTo>
                  <a:pt x="50325" y="13833"/>
                </a:lnTo>
                <a:lnTo>
                  <a:pt x="51164" y="13625"/>
                </a:lnTo>
                <a:lnTo>
                  <a:pt x="51977" y="13417"/>
                </a:lnTo>
                <a:lnTo>
                  <a:pt x="52763" y="13209"/>
                </a:lnTo>
                <a:lnTo>
                  <a:pt x="53494" y="12995"/>
                </a:lnTo>
                <a:lnTo>
                  <a:pt x="54252" y="12777"/>
                </a:lnTo>
                <a:lnTo>
                  <a:pt x="54956" y="12558"/>
                </a:lnTo>
                <a:lnTo>
                  <a:pt x="55634" y="12340"/>
                </a:lnTo>
                <a:lnTo>
                  <a:pt x="56311" y="12116"/>
                </a:lnTo>
                <a:lnTo>
                  <a:pt x="56961" y="11892"/>
                </a:lnTo>
                <a:lnTo>
                  <a:pt x="57557" y="11663"/>
                </a:lnTo>
                <a:lnTo>
                  <a:pt x="58152" y="11434"/>
                </a:lnTo>
                <a:lnTo>
                  <a:pt x="58721" y="11200"/>
                </a:lnTo>
                <a:lnTo>
                  <a:pt x="59290" y="10966"/>
                </a:lnTo>
                <a:lnTo>
                  <a:pt x="59805" y="10732"/>
                </a:lnTo>
                <a:lnTo>
                  <a:pt x="60292" y="10497"/>
                </a:lnTo>
                <a:lnTo>
                  <a:pt x="60780" y="10258"/>
                </a:lnTo>
                <a:lnTo>
                  <a:pt x="61240" y="10019"/>
                </a:lnTo>
                <a:lnTo>
                  <a:pt x="61646" y="9774"/>
                </a:lnTo>
                <a:lnTo>
                  <a:pt x="62053" y="9535"/>
                </a:lnTo>
                <a:lnTo>
                  <a:pt x="62432" y="9290"/>
                </a:lnTo>
                <a:lnTo>
                  <a:pt x="62784" y="9040"/>
                </a:lnTo>
                <a:lnTo>
                  <a:pt x="63109" y="8796"/>
                </a:lnTo>
                <a:lnTo>
                  <a:pt x="63434" y="8546"/>
                </a:lnTo>
                <a:lnTo>
                  <a:pt x="63705" y="8296"/>
                </a:lnTo>
                <a:lnTo>
                  <a:pt x="63949" y="8046"/>
                </a:lnTo>
                <a:lnTo>
                  <a:pt x="64193" y="7797"/>
                </a:lnTo>
                <a:lnTo>
                  <a:pt x="64382" y="7547"/>
                </a:lnTo>
                <a:lnTo>
                  <a:pt x="64572" y="7292"/>
                </a:lnTo>
                <a:lnTo>
                  <a:pt x="64707" y="7037"/>
                </a:lnTo>
                <a:lnTo>
                  <a:pt x="64843" y="6782"/>
                </a:lnTo>
                <a:lnTo>
                  <a:pt x="64951" y="6527"/>
                </a:lnTo>
                <a:lnTo>
                  <a:pt x="65032" y="6272"/>
                </a:lnTo>
                <a:lnTo>
                  <a:pt x="65086" y="6017"/>
                </a:lnTo>
                <a:lnTo>
                  <a:pt x="65113" y="5762"/>
                </a:lnTo>
                <a:lnTo>
                  <a:pt x="65113" y="5507"/>
                </a:lnTo>
                <a:lnTo>
                  <a:pt x="65086" y="5247"/>
                </a:lnTo>
                <a:lnTo>
                  <a:pt x="65032" y="4992"/>
                </a:lnTo>
                <a:lnTo>
                  <a:pt x="64951" y="4737"/>
                </a:lnTo>
                <a:lnTo>
                  <a:pt x="64843" y="4476"/>
                </a:lnTo>
                <a:lnTo>
                  <a:pt x="64707" y="4221"/>
                </a:lnTo>
                <a:lnTo>
                  <a:pt x="64545" y="3961"/>
                </a:lnTo>
                <a:lnTo>
                  <a:pt x="64382" y="3706"/>
                </a:lnTo>
                <a:lnTo>
                  <a:pt x="64165" y="3451"/>
                </a:lnTo>
                <a:lnTo>
                  <a:pt x="63922" y="3196"/>
                </a:lnTo>
                <a:lnTo>
                  <a:pt x="63651" y="2936"/>
                </a:lnTo>
                <a:lnTo>
                  <a:pt x="63380" y="2681"/>
                </a:lnTo>
                <a:lnTo>
                  <a:pt x="63055" y="2431"/>
                </a:lnTo>
                <a:lnTo>
                  <a:pt x="62703" y="2176"/>
                </a:lnTo>
                <a:lnTo>
                  <a:pt x="62324" y="1921"/>
                </a:lnTo>
                <a:lnTo>
                  <a:pt x="61944" y="1671"/>
                </a:lnTo>
                <a:lnTo>
                  <a:pt x="61511" y="1416"/>
                </a:lnTo>
                <a:lnTo>
                  <a:pt x="61051" y="1167"/>
                </a:lnTo>
                <a:lnTo>
                  <a:pt x="60563" y="917"/>
                </a:lnTo>
                <a:lnTo>
                  <a:pt x="60076" y="667"/>
                </a:lnTo>
                <a:lnTo>
                  <a:pt x="59859" y="683"/>
                </a:lnTo>
                <a:lnTo>
                  <a:pt x="59398" y="610"/>
                </a:lnTo>
                <a:lnTo>
                  <a:pt x="58911" y="542"/>
                </a:lnTo>
                <a:lnTo>
                  <a:pt x="58450" y="480"/>
                </a:lnTo>
                <a:lnTo>
                  <a:pt x="57963" y="422"/>
                </a:lnTo>
                <a:lnTo>
                  <a:pt x="57475" y="370"/>
                </a:lnTo>
                <a:lnTo>
                  <a:pt x="56988" y="318"/>
                </a:lnTo>
                <a:lnTo>
                  <a:pt x="56473" y="272"/>
                </a:lnTo>
                <a:lnTo>
                  <a:pt x="55959" y="230"/>
                </a:lnTo>
                <a:lnTo>
                  <a:pt x="55471" y="193"/>
                </a:lnTo>
                <a:lnTo>
                  <a:pt x="54956" y="157"/>
                </a:lnTo>
                <a:lnTo>
                  <a:pt x="54415" y="126"/>
                </a:lnTo>
                <a:lnTo>
                  <a:pt x="53900" y="100"/>
                </a:lnTo>
                <a:lnTo>
                  <a:pt x="53385" y="74"/>
                </a:lnTo>
                <a:lnTo>
                  <a:pt x="52844" y="53"/>
                </a:lnTo>
                <a:lnTo>
                  <a:pt x="52302" y="37"/>
                </a:lnTo>
                <a:lnTo>
                  <a:pt x="51760" y="22"/>
                </a:lnTo>
                <a:lnTo>
                  <a:pt x="51219" y="11"/>
                </a:lnTo>
                <a:lnTo>
                  <a:pt x="50677" y="6"/>
                </a:lnTo>
                <a:lnTo>
                  <a:pt x="49566" y="1"/>
                </a:lnTo>
                <a:close/>
              </a:path>
            </a:pathLst>
          </a:custGeom>
          <a:solidFill>
            <a:srgbClr val="FFDA6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7"/>
          <p:cNvSpPr/>
          <p:nvPr/>
        </p:nvSpPr>
        <p:spPr>
          <a:xfrm rot="10800000">
            <a:off x="7725259" y="3461400"/>
            <a:ext cx="567146" cy="579900"/>
          </a:xfrm>
          <a:custGeom>
            <a:rect b="b" l="l" r="r" t="t"/>
            <a:pathLst>
              <a:path extrusionOk="0" h="23196" w="105959">
                <a:moveTo>
                  <a:pt x="21073" y="1"/>
                </a:moveTo>
                <a:lnTo>
                  <a:pt x="20234" y="6"/>
                </a:lnTo>
                <a:lnTo>
                  <a:pt x="19421" y="17"/>
                </a:lnTo>
                <a:lnTo>
                  <a:pt x="18581" y="32"/>
                </a:lnTo>
                <a:lnTo>
                  <a:pt x="17769" y="48"/>
                </a:lnTo>
                <a:lnTo>
                  <a:pt x="16956" y="69"/>
                </a:lnTo>
                <a:lnTo>
                  <a:pt x="16144" y="95"/>
                </a:lnTo>
                <a:lnTo>
                  <a:pt x="15358" y="121"/>
                </a:lnTo>
                <a:lnTo>
                  <a:pt x="14573" y="152"/>
                </a:lnTo>
                <a:lnTo>
                  <a:pt x="13787" y="188"/>
                </a:lnTo>
                <a:lnTo>
                  <a:pt x="13002" y="230"/>
                </a:lnTo>
                <a:lnTo>
                  <a:pt x="12243" y="277"/>
                </a:lnTo>
                <a:lnTo>
                  <a:pt x="11512" y="329"/>
                </a:lnTo>
                <a:lnTo>
                  <a:pt x="10754" y="381"/>
                </a:lnTo>
                <a:lnTo>
                  <a:pt x="10022" y="443"/>
                </a:lnTo>
                <a:lnTo>
                  <a:pt x="9318" y="506"/>
                </a:lnTo>
                <a:lnTo>
                  <a:pt x="8587" y="573"/>
                </a:lnTo>
                <a:lnTo>
                  <a:pt x="7910" y="646"/>
                </a:lnTo>
                <a:lnTo>
                  <a:pt x="7206" y="724"/>
                </a:lnTo>
                <a:lnTo>
                  <a:pt x="6528" y="808"/>
                </a:lnTo>
                <a:lnTo>
                  <a:pt x="5878" y="896"/>
                </a:lnTo>
                <a:lnTo>
                  <a:pt x="5228" y="990"/>
                </a:lnTo>
                <a:lnTo>
                  <a:pt x="4578" y="1089"/>
                </a:lnTo>
                <a:lnTo>
                  <a:pt x="3955" y="1193"/>
                </a:lnTo>
                <a:lnTo>
                  <a:pt x="3359" y="1302"/>
                </a:lnTo>
                <a:lnTo>
                  <a:pt x="2764" y="1416"/>
                </a:lnTo>
                <a:lnTo>
                  <a:pt x="2195" y="1536"/>
                </a:lnTo>
                <a:lnTo>
                  <a:pt x="1626" y="1661"/>
                </a:lnTo>
                <a:lnTo>
                  <a:pt x="1599" y="1661"/>
                </a:lnTo>
                <a:lnTo>
                  <a:pt x="1247" y="2041"/>
                </a:lnTo>
                <a:lnTo>
                  <a:pt x="949" y="2426"/>
                </a:lnTo>
                <a:lnTo>
                  <a:pt x="705" y="2806"/>
                </a:lnTo>
                <a:lnTo>
                  <a:pt x="488" y="3186"/>
                </a:lnTo>
                <a:lnTo>
                  <a:pt x="299" y="3566"/>
                </a:lnTo>
                <a:lnTo>
                  <a:pt x="163" y="3946"/>
                </a:lnTo>
                <a:lnTo>
                  <a:pt x="82" y="4325"/>
                </a:lnTo>
                <a:lnTo>
                  <a:pt x="28" y="4705"/>
                </a:lnTo>
                <a:lnTo>
                  <a:pt x="1" y="5080"/>
                </a:lnTo>
                <a:lnTo>
                  <a:pt x="28" y="5460"/>
                </a:lnTo>
                <a:lnTo>
                  <a:pt x="82" y="5835"/>
                </a:lnTo>
                <a:lnTo>
                  <a:pt x="191" y="6209"/>
                </a:lnTo>
                <a:lnTo>
                  <a:pt x="326" y="6584"/>
                </a:lnTo>
                <a:lnTo>
                  <a:pt x="488" y="6959"/>
                </a:lnTo>
                <a:lnTo>
                  <a:pt x="705" y="7328"/>
                </a:lnTo>
                <a:lnTo>
                  <a:pt x="949" y="7698"/>
                </a:lnTo>
                <a:lnTo>
                  <a:pt x="1220" y="8067"/>
                </a:lnTo>
                <a:lnTo>
                  <a:pt x="1545" y="8437"/>
                </a:lnTo>
                <a:lnTo>
                  <a:pt x="1897" y="8801"/>
                </a:lnTo>
                <a:lnTo>
                  <a:pt x="2303" y="9165"/>
                </a:lnTo>
                <a:lnTo>
                  <a:pt x="2737" y="9524"/>
                </a:lnTo>
                <a:lnTo>
                  <a:pt x="3197" y="9883"/>
                </a:lnTo>
                <a:lnTo>
                  <a:pt x="3712" y="10243"/>
                </a:lnTo>
                <a:lnTo>
                  <a:pt x="4226" y="10596"/>
                </a:lnTo>
                <a:lnTo>
                  <a:pt x="4822" y="10950"/>
                </a:lnTo>
                <a:lnTo>
                  <a:pt x="5418" y="11299"/>
                </a:lnTo>
                <a:lnTo>
                  <a:pt x="6068" y="11648"/>
                </a:lnTo>
                <a:lnTo>
                  <a:pt x="6745" y="11996"/>
                </a:lnTo>
                <a:lnTo>
                  <a:pt x="7449" y="12340"/>
                </a:lnTo>
                <a:lnTo>
                  <a:pt x="8181" y="12678"/>
                </a:lnTo>
                <a:lnTo>
                  <a:pt x="8966" y="13016"/>
                </a:lnTo>
                <a:lnTo>
                  <a:pt x="9779" y="13349"/>
                </a:lnTo>
                <a:lnTo>
                  <a:pt x="10618" y="13682"/>
                </a:lnTo>
                <a:lnTo>
                  <a:pt x="11512" y="14010"/>
                </a:lnTo>
                <a:lnTo>
                  <a:pt x="12406" y="14333"/>
                </a:lnTo>
                <a:lnTo>
                  <a:pt x="13354" y="14656"/>
                </a:lnTo>
                <a:lnTo>
                  <a:pt x="14329" y="14973"/>
                </a:lnTo>
                <a:lnTo>
                  <a:pt x="15331" y="15290"/>
                </a:lnTo>
                <a:lnTo>
                  <a:pt x="16388" y="15603"/>
                </a:lnTo>
                <a:lnTo>
                  <a:pt x="17444" y="15910"/>
                </a:lnTo>
                <a:lnTo>
                  <a:pt x="18554" y="16212"/>
                </a:lnTo>
                <a:lnTo>
                  <a:pt x="19692" y="16508"/>
                </a:lnTo>
                <a:lnTo>
                  <a:pt x="20857" y="16805"/>
                </a:lnTo>
                <a:lnTo>
                  <a:pt x="22048" y="17096"/>
                </a:lnTo>
                <a:lnTo>
                  <a:pt x="23267" y="17382"/>
                </a:lnTo>
                <a:lnTo>
                  <a:pt x="24513" y="17669"/>
                </a:lnTo>
                <a:lnTo>
                  <a:pt x="25813" y="17945"/>
                </a:lnTo>
                <a:lnTo>
                  <a:pt x="27113" y="18220"/>
                </a:lnTo>
                <a:lnTo>
                  <a:pt x="28468" y="18491"/>
                </a:lnTo>
                <a:lnTo>
                  <a:pt x="29849" y="18756"/>
                </a:lnTo>
                <a:lnTo>
                  <a:pt x="31230" y="19017"/>
                </a:lnTo>
                <a:lnTo>
                  <a:pt x="32666" y="19272"/>
                </a:lnTo>
                <a:lnTo>
                  <a:pt x="34128" y="19521"/>
                </a:lnTo>
                <a:lnTo>
                  <a:pt x="35618" y="19766"/>
                </a:lnTo>
                <a:lnTo>
                  <a:pt x="37135" y="20005"/>
                </a:lnTo>
                <a:lnTo>
                  <a:pt x="38679" y="20240"/>
                </a:lnTo>
                <a:lnTo>
                  <a:pt x="40250" y="20468"/>
                </a:lnTo>
                <a:lnTo>
                  <a:pt x="41848" y="20692"/>
                </a:lnTo>
                <a:lnTo>
                  <a:pt x="43473" y="20911"/>
                </a:lnTo>
                <a:lnTo>
                  <a:pt x="45125" y="21124"/>
                </a:lnTo>
                <a:lnTo>
                  <a:pt x="46804" y="21327"/>
                </a:lnTo>
                <a:lnTo>
                  <a:pt x="48511" y="21530"/>
                </a:lnTo>
                <a:lnTo>
                  <a:pt x="50217" y="21728"/>
                </a:lnTo>
                <a:lnTo>
                  <a:pt x="51978" y="21915"/>
                </a:lnTo>
                <a:lnTo>
                  <a:pt x="53061" y="22019"/>
                </a:lnTo>
                <a:lnTo>
                  <a:pt x="54172" y="22123"/>
                </a:lnTo>
                <a:lnTo>
                  <a:pt x="55282" y="22222"/>
                </a:lnTo>
                <a:lnTo>
                  <a:pt x="56393" y="22321"/>
                </a:lnTo>
                <a:lnTo>
                  <a:pt x="57530" y="22415"/>
                </a:lnTo>
                <a:lnTo>
                  <a:pt x="58695" y="22503"/>
                </a:lnTo>
                <a:lnTo>
                  <a:pt x="59859" y="22587"/>
                </a:lnTo>
                <a:lnTo>
                  <a:pt x="61024" y="22670"/>
                </a:lnTo>
                <a:lnTo>
                  <a:pt x="62189" y="22743"/>
                </a:lnTo>
                <a:lnTo>
                  <a:pt x="63381" y="22816"/>
                </a:lnTo>
                <a:lnTo>
                  <a:pt x="64572" y="22878"/>
                </a:lnTo>
                <a:lnTo>
                  <a:pt x="65764" y="22940"/>
                </a:lnTo>
                <a:lnTo>
                  <a:pt x="66956" y="22992"/>
                </a:lnTo>
                <a:lnTo>
                  <a:pt x="68148" y="23044"/>
                </a:lnTo>
                <a:lnTo>
                  <a:pt x="69366" y="23086"/>
                </a:lnTo>
                <a:lnTo>
                  <a:pt x="70558" y="23123"/>
                </a:lnTo>
                <a:lnTo>
                  <a:pt x="71777" y="23149"/>
                </a:lnTo>
                <a:lnTo>
                  <a:pt x="72969" y="23175"/>
                </a:lnTo>
                <a:lnTo>
                  <a:pt x="74188" y="23190"/>
                </a:lnTo>
                <a:lnTo>
                  <a:pt x="75379" y="23195"/>
                </a:lnTo>
                <a:lnTo>
                  <a:pt x="76571" y="23195"/>
                </a:lnTo>
                <a:lnTo>
                  <a:pt x="77763" y="23190"/>
                </a:lnTo>
                <a:lnTo>
                  <a:pt x="78955" y="23175"/>
                </a:lnTo>
                <a:lnTo>
                  <a:pt x="80146" y="23149"/>
                </a:lnTo>
                <a:lnTo>
                  <a:pt x="81311" y="23117"/>
                </a:lnTo>
                <a:lnTo>
                  <a:pt x="82476" y="23076"/>
                </a:lnTo>
                <a:lnTo>
                  <a:pt x="83640" y="23024"/>
                </a:lnTo>
                <a:lnTo>
                  <a:pt x="84778" y="22966"/>
                </a:lnTo>
                <a:lnTo>
                  <a:pt x="85916" y="22899"/>
                </a:lnTo>
                <a:lnTo>
                  <a:pt x="87026" y="22816"/>
                </a:lnTo>
                <a:lnTo>
                  <a:pt x="88137" y="22727"/>
                </a:lnTo>
                <a:lnTo>
                  <a:pt x="89247" y="22628"/>
                </a:lnTo>
                <a:lnTo>
                  <a:pt x="90303" y="22519"/>
                </a:lnTo>
                <a:lnTo>
                  <a:pt x="91360" y="22399"/>
                </a:lnTo>
                <a:lnTo>
                  <a:pt x="92362" y="22274"/>
                </a:lnTo>
                <a:lnTo>
                  <a:pt x="93337" y="22139"/>
                </a:lnTo>
                <a:lnTo>
                  <a:pt x="94258" y="21993"/>
                </a:lnTo>
                <a:lnTo>
                  <a:pt x="95179" y="21837"/>
                </a:lnTo>
                <a:lnTo>
                  <a:pt x="96045" y="21676"/>
                </a:lnTo>
                <a:lnTo>
                  <a:pt x="96885" y="21509"/>
                </a:lnTo>
                <a:lnTo>
                  <a:pt x="97671" y="21332"/>
                </a:lnTo>
                <a:lnTo>
                  <a:pt x="98429" y="21150"/>
                </a:lnTo>
                <a:lnTo>
                  <a:pt x="99160" y="20958"/>
                </a:lnTo>
                <a:lnTo>
                  <a:pt x="99864" y="20765"/>
                </a:lnTo>
                <a:lnTo>
                  <a:pt x="100514" y="20562"/>
                </a:lnTo>
                <a:lnTo>
                  <a:pt x="101137" y="20359"/>
                </a:lnTo>
                <a:lnTo>
                  <a:pt x="101733" y="20146"/>
                </a:lnTo>
                <a:lnTo>
                  <a:pt x="102275" y="19932"/>
                </a:lnTo>
                <a:lnTo>
                  <a:pt x="102790" y="19709"/>
                </a:lnTo>
                <a:lnTo>
                  <a:pt x="103250" y="19490"/>
                </a:lnTo>
                <a:lnTo>
                  <a:pt x="103683" y="19261"/>
                </a:lnTo>
                <a:lnTo>
                  <a:pt x="104090" y="19032"/>
                </a:lnTo>
                <a:lnTo>
                  <a:pt x="104442" y="18798"/>
                </a:lnTo>
                <a:lnTo>
                  <a:pt x="104767" y="18564"/>
                </a:lnTo>
                <a:lnTo>
                  <a:pt x="105065" y="18324"/>
                </a:lnTo>
                <a:lnTo>
                  <a:pt x="105309" y="18085"/>
                </a:lnTo>
                <a:lnTo>
                  <a:pt x="105498" y="17846"/>
                </a:lnTo>
                <a:lnTo>
                  <a:pt x="105688" y="17606"/>
                </a:lnTo>
                <a:lnTo>
                  <a:pt x="105796" y="17362"/>
                </a:lnTo>
                <a:lnTo>
                  <a:pt x="105904" y="17122"/>
                </a:lnTo>
                <a:lnTo>
                  <a:pt x="105959" y="16878"/>
                </a:lnTo>
                <a:lnTo>
                  <a:pt x="105959" y="16638"/>
                </a:lnTo>
                <a:lnTo>
                  <a:pt x="105932" y="16399"/>
                </a:lnTo>
                <a:lnTo>
                  <a:pt x="105850" y="16160"/>
                </a:lnTo>
                <a:lnTo>
                  <a:pt x="105742" y="15920"/>
                </a:lnTo>
                <a:lnTo>
                  <a:pt x="105607" y="15686"/>
                </a:lnTo>
                <a:lnTo>
                  <a:pt x="105444" y="15447"/>
                </a:lnTo>
                <a:lnTo>
                  <a:pt x="105254" y="15212"/>
                </a:lnTo>
                <a:lnTo>
                  <a:pt x="105038" y="14983"/>
                </a:lnTo>
                <a:lnTo>
                  <a:pt x="104767" y="14749"/>
                </a:lnTo>
                <a:lnTo>
                  <a:pt x="104496" y="14520"/>
                </a:lnTo>
                <a:lnTo>
                  <a:pt x="104198" y="14286"/>
                </a:lnTo>
                <a:lnTo>
                  <a:pt x="103873" y="14057"/>
                </a:lnTo>
                <a:lnTo>
                  <a:pt x="103521" y="13833"/>
                </a:lnTo>
                <a:lnTo>
                  <a:pt x="103142" y="13604"/>
                </a:lnTo>
                <a:lnTo>
                  <a:pt x="102763" y="13381"/>
                </a:lnTo>
                <a:lnTo>
                  <a:pt x="102329" y="13157"/>
                </a:lnTo>
                <a:lnTo>
                  <a:pt x="101896" y="12933"/>
                </a:lnTo>
                <a:lnTo>
                  <a:pt x="101435" y="12709"/>
                </a:lnTo>
                <a:lnTo>
                  <a:pt x="100975" y="12485"/>
                </a:lnTo>
                <a:lnTo>
                  <a:pt x="100460" y="12267"/>
                </a:lnTo>
                <a:lnTo>
                  <a:pt x="99946" y="12048"/>
                </a:lnTo>
                <a:lnTo>
                  <a:pt x="99431" y="11830"/>
                </a:lnTo>
                <a:lnTo>
                  <a:pt x="98889" y="11616"/>
                </a:lnTo>
                <a:lnTo>
                  <a:pt x="97752" y="11184"/>
                </a:lnTo>
                <a:lnTo>
                  <a:pt x="96587" y="10758"/>
                </a:lnTo>
                <a:lnTo>
                  <a:pt x="95368" y="10336"/>
                </a:lnTo>
                <a:lnTo>
                  <a:pt x="94122" y="9920"/>
                </a:lnTo>
                <a:lnTo>
                  <a:pt x="92822" y="9509"/>
                </a:lnTo>
                <a:lnTo>
                  <a:pt x="91522" y="9098"/>
                </a:lnTo>
                <a:lnTo>
                  <a:pt x="89653" y="8536"/>
                </a:lnTo>
                <a:lnTo>
                  <a:pt x="87730" y="7974"/>
                </a:lnTo>
                <a:lnTo>
                  <a:pt x="86728" y="7693"/>
                </a:lnTo>
                <a:lnTo>
                  <a:pt x="85726" y="7417"/>
                </a:lnTo>
                <a:lnTo>
                  <a:pt x="84724" y="7141"/>
                </a:lnTo>
                <a:lnTo>
                  <a:pt x="83695" y="6865"/>
                </a:lnTo>
                <a:lnTo>
                  <a:pt x="82638" y="6594"/>
                </a:lnTo>
                <a:lnTo>
                  <a:pt x="81555" y="6329"/>
                </a:lnTo>
                <a:lnTo>
                  <a:pt x="80471" y="6064"/>
                </a:lnTo>
                <a:lnTo>
                  <a:pt x="79388" y="5803"/>
                </a:lnTo>
                <a:lnTo>
                  <a:pt x="78250" y="5543"/>
                </a:lnTo>
                <a:lnTo>
                  <a:pt x="77113" y="5288"/>
                </a:lnTo>
                <a:lnTo>
                  <a:pt x="75948" y="5038"/>
                </a:lnTo>
                <a:lnTo>
                  <a:pt x="74783" y="4794"/>
                </a:lnTo>
                <a:lnTo>
                  <a:pt x="73565" y="4549"/>
                </a:lnTo>
                <a:lnTo>
                  <a:pt x="72346" y="4310"/>
                </a:lnTo>
                <a:lnTo>
                  <a:pt x="71100" y="4081"/>
                </a:lnTo>
                <a:lnTo>
                  <a:pt x="69827" y="3852"/>
                </a:lnTo>
                <a:lnTo>
                  <a:pt x="68554" y="3628"/>
                </a:lnTo>
                <a:lnTo>
                  <a:pt x="67227" y="3415"/>
                </a:lnTo>
                <a:lnTo>
                  <a:pt x="65899" y="3201"/>
                </a:lnTo>
                <a:lnTo>
                  <a:pt x="64545" y="2998"/>
                </a:lnTo>
                <a:lnTo>
                  <a:pt x="63164" y="2795"/>
                </a:lnTo>
                <a:lnTo>
                  <a:pt x="61755" y="2608"/>
                </a:lnTo>
                <a:lnTo>
                  <a:pt x="60320" y="2421"/>
                </a:lnTo>
                <a:lnTo>
                  <a:pt x="58857" y="2244"/>
                </a:lnTo>
                <a:lnTo>
                  <a:pt x="57395" y="2072"/>
                </a:lnTo>
                <a:lnTo>
                  <a:pt x="55878" y="1906"/>
                </a:lnTo>
                <a:lnTo>
                  <a:pt x="54334" y="1749"/>
                </a:lnTo>
                <a:lnTo>
                  <a:pt x="52763" y="1604"/>
                </a:lnTo>
                <a:lnTo>
                  <a:pt x="51192" y="1458"/>
                </a:lnTo>
                <a:lnTo>
                  <a:pt x="49567" y="1318"/>
                </a:lnTo>
                <a:lnTo>
                  <a:pt x="47915" y="1182"/>
                </a:lnTo>
                <a:lnTo>
                  <a:pt x="46236" y="1052"/>
                </a:lnTo>
                <a:lnTo>
                  <a:pt x="44529" y="922"/>
                </a:lnTo>
                <a:lnTo>
                  <a:pt x="42823" y="802"/>
                </a:lnTo>
                <a:lnTo>
                  <a:pt x="41089" y="688"/>
                </a:lnTo>
                <a:lnTo>
                  <a:pt x="39356" y="579"/>
                </a:lnTo>
                <a:lnTo>
                  <a:pt x="37595" y="474"/>
                </a:lnTo>
                <a:lnTo>
                  <a:pt x="35835" y="381"/>
                </a:lnTo>
                <a:lnTo>
                  <a:pt x="34074" y="298"/>
                </a:lnTo>
                <a:lnTo>
                  <a:pt x="32314" y="219"/>
                </a:lnTo>
                <a:lnTo>
                  <a:pt x="30580" y="157"/>
                </a:lnTo>
                <a:lnTo>
                  <a:pt x="28820" y="100"/>
                </a:lnTo>
                <a:lnTo>
                  <a:pt x="27059" y="58"/>
                </a:lnTo>
                <a:lnTo>
                  <a:pt x="25326" y="27"/>
                </a:lnTo>
                <a:lnTo>
                  <a:pt x="24486" y="17"/>
                </a:lnTo>
                <a:lnTo>
                  <a:pt x="23619" y="6"/>
                </a:lnTo>
                <a:lnTo>
                  <a:pt x="22780" y="1"/>
                </a:lnTo>
                <a:close/>
              </a:path>
            </a:pathLst>
          </a:custGeom>
          <a:noFill/>
          <a:ln cap="flat" cmpd="sng" w="28575">
            <a:solidFill>
              <a:srgbClr val="FFDA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7"/>
          <p:cNvSpPr/>
          <p:nvPr/>
        </p:nvSpPr>
        <p:spPr>
          <a:xfrm rot="10800000">
            <a:off x="7684954" y="2791650"/>
            <a:ext cx="649344" cy="711925"/>
          </a:xfrm>
          <a:custGeom>
            <a:rect b="b" l="l" r="r" t="t"/>
            <a:pathLst>
              <a:path extrusionOk="0" h="28477" w="121316">
                <a:moveTo>
                  <a:pt x="23212" y="0"/>
                </a:moveTo>
                <a:lnTo>
                  <a:pt x="22183" y="11"/>
                </a:lnTo>
                <a:lnTo>
                  <a:pt x="21154" y="26"/>
                </a:lnTo>
                <a:lnTo>
                  <a:pt x="20125" y="47"/>
                </a:lnTo>
                <a:lnTo>
                  <a:pt x="19122" y="68"/>
                </a:lnTo>
                <a:lnTo>
                  <a:pt x="18120" y="99"/>
                </a:lnTo>
                <a:lnTo>
                  <a:pt x="17145" y="136"/>
                </a:lnTo>
                <a:lnTo>
                  <a:pt x="16170" y="177"/>
                </a:lnTo>
                <a:lnTo>
                  <a:pt x="15195" y="224"/>
                </a:lnTo>
                <a:lnTo>
                  <a:pt x="14247" y="276"/>
                </a:lnTo>
                <a:lnTo>
                  <a:pt x="13326" y="339"/>
                </a:lnTo>
                <a:lnTo>
                  <a:pt x="12405" y="401"/>
                </a:lnTo>
                <a:lnTo>
                  <a:pt x="11512" y="474"/>
                </a:lnTo>
                <a:lnTo>
                  <a:pt x="10618" y="552"/>
                </a:lnTo>
                <a:lnTo>
                  <a:pt x="9751" y="640"/>
                </a:lnTo>
                <a:lnTo>
                  <a:pt x="8884" y="729"/>
                </a:lnTo>
                <a:lnTo>
                  <a:pt x="8072" y="828"/>
                </a:lnTo>
                <a:lnTo>
                  <a:pt x="7232" y="932"/>
                </a:lnTo>
                <a:lnTo>
                  <a:pt x="6447" y="1046"/>
                </a:lnTo>
                <a:lnTo>
                  <a:pt x="5661" y="1166"/>
                </a:lnTo>
                <a:lnTo>
                  <a:pt x="4903" y="1291"/>
                </a:lnTo>
                <a:lnTo>
                  <a:pt x="4171" y="1426"/>
                </a:lnTo>
                <a:lnTo>
                  <a:pt x="3521" y="1848"/>
                </a:lnTo>
                <a:lnTo>
                  <a:pt x="2925" y="2269"/>
                </a:lnTo>
                <a:lnTo>
                  <a:pt x="2411" y="2696"/>
                </a:lnTo>
                <a:lnTo>
                  <a:pt x="1923" y="3128"/>
                </a:lnTo>
                <a:lnTo>
                  <a:pt x="1490" y="3560"/>
                </a:lnTo>
                <a:lnTo>
                  <a:pt x="1111" y="3992"/>
                </a:lnTo>
                <a:lnTo>
                  <a:pt x="813" y="4424"/>
                </a:lnTo>
                <a:lnTo>
                  <a:pt x="542" y="4861"/>
                </a:lnTo>
                <a:lnTo>
                  <a:pt x="325" y="5298"/>
                </a:lnTo>
                <a:lnTo>
                  <a:pt x="163" y="5740"/>
                </a:lnTo>
                <a:lnTo>
                  <a:pt x="54" y="6178"/>
                </a:lnTo>
                <a:lnTo>
                  <a:pt x="0" y="6620"/>
                </a:lnTo>
                <a:lnTo>
                  <a:pt x="0" y="7062"/>
                </a:lnTo>
                <a:lnTo>
                  <a:pt x="54" y="7505"/>
                </a:lnTo>
                <a:lnTo>
                  <a:pt x="163" y="7947"/>
                </a:lnTo>
                <a:lnTo>
                  <a:pt x="298" y="8389"/>
                </a:lnTo>
                <a:lnTo>
                  <a:pt x="488" y="8832"/>
                </a:lnTo>
                <a:lnTo>
                  <a:pt x="732" y="9274"/>
                </a:lnTo>
                <a:lnTo>
                  <a:pt x="1029" y="9716"/>
                </a:lnTo>
                <a:lnTo>
                  <a:pt x="1355" y="10153"/>
                </a:lnTo>
                <a:lnTo>
                  <a:pt x="1734" y="10596"/>
                </a:lnTo>
                <a:lnTo>
                  <a:pt x="2167" y="11038"/>
                </a:lnTo>
                <a:lnTo>
                  <a:pt x="2655" y="11475"/>
                </a:lnTo>
                <a:lnTo>
                  <a:pt x="3169" y="11912"/>
                </a:lnTo>
                <a:lnTo>
                  <a:pt x="3738" y="12350"/>
                </a:lnTo>
                <a:lnTo>
                  <a:pt x="4334" y="12781"/>
                </a:lnTo>
                <a:lnTo>
                  <a:pt x="4984" y="13219"/>
                </a:lnTo>
                <a:lnTo>
                  <a:pt x="5688" y="13645"/>
                </a:lnTo>
                <a:lnTo>
                  <a:pt x="6419" y="14077"/>
                </a:lnTo>
                <a:lnTo>
                  <a:pt x="7205" y="14504"/>
                </a:lnTo>
                <a:lnTo>
                  <a:pt x="8045" y="14926"/>
                </a:lnTo>
                <a:lnTo>
                  <a:pt x="8911" y="15347"/>
                </a:lnTo>
                <a:lnTo>
                  <a:pt x="9805" y="15769"/>
                </a:lnTo>
                <a:lnTo>
                  <a:pt x="10753" y="16180"/>
                </a:lnTo>
                <a:lnTo>
                  <a:pt x="11728" y="16596"/>
                </a:lnTo>
                <a:lnTo>
                  <a:pt x="12757" y="17002"/>
                </a:lnTo>
                <a:lnTo>
                  <a:pt x="13814" y="17408"/>
                </a:lnTo>
                <a:lnTo>
                  <a:pt x="14924" y="17809"/>
                </a:lnTo>
                <a:lnTo>
                  <a:pt x="16062" y="18209"/>
                </a:lnTo>
                <a:lnTo>
                  <a:pt x="17227" y="18605"/>
                </a:lnTo>
                <a:lnTo>
                  <a:pt x="18418" y="18995"/>
                </a:lnTo>
                <a:lnTo>
                  <a:pt x="19664" y="19380"/>
                </a:lnTo>
                <a:lnTo>
                  <a:pt x="20964" y="19760"/>
                </a:lnTo>
                <a:lnTo>
                  <a:pt x="22264" y="20135"/>
                </a:lnTo>
                <a:lnTo>
                  <a:pt x="23619" y="20510"/>
                </a:lnTo>
                <a:lnTo>
                  <a:pt x="25000" y="20874"/>
                </a:lnTo>
                <a:lnTo>
                  <a:pt x="26408" y="21233"/>
                </a:lnTo>
                <a:lnTo>
                  <a:pt x="27871" y="21592"/>
                </a:lnTo>
                <a:lnTo>
                  <a:pt x="29361" y="21941"/>
                </a:lnTo>
                <a:lnTo>
                  <a:pt x="30878" y="22284"/>
                </a:lnTo>
                <a:lnTo>
                  <a:pt x="32421" y="22622"/>
                </a:lnTo>
                <a:lnTo>
                  <a:pt x="33992" y="22955"/>
                </a:lnTo>
                <a:lnTo>
                  <a:pt x="35590" y="23278"/>
                </a:lnTo>
                <a:lnTo>
                  <a:pt x="37215" y="23601"/>
                </a:lnTo>
                <a:lnTo>
                  <a:pt x="38895" y="23913"/>
                </a:lnTo>
                <a:lnTo>
                  <a:pt x="40574" y="24220"/>
                </a:lnTo>
                <a:lnTo>
                  <a:pt x="42308" y="24517"/>
                </a:lnTo>
                <a:lnTo>
                  <a:pt x="44041" y="24808"/>
                </a:lnTo>
                <a:lnTo>
                  <a:pt x="45829" y="25094"/>
                </a:lnTo>
                <a:lnTo>
                  <a:pt x="47616" y="25370"/>
                </a:lnTo>
                <a:lnTo>
                  <a:pt x="49458" y="25641"/>
                </a:lnTo>
                <a:lnTo>
                  <a:pt x="51300" y="25901"/>
                </a:lnTo>
                <a:lnTo>
                  <a:pt x="53196" y="26156"/>
                </a:lnTo>
                <a:lnTo>
                  <a:pt x="55092" y="26401"/>
                </a:lnTo>
                <a:lnTo>
                  <a:pt x="56284" y="26546"/>
                </a:lnTo>
                <a:lnTo>
                  <a:pt x="57502" y="26692"/>
                </a:lnTo>
                <a:lnTo>
                  <a:pt x="58748" y="26832"/>
                </a:lnTo>
                <a:lnTo>
                  <a:pt x="59994" y="26973"/>
                </a:lnTo>
                <a:lnTo>
                  <a:pt x="61267" y="27108"/>
                </a:lnTo>
                <a:lnTo>
                  <a:pt x="62540" y="27233"/>
                </a:lnTo>
                <a:lnTo>
                  <a:pt x="63840" y="27358"/>
                </a:lnTo>
                <a:lnTo>
                  <a:pt x="65140" y="27478"/>
                </a:lnTo>
                <a:lnTo>
                  <a:pt x="66468" y="27592"/>
                </a:lnTo>
                <a:lnTo>
                  <a:pt x="67795" y="27702"/>
                </a:lnTo>
                <a:lnTo>
                  <a:pt x="69149" y="27806"/>
                </a:lnTo>
                <a:lnTo>
                  <a:pt x="70503" y="27904"/>
                </a:lnTo>
                <a:lnTo>
                  <a:pt x="71858" y="27993"/>
                </a:lnTo>
                <a:lnTo>
                  <a:pt x="73239" y="28076"/>
                </a:lnTo>
                <a:lnTo>
                  <a:pt x="74620" y="28154"/>
                </a:lnTo>
                <a:lnTo>
                  <a:pt x="76002" y="28222"/>
                </a:lnTo>
                <a:lnTo>
                  <a:pt x="77383" y="28284"/>
                </a:lnTo>
                <a:lnTo>
                  <a:pt x="78764" y="28336"/>
                </a:lnTo>
                <a:lnTo>
                  <a:pt x="80146" y="28383"/>
                </a:lnTo>
                <a:lnTo>
                  <a:pt x="81554" y="28420"/>
                </a:lnTo>
                <a:lnTo>
                  <a:pt x="82935" y="28446"/>
                </a:lnTo>
                <a:lnTo>
                  <a:pt x="84317" y="28467"/>
                </a:lnTo>
                <a:lnTo>
                  <a:pt x="85725" y="28477"/>
                </a:lnTo>
                <a:lnTo>
                  <a:pt x="87107" y="28472"/>
                </a:lnTo>
                <a:lnTo>
                  <a:pt x="88488" y="28461"/>
                </a:lnTo>
                <a:lnTo>
                  <a:pt x="89869" y="28440"/>
                </a:lnTo>
                <a:lnTo>
                  <a:pt x="91251" y="28409"/>
                </a:lnTo>
                <a:lnTo>
                  <a:pt x="92605" y="28362"/>
                </a:lnTo>
                <a:lnTo>
                  <a:pt x="93959" y="28310"/>
                </a:lnTo>
                <a:lnTo>
                  <a:pt x="95313" y="28243"/>
                </a:lnTo>
                <a:lnTo>
                  <a:pt x="96668" y="28165"/>
                </a:lnTo>
                <a:lnTo>
                  <a:pt x="97995" y="28076"/>
                </a:lnTo>
                <a:lnTo>
                  <a:pt x="98672" y="28024"/>
                </a:lnTo>
                <a:lnTo>
                  <a:pt x="99322" y="27972"/>
                </a:lnTo>
                <a:lnTo>
                  <a:pt x="99945" y="27915"/>
                </a:lnTo>
                <a:lnTo>
                  <a:pt x="100595" y="27858"/>
                </a:lnTo>
                <a:lnTo>
                  <a:pt x="101218" y="27795"/>
                </a:lnTo>
                <a:lnTo>
                  <a:pt x="101841" y="27733"/>
                </a:lnTo>
                <a:lnTo>
                  <a:pt x="102437" y="27665"/>
                </a:lnTo>
                <a:lnTo>
                  <a:pt x="103060" y="27592"/>
                </a:lnTo>
                <a:lnTo>
                  <a:pt x="104225" y="27447"/>
                </a:lnTo>
                <a:lnTo>
                  <a:pt x="105362" y="27285"/>
                </a:lnTo>
                <a:lnTo>
                  <a:pt x="106473" y="27119"/>
                </a:lnTo>
                <a:lnTo>
                  <a:pt x="107556" y="26942"/>
                </a:lnTo>
                <a:lnTo>
                  <a:pt x="108585" y="26754"/>
                </a:lnTo>
                <a:lnTo>
                  <a:pt x="109587" y="26557"/>
                </a:lnTo>
                <a:lnTo>
                  <a:pt x="110562" y="26354"/>
                </a:lnTo>
                <a:lnTo>
                  <a:pt x="111483" y="26146"/>
                </a:lnTo>
                <a:lnTo>
                  <a:pt x="112377" y="25927"/>
                </a:lnTo>
                <a:lnTo>
                  <a:pt x="113217" y="25698"/>
                </a:lnTo>
                <a:lnTo>
                  <a:pt x="114029" y="25469"/>
                </a:lnTo>
                <a:lnTo>
                  <a:pt x="114788" y="25230"/>
                </a:lnTo>
                <a:lnTo>
                  <a:pt x="115519" y="24985"/>
                </a:lnTo>
                <a:lnTo>
                  <a:pt x="116223" y="24735"/>
                </a:lnTo>
                <a:lnTo>
                  <a:pt x="116873" y="24480"/>
                </a:lnTo>
                <a:lnTo>
                  <a:pt x="117469" y="24225"/>
                </a:lnTo>
                <a:lnTo>
                  <a:pt x="118038" y="23960"/>
                </a:lnTo>
                <a:lnTo>
                  <a:pt x="118553" y="23694"/>
                </a:lnTo>
                <a:lnTo>
                  <a:pt x="119040" y="23424"/>
                </a:lnTo>
                <a:lnTo>
                  <a:pt x="119474" y="23153"/>
                </a:lnTo>
                <a:lnTo>
                  <a:pt x="119853" y="22877"/>
                </a:lnTo>
                <a:lnTo>
                  <a:pt x="120205" y="22602"/>
                </a:lnTo>
                <a:lnTo>
                  <a:pt x="120503" y="22321"/>
                </a:lnTo>
                <a:lnTo>
                  <a:pt x="120747" y="22045"/>
                </a:lnTo>
                <a:lnTo>
                  <a:pt x="120963" y="21764"/>
                </a:lnTo>
                <a:lnTo>
                  <a:pt x="121126" y="21483"/>
                </a:lnTo>
                <a:lnTo>
                  <a:pt x="121234" y="21202"/>
                </a:lnTo>
                <a:lnTo>
                  <a:pt x="121288" y="20921"/>
                </a:lnTo>
                <a:lnTo>
                  <a:pt x="121315" y="20645"/>
                </a:lnTo>
                <a:lnTo>
                  <a:pt x="121315" y="20364"/>
                </a:lnTo>
                <a:lnTo>
                  <a:pt x="121261" y="20088"/>
                </a:lnTo>
                <a:lnTo>
                  <a:pt x="121180" y="19812"/>
                </a:lnTo>
                <a:lnTo>
                  <a:pt x="121072" y="19531"/>
                </a:lnTo>
                <a:lnTo>
                  <a:pt x="120909" y="19255"/>
                </a:lnTo>
                <a:lnTo>
                  <a:pt x="120747" y="18985"/>
                </a:lnTo>
                <a:lnTo>
                  <a:pt x="120530" y="18709"/>
                </a:lnTo>
                <a:lnTo>
                  <a:pt x="120286" y="18433"/>
                </a:lnTo>
                <a:lnTo>
                  <a:pt x="120015" y="18162"/>
                </a:lnTo>
                <a:lnTo>
                  <a:pt x="119717" y="17892"/>
                </a:lnTo>
                <a:lnTo>
                  <a:pt x="119392" y="17621"/>
                </a:lnTo>
                <a:lnTo>
                  <a:pt x="119040" y="17351"/>
                </a:lnTo>
                <a:lnTo>
                  <a:pt x="118661" y="17080"/>
                </a:lnTo>
                <a:lnTo>
                  <a:pt x="118282" y="16809"/>
                </a:lnTo>
                <a:lnTo>
                  <a:pt x="117848" y="16544"/>
                </a:lnTo>
                <a:lnTo>
                  <a:pt x="117415" y="16279"/>
                </a:lnTo>
                <a:lnTo>
                  <a:pt x="116955" y="16008"/>
                </a:lnTo>
                <a:lnTo>
                  <a:pt x="116467" y="15748"/>
                </a:lnTo>
                <a:lnTo>
                  <a:pt x="115980" y="15482"/>
                </a:lnTo>
                <a:lnTo>
                  <a:pt x="115465" y="15217"/>
                </a:lnTo>
                <a:lnTo>
                  <a:pt x="114923" y="14957"/>
                </a:lnTo>
                <a:lnTo>
                  <a:pt x="113813" y="14436"/>
                </a:lnTo>
                <a:lnTo>
                  <a:pt x="112648" y="13916"/>
                </a:lnTo>
                <a:lnTo>
                  <a:pt x="111456" y="13406"/>
                </a:lnTo>
                <a:lnTo>
                  <a:pt x="110210" y="12896"/>
                </a:lnTo>
                <a:lnTo>
                  <a:pt x="108937" y="12391"/>
                </a:lnTo>
                <a:lnTo>
                  <a:pt x="107096" y="11689"/>
                </a:lnTo>
                <a:lnTo>
                  <a:pt x="106148" y="11340"/>
                </a:lnTo>
                <a:lnTo>
                  <a:pt x="105200" y="10991"/>
                </a:lnTo>
                <a:lnTo>
                  <a:pt x="104225" y="10643"/>
                </a:lnTo>
                <a:lnTo>
                  <a:pt x="103222" y="10299"/>
                </a:lnTo>
                <a:lnTo>
                  <a:pt x="102193" y="9956"/>
                </a:lnTo>
                <a:lnTo>
                  <a:pt x="101164" y="9612"/>
                </a:lnTo>
                <a:lnTo>
                  <a:pt x="100108" y="9274"/>
                </a:lnTo>
                <a:lnTo>
                  <a:pt x="99024" y="8936"/>
                </a:lnTo>
                <a:lnTo>
                  <a:pt x="97941" y="8603"/>
                </a:lnTo>
                <a:lnTo>
                  <a:pt x="96803" y="8275"/>
                </a:lnTo>
                <a:lnTo>
                  <a:pt x="95666" y="7947"/>
                </a:lnTo>
                <a:lnTo>
                  <a:pt x="94474" y="7624"/>
                </a:lnTo>
                <a:lnTo>
                  <a:pt x="93282" y="7307"/>
                </a:lnTo>
                <a:lnTo>
                  <a:pt x="92063" y="6995"/>
                </a:lnTo>
                <a:lnTo>
                  <a:pt x="90817" y="6682"/>
                </a:lnTo>
                <a:lnTo>
                  <a:pt x="89544" y="6380"/>
                </a:lnTo>
                <a:lnTo>
                  <a:pt x="88244" y="6079"/>
                </a:lnTo>
                <a:lnTo>
                  <a:pt x="86890" y="5787"/>
                </a:lnTo>
                <a:lnTo>
                  <a:pt x="85536" y="5501"/>
                </a:lnTo>
                <a:lnTo>
                  <a:pt x="84154" y="5220"/>
                </a:lnTo>
                <a:lnTo>
                  <a:pt x="82719" y="4944"/>
                </a:lnTo>
                <a:lnTo>
                  <a:pt x="81256" y="4674"/>
                </a:lnTo>
                <a:lnTo>
                  <a:pt x="79794" y="4413"/>
                </a:lnTo>
                <a:lnTo>
                  <a:pt x="78277" y="4158"/>
                </a:lnTo>
                <a:lnTo>
                  <a:pt x="76706" y="3909"/>
                </a:lnTo>
                <a:lnTo>
                  <a:pt x="75135" y="3669"/>
                </a:lnTo>
                <a:lnTo>
                  <a:pt x="73510" y="3440"/>
                </a:lnTo>
                <a:lnTo>
                  <a:pt x="71858" y="3216"/>
                </a:lnTo>
                <a:lnTo>
                  <a:pt x="70151" y="3003"/>
                </a:lnTo>
                <a:lnTo>
                  <a:pt x="68418" y="2795"/>
                </a:lnTo>
                <a:lnTo>
                  <a:pt x="66657" y="2597"/>
                </a:lnTo>
                <a:lnTo>
                  <a:pt x="64815" y="2394"/>
                </a:lnTo>
                <a:lnTo>
                  <a:pt x="62892" y="2196"/>
                </a:lnTo>
                <a:lnTo>
                  <a:pt x="60942" y="1999"/>
                </a:lnTo>
                <a:lnTo>
                  <a:pt x="58938" y="1811"/>
                </a:lnTo>
                <a:lnTo>
                  <a:pt x="56906" y="1624"/>
                </a:lnTo>
                <a:lnTo>
                  <a:pt x="54821" y="1442"/>
                </a:lnTo>
                <a:lnTo>
                  <a:pt x="52708" y="1265"/>
                </a:lnTo>
                <a:lnTo>
                  <a:pt x="50541" y="1098"/>
                </a:lnTo>
                <a:lnTo>
                  <a:pt x="48375" y="937"/>
                </a:lnTo>
                <a:lnTo>
                  <a:pt x="46181" y="786"/>
                </a:lnTo>
                <a:lnTo>
                  <a:pt x="43987" y="646"/>
                </a:lnTo>
                <a:lnTo>
                  <a:pt x="41766" y="515"/>
                </a:lnTo>
                <a:lnTo>
                  <a:pt x="39545" y="401"/>
                </a:lnTo>
                <a:lnTo>
                  <a:pt x="38434" y="344"/>
                </a:lnTo>
                <a:lnTo>
                  <a:pt x="37324" y="297"/>
                </a:lnTo>
                <a:lnTo>
                  <a:pt x="36213" y="250"/>
                </a:lnTo>
                <a:lnTo>
                  <a:pt x="35103" y="208"/>
                </a:lnTo>
                <a:lnTo>
                  <a:pt x="34019" y="167"/>
                </a:lnTo>
                <a:lnTo>
                  <a:pt x="32909" y="130"/>
                </a:lnTo>
                <a:lnTo>
                  <a:pt x="31798" y="99"/>
                </a:lnTo>
                <a:lnTo>
                  <a:pt x="30715" y="73"/>
                </a:lnTo>
                <a:lnTo>
                  <a:pt x="29632" y="47"/>
                </a:lnTo>
                <a:lnTo>
                  <a:pt x="28548" y="26"/>
                </a:lnTo>
                <a:lnTo>
                  <a:pt x="27465" y="16"/>
                </a:lnTo>
                <a:lnTo>
                  <a:pt x="26381" y="6"/>
                </a:lnTo>
                <a:lnTo>
                  <a:pt x="25325" y="0"/>
                </a:lnTo>
                <a:close/>
              </a:path>
            </a:pathLst>
          </a:custGeom>
          <a:solidFill>
            <a:srgbClr val="FFDA6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7"/>
          <p:cNvSpPr/>
          <p:nvPr/>
        </p:nvSpPr>
        <p:spPr>
          <a:xfrm rot="10800000">
            <a:off x="7909813" y="3630025"/>
            <a:ext cx="557720" cy="933350"/>
          </a:xfrm>
          <a:custGeom>
            <a:rect b="b" l="l" r="r" t="t"/>
            <a:pathLst>
              <a:path extrusionOk="0" h="37334" w="104198">
                <a:moveTo>
                  <a:pt x="55" y="0"/>
                </a:moveTo>
                <a:lnTo>
                  <a:pt x="1" y="120"/>
                </a:lnTo>
                <a:lnTo>
                  <a:pt x="1" y="234"/>
                </a:lnTo>
                <a:lnTo>
                  <a:pt x="55" y="349"/>
                </a:lnTo>
                <a:lnTo>
                  <a:pt x="109" y="463"/>
                </a:lnTo>
                <a:lnTo>
                  <a:pt x="380" y="1030"/>
                </a:lnTo>
                <a:lnTo>
                  <a:pt x="732" y="1728"/>
                </a:lnTo>
                <a:lnTo>
                  <a:pt x="922" y="2160"/>
                </a:lnTo>
                <a:lnTo>
                  <a:pt x="1057" y="2394"/>
                </a:lnTo>
                <a:lnTo>
                  <a:pt x="1220" y="2638"/>
                </a:lnTo>
                <a:lnTo>
                  <a:pt x="2114" y="3716"/>
                </a:lnTo>
                <a:lnTo>
                  <a:pt x="2628" y="4314"/>
                </a:lnTo>
                <a:lnTo>
                  <a:pt x="3197" y="4949"/>
                </a:lnTo>
                <a:lnTo>
                  <a:pt x="3522" y="5282"/>
                </a:lnTo>
                <a:lnTo>
                  <a:pt x="3874" y="5620"/>
                </a:lnTo>
                <a:lnTo>
                  <a:pt x="4253" y="5969"/>
                </a:lnTo>
                <a:lnTo>
                  <a:pt x="4687" y="6328"/>
                </a:lnTo>
                <a:lnTo>
                  <a:pt x="5093" y="6692"/>
                </a:lnTo>
                <a:lnTo>
                  <a:pt x="5499" y="7067"/>
                </a:lnTo>
                <a:lnTo>
                  <a:pt x="5933" y="7452"/>
                </a:lnTo>
                <a:lnTo>
                  <a:pt x="6176" y="7645"/>
                </a:lnTo>
                <a:lnTo>
                  <a:pt x="6447" y="7837"/>
                </a:lnTo>
                <a:lnTo>
                  <a:pt x="7612" y="8628"/>
                </a:lnTo>
                <a:lnTo>
                  <a:pt x="8804" y="9445"/>
                </a:lnTo>
                <a:lnTo>
                  <a:pt x="9399" y="9867"/>
                </a:lnTo>
                <a:lnTo>
                  <a:pt x="10050" y="10299"/>
                </a:lnTo>
                <a:lnTo>
                  <a:pt x="10781" y="10731"/>
                </a:lnTo>
                <a:lnTo>
                  <a:pt x="11512" y="11163"/>
                </a:lnTo>
                <a:lnTo>
                  <a:pt x="13083" y="12053"/>
                </a:lnTo>
                <a:lnTo>
                  <a:pt x="13869" y="12511"/>
                </a:lnTo>
                <a:lnTo>
                  <a:pt x="14654" y="12969"/>
                </a:lnTo>
                <a:lnTo>
                  <a:pt x="15629" y="13463"/>
                </a:lnTo>
                <a:lnTo>
                  <a:pt x="16631" y="13963"/>
                </a:lnTo>
                <a:lnTo>
                  <a:pt x="17633" y="14452"/>
                </a:lnTo>
                <a:lnTo>
                  <a:pt x="18663" y="14946"/>
                </a:lnTo>
                <a:lnTo>
                  <a:pt x="19719" y="15435"/>
                </a:lnTo>
                <a:lnTo>
                  <a:pt x="20775" y="15924"/>
                </a:lnTo>
                <a:lnTo>
                  <a:pt x="21886" y="16408"/>
                </a:lnTo>
                <a:lnTo>
                  <a:pt x="22996" y="16892"/>
                </a:lnTo>
                <a:lnTo>
                  <a:pt x="24134" y="17376"/>
                </a:lnTo>
                <a:lnTo>
                  <a:pt x="25299" y="17855"/>
                </a:lnTo>
                <a:lnTo>
                  <a:pt x="26463" y="18334"/>
                </a:lnTo>
                <a:lnTo>
                  <a:pt x="27655" y="18813"/>
                </a:lnTo>
                <a:lnTo>
                  <a:pt x="28874" y="19291"/>
                </a:lnTo>
                <a:lnTo>
                  <a:pt x="30120" y="19765"/>
                </a:lnTo>
                <a:lnTo>
                  <a:pt x="31366" y="20233"/>
                </a:lnTo>
                <a:lnTo>
                  <a:pt x="32666" y="20702"/>
                </a:lnTo>
                <a:lnTo>
                  <a:pt x="33993" y="21170"/>
                </a:lnTo>
                <a:lnTo>
                  <a:pt x="35347" y="21628"/>
                </a:lnTo>
                <a:lnTo>
                  <a:pt x="36701" y="22091"/>
                </a:lnTo>
                <a:lnTo>
                  <a:pt x="38083" y="22549"/>
                </a:lnTo>
                <a:lnTo>
                  <a:pt x="39491" y="23002"/>
                </a:lnTo>
                <a:lnTo>
                  <a:pt x="40927" y="23455"/>
                </a:lnTo>
                <a:lnTo>
                  <a:pt x="42389" y="23907"/>
                </a:lnTo>
                <a:lnTo>
                  <a:pt x="43852" y="24355"/>
                </a:lnTo>
                <a:lnTo>
                  <a:pt x="45342" y="24803"/>
                </a:lnTo>
                <a:lnTo>
                  <a:pt x="46831" y="25245"/>
                </a:lnTo>
                <a:lnTo>
                  <a:pt x="48375" y="25687"/>
                </a:lnTo>
                <a:lnTo>
                  <a:pt x="49892" y="26124"/>
                </a:lnTo>
                <a:lnTo>
                  <a:pt x="51463" y="26562"/>
                </a:lnTo>
                <a:lnTo>
                  <a:pt x="53061" y="26993"/>
                </a:lnTo>
                <a:lnTo>
                  <a:pt x="54659" y="27425"/>
                </a:lnTo>
                <a:lnTo>
                  <a:pt x="56257" y="27857"/>
                </a:lnTo>
                <a:lnTo>
                  <a:pt x="57801" y="28237"/>
                </a:lnTo>
                <a:lnTo>
                  <a:pt x="59345" y="28617"/>
                </a:lnTo>
                <a:lnTo>
                  <a:pt x="62324" y="29361"/>
                </a:lnTo>
                <a:lnTo>
                  <a:pt x="63814" y="29720"/>
                </a:lnTo>
                <a:lnTo>
                  <a:pt x="65276" y="30074"/>
                </a:lnTo>
                <a:lnTo>
                  <a:pt x="66793" y="30413"/>
                </a:lnTo>
                <a:lnTo>
                  <a:pt x="68283" y="30746"/>
                </a:lnTo>
                <a:lnTo>
                  <a:pt x="73890" y="31989"/>
                </a:lnTo>
                <a:lnTo>
                  <a:pt x="79469" y="33108"/>
                </a:lnTo>
                <a:lnTo>
                  <a:pt x="80769" y="33374"/>
                </a:lnTo>
                <a:lnTo>
                  <a:pt x="82042" y="33629"/>
                </a:lnTo>
                <a:lnTo>
                  <a:pt x="83342" y="33873"/>
                </a:lnTo>
                <a:lnTo>
                  <a:pt x="84588" y="34107"/>
                </a:lnTo>
                <a:lnTo>
                  <a:pt x="87026" y="34550"/>
                </a:lnTo>
                <a:lnTo>
                  <a:pt x="89355" y="34961"/>
                </a:lnTo>
                <a:lnTo>
                  <a:pt x="93526" y="35705"/>
                </a:lnTo>
                <a:lnTo>
                  <a:pt x="97210" y="36283"/>
                </a:lnTo>
                <a:lnTo>
                  <a:pt x="102356" y="37074"/>
                </a:lnTo>
                <a:lnTo>
                  <a:pt x="102790" y="37147"/>
                </a:lnTo>
                <a:lnTo>
                  <a:pt x="103250" y="37214"/>
                </a:lnTo>
                <a:lnTo>
                  <a:pt x="103711" y="37277"/>
                </a:lnTo>
                <a:lnTo>
                  <a:pt x="104198" y="37334"/>
                </a:lnTo>
                <a:lnTo>
                  <a:pt x="103846" y="37245"/>
                </a:lnTo>
                <a:lnTo>
                  <a:pt x="103440" y="37167"/>
                </a:lnTo>
                <a:lnTo>
                  <a:pt x="103033" y="37089"/>
                </a:lnTo>
                <a:lnTo>
                  <a:pt x="102600" y="37017"/>
                </a:lnTo>
                <a:lnTo>
                  <a:pt x="97698" y="36173"/>
                </a:lnTo>
                <a:lnTo>
                  <a:pt x="94258" y="35565"/>
                </a:lnTo>
                <a:lnTo>
                  <a:pt x="90222" y="34810"/>
                </a:lnTo>
                <a:lnTo>
                  <a:pt x="89139" y="34597"/>
                </a:lnTo>
                <a:lnTo>
                  <a:pt x="88028" y="34378"/>
                </a:lnTo>
                <a:lnTo>
                  <a:pt x="85645" y="33930"/>
                </a:lnTo>
                <a:lnTo>
                  <a:pt x="84399" y="33691"/>
                </a:lnTo>
                <a:lnTo>
                  <a:pt x="83153" y="33447"/>
                </a:lnTo>
                <a:lnTo>
                  <a:pt x="81853" y="33192"/>
                </a:lnTo>
                <a:lnTo>
                  <a:pt x="80553" y="32921"/>
                </a:lnTo>
                <a:lnTo>
                  <a:pt x="77898" y="32369"/>
                </a:lnTo>
                <a:lnTo>
                  <a:pt x="75108" y="31797"/>
                </a:lnTo>
                <a:lnTo>
                  <a:pt x="69529" y="30517"/>
                </a:lnTo>
                <a:lnTo>
                  <a:pt x="68066" y="30189"/>
                </a:lnTo>
                <a:lnTo>
                  <a:pt x="66604" y="29851"/>
                </a:lnTo>
                <a:lnTo>
                  <a:pt x="65141" y="29497"/>
                </a:lnTo>
                <a:lnTo>
                  <a:pt x="63678" y="29132"/>
                </a:lnTo>
                <a:lnTo>
                  <a:pt x="60753" y="28393"/>
                </a:lnTo>
                <a:lnTo>
                  <a:pt x="59236" y="28013"/>
                </a:lnTo>
                <a:lnTo>
                  <a:pt x="57720" y="27634"/>
                </a:lnTo>
                <a:lnTo>
                  <a:pt x="56122" y="27202"/>
                </a:lnTo>
                <a:lnTo>
                  <a:pt x="54551" y="26770"/>
                </a:lnTo>
                <a:lnTo>
                  <a:pt x="52980" y="26338"/>
                </a:lnTo>
                <a:lnTo>
                  <a:pt x="51463" y="25901"/>
                </a:lnTo>
                <a:lnTo>
                  <a:pt x="49946" y="25463"/>
                </a:lnTo>
                <a:lnTo>
                  <a:pt x="48429" y="25021"/>
                </a:lnTo>
                <a:lnTo>
                  <a:pt x="46940" y="24579"/>
                </a:lnTo>
                <a:lnTo>
                  <a:pt x="45477" y="24136"/>
                </a:lnTo>
                <a:lnTo>
                  <a:pt x="44042" y="23689"/>
                </a:lnTo>
                <a:lnTo>
                  <a:pt x="42606" y="23241"/>
                </a:lnTo>
                <a:lnTo>
                  <a:pt x="41198" y="22789"/>
                </a:lnTo>
                <a:lnTo>
                  <a:pt x="39789" y="22336"/>
                </a:lnTo>
                <a:lnTo>
                  <a:pt x="38435" y="21878"/>
                </a:lnTo>
                <a:lnTo>
                  <a:pt x="37081" y="21420"/>
                </a:lnTo>
                <a:lnTo>
                  <a:pt x="35726" y="20962"/>
                </a:lnTo>
                <a:lnTo>
                  <a:pt x="34399" y="20499"/>
                </a:lnTo>
                <a:lnTo>
                  <a:pt x="33126" y="20030"/>
                </a:lnTo>
                <a:lnTo>
                  <a:pt x="31880" y="19562"/>
                </a:lnTo>
                <a:lnTo>
                  <a:pt x="30661" y="19094"/>
                </a:lnTo>
                <a:lnTo>
                  <a:pt x="29443" y="18625"/>
                </a:lnTo>
                <a:lnTo>
                  <a:pt x="28251" y="18152"/>
                </a:lnTo>
                <a:lnTo>
                  <a:pt x="27059" y="17673"/>
                </a:lnTo>
                <a:lnTo>
                  <a:pt x="25921" y="17199"/>
                </a:lnTo>
                <a:lnTo>
                  <a:pt x="24784" y="16721"/>
                </a:lnTo>
                <a:lnTo>
                  <a:pt x="23646" y="16237"/>
                </a:lnTo>
                <a:lnTo>
                  <a:pt x="22563" y="15758"/>
                </a:lnTo>
                <a:lnTo>
                  <a:pt x="21480" y="15274"/>
                </a:lnTo>
                <a:lnTo>
                  <a:pt x="20423" y="14785"/>
                </a:lnTo>
                <a:lnTo>
                  <a:pt x="19394" y="14301"/>
                </a:lnTo>
                <a:lnTo>
                  <a:pt x="18365" y="13812"/>
                </a:lnTo>
                <a:lnTo>
                  <a:pt x="17363" y="13322"/>
                </a:lnTo>
                <a:lnTo>
                  <a:pt x="16387" y="12828"/>
                </a:lnTo>
                <a:lnTo>
                  <a:pt x="15575" y="12375"/>
                </a:lnTo>
                <a:lnTo>
                  <a:pt x="14762" y="11923"/>
                </a:lnTo>
                <a:lnTo>
                  <a:pt x="13164" y="11043"/>
                </a:lnTo>
                <a:lnTo>
                  <a:pt x="12406" y="10611"/>
                </a:lnTo>
                <a:lnTo>
                  <a:pt x="11675" y="10184"/>
                </a:lnTo>
                <a:lnTo>
                  <a:pt x="10997" y="9758"/>
                </a:lnTo>
                <a:lnTo>
                  <a:pt x="10375" y="9341"/>
                </a:lnTo>
                <a:lnTo>
                  <a:pt x="9074" y="8524"/>
                </a:lnTo>
                <a:lnTo>
                  <a:pt x="8479" y="8129"/>
                </a:lnTo>
                <a:lnTo>
                  <a:pt x="8208" y="7931"/>
                </a:lnTo>
                <a:lnTo>
                  <a:pt x="7937" y="7738"/>
                </a:lnTo>
                <a:lnTo>
                  <a:pt x="6989" y="6979"/>
                </a:lnTo>
                <a:lnTo>
                  <a:pt x="6041" y="6245"/>
                </a:lnTo>
                <a:lnTo>
                  <a:pt x="5580" y="5896"/>
                </a:lnTo>
                <a:lnTo>
                  <a:pt x="5174" y="5553"/>
                </a:lnTo>
                <a:lnTo>
                  <a:pt x="4795" y="5214"/>
                </a:lnTo>
                <a:lnTo>
                  <a:pt x="4443" y="4887"/>
                </a:lnTo>
                <a:lnTo>
                  <a:pt x="3793" y="4252"/>
                </a:lnTo>
                <a:lnTo>
                  <a:pt x="3224" y="3658"/>
                </a:lnTo>
                <a:lnTo>
                  <a:pt x="2141" y="2592"/>
                </a:lnTo>
                <a:lnTo>
                  <a:pt x="1491" y="1691"/>
                </a:lnTo>
                <a:lnTo>
                  <a:pt x="949" y="994"/>
                </a:lnTo>
                <a:lnTo>
                  <a:pt x="543" y="437"/>
                </a:lnTo>
                <a:lnTo>
                  <a:pt x="461" y="328"/>
                </a:lnTo>
                <a:lnTo>
                  <a:pt x="353" y="219"/>
                </a:lnTo>
                <a:lnTo>
                  <a:pt x="218" y="109"/>
                </a:lnTo>
                <a:lnTo>
                  <a:pt x="55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7"/>
          <p:cNvSpPr/>
          <p:nvPr/>
        </p:nvSpPr>
        <p:spPr>
          <a:xfrm rot="10800000">
            <a:off x="7934456" y="3005400"/>
            <a:ext cx="551340" cy="1598200"/>
          </a:xfrm>
          <a:custGeom>
            <a:rect b="b" l="l" r="r" t="t"/>
            <a:pathLst>
              <a:path extrusionOk="0" h="63928" w="103006">
                <a:moveTo>
                  <a:pt x="4523" y="1"/>
                </a:moveTo>
                <a:lnTo>
                  <a:pt x="4334" y="84"/>
                </a:lnTo>
                <a:lnTo>
                  <a:pt x="4171" y="167"/>
                </a:lnTo>
                <a:lnTo>
                  <a:pt x="4090" y="277"/>
                </a:lnTo>
                <a:lnTo>
                  <a:pt x="3955" y="402"/>
                </a:lnTo>
                <a:lnTo>
                  <a:pt x="3846" y="537"/>
                </a:lnTo>
                <a:lnTo>
                  <a:pt x="3819" y="610"/>
                </a:lnTo>
                <a:lnTo>
                  <a:pt x="3792" y="683"/>
                </a:lnTo>
                <a:lnTo>
                  <a:pt x="3196" y="1547"/>
                </a:lnTo>
                <a:lnTo>
                  <a:pt x="2465" y="2671"/>
                </a:lnTo>
                <a:lnTo>
                  <a:pt x="2004" y="3352"/>
                </a:lnTo>
                <a:lnTo>
                  <a:pt x="1788" y="3722"/>
                </a:lnTo>
                <a:lnTo>
                  <a:pt x="1571" y="4107"/>
                </a:lnTo>
                <a:lnTo>
                  <a:pt x="1381" y="4513"/>
                </a:lnTo>
                <a:lnTo>
                  <a:pt x="1219" y="4934"/>
                </a:lnTo>
                <a:lnTo>
                  <a:pt x="948" y="5830"/>
                </a:lnTo>
                <a:lnTo>
                  <a:pt x="650" y="6787"/>
                </a:lnTo>
                <a:lnTo>
                  <a:pt x="352" y="7802"/>
                </a:lnTo>
                <a:lnTo>
                  <a:pt x="217" y="8338"/>
                </a:lnTo>
                <a:lnTo>
                  <a:pt x="108" y="8884"/>
                </a:lnTo>
                <a:lnTo>
                  <a:pt x="27" y="9446"/>
                </a:lnTo>
                <a:lnTo>
                  <a:pt x="0" y="10024"/>
                </a:lnTo>
                <a:lnTo>
                  <a:pt x="0" y="12465"/>
                </a:lnTo>
                <a:lnTo>
                  <a:pt x="27" y="12787"/>
                </a:lnTo>
                <a:lnTo>
                  <a:pt x="81" y="13110"/>
                </a:lnTo>
                <a:lnTo>
                  <a:pt x="136" y="13438"/>
                </a:lnTo>
                <a:lnTo>
                  <a:pt x="217" y="13766"/>
                </a:lnTo>
                <a:lnTo>
                  <a:pt x="406" y="14437"/>
                </a:lnTo>
                <a:lnTo>
                  <a:pt x="596" y="15114"/>
                </a:lnTo>
                <a:lnTo>
                  <a:pt x="650" y="15462"/>
                </a:lnTo>
                <a:lnTo>
                  <a:pt x="731" y="15811"/>
                </a:lnTo>
                <a:lnTo>
                  <a:pt x="840" y="16165"/>
                </a:lnTo>
                <a:lnTo>
                  <a:pt x="948" y="16513"/>
                </a:lnTo>
                <a:lnTo>
                  <a:pt x="1219" y="17226"/>
                </a:lnTo>
                <a:lnTo>
                  <a:pt x="1571" y="17950"/>
                </a:lnTo>
                <a:lnTo>
                  <a:pt x="1950" y="18684"/>
                </a:lnTo>
                <a:lnTo>
                  <a:pt x="2357" y="19423"/>
                </a:lnTo>
                <a:lnTo>
                  <a:pt x="3196" y="20937"/>
                </a:lnTo>
                <a:lnTo>
                  <a:pt x="3765" y="21764"/>
                </a:lnTo>
                <a:lnTo>
                  <a:pt x="4388" y="22592"/>
                </a:lnTo>
                <a:lnTo>
                  <a:pt x="5038" y="23419"/>
                </a:lnTo>
                <a:lnTo>
                  <a:pt x="5742" y="24247"/>
                </a:lnTo>
                <a:lnTo>
                  <a:pt x="6501" y="25074"/>
                </a:lnTo>
                <a:lnTo>
                  <a:pt x="7286" y="25896"/>
                </a:lnTo>
                <a:lnTo>
                  <a:pt x="8126" y="26719"/>
                </a:lnTo>
                <a:lnTo>
                  <a:pt x="8992" y="27536"/>
                </a:lnTo>
                <a:lnTo>
                  <a:pt x="9886" y="28358"/>
                </a:lnTo>
                <a:lnTo>
                  <a:pt x="10834" y="29175"/>
                </a:lnTo>
                <a:lnTo>
                  <a:pt x="11836" y="29987"/>
                </a:lnTo>
                <a:lnTo>
                  <a:pt x="12866" y="30804"/>
                </a:lnTo>
                <a:lnTo>
                  <a:pt x="13922" y="31610"/>
                </a:lnTo>
                <a:lnTo>
                  <a:pt x="15032" y="32422"/>
                </a:lnTo>
                <a:lnTo>
                  <a:pt x="16197" y="33229"/>
                </a:lnTo>
                <a:lnTo>
                  <a:pt x="17389" y="34036"/>
                </a:lnTo>
                <a:lnTo>
                  <a:pt x="18662" y="34837"/>
                </a:lnTo>
                <a:lnTo>
                  <a:pt x="19989" y="35633"/>
                </a:lnTo>
                <a:lnTo>
                  <a:pt x="21370" y="36429"/>
                </a:lnTo>
                <a:lnTo>
                  <a:pt x="22779" y="37220"/>
                </a:lnTo>
                <a:lnTo>
                  <a:pt x="24214" y="38011"/>
                </a:lnTo>
                <a:lnTo>
                  <a:pt x="25704" y="38797"/>
                </a:lnTo>
                <a:lnTo>
                  <a:pt x="27221" y="39583"/>
                </a:lnTo>
                <a:lnTo>
                  <a:pt x="28792" y="40364"/>
                </a:lnTo>
                <a:lnTo>
                  <a:pt x="30390" y="41144"/>
                </a:lnTo>
                <a:lnTo>
                  <a:pt x="32015" y="41920"/>
                </a:lnTo>
                <a:lnTo>
                  <a:pt x="33694" y="42695"/>
                </a:lnTo>
                <a:lnTo>
                  <a:pt x="35401" y="43465"/>
                </a:lnTo>
                <a:lnTo>
                  <a:pt x="37161" y="44230"/>
                </a:lnTo>
                <a:lnTo>
                  <a:pt x="38949" y="44995"/>
                </a:lnTo>
                <a:lnTo>
                  <a:pt x="40791" y="45755"/>
                </a:lnTo>
                <a:lnTo>
                  <a:pt x="42659" y="46515"/>
                </a:lnTo>
                <a:lnTo>
                  <a:pt x="46262" y="47873"/>
                </a:lnTo>
                <a:lnTo>
                  <a:pt x="48022" y="48539"/>
                </a:lnTo>
                <a:lnTo>
                  <a:pt x="49783" y="49195"/>
                </a:lnTo>
                <a:lnTo>
                  <a:pt x="51543" y="49835"/>
                </a:lnTo>
                <a:lnTo>
                  <a:pt x="53331" y="50460"/>
                </a:lnTo>
                <a:lnTo>
                  <a:pt x="54225" y="50767"/>
                </a:lnTo>
                <a:lnTo>
                  <a:pt x="55146" y="51068"/>
                </a:lnTo>
                <a:lnTo>
                  <a:pt x="56067" y="51370"/>
                </a:lnTo>
                <a:lnTo>
                  <a:pt x="56988" y="51667"/>
                </a:lnTo>
                <a:lnTo>
                  <a:pt x="58694" y="52255"/>
                </a:lnTo>
                <a:lnTo>
                  <a:pt x="60400" y="52833"/>
                </a:lnTo>
                <a:lnTo>
                  <a:pt x="61240" y="53114"/>
                </a:lnTo>
                <a:lnTo>
                  <a:pt x="62107" y="53395"/>
                </a:lnTo>
                <a:lnTo>
                  <a:pt x="63001" y="53670"/>
                </a:lnTo>
                <a:lnTo>
                  <a:pt x="63894" y="53941"/>
                </a:lnTo>
                <a:lnTo>
                  <a:pt x="70774" y="55981"/>
                </a:lnTo>
                <a:lnTo>
                  <a:pt x="71587" y="56226"/>
                </a:lnTo>
                <a:lnTo>
                  <a:pt x="72399" y="56465"/>
                </a:lnTo>
                <a:lnTo>
                  <a:pt x="74051" y="56933"/>
                </a:lnTo>
                <a:lnTo>
                  <a:pt x="75676" y="57381"/>
                </a:lnTo>
                <a:lnTo>
                  <a:pt x="77302" y="57813"/>
                </a:lnTo>
                <a:lnTo>
                  <a:pt x="78900" y="58229"/>
                </a:lnTo>
                <a:lnTo>
                  <a:pt x="80471" y="58630"/>
                </a:lnTo>
                <a:lnTo>
                  <a:pt x="81987" y="59020"/>
                </a:lnTo>
                <a:lnTo>
                  <a:pt x="83423" y="59400"/>
                </a:lnTo>
                <a:lnTo>
                  <a:pt x="84858" y="59770"/>
                </a:lnTo>
                <a:lnTo>
                  <a:pt x="86213" y="60123"/>
                </a:lnTo>
                <a:lnTo>
                  <a:pt x="87540" y="60457"/>
                </a:lnTo>
                <a:lnTo>
                  <a:pt x="88840" y="60779"/>
                </a:lnTo>
                <a:lnTo>
                  <a:pt x="93661" y="61888"/>
                </a:lnTo>
                <a:lnTo>
                  <a:pt x="100568" y="63412"/>
                </a:lnTo>
                <a:lnTo>
                  <a:pt x="102355" y="63803"/>
                </a:lnTo>
                <a:lnTo>
                  <a:pt x="102816" y="63902"/>
                </a:lnTo>
                <a:lnTo>
                  <a:pt x="102951" y="63928"/>
                </a:lnTo>
                <a:lnTo>
                  <a:pt x="103006" y="63928"/>
                </a:lnTo>
                <a:lnTo>
                  <a:pt x="103006" y="63917"/>
                </a:lnTo>
                <a:lnTo>
                  <a:pt x="102924" y="63891"/>
                </a:lnTo>
                <a:lnTo>
                  <a:pt x="102491" y="63777"/>
                </a:lnTo>
                <a:lnTo>
                  <a:pt x="101760" y="63595"/>
                </a:lnTo>
                <a:lnTo>
                  <a:pt x="100866" y="63366"/>
                </a:lnTo>
                <a:lnTo>
                  <a:pt x="94419" y="61799"/>
                </a:lnTo>
                <a:lnTo>
                  <a:pt x="89707" y="60665"/>
                </a:lnTo>
                <a:lnTo>
                  <a:pt x="89030" y="60509"/>
                </a:lnTo>
                <a:lnTo>
                  <a:pt x="88379" y="60342"/>
                </a:lnTo>
                <a:lnTo>
                  <a:pt x="87757" y="60176"/>
                </a:lnTo>
                <a:lnTo>
                  <a:pt x="87106" y="60004"/>
                </a:lnTo>
                <a:lnTo>
                  <a:pt x="85833" y="59645"/>
                </a:lnTo>
                <a:lnTo>
                  <a:pt x="84452" y="59275"/>
                </a:lnTo>
                <a:lnTo>
                  <a:pt x="83044" y="58890"/>
                </a:lnTo>
                <a:lnTo>
                  <a:pt x="81554" y="58500"/>
                </a:lnTo>
                <a:lnTo>
                  <a:pt x="78466" y="57672"/>
                </a:lnTo>
                <a:lnTo>
                  <a:pt x="76868" y="57240"/>
                </a:lnTo>
                <a:lnTo>
                  <a:pt x="75270" y="56793"/>
                </a:lnTo>
                <a:lnTo>
                  <a:pt x="73672" y="56325"/>
                </a:lnTo>
                <a:lnTo>
                  <a:pt x="72887" y="56085"/>
                </a:lnTo>
                <a:lnTo>
                  <a:pt x="72074" y="55835"/>
                </a:lnTo>
                <a:lnTo>
                  <a:pt x="65194" y="53785"/>
                </a:lnTo>
                <a:lnTo>
                  <a:pt x="64328" y="53514"/>
                </a:lnTo>
                <a:lnTo>
                  <a:pt x="63461" y="53239"/>
                </a:lnTo>
                <a:lnTo>
                  <a:pt x="61782" y="52676"/>
                </a:lnTo>
                <a:lnTo>
                  <a:pt x="60075" y="52094"/>
                </a:lnTo>
                <a:lnTo>
                  <a:pt x="58288" y="51506"/>
                </a:lnTo>
                <a:lnTo>
                  <a:pt x="57394" y="51209"/>
                </a:lnTo>
                <a:lnTo>
                  <a:pt x="56473" y="50912"/>
                </a:lnTo>
                <a:lnTo>
                  <a:pt x="55579" y="50605"/>
                </a:lnTo>
                <a:lnTo>
                  <a:pt x="54712" y="50298"/>
                </a:lnTo>
                <a:lnTo>
                  <a:pt x="52952" y="49674"/>
                </a:lnTo>
                <a:lnTo>
                  <a:pt x="51218" y="49034"/>
                </a:lnTo>
                <a:lnTo>
                  <a:pt x="49458" y="48378"/>
                </a:lnTo>
                <a:lnTo>
                  <a:pt x="47724" y="47717"/>
                </a:lnTo>
                <a:lnTo>
                  <a:pt x="44176" y="46359"/>
                </a:lnTo>
                <a:lnTo>
                  <a:pt x="42334" y="45604"/>
                </a:lnTo>
                <a:lnTo>
                  <a:pt x="40520" y="44844"/>
                </a:lnTo>
                <a:lnTo>
                  <a:pt x="38759" y="44085"/>
                </a:lnTo>
                <a:lnTo>
                  <a:pt x="37026" y="43320"/>
                </a:lnTo>
                <a:lnTo>
                  <a:pt x="35346" y="42555"/>
                </a:lnTo>
                <a:lnTo>
                  <a:pt x="33694" y="41779"/>
                </a:lnTo>
                <a:lnTo>
                  <a:pt x="32069" y="41009"/>
                </a:lnTo>
                <a:lnTo>
                  <a:pt x="30498" y="40234"/>
                </a:lnTo>
                <a:lnTo>
                  <a:pt x="28954" y="39453"/>
                </a:lnTo>
                <a:lnTo>
                  <a:pt x="27438" y="38672"/>
                </a:lnTo>
                <a:lnTo>
                  <a:pt x="25975" y="37887"/>
                </a:lnTo>
                <a:lnTo>
                  <a:pt x="24539" y="37101"/>
                </a:lnTo>
                <a:lnTo>
                  <a:pt x="23131" y="36310"/>
                </a:lnTo>
                <a:lnTo>
                  <a:pt x="21777" y="35519"/>
                </a:lnTo>
                <a:lnTo>
                  <a:pt x="20450" y="34728"/>
                </a:lnTo>
                <a:lnTo>
                  <a:pt x="19177" y="33931"/>
                </a:lnTo>
                <a:lnTo>
                  <a:pt x="18012" y="33130"/>
                </a:lnTo>
                <a:lnTo>
                  <a:pt x="16874" y="32323"/>
                </a:lnTo>
                <a:lnTo>
                  <a:pt x="15764" y="31522"/>
                </a:lnTo>
                <a:lnTo>
                  <a:pt x="14707" y="30715"/>
                </a:lnTo>
                <a:lnTo>
                  <a:pt x="13678" y="29903"/>
                </a:lnTo>
                <a:lnTo>
                  <a:pt x="12703" y="29097"/>
                </a:lnTo>
                <a:lnTo>
                  <a:pt x="11755" y="28285"/>
                </a:lnTo>
                <a:lnTo>
                  <a:pt x="10861" y="27468"/>
                </a:lnTo>
                <a:lnTo>
                  <a:pt x="9995" y="26656"/>
                </a:lnTo>
                <a:lnTo>
                  <a:pt x="9155" y="25839"/>
                </a:lnTo>
                <a:lnTo>
                  <a:pt x="8369" y="25017"/>
                </a:lnTo>
                <a:lnTo>
                  <a:pt x="7611" y="24200"/>
                </a:lnTo>
                <a:lnTo>
                  <a:pt x="6907" y="23378"/>
                </a:lnTo>
                <a:lnTo>
                  <a:pt x="6230" y="22555"/>
                </a:lnTo>
                <a:lnTo>
                  <a:pt x="5607" y="21733"/>
                </a:lnTo>
                <a:lnTo>
                  <a:pt x="5011" y="20911"/>
                </a:lnTo>
                <a:lnTo>
                  <a:pt x="4144" y="19402"/>
                </a:lnTo>
                <a:lnTo>
                  <a:pt x="3738" y="18658"/>
                </a:lnTo>
                <a:lnTo>
                  <a:pt x="3332" y="17929"/>
                </a:lnTo>
                <a:lnTo>
                  <a:pt x="2979" y="17211"/>
                </a:lnTo>
                <a:lnTo>
                  <a:pt x="2682" y="16503"/>
                </a:lnTo>
                <a:lnTo>
                  <a:pt x="2546" y="16149"/>
                </a:lnTo>
                <a:lnTo>
                  <a:pt x="2411" y="15800"/>
                </a:lnTo>
                <a:lnTo>
                  <a:pt x="2329" y="15457"/>
                </a:lnTo>
                <a:lnTo>
                  <a:pt x="2248" y="15114"/>
                </a:lnTo>
                <a:lnTo>
                  <a:pt x="2167" y="14770"/>
                </a:lnTo>
                <a:lnTo>
                  <a:pt x="2059" y="14427"/>
                </a:lnTo>
                <a:lnTo>
                  <a:pt x="1842" y="13760"/>
                </a:lnTo>
                <a:lnTo>
                  <a:pt x="1734" y="13433"/>
                </a:lnTo>
                <a:lnTo>
                  <a:pt x="1652" y="13105"/>
                </a:lnTo>
                <a:lnTo>
                  <a:pt x="1571" y="12782"/>
                </a:lnTo>
                <a:lnTo>
                  <a:pt x="1571" y="12465"/>
                </a:lnTo>
                <a:lnTo>
                  <a:pt x="1571" y="10029"/>
                </a:lnTo>
                <a:lnTo>
                  <a:pt x="1517" y="9743"/>
                </a:lnTo>
                <a:lnTo>
                  <a:pt x="1517" y="9462"/>
                </a:lnTo>
                <a:lnTo>
                  <a:pt x="1517" y="8905"/>
                </a:lnTo>
                <a:lnTo>
                  <a:pt x="1598" y="8359"/>
                </a:lnTo>
                <a:lnTo>
                  <a:pt x="1679" y="7828"/>
                </a:lnTo>
                <a:lnTo>
                  <a:pt x="1815" y="7307"/>
                </a:lnTo>
                <a:lnTo>
                  <a:pt x="1950" y="6808"/>
                </a:lnTo>
                <a:lnTo>
                  <a:pt x="2086" y="6319"/>
                </a:lnTo>
                <a:lnTo>
                  <a:pt x="2194" y="5850"/>
                </a:lnTo>
                <a:lnTo>
                  <a:pt x="2275" y="5392"/>
                </a:lnTo>
                <a:lnTo>
                  <a:pt x="2357" y="4950"/>
                </a:lnTo>
                <a:lnTo>
                  <a:pt x="2465" y="4528"/>
                </a:lnTo>
                <a:lnTo>
                  <a:pt x="2546" y="4326"/>
                </a:lnTo>
                <a:lnTo>
                  <a:pt x="2627" y="4128"/>
                </a:lnTo>
                <a:lnTo>
                  <a:pt x="3007" y="3378"/>
                </a:lnTo>
                <a:lnTo>
                  <a:pt x="3359" y="2691"/>
                </a:lnTo>
                <a:lnTo>
                  <a:pt x="4334" y="704"/>
                </a:lnTo>
                <a:lnTo>
                  <a:pt x="4442" y="553"/>
                </a:lnTo>
                <a:lnTo>
                  <a:pt x="4496" y="412"/>
                </a:lnTo>
                <a:lnTo>
                  <a:pt x="4523" y="292"/>
                </a:lnTo>
                <a:lnTo>
                  <a:pt x="4523" y="178"/>
                </a:lnTo>
                <a:lnTo>
                  <a:pt x="4550" y="136"/>
                </a:lnTo>
                <a:lnTo>
                  <a:pt x="4550" y="89"/>
                </a:lnTo>
                <a:lnTo>
                  <a:pt x="4550" y="48"/>
                </a:lnTo>
                <a:lnTo>
                  <a:pt x="4523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7"/>
          <p:cNvSpPr/>
          <p:nvPr/>
        </p:nvSpPr>
        <p:spPr>
          <a:xfrm rot="10800000">
            <a:off x="8462164" y="2427225"/>
            <a:ext cx="420284" cy="1678475"/>
          </a:xfrm>
          <a:custGeom>
            <a:rect b="b" l="l" r="r" t="t"/>
            <a:pathLst>
              <a:path extrusionOk="0" h="67139" w="78521">
                <a:moveTo>
                  <a:pt x="77627" y="1"/>
                </a:moveTo>
                <a:lnTo>
                  <a:pt x="77600" y="43"/>
                </a:lnTo>
                <a:lnTo>
                  <a:pt x="77600" y="89"/>
                </a:lnTo>
                <a:lnTo>
                  <a:pt x="77600" y="136"/>
                </a:lnTo>
                <a:lnTo>
                  <a:pt x="77627" y="178"/>
                </a:lnTo>
                <a:lnTo>
                  <a:pt x="77654" y="89"/>
                </a:lnTo>
                <a:lnTo>
                  <a:pt x="77627" y="1"/>
                </a:lnTo>
                <a:close/>
                <a:moveTo>
                  <a:pt x="77627" y="703"/>
                </a:moveTo>
                <a:lnTo>
                  <a:pt x="77627" y="709"/>
                </a:lnTo>
                <a:lnTo>
                  <a:pt x="77627" y="2733"/>
                </a:lnTo>
                <a:lnTo>
                  <a:pt x="77627" y="5949"/>
                </a:lnTo>
                <a:lnTo>
                  <a:pt x="77600" y="6917"/>
                </a:lnTo>
                <a:lnTo>
                  <a:pt x="77573" y="7427"/>
                </a:lnTo>
                <a:lnTo>
                  <a:pt x="77519" y="7953"/>
                </a:lnTo>
                <a:lnTo>
                  <a:pt x="77465" y="8489"/>
                </a:lnTo>
                <a:lnTo>
                  <a:pt x="77383" y="9040"/>
                </a:lnTo>
                <a:lnTo>
                  <a:pt x="77248" y="9613"/>
                </a:lnTo>
                <a:lnTo>
                  <a:pt x="77113" y="10190"/>
                </a:lnTo>
                <a:lnTo>
                  <a:pt x="77031" y="10789"/>
                </a:lnTo>
                <a:lnTo>
                  <a:pt x="76896" y="11403"/>
                </a:lnTo>
                <a:lnTo>
                  <a:pt x="76788" y="12027"/>
                </a:lnTo>
                <a:lnTo>
                  <a:pt x="76625" y="12668"/>
                </a:lnTo>
                <a:lnTo>
                  <a:pt x="76435" y="13323"/>
                </a:lnTo>
                <a:lnTo>
                  <a:pt x="76246" y="13984"/>
                </a:lnTo>
                <a:lnTo>
                  <a:pt x="76029" y="14661"/>
                </a:lnTo>
                <a:lnTo>
                  <a:pt x="75758" y="15353"/>
                </a:lnTo>
                <a:lnTo>
                  <a:pt x="75487" y="16050"/>
                </a:lnTo>
                <a:lnTo>
                  <a:pt x="75190" y="16763"/>
                </a:lnTo>
                <a:lnTo>
                  <a:pt x="74864" y="17481"/>
                </a:lnTo>
                <a:lnTo>
                  <a:pt x="74512" y="18210"/>
                </a:lnTo>
                <a:lnTo>
                  <a:pt x="74133" y="18954"/>
                </a:lnTo>
                <a:lnTo>
                  <a:pt x="73727" y="19703"/>
                </a:lnTo>
                <a:lnTo>
                  <a:pt x="73294" y="20458"/>
                </a:lnTo>
                <a:lnTo>
                  <a:pt x="72833" y="21223"/>
                </a:lnTo>
                <a:lnTo>
                  <a:pt x="71858" y="22784"/>
                </a:lnTo>
                <a:lnTo>
                  <a:pt x="71316" y="23581"/>
                </a:lnTo>
                <a:lnTo>
                  <a:pt x="70775" y="24387"/>
                </a:lnTo>
                <a:lnTo>
                  <a:pt x="70206" y="25199"/>
                </a:lnTo>
                <a:lnTo>
                  <a:pt x="69610" y="26021"/>
                </a:lnTo>
                <a:lnTo>
                  <a:pt x="68960" y="26854"/>
                </a:lnTo>
                <a:lnTo>
                  <a:pt x="68310" y="27692"/>
                </a:lnTo>
                <a:lnTo>
                  <a:pt x="67633" y="28535"/>
                </a:lnTo>
                <a:lnTo>
                  <a:pt x="66901" y="29388"/>
                </a:lnTo>
                <a:lnTo>
                  <a:pt x="66170" y="30242"/>
                </a:lnTo>
                <a:lnTo>
                  <a:pt x="65385" y="31106"/>
                </a:lnTo>
                <a:lnTo>
                  <a:pt x="64545" y="31975"/>
                </a:lnTo>
                <a:lnTo>
                  <a:pt x="63678" y="32849"/>
                </a:lnTo>
                <a:lnTo>
                  <a:pt x="62784" y="33723"/>
                </a:lnTo>
                <a:lnTo>
                  <a:pt x="61836" y="34603"/>
                </a:lnTo>
                <a:lnTo>
                  <a:pt x="60861" y="35482"/>
                </a:lnTo>
                <a:lnTo>
                  <a:pt x="59886" y="36351"/>
                </a:lnTo>
                <a:lnTo>
                  <a:pt x="58857" y="37220"/>
                </a:lnTo>
                <a:lnTo>
                  <a:pt x="57828" y="38074"/>
                </a:lnTo>
                <a:lnTo>
                  <a:pt x="56772" y="38927"/>
                </a:lnTo>
                <a:lnTo>
                  <a:pt x="55715" y="39770"/>
                </a:lnTo>
                <a:lnTo>
                  <a:pt x="54632" y="40603"/>
                </a:lnTo>
                <a:lnTo>
                  <a:pt x="53521" y="41430"/>
                </a:lnTo>
                <a:lnTo>
                  <a:pt x="52411" y="42247"/>
                </a:lnTo>
                <a:lnTo>
                  <a:pt x="51273" y="43054"/>
                </a:lnTo>
                <a:lnTo>
                  <a:pt x="50136" y="43856"/>
                </a:lnTo>
                <a:lnTo>
                  <a:pt x="48971" y="44647"/>
                </a:lnTo>
                <a:lnTo>
                  <a:pt x="47806" y="45427"/>
                </a:lnTo>
                <a:lnTo>
                  <a:pt x="46642" y="46197"/>
                </a:lnTo>
                <a:lnTo>
                  <a:pt x="45450" y="46957"/>
                </a:lnTo>
                <a:lnTo>
                  <a:pt x="44258" y="47712"/>
                </a:lnTo>
                <a:lnTo>
                  <a:pt x="39193" y="50590"/>
                </a:lnTo>
                <a:lnTo>
                  <a:pt x="36783" y="51974"/>
                </a:lnTo>
                <a:lnTo>
                  <a:pt x="34128" y="53301"/>
                </a:lnTo>
                <a:lnTo>
                  <a:pt x="33532" y="53624"/>
                </a:lnTo>
                <a:lnTo>
                  <a:pt x="32936" y="53946"/>
                </a:lnTo>
                <a:lnTo>
                  <a:pt x="31691" y="54576"/>
                </a:lnTo>
                <a:lnTo>
                  <a:pt x="30418" y="55200"/>
                </a:lnTo>
                <a:lnTo>
                  <a:pt x="29144" y="55804"/>
                </a:lnTo>
                <a:lnTo>
                  <a:pt x="28494" y="56095"/>
                </a:lnTo>
                <a:lnTo>
                  <a:pt x="27844" y="56387"/>
                </a:lnTo>
                <a:lnTo>
                  <a:pt x="26544" y="56959"/>
                </a:lnTo>
                <a:lnTo>
                  <a:pt x="25271" y="57516"/>
                </a:lnTo>
                <a:lnTo>
                  <a:pt x="23998" y="58068"/>
                </a:lnTo>
                <a:lnTo>
                  <a:pt x="21615" y="59119"/>
                </a:lnTo>
                <a:lnTo>
                  <a:pt x="20450" y="59624"/>
                </a:lnTo>
                <a:lnTo>
                  <a:pt x="19285" y="60118"/>
                </a:lnTo>
                <a:lnTo>
                  <a:pt x="14627" y="61903"/>
                </a:lnTo>
                <a:lnTo>
                  <a:pt x="10591" y="63459"/>
                </a:lnTo>
                <a:lnTo>
                  <a:pt x="10104" y="63636"/>
                </a:lnTo>
                <a:lnTo>
                  <a:pt x="9616" y="63803"/>
                </a:lnTo>
                <a:lnTo>
                  <a:pt x="8668" y="64131"/>
                </a:lnTo>
                <a:lnTo>
                  <a:pt x="7747" y="64443"/>
                </a:lnTo>
                <a:lnTo>
                  <a:pt x="6880" y="64734"/>
                </a:lnTo>
                <a:lnTo>
                  <a:pt x="3955" y="65744"/>
                </a:lnTo>
                <a:lnTo>
                  <a:pt x="1707" y="66509"/>
                </a:lnTo>
                <a:lnTo>
                  <a:pt x="380" y="66977"/>
                </a:lnTo>
                <a:lnTo>
                  <a:pt x="163" y="67055"/>
                </a:lnTo>
                <a:lnTo>
                  <a:pt x="1" y="67139"/>
                </a:lnTo>
                <a:lnTo>
                  <a:pt x="28" y="67139"/>
                </a:lnTo>
                <a:lnTo>
                  <a:pt x="55" y="67133"/>
                </a:lnTo>
                <a:lnTo>
                  <a:pt x="136" y="67107"/>
                </a:lnTo>
                <a:lnTo>
                  <a:pt x="244" y="67066"/>
                </a:lnTo>
                <a:lnTo>
                  <a:pt x="326" y="67003"/>
                </a:lnTo>
                <a:lnTo>
                  <a:pt x="1815" y="66556"/>
                </a:lnTo>
                <a:lnTo>
                  <a:pt x="7287" y="64817"/>
                </a:lnTo>
                <a:lnTo>
                  <a:pt x="8208" y="64526"/>
                </a:lnTo>
                <a:lnTo>
                  <a:pt x="9183" y="64219"/>
                </a:lnTo>
                <a:lnTo>
                  <a:pt x="10185" y="63896"/>
                </a:lnTo>
                <a:lnTo>
                  <a:pt x="10699" y="63725"/>
                </a:lnTo>
                <a:lnTo>
                  <a:pt x="11187" y="63553"/>
                </a:lnTo>
                <a:lnTo>
                  <a:pt x="13191" y="62804"/>
                </a:lnTo>
                <a:lnTo>
                  <a:pt x="15385" y="62002"/>
                </a:lnTo>
                <a:lnTo>
                  <a:pt x="20179" y="60217"/>
                </a:lnTo>
                <a:lnTo>
                  <a:pt x="21290" y="59728"/>
                </a:lnTo>
                <a:lnTo>
                  <a:pt x="22509" y="59228"/>
                </a:lnTo>
                <a:lnTo>
                  <a:pt x="25082" y="58172"/>
                </a:lnTo>
                <a:lnTo>
                  <a:pt x="26382" y="57625"/>
                </a:lnTo>
                <a:lnTo>
                  <a:pt x="27709" y="57069"/>
                </a:lnTo>
                <a:lnTo>
                  <a:pt x="28982" y="56496"/>
                </a:lnTo>
                <a:lnTo>
                  <a:pt x="30282" y="55908"/>
                </a:lnTo>
                <a:lnTo>
                  <a:pt x="31528" y="55299"/>
                </a:lnTo>
                <a:lnTo>
                  <a:pt x="32828" y="54680"/>
                </a:lnTo>
                <a:lnTo>
                  <a:pt x="35401" y="53405"/>
                </a:lnTo>
                <a:lnTo>
                  <a:pt x="38137" y="52078"/>
                </a:lnTo>
                <a:lnTo>
                  <a:pt x="39356" y="51396"/>
                </a:lnTo>
                <a:lnTo>
                  <a:pt x="40602" y="50704"/>
                </a:lnTo>
                <a:lnTo>
                  <a:pt x="43148" y="49278"/>
                </a:lnTo>
                <a:lnTo>
                  <a:pt x="45748" y="47816"/>
                </a:lnTo>
                <a:lnTo>
                  <a:pt x="46967" y="47061"/>
                </a:lnTo>
                <a:lnTo>
                  <a:pt x="48185" y="46301"/>
                </a:lnTo>
                <a:lnTo>
                  <a:pt x="49377" y="45531"/>
                </a:lnTo>
                <a:lnTo>
                  <a:pt x="50569" y="44745"/>
                </a:lnTo>
                <a:lnTo>
                  <a:pt x="51761" y="43954"/>
                </a:lnTo>
                <a:lnTo>
                  <a:pt x="52925" y="43153"/>
                </a:lnTo>
                <a:lnTo>
                  <a:pt x="54090" y="42341"/>
                </a:lnTo>
                <a:lnTo>
                  <a:pt x="55228" y="41524"/>
                </a:lnTo>
                <a:lnTo>
                  <a:pt x="56338" y="40697"/>
                </a:lnTo>
                <a:lnTo>
                  <a:pt x="57449" y="39859"/>
                </a:lnTo>
                <a:lnTo>
                  <a:pt x="58532" y="39016"/>
                </a:lnTo>
                <a:lnTo>
                  <a:pt x="59588" y="38162"/>
                </a:lnTo>
                <a:lnTo>
                  <a:pt x="60618" y="37298"/>
                </a:lnTo>
                <a:lnTo>
                  <a:pt x="61620" y="36435"/>
                </a:lnTo>
                <a:lnTo>
                  <a:pt x="62595" y="35560"/>
                </a:lnTo>
                <a:lnTo>
                  <a:pt x="63543" y="34676"/>
                </a:lnTo>
                <a:lnTo>
                  <a:pt x="64464" y="33791"/>
                </a:lnTo>
                <a:lnTo>
                  <a:pt x="65330" y="32917"/>
                </a:lnTo>
                <a:lnTo>
                  <a:pt x="66197" y="32042"/>
                </a:lnTo>
                <a:lnTo>
                  <a:pt x="67037" y="31173"/>
                </a:lnTo>
                <a:lnTo>
                  <a:pt x="67849" y="30309"/>
                </a:lnTo>
                <a:lnTo>
                  <a:pt x="68608" y="29451"/>
                </a:lnTo>
                <a:lnTo>
                  <a:pt x="69339" y="28602"/>
                </a:lnTo>
                <a:lnTo>
                  <a:pt x="70043" y="27759"/>
                </a:lnTo>
                <a:lnTo>
                  <a:pt x="70720" y="26922"/>
                </a:lnTo>
                <a:lnTo>
                  <a:pt x="71370" y="26089"/>
                </a:lnTo>
                <a:lnTo>
                  <a:pt x="71966" y="25267"/>
                </a:lnTo>
                <a:lnTo>
                  <a:pt x="72535" y="24450"/>
                </a:lnTo>
                <a:lnTo>
                  <a:pt x="73077" y="23638"/>
                </a:lnTo>
                <a:lnTo>
                  <a:pt x="73564" y="22842"/>
                </a:lnTo>
                <a:lnTo>
                  <a:pt x="74025" y="22051"/>
                </a:lnTo>
                <a:lnTo>
                  <a:pt x="74431" y="21265"/>
                </a:lnTo>
                <a:lnTo>
                  <a:pt x="75190" y="19729"/>
                </a:lnTo>
                <a:lnTo>
                  <a:pt x="75867" y="18231"/>
                </a:lnTo>
                <a:lnTo>
                  <a:pt x="76490" y="16774"/>
                </a:lnTo>
                <a:lnTo>
                  <a:pt x="76788" y="16061"/>
                </a:lnTo>
                <a:lnTo>
                  <a:pt x="77031" y="15358"/>
                </a:lnTo>
                <a:lnTo>
                  <a:pt x="77275" y="14671"/>
                </a:lnTo>
                <a:lnTo>
                  <a:pt x="77492" y="13995"/>
                </a:lnTo>
                <a:lnTo>
                  <a:pt x="77681" y="13329"/>
                </a:lnTo>
                <a:lnTo>
                  <a:pt x="77871" y="12678"/>
                </a:lnTo>
                <a:lnTo>
                  <a:pt x="78006" y="12043"/>
                </a:lnTo>
                <a:lnTo>
                  <a:pt x="78142" y="11413"/>
                </a:lnTo>
                <a:lnTo>
                  <a:pt x="78223" y="10805"/>
                </a:lnTo>
                <a:lnTo>
                  <a:pt x="78277" y="10206"/>
                </a:lnTo>
                <a:lnTo>
                  <a:pt x="78359" y="9618"/>
                </a:lnTo>
                <a:lnTo>
                  <a:pt x="78440" y="9046"/>
                </a:lnTo>
                <a:lnTo>
                  <a:pt x="78494" y="7942"/>
                </a:lnTo>
                <a:lnTo>
                  <a:pt x="78521" y="6907"/>
                </a:lnTo>
                <a:lnTo>
                  <a:pt x="78521" y="5949"/>
                </a:lnTo>
                <a:lnTo>
                  <a:pt x="78494" y="5049"/>
                </a:lnTo>
                <a:lnTo>
                  <a:pt x="78413" y="4206"/>
                </a:lnTo>
                <a:lnTo>
                  <a:pt x="78304" y="3425"/>
                </a:lnTo>
                <a:lnTo>
                  <a:pt x="78142" y="2733"/>
                </a:lnTo>
                <a:lnTo>
                  <a:pt x="77979" y="2124"/>
                </a:lnTo>
                <a:lnTo>
                  <a:pt x="77817" y="1583"/>
                </a:lnTo>
                <a:lnTo>
                  <a:pt x="77681" y="1109"/>
                </a:lnTo>
                <a:lnTo>
                  <a:pt x="77654" y="896"/>
                </a:lnTo>
                <a:lnTo>
                  <a:pt x="77627" y="703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7"/>
          <p:cNvSpPr/>
          <p:nvPr/>
        </p:nvSpPr>
        <p:spPr>
          <a:xfrm rot="10800000">
            <a:off x="8569300" y="3788475"/>
            <a:ext cx="258055" cy="745775"/>
          </a:xfrm>
          <a:custGeom>
            <a:rect b="b" l="l" r="r" t="t"/>
            <a:pathLst>
              <a:path extrusionOk="0" h="29831" w="48212">
                <a:moveTo>
                  <a:pt x="47941" y="1"/>
                </a:moveTo>
                <a:lnTo>
                  <a:pt x="47697" y="313"/>
                </a:lnTo>
                <a:lnTo>
                  <a:pt x="47562" y="625"/>
                </a:lnTo>
                <a:lnTo>
                  <a:pt x="47454" y="932"/>
                </a:lnTo>
                <a:lnTo>
                  <a:pt x="47426" y="1250"/>
                </a:lnTo>
                <a:lnTo>
                  <a:pt x="47345" y="1562"/>
                </a:lnTo>
                <a:lnTo>
                  <a:pt x="47237" y="1911"/>
                </a:lnTo>
                <a:lnTo>
                  <a:pt x="46939" y="2702"/>
                </a:lnTo>
                <a:lnTo>
                  <a:pt x="46560" y="3607"/>
                </a:lnTo>
                <a:lnTo>
                  <a:pt x="46072" y="4627"/>
                </a:lnTo>
                <a:lnTo>
                  <a:pt x="45774" y="5168"/>
                </a:lnTo>
                <a:lnTo>
                  <a:pt x="45449" y="5741"/>
                </a:lnTo>
                <a:lnTo>
                  <a:pt x="45070" y="6329"/>
                </a:lnTo>
                <a:lnTo>
                  <a:pt x="44637" y="6943"/>
                </a:lnTo>
                <a:lnTo>
                  <a:pt x="44149" y="7578"/>
                </a:lnTo>
                <a:lnTo>
                  <a:pt x="43580" y="8228"/>
                </a:lnTo>
                <a:lnTo>
                  <a:pt x="42957" y="8900"/>
                </a:lnTo>
                <a:lnTo>
                  <a:pt x="42280" y="9587"/>
                </a:lnTo>
                <a:lnTo>
                  <a:pt x="41549" y="10289"/>
                </a:lnTo>
                <a:lnTo>
                  <a:pt x="40736" y="11007"/>
                </a:lnTo>
                <a:lnTo>
                  <a:pt x="39897" y="11736"/>
                </a:lnTo>
                <a:lnTo>
                  <a:pt x="38976" y="12480"/>
                </a:lnTo>
                <a:lnTo>
                  <a:pt x="37974" y="13229"/>
                </a:lnTo>
                <a:lnTo>
                  <a:pt x="37459" y="13615"/>
                </a:lnTo>
                <a:lnTo>
                  <a:pt x="36917" y="13994"/>
                </a:lnTo>
                <a:lnTo>
                  <a:pt x="36349" y="14380"/>
                </a:lnTo>
                <a:lnTo>
                  <a:pt x="35780" y="14765"/>
                </a:lnTo>
                <a:lnTo>
                  <a:pt x="35157" y="15155"/>
                </a:lnTo>
                <a:lnTo>
                  <a:pt x="34534" y="15545"/>
                </a:lnTo>
                <a:lnTo>
                  <a:pt x="33315" y="16279"/>
                </a:lnTo>
                <a:lnTo>
                  <a:pt x="32042" y="17002"/>
                </a:lnTo>
                <a:lnTo>
                  <a:pt x="30715" y="17731"/>
                </a:lnTo>
                <a:lnTo>
                  <a:pt x="29361" y="18449"/>
                </a:lnTo>
                <a:lnTo>
                  <a:pt x="27952" y="19167"/>
                </a:lnTo>
                <a:lnTo>
                  <a:pt x="26490" y="19880"/>
                </a:lnTo>
                <a:lnTo>
                  <a:pt x="24973" y="20593"/>
                </a:lnTo>
                <a:lnTo>
                  <a:pt x="23429" y="21301"/>
                </a:lnTo>
                <a:lnTo>
                  <a:pt x="21939" y="21941"/>
                </a:lnTo>
                <a:lnTo>
                  <a:pt x="20477" y="22560"/>
                </a:lnTo>
                <a:lnTo>
                  <a:pt x="19014" y="23154"/>
                </a:lnTo>
                <a:lnTo>
                  <a:pt x="17551" y="23731"/>
                </a:lnTo>
                <a:lnTo>
                  <a:pt x="16116" y="24288"/>
                </a:lnTo>
                <a:lnTo>
                  <a:pt x="14707" y="24819"/>
                </a:lnTo>
                <a:lnTo>
                  <a:pt x="13326" y="25329"/>
                </a:lnTo>
                <a:lnTo>
                  <a:pt x="11972" y="25813"/>
                </a:lnTo>
                <a:lnTo>
                  <a:pt x="9426" y="26708"/>
                </a:lnTo>
                <a:lnTo>
                  <a:pt x="8234" y="27119"/>
                </a:lnTo>
                <a:lnTo>
                  <a:pt x="7096" y="27499"/>
                </a:lnTo>
                <a:lnTo>
                  <a:pt x="6013" y="27858"/>
                </a:lnTo>
                <a:lnTo>
                  <a:pt x="5011" y="28186"/>
                </a:lnTo>
                <a:lnTo>
                  <a:pt x="4063" y="28483"/>
                </a:lnTo>
                <a:lnTo>
                  <a:pt x="3196" y="28743"/>
                </a:lnTo>
                <a:lnTo>
                  <a:pt x="2302" y="29008"/>
                </a:lnTo>
                <a:lnTo>
                  <a:pt x="1490" y="29279"/>
                </a:lnTo>
                <a:lnTo>
                  <a:pt x="704" y="29549"/>
                </a:lnTo>
                <a:lnTo>
                  <a:pt x="0" y="29830"/>
                </a:lnTo>
                <a:lnTo>
                  <a:pt x="1029" y="29596"/>
                </a:lnTo>
                <a:lnTo>
                  <a:pt x="2004" y="29352"/>
                </a:lnTo>
                <a:lnTo>
                  <a:pt x="2952" y="29102"/>
                </a:lnTo>
                <a:lnTo>
                  <a:pt x="3846" y="28842"/>
                </a:lnTo>
                <a:lnTo>
                  <a:pt x="4821" y="28581"/>
                </a:lnTo>
                <a:lnTo>
                  <a:pt x="5823" y="28290"/>
                </a:lnTo>
                <a:lnTo>
                  <a:pt x="6907" y="27973"/>
                </a:lnTo>
                <a:lnTo>
                  <a:pt x="8072" y="27624"/>
                </a:lnTo>
                <a:lnTo>
                  <a:pt x="9263" y="27244"/>
                </a:lnTo>
                <a:lnTo>
                  <a:pt x="10536" y="26843"/>
                </a:lnTo>
                <a:lnTo>
                  <a:pt x="13218" y="25959"/>
                </a:lnTo>
                <a:lnTo>
                  <a:pt x="14653" y="25475"/>
                </a:lnTo>
                <a:lnTo>
                  <a:pt x="16089" y="24970"/>
                </a:lnTo>
                <a:lnTo>
                  <a:pt x="17551" y="24444"/>
                </a:lnTo>
                <a:lnTo>
                  <a:pt x="19041" y="23887"/>
                </a:lnTo>
                <a:lnTo>
                  <a:pt x="20531" y="23315"/>
                </a:lnTo>
                <a:lnTo>
                  <a:pt x="22048" y="22716"/>
                </a:lnTo>
                <a:lnTo>
                  <a:pt x="23564" y="22097"/>
                </a:lnTo>
                <a:lnTo>
                  <a:pt x="25081" y="21462"/>
                </a:lnTo>
                <a:lnTo>
                  <a:pt x="26679" y="20749"/>
                </a:lnTo>
                <a:lnTo>
                  <a:pt x="28223" y="20036"/>
                </a:lnTo>
                <a:lnTo>
                  <a:pt x="29740" y="19318"/>
                </a:lnTo>
                <a:lnTo>
                  <a:pt x="31175" y="18595"/>
                </a:lnTo>
                <a:lnTo>
                  <a:pt x="32557" y="17871"/>
                </a:lnTo>
                <a:lnTo>
                  <a:pt x="33911" y="17143"/>
                </a:lnTo>
                <a:lnTo>
                  <a:pt x="35184" y="16409"/>
                </a:lnTo>
                <a:lnTo>
                  <a:pt x="36430" y="15670"/>
                </a:lnTo>
                <a:lnTo>
                  <a:pt x="37567" y="14926"/>
                </a:lnTo>
                <a:lnTo>
                  <a:pt x="38651" y="14182"/>
                </a:lnTo>
                <a:lnTo>
                  <a:pt x="39680" y="13432"/>
                </a:lnTo>
                <a:lnTo>
                  <a:pt x="40655" y="12683"/>
                </a:lnTo>
                <a:lnTo>
                  <a:pt x="41576" y="11928"/>
                </a:lnTo>
                <a:lnTo>
                  <a:pt x="42443" y="11174"/>
                </a:lnTo>
                <a:lnTo>
                  <a:pt x="43255" y="10414"/>
                </a:lnTo>
                <a:lnTo>
                  <a:pt x="44014" y="9649"/>
                </a:lnTo>
                <a:lnTo>
                  <a:pt x="44637" y="8957"/>
                </a:lnTo>
                <a:lnTo>
                  <a:pt x="45178" y="8275"/>
                </a:lnTo>
                <a:lnTo>
                  <a:pt x="45666" y="7614"/>
                </a:lnTo>
                <a:lnTo>
                  <a:pt x="46126" y="6974"/>
                </a:lnTo>
                <a:lnTo>
                  <a:pt x="46506" y="6350"/>
                </a:lnTo>
                <a:lnTo>
                  <a:pt x="46858" y="5756"/>
                </a:lnTo>
                <a:lnTo>
                  <a:pt x="47156" y="5184"/>
                </a:lnTo>
                <a:lnTo>
                  <a:pt x="47454" y="4643"/>
                </a:lnTo>
                <a:lnTo>
                  <a:pt x="47697" y="4128"/>
                </a:lnTo>
                <a:lnTo>
                  <a:pt x="47860" y="3633"/>
                </a:lnTo>
                <a:lnTo>
                  <a:pt x="47995" y="3165"/>
                </a:lnTo>
                <a:lnTo>
                  <a:pt x="48077" y="2722"/>
                </a:lnTo>
                <a:lnTo>
                  <a:pt x="48131" y="2311"/>
                </a:lnTo>
                <a:lnTo>
                  <a:pt x="48158" y="1926"/>
                </a:lnTo>
                <a:lnTo>
                  <a:pt x="48185" y="1255"/>
                </a:lnTo>
                <a:lnTo>
                  <a:pt x="48212" y="1099"/>
                </a:lnTo>
                <a:lnTo>
                  <a:pt x="48212" y="943"/>
                </a:lnTo>
                <a:lnTo>
                  <a:pt x="48212" y="781"/>
                </a:lnTo>
                <a:lnTo>
                  <a:pt x="48212" y="625"/>
                </a:lnTo>
                <a:lnTo>
                  <a:pt x="48158" y="469"/>
                </a:lnTo>
                <a:lnTo>
                  <a:pt x="48104" y="313"/>
                </a:lnTo>
                <a:lnTo>
                  <a:pt x="48022" y="157"/>
                </a:lnTo>
                <a:lnTo>
                  <a:pt x="47941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7"/>
          <p:cNvSpPr/>
          <p:nvPr/>
        </p:nvSpPr>
        <p:spPr>
          <a:xfrm rot="10800000">
            <a:off x="7889222" y="3060950"/>
            <a:ext cx="368964" cy="316825"/>
          </a:xfrm>
          <a:custGeom>
            <a:rect b="b" l="l" r="r" t="t"/>
            <a:pathLst>
              <a:path extrusionOk="0" h="12673" w="68933">
                <a:moveTo>
                  <a:pt x="51137" y="1"/>
                </a:moveTo>
                <a:lnTo>
                  <a:pt x="42091" y="11"/>
                </a:lnTo>
                <a:lnTo>
                  <a:pt x="31717" y="32"/>
                </a:lnTo>
                <a:lnTo>
                  <a:pt x="20179" y="58"/>
                </a:lnTo>
                <a:lnTo>
                  <a:pt x="7665" y="94"/>
                </a:lnTo>
                <a:lnTo>
                  <a:pt x="6880" y="94"/>
                </a:lnTo>
                <a:lnTo>
                  <a:pt x="6880" y="209"/>
                </a:lnTo>
                <a:lnTo>
                  <a:pt x="6663" y="578"/>
                </a:lnTo>
                <a:lnTo>
                  <a:pt x="5200" y="3014"/>
                </a:lnTo>
                <a:lnTo>
                  <a:pt x="3846" y="5283"/>
                </a:lnTo>
                <a:lnTo>
                  <a:pt x="2654" y="7338"/>
                </a:lnTo>
                <a:lnTo>
                  <a:pt x="1652" y="9129"/>
                </a:lnTo>
                <a:lnTo>
                  <a:pt x="298" y="11720"/>
                </a:lnTo>
                <a:lnTo>
                  <a:pt x="190" y="11824"/>
                </a:lnTo>
                <a:lnTo>
                  <a:pt x="108" y="11928"/>
                </a:lnTo>
                <a:lnTo>
                  <a:pt x="54" y="12027"/>
                </a:lnTo>
                <a:lnTo>
                  <a:pt x="27" y="12121"/>
                </a:lnTo>
                <a:lnTo>
                  <a:pt x="0" y="12287"/>
                </a:lnTo>
                <a:lnTo>
                  <a:pt x="0" y="12428"/>
                </a:lnTo>
                <a:lnTo>
                  <a:pt x="0" y="12673"/>
                </a:lnTo>
                <a:lnTo>
                  <a:pt x="135" y="12600"/>
                </a:lnTo>
                <a:lnTo>
                  <a:pt x="271" y="12522"/>
                </a:lnTo>
                <a:lnTo>
                  <a:pt x="352" y="12444"/>
                </a:lnTo>
                <a:lnTo>
                  <a:pt x="406" y="12365"/>
                </a:lnTo>
                <a:lnTo>
                  <a:pt x="650" y="12048"/>
                </a:lnTo>
                <a:lnTo>
                  <a:pt x="948" y="11663"/>
                </a:lnTo>
                <a:lnTo>
                  <a:pt x="1734" y="10528"/>
                </a:lnTo>
                <a:lnTo>
                  <a:pt x="2736" y="9082"/>
                </a:lnTo>
                <a:lnTo>
                  <a:pt x="3900" y="7292"/>
                </a:lnTo>
                <a:lnTo>
                  <a:pt x="5200" y="5236"/>
                </a:lnTo>
                <a:lnTo>
                  <a:pt x="6636" y="2967"/>
                </a:lnTo>
                <a:lnTo>
                  <a:pt x="8126" y="547"/>
                </a:lnTo>
                <a:lnTo>
                  <a:pt x="8296" y="285"/>
                </a:lnTo>
                <a:lnTo>
                  <a:pt x="8296" y="285"/>
                </a:lnTo>
                <a:lnTo>
                  <a:pt x="20124" y="245"/>
                </a:lnTo>
                <a:lnTo>
                  <a:pt x="31663" y="204"/>
                </a:lnTo>
                <a:lnTo>
                  <a:pt x="42091" y="162"/>
                </a:lnTo>
                <a:lnTo>
                  <a:pt x="51137" y="115"/>
                </a:lnTo>
                <a:lnTo>
                  <a:pt x="64246" y="37"/>
                </a:lnTo>
                <a:lnTo>
                  <a:pt x="67686" y="37"/>
                </a:lnTo>
                <a:lnTo>
                  <a:pt x="68228" y="16"/>
                </a:lnTo>
                <a:lnTo>
                  <a:pt x="68607" y="6"/>
                </a:lnTo>
                <a:lnTo>
                  <a:pt x="68932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7"/>
          <p:cNvSpPr/>
          <p:nvPr/>
        </p:nvSpPr>
        <p:spPr>
          <a:xfrm rot="10800000">
            <a:off x="7750919" y="2866325"/>
            <a:ext cx="345916" cy="326975"/>
          </a:xfrm>
          <a:custGeom>
            <a:rect b="b" l="l" r="r" t="t"/>
            <a:pathLst>
              <a:path extrusionOk="0" h="13079" w="64627">
                <a:moveTo>
                  <a:pt x="922" y="1"/>
                </a:moveTo>
                <a:lnTo>
                  <a:pt x="922" y="141"/>
                </a:lnTo>
                <a:lnTo>
                  <a:pt x="922" y="553"/>
                </a:lnTo>
                <a:lnTo>
                  <a:pt x="624" y="3077"/>
                </a:lnTo>
                <a:lnTo>
                  <a:pt x="326" y="5424"/>
                </a:lnTo>
                <a:lnTo>
                  <a:pt x="191" y="6522"/>
                </a:lnTo>
                <a:lnTo>
                  <a:pt x="82" y="7552"/>
                </a:lnTo>
                <a:lnTo>
                  <a:pt x="28" y="8515"/>
                </a:lnTo>
                <a:lnTo>
                  <a:pt x="1" y="9405"/>
                </a:lnTo>
                <a:lnTo>
                  <a:pt x="1" y="12095"/>
                </a:lnTo>
                <a:lnTo>
                  <a:pt x="1" y="12824"/>
                </a:lnTo>
                <a:lnTo>
                  <a:pt x="1" y="13079"/>
                </a:lnTo>
                <a:lnTo>
                  <a:pt x="109" y="13006"/>
                </a:lnTo>
                <a:lnTo>
                  <a:pt x="191" y="12928"/>
                </a:lnTo>
                <a:lnTo>
                  <a:pt x="245" y="12850"/>
                </a:lnTo>
                <a:lnTo>
                  <a:pt x="272" y="12772"/>
                </a:lnTo>
                <a:lnTo>
                  <a:pt x="353" y="12694"/>
                </a:lnTo>
                <a:lnTo>
                  <a:pt x="407" y="12616"/>
                </a:lnTo>
                <a:lnTo>
                  <a:pt x="461" y="12532"/>
                </a:lnTo>
                <a:lnTo>
                  <a:pt x="489" y="12444"/>
                </a:lnTo>
                <a:lnTo>
                  <a:pt x="516" y="12251"/>
                </a:lnTo>
                <a:lnTo>
                  <a:pt x="516" y="12043"/>
                </a:lnTo>
                <a:lnTo>
                  <a:pt x="759" y="10883"/>
                </a:lnTo>
                <a:lnTo>
                  <a:pt x="1084" y="9394"/>
                </a:lnTo>
                <a:lnTo>
                  <a:pt x="1382" y="7542"/>
                </a:lnTo>
                <a:lnTo>
                  <a:pt x="1707" y="5413"/>
                </a:lnTo>
                <a:lnTo>
                  <a:pt x="2032" y="3061"/>
                </a:lnTo>
                <a:lnTo>
                  <a:pt x="2384" y="537"/>
                </a:lnTo>
                <a:lnTo>
                  <a:pt x="2384" y="262"/>
                </a:lnTo>
                <a:lnTo>
                  <a:pt x="2384" y="262"/>
                </a:lnTo>
                <a:lnTo>
                  <a:pt x="4443" y="292"/>
                </a:lnTo>
                <a:lnTo>
                  <a:pt x="7260" y="329"/>
                </a:lnTo>
                <a:lnTo>
                  <a:pt x="10050" y="360"/>
                </a:lnTo>
                <a:lnTo>
                  <a:pt x="12839" y="386"/>
                </a:lnTo>
                <a:lnTo>
                  <a:pt x="15656" y="407"/>
                </a:lnTo>
                <a:lnTo>
                  <a:pt x="18446" y="423"/>
                </a:lnTo>
                <a:lnTo>
                  <a:pt x="21263" y="438"/>
                </a:lnTo>
                <a:lnTo>
                  <a:pt x="24053" y="449"/>
                </a:lnTo>
                <a:lnTo>
                  <a:pt x="26843" y="454"/>
                </a:lnTo>
                <a:lnTo>
                  <a:pt x="29659" y="454"/>
                </a:lnTo>
                <a:lnTo>
                  <a:pt x="32449" y="449"/>
                </a:lnTo>
                <a:lnTo>
                  <a:pt x="35266" y="438"/>
                </a:lnTo>
                <a:lnTo>
                  <a:pt x="38056" y="428"/>
                </a:lnTo>
                <a:lnTo>
                  <a:pt x="40873" y="412"/>
                </a:lnTo>
                <a:lnTo>
                  <a:pt x="43663" y="391"/>
                </a:lnTo>
                <a:lnTo>
                  <a:pt x="46479" y="365"/>
                </a:lnTo>
                <a:lnTo>
                  <a:pt x="50515" y="324"/>
                </a:lnTo>
                <a:lnTo>
                  <a:pt x="54145" y="277"/>
                </a:lnTo>
                <a:lnTo>
                  <a:pt x="57259" y="225"/>
                </a:lnTo>
                <a:lnTo>
                  <a:pt x="59914" y="173"/>
                </a:lnTo>
                <a:lnTo>
                  <a:pt x="60916" y="152"/>
                </a:lnTo>
                <a:lnTo>
                  <a:pt x="61864" y="126"/>
                </a:lnTo>
                <a:lnTo>
                  <a:pt x="62676" y="105"/>
                </a:lnTo>
                <a:lnTo>
                  <a:pt x="63029" y="95"/>
                </a:lnTo>
                <a:lnTo>
                  <a:pt x="63354" y="95"/>
                </a:lnTo>
                <a:lnTo>
                  <a:pt x="63679" y="89"/>
                </a:lnTo>
                <a:lnTo>
                  <a:pt x="64004" y="79"/>
                </a:lnTo>
                <a:lnTo>
                  <a:pt x="64329" y="63"/>
                </a:lnTo>
                <a:lnTo>
                  <a:pt x="64627" y="48"/>
                </a:lnTo>
                <a:lnTo>
                  <a:pt x="63354" y="48"/>
                </a:lnTo>
                <a:lnTo>
                  <a:pt x="59697" y="79"/>
                </a:lnTo>
                <a:lnTo>
                  <a:pt x="57097" y="105"/>
                </a:lnTo>
                <a:lnTo>
                  <a:pt x="53955" y="136"/>
                </a:lnTo>
                <a:lnTo>
                  <a:pt x="50325" y="168"/>
                </a:lnTo>
                <a:lnTo>
                  <a:pt x="46263" y="194"/>
                </a:lnTo>
                <a:lnTo>
                  <a:pt x="43473" y="209"/>
                </a:lnTo>
                <a:lnTo>
                  <a:pt x="40683" y="220"/>
                </a:lnTo>
                <a:lnTo>
                  <a:pt x="37893" y="230"/>
                </a:lnTo>
                <a:lnTo>
                  <a:pt x="35104" y="230"/>
                </a:lnTo>
                <a:lnTo>
                  <a:pt x="32314" y="235"/>
                </a:lnTo>
                <a:lnTo>
                  <a:pt x="29524" y="230"/>
                </a:lnTo>
                <a:lnTo>
                  <a:pt x="26734" y="225"/>
                </a:lnTo>
                <a:lnTo>
                  <a:pt x="23944" y="214"/>
                </a:lnTo>
                <a:lnTo>
                  <a:pt x="21155" y="199"/>
                </a:lnTo>
                <a:lnTo>
                  <a:pt x="18365" y="183"/>
                </a:lnTo>
                <a:lnTo>
                  <a:pt x="15575" y="162"/>
                </a:lnTo>
                <a:lnTo>
                  <a:pt x="12785" y="136"/>
                </a:lnTo>
                <a:lnTo>
                  <a:pt x="9995" y="110"/>
                </a:lnTo>
                <a:lnTo>
                  <a:pt x="7233" y="74"/>
                </a:lnTo>
                <a:lnTo>
                  <a:pt x="4443" y="43"/>
                </a:lnTo>
                <a:lnTo>
                  <a:pt x="1653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7"/>
          <p:cNvSpPr/>
          <p:nvPr/>
        </p:nvSpPr>
        <p:spPr>
          <a:xfrm rot="10800000">
            <a:off x="7682059" y="2800100"/>
            <a:ext cx="286905" cy="244875"/>
          </a:xfrm>
          <a:custGeom>
            <a:rect b="b" l="l" r="r" t="t"/>
            <a:pathLst>
              <a:path extrusionOk="0" h="9795" w="53602">
                <a:moveTo>
                  <a:pt x="0" y="1"/>
                </a:moveTo>
                <a:lnTo>
                  <a:pt x="407" y="282"/>
                </a:lnTo>
                <a:lnTo>
                  <a:pt x="1111" y="766"/>
                </a:lnTo>
                <a:lnTo>
                  <a:pt x="1788" y="1250"/>
                </a:lnTo>
                <a:lnTo>
                  <a:pt x="3061" y="2186"/>
                </a:lnTo>
                <a:lnTo>
                  <a:pt x="4226" y="3097"/>
                </a:lnTo>
                <a:lnTo>
                  <a:pt x="5282" y="3971"/>
                </a:lnTo>
                <a:lnTo>
                  <a:pt x="6257" y="4804"/>
                </a:lnTo>
                <a:lnTo>
                  <a:pt x="7151" y="5590"/>
                </a:lnTo>
                <a:lnTo>
                  <a:pt x="7936" y="6324"/>
                </a:lnTo>
                <a:lnTo>
                  <a:pt x="8613" y="7000"/>
                </a:lnTo>
                <a:lnTo>
                  <a:pt x="9697" y="8140"/>
                </a:lnTo>
                <a:lnTo>
                  <a:pt x="10591" y="9050"/>
                </a:lnTo>
                <a:lnTo>
                  <a:pt x="10726" y="9238"/>
                </a:lnTo>
                <a:lnTo>
                  <a:pt x="10916" y="9425"/>
                </a:lnTo>
                <a:lnTo>
                  <a:pt x="11132" y="9613"/>
                </a:lnTo>
                <a:lnTo>
                  <a:pt x="11403" y="9795"/>
                </a:lnTo>
                <a:lnTo>
                  <a:pt x="11376" y="9597"/>
                </a:lnTo>
                <a:lnTo>
                  <a:pt x="11322" y="9399"/>
                </a:lnTo>
                <a:lnTo>
                  <a:pt x="11214" y="9201"/>
                </a:lnTo>
                <a:lnTo>
                  <a:pt x="11051" y="9004"/>
                </a:lnTo>
                <a:lnTo>
                  <a:pt x="10807" y="8598"/>
                </a:lnTo>
                <a:lnTo>
                  <a:pt x="10482" y="8114"/>
                </a:lnTo>
                <a:lnTo>
                  <a:pt x="10049" y="7557"/>
                </a:lnTo>
                <a:lnTo>
                  <a:pt x="9507" y="6938"/>
                </a:lnTo>
                <a:lnTo>
                  <a:pt x="8749" y="6084"/>
                </a:lnTo>
                <a:lnTo>
                  <a:pt x="7909" y="5231"/>
                </a:lnTo>
                <a:lnTo>
                  <a:pt x="7015" y="4382"/>
                </a:lnTo>
                <a:lnTo>
                  <a:pt x="6067" y="3534"/>
                </a:lnTo>
                <a:lnTo>
                  <a:pt x="5065" y="2691"/>
                </a:lnTo>
                <a:lnTo>
                  <a:pt x="3982" y="1848"/>
                </a:lnTo>
                <a:lnTo>
                  <a:pt x="2871" y="1010"/>
                </a:lnTo>
                <a:lnTo>
                  <a:pt x="2069" y="446"/>
                </a:lnTo>
                <a:lnTo>
                  <a:pt x="2069" y="446"/>
                </a:lnTo>
                <a:lnTo>
                  <a:pt x="2384" y="474"/>
                </a:lnTo>
                <a:lnTo>
                  <a:pt x="4496" y="662"/>
                </a:lnTo>
                <a:lnTo>
                  <a:pt x="6636" y="838"/>
                </a:lnTo>
                <a:lnTo>
                  <a:pt x="8803" y="1010"/>
                </a:lnTo>
                <a:lnTo>
                  <a:pt x="10970" y="1172"/>
                </a:lnTo>
                <a:lnTo>
                  <a:pt x="13164" y="1322"/>
                </a:lnTo>
                <a:lnTo>
                  <a:pt x="15385" y="1468"/>
                </a:lnTo>
                <a:lnTo>
                  <a:pt x="17606" y="1598"/>
                </a:lnTo>
                <a:lnTo>
                  <a:pt x="19827" y="1723"/>
                </a:lnTo>
                <a:lnTo>
                  <a:pt x="22075" y="1838"/>
                </a:lnTo>
                <a:lnTo>
                  <a:pt x="24350" y="1942"/>
                </a:lnTo>
                <a:lnTo>
                  <a:pt x="26625" y="2041"/>
                </a:lnTo>
                <a:lnTo>
                  <a:pt x="28900" y="2124"/>
                </a:lnTo>
                <a:lnTo>
                  <a:pt x="31203" y="2202"/>
                </a:lnTo>
                <a:lnTo>
                  <a:pt x="33505" y="2270"/>
                </a:lnTo>
                <a:lnTo>
                  <a:pt x="35834" y="2327"/>
                </a:lnTo>
                <a:lnTo>
                  <a:pt x="38163" y="2374"/>
                </a:lnTo>
                <a:lnTo>
                  <a:pt x="39572" y="2400"/>
                </a:lnTo>
                <a:lnTo>
                  <a:pt x="40980" y="2421"/>
                </a:lnTo>
                <a:lnTo>
                  <a:pt x="42389" y="2436"/>
                </a:lnTo>
                <a:lnTo>
                  <a:pt x="43797" y="2447"/>
                </a:lnTo>
                <a:lnTo>
                  <a:pt x="45206" y="2457"/>
                </a:lnTo>
                <a:lnTo>
                  <a:pt x="46641" y="2462"/>
                </a:lnTo>
                <a:lnTo>
                  <a:pt x="48050" y="2462"/>
                </a:lnTo>
                <a:lnTo>
                  <a:pt x="49458" y="2457"/>
                </a:lnTo>
                <a:lnTo>
                  <a:pt x="52519" y="2457"/>
                </a:lnTo>
                <a:lnTo>
                  <a:pt x="52789" y="2467"/>
                </a:lnTo>
                <a:lnTo>
                  <a:pt x="53331" y="2467"/>
                </a:lnTo>
                <a:lnTo>
                  <a:pt x="53602" y="2457"/>
                </a:lnTo>
                <a:lnTo>
                  <a:pt x="52573" y="2441"/>
                </a:lnTo>
                <a:lnTo>
                  <a:pt x="51544" y="2431"/>
                </a:lnTo>
                <a:lnTo>
                  <a:pt x="49485" y="2431"/>
                </a:lnTo>
                <a:lnTo>
                  <a:pt x="47291" y="2415"/>
                </a:lnTo>
                <a:lnTo>
                  <a:pt x="44664" y="2379"/>
                </a:lnTo>
                <a:lnTo>
                  <a:pt x="43201" y="2358"/>
                </a:lnTo>
                <a:lnTo>
                  <a:pt x="41657" y="2332"/>
                </a:lnTo>
                <a:lnTo>
                  <a:pt x="40032" y="2301"/>
                </a:lnTo>
                <a:lnTo>
                  <a:pt x="38299" y="2259"/>
                </a:lnTo>
                <a:lnTo>
                  <a:pt x="35997" y="2202"/>
                </a:lnTo>
                <a:lnTo>
                  <a:pt x="33721" y="2134"/>
                </a:lnTo>
                <a:lnTo>
                  <a:pt x="31419" y="2056"/>
                </a:lnTo>
                <a:lnTo>
                  <a:pt x="29171" y="1973"/>
                </a:lnTo>
                <a:lnTo>
                  <a:pt x="26896" y="1879"/>
                </a:lnTo>
                <a:lnTo>
                  <a:pt x="24648" y="1775"/>
                </a:lnTo>
                <a:lnTo>
                  <a:pt x="22427" y="1666"/>
                </a:lnTo>
                <a:lnTo>
                  <a:pt x="20179" y="1546"/>
                </a:lnTo>
                <a:lnTo>
                  <a:pt x="17985" y="1416"/>
                </a:lnTo>
                <a:lnTo>
                  <a:pt x="15791" y="1276"/>
                </a:lnTo>
                <a:lnTo>
                  <a:pt x="13597" y="1130"/>
                </a:lnTo>
                <a:lnTo>
                  <a:pt x="11430" y="979"/>
                </a:lnTo>
                <a:lnTo>
                  <a:pt x="9290" y="812"/>
                </a:lnTo>
                <a:lnTo>
                  <a:pt x="7151" y="641"/>
                </a:lnTo>
                <a:lnTo>
                  <a:pt x="5038" y="464"/>
                </a:lnTo>
                <a:lnTo>
                  <a:pt x="2925" y="271"/>
                </a:lnTo>
                <a:lnTo>
                  <a:pt x="1354" y="126"/>
                </a:lnTo>
                <a:lnTo>
                  <a:pt x="0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7"/>
          <p:cNvSpPr/>
          <p:nvPr/>
        </p:nvSpPr>
        <p:spPr>
          <a:xfrm rot="10800000">
            <a:off x="8670633" y="3852100"/>
            <a:ext cx="239937" cy="139225"/>
          </a:xfrm>
          <a:custGeom>
            <a:rect b="b" l="l" r="r" t="t"/>
            <a:pathLst>
              <a:path extrusionOk="0" h="5569" w="44827">
                <a:moveTo>
                  <a:pt x="39707" y="0"/>
                </a:moveTo>
                <a:lnTo>
                  <a:pt x="34155" y="136"/>
                </a:lnTo>
                <a:lnTo>
                  <a:pt x="31148" y="188"/>
                </a:lnTo>
                <a:lnTo>
                  <a:pt x="28142" y="234"/>
                </a:lnTo>
                <a:lnTo>
                  <a:pt x="25108" y="266"/>
                </a:lnTo>
                <a:lnTo>
                  <a:pt x="22102" y="292"/>
                </a:lnTo>
                <a:lnTo>
                  <a:pt x="19068" y="302"/>
                </a:lnTo>
                <a:lnTo>
                  <a:pt x="16062" y="307"/>
                </a:lnTo>
                <a:lnTo>
                  <a:pt x="13028" y="297"/>
                </a:lnTo>
                <a:lnTo>
                  <a:pt x="10022" y="281"/>
                </a:lnTo>
                <a:lnTo>
                  <a:pt x="7828" y="260"/>
                </a:lnTo>
                <a:lnTo>
                  <a:pt x="5851" y="240"/>
                </a:lnTo>
                <a:lnTo>
                  <a:pt x="2682" y="208"/>
                </a:lnTo>
                <a:lnTo>
                  <a:pt x="1544" y="193"/>
                </a:lnTo>
                <a:lnTo>
                  <a:pt x="677" y="188"/>
                </a:lnTo>
                <a:lnTo>
                  <a:pt x="163" y="188"/>
                </a:lnTo>
                <a:lnTo>
                  <a:pt x="27" y="193"/>
                </a:lnTo>
                <a:lnTo>
                  <a:pt x="0" y="198"/>
                </a:lnTo>
                <a:lnTo>
                  <a:pt x="650" y="240"/>
                </a:lnTo>
                <a:lnTo>
                  <a:pt x="1327" y="276"/>
                </a:lnTo>
                <a:lnTo>
                  <a:pt x="2032" y="307"/>
                </a:lnTo>
                <a:lnTo>
                  <a:pt x="2709" y="328"/>
                </a:lnTo>
                <a:lnTo>
                  <a:pt x="4144" y="365"/>
                </a:lnTo>
                <a:lnTo>
                  <a:pt x="5878" y="406"/>
                </a:lnTo>
                <a:lnTo>
                  <a:pt x="7855" y="448"/>
                </a:lnTo>
                <a:lnTo>
                  <a:pt x="10049" y="484"/>
                </a:lnTo>
                <a:lnTo>
                  <a:pt x="11566" y="505"/>
                </a:lnTo>
                <a:lnTo>
                  <a:pt x="13082" y="521"/>
                </a:lnTo>
                <a:lnTo>
                  <a:pt x="14572" y="531"/>
                </a:lnTo>
                <a:lnTo>
                  <a:pt x="16089" y="541"/>
                </a:lnTo>
                <a:lnTo>
                  <a:pt x="17606" y="552"/>
                </a:lnTo>
                <a:lnTo>
                  <a:pt x="22129" y="552"/>
                </a:lnTo>
                <a:lnTo>
                  <a:pt x="23646" y="541"/>
                </a:lnTo>
                <a:lnTo>
                  <a:pt x="25135" y="531"/>
                </a:lnTo>
                <a:lnTo>
                  <a:pt x="26652" y="521"/>
                </a:lnTo>
                <a:lnTo>
                  <a:pt x="28169" y="505"/>
                </a:lnTo>
                <a:lnTo>
                  <a:pt x="29659" y="484"/>
                </a:lnTo>
                <a:lnTo>
                  <a:pt x="31175" y="458"/>
                </a:lnTo>
                <a:lnTo>
                  <a:pt x="32692" y="432"/>
                </a:lnTo>
                <a:lnTo>
                  <a:pt x="34182" y="406"/>
                </a:lnTo>
                <a:lnTo>
                  <a:pt x="39149" y="286"/>
                </a:lnTo>
                <a:lnTo>
                  <a:pt x="40141" y="1286"/>
                </a:lnTo>
                <a:lnTo>
                  <a:pt x="41170" y="2311"/>
                </a:lnTo>
                <a:lnTo>
                  <a:pt x="42091" y="3232"/>
                </a:lnTo>
                <a:lnTo>
                  <a:pt x="42930" y="4028"/>
                </a:lnTo>
                <a:lnTo>
                  <a:pt x="43120" y="4221"/>
                </a:lnTo>
                <a:lnTo>
                  <a:pt x="43310" y="4419"/>
                </a:lnTo>
                <a:lnTo>
                  <a:pt x="43499" y="4611"/>
                </a:lnTo>
                <a:lnTo>
                  <a:pt x="43743" y="4804"/>
                </a:lnTo>
                <a:lnTo>
                  <a:pt x="43987" y="4996"/>
                </a:lnTo>
                <a:lnTo>
                  <a:pt x="44258" y="5189"/>
                </a:lnTo>
                <a:lnTo>
                  <a:pt x="44528" y="5381"/>
                </a:lnTo>
                <a:lnTo>
                  <a:pt x="44826" y="5569"/>
                </a:lnTo>
                <a:lnTo>
                  <a:pt x="44772" y="5371"/>
                </a:lnTo>
                <a:lnTo>
                  <a:pt x="44691" y="5173"/>
                </a:lnTo>
                <a:lnTo>
                  <a:pt x="44583" y="4975"/>
                </a:lnTo>
                <a:lnTo>
                  <a:pt x="44474" y="4778"/>
                </a:lnTo>
                <a:lnTo>
                  <a:pt x="44339" y="4580"/>
                </a:lnTo>
                <a:lnTo>
                  <a:pt x="44176" y="4387"/>
                </a:lnTo>
                <a:lnTo>
                  <a:pt x="43987" y="4190"/>
                </a:lnTo>
                <a:lnTo>
                  <a:pt x="43797" y="3997"/>
                </a:lnTo>
                <a:lnTo>
                  <a:pt x="43120" y="3196"/>
                </a:lnTo>
                <a:lnTo>
                  <a:pt x="42307" y="2269"/>
                </a:lnTo>
                <a:lnTo>
                  <a:pt x="41387" y="1239"/>
                </a:lnTo>
                <a:lnTo>
                  <a:pt x="40357" y="120"/>
                </a:lnTo>
                <a:lnTo>
                  <a:pt x="40357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7"/>
          <p:cNvSpPr/>
          <p:nvPr/>
        </p:nvSpPr>
        <p:spPr>
          <a:xfrm rot="10800000">
            <a:off x="8760951" y="3718225"/>
            <a:ext cx="216600" cy="148725"/>
          </a:xfrm>
          <a:custGeom>
            <a:rect b="b" l="l" r="r" t="t"/>
            <a:pathLst>
              <a:path extrusionOk="0" h="5949" w="40467">
                <a:moveTo>
                  <a:pt x="28" y="0"/>
                </a:moveTo>
                <a:lnTo>
                  <a:pt x="1" y="6"/>
                </a:lnTo>
                <a:lnTo>
                  <a:pt x="624" y="68"/>
                </a:lnTo>
                <a:lnTo>
                  <a:pt x="1274" y="115"/>
                </a:lnTo>
                <a:lnTo>
                  <a:pt x="1924" y="156"/>
                </a:lnTo>
                <a:lnTo>
                  <a:pt x="2601" y="182"/>
                </a:lnTo>
                <a:lnTo>
                  <a:pt x="3901" y="250"/>
                </a:lnTo>
                <a:lnTo>
                  <a:pt x="5499" y="318"/>
                </a:lnTo>
                <a:lnTo>
                  <a:pt x="7368" y="396"/>
                </a:lnTo>
                <a:lnTo>
                  <a:pt x="9508" y="469"/>
                </a:lnTo>
                <a:lnTo>
                  <a:pt x="10997" y="510"/>
                </a:lnTo>
                <a:lnTo>
                  <a:pt x="12460" y="547"/>
                </a:lnTo>
                <a:lnTo>
                  <a:pt x="13950" y="583"/>
                </a:lnTo>
                <a:lnTo>
                  <a:pt x="15439" y="609"/>
                </a:lnTo>
                <a:lnTo>
                  <a:pt x="16929" y="635"/>
                </a:lnTo>
                <a:lnTo>
                  <a:pt x="18419" y="651"/>
                </a:lnTo>
                <a:lnTo>
                  <a:pt x="19908" y="666"/>
                </a:lnTo>
                <a:lnTo>
                  <a:pt x="21398" y="677"/>
                </a:lnTo>
                <a:lnTo>
                  <a:pt x="22888" y="682"/>
                </a:lnTo>
                <a:lnTo>
                  <a:pt x="24378" y="682"/>
                </a:lnTo>
                <a:lnTo>
                  <a:pt x="25867" y="677"/>
                </a:lnTo>
                <a:lnTo>
                  <a:pt x="27357" y="672"/>
                </a:lnTo>
                <a:lnTo>
                  <a:pt x="28847" y="656"/>
                </a:lnTo>
                <a:lnTo>
                  <a:pt x="30336" y="640"/>
                </a:lnTo>
                <a:lnTo>
                  <a:pt x="31826" y="614"/>
                </a:lnTo>
                <a:lnTo>
                  <a:pt x="33316" y="588"/>
                </a:lnTo>
                <a:lnTo>
                  <a:pt x="34399" y="568"/>
                </a:lnTo>
                <a:lnTo>
                  <a:pt x="35455" y="542"/>
                </a:lnTo>
                <a:lnTo>
                  <a:pt x="36855" y="503"/>
                </a:lnTo>
                <a:lnTo>
                  <a:pt x="36855" y="503"/>
                </a:lnTo>
                <a:lnTo>
                  <a:pt x="37406" y="1510"/>
                </a:lnTo>
                <a:lnTo>
                  <a:pt x="38029" y="2566"/>
                </a:lnTo>
                <a:lnTo>
                  <a:pt x="38624" y="3518"/>
                </a:lnTo>
                <a:lnTo>
                  <a:pt x="39139" y="4346"/>
                </a:lnTo>
                <a:lnTo>
                  <a:pt x="39247" y="4549"/>
                </a:lnTo>
                <a:lnTo>
                  <a:pt x="39356" y="4746"/>
                </a:lnTo>
                <a:lnTo>
                  <a:pt x="39491" y="4949"/>
                </a:lnTo>
                <a:lnTo>
                  <a:pt x="39654" y="5152"/>
                </a:lnTo>
                <a:lnTo>
                  <a:pt x="39816" y="5350"/>
                </a:lnTo>
                <a:lnTo>
                  <a:pt x="40006" y="5548"/>
                </a:lnTo>
                <a:lnTo>
                  <a:pt x="40222" y="5751"/>
                </a:lnTo>
                <a:lnTo>
                  <a:pt x="40466" y="5949"/>
                </a:lnTo>
                <a:lnTo>
                  <a:pt x="40466" y="5746"/>
                </a:lnTo>
                <a:lnTo>
                  <a:pt x="40466" y="5543"/>
                </a:lnTo>
                <a:lnTo>
                  <a:pt x="40439" y="5335"/>
                </a:lnTo>
                <a:lnTo>
                  <a:pt x="40412" y="5132"/>
                </a:lnTo>
                <a:lnTo>
                  <a:pt x="40358" y="4929"/>
                </a:lnTo>
                <a:lnTo>
                  <a:pt x="40277" y="4731"/>
                </a:lnTo>
                <a:lnTo>
                  <a:pt x="40168" y="4528"/>
                </a:lnTo>
                <a:lnTo>
                  <a:pt x="40033" y="4325"/>
                </a:lnTo>
                <a:lnTo>
                  <a:pt x="39681" y="3513"/>
                </a:lnTo>
                <a:lnTo>
                  <a:pt x="39220" y="2566"/>
                </a:lnTo>
                <a:lnTo>
                  <a:pt x="38679" y="1504"/>
                </a:lnTo>
                <a:lnTo>
                  <a:pt x="38083" y="349"/>
                </a:lnTo>
                <a:lnTo>
                  <a:pt x="38083" y="219"/>
                </a:lnTo>
                <a:lnTo>
                  <a:pt x="37378" y="219"/>
                </a:lnTo>
                <a:lnTo>
                  <a:pt x="36403" y="250"/>
                </a:lnTo>
                <a:lnTo>
                  <a:pt x="35374" y="281"/>
                </a:lnTo>
                <a:lnTo>
                  <a:pt x="34832" y="297"/>
                </a:lnTo>
                <a:lnTo>
                  <a:pt x="34318" y="307"/>
                </a:lnTo>
                <a:lnTo>
                  <a:pt x="33776" y="313"/>
                </a:lnTo>
                <a:lnTo>
                  <a:pt x="33262" y="318"/>
                </a:lnTo>
                <a:lnTo>
                  <a:pt x="31772" y="344"/>
                </a:lnTo>
                <a:lnTo>
                  <a:pt x="30309" y="370"/>
                </a:lnTo>
                <a:lnTo>
                  <a:pt x="28847" y="385"/>
                </a:lnTo>
                <a:lnTo>
                  <a:pt x="27384" y="401"/>
                </a:lnTo>
                <a:lnTo>
                  <a:pt x="25894" y="411"/>
                </a:lnTo>
                <a:lnTo>
                  <a:pt x="24432" y="422"/>
                </a:lnTo>
                <a:lnTo>
                  <a:pt x="21479" y="422"/>
                </a:lnTo>
                <a:lnTo>
                  <a:pt x="19990" y="417"/>
                </a:lnTo>
                <a:lnTo>
                  <a:pt x="18527" y="406"/>
                </a:lnTo>
                <a:lnTo>
                  <a:pt x="17064" y="396"/>
                </a:lnTo>
                <a:lnTo>
                  <a:pt x="15575" y="380"/>
                </a:lnTo>
                <a:lnTo>
                  <a:pt x="14112" y="359"/>
                </a:lnTo>
                <a:lnTo>
                  <a:pt x="12650" y="333"/>
                </a:lnTo>
                <a:lnTo>
                  <a:pt x="11187" y="302"/>
                </a:lnTo>
                <a:lnTo>
                  <a:pt x="9724" y="271"/>
                </a:lnTo>
                <a:lnTo>
                  <a:pt x="7585" y="219"/>
                </a:lnTo>
                <a:lnTo>
                  <a:pt x="5662" y="167"/>
                </a:lnTo>
                <a:lnTo>
                  <a:pt x="4009" y="115"/>
                </a:lnTo>
                <a:lnTo>
                  <a:pt x="2601" y="73"/>
                </a:lnTo>
                <a:lnTo>
                  <a:pt x="678" y="11"/>
                </a:lnTo>
                <a:lnTo>
                  <a:pt x="163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7"/>
          <p:cNvSpPr/>
          <p:nvPr/>
        </p:nvSpPr>
        <p:spPr>
          <a:xfrm rot="10800000">
            <a:off x="8498695" y="2564475"/>
            <a:ext cx="526986" cy="311225"/>
          </a:xfrm>
          <a:custGeom>
            <a:rect b="b" l="l" r="r" t="t"/>
            <a:pathLst>
              <a:path extrusionOk="0" h="12449" w="98456">
                <a:moveTo>
                  <a:pt x="70233" y="0"/>
                </a:moveTo>
                <a:lnTo>
                  <a:pt x="69610" y="47"/>
                </a:lnTo>
                <a:lnTo>
                  <a:pt x="67064" y="250"/>
                </a:lnTo>
                <a:lnTo>
                  <a:pt x="19529" y="4033"/>
                </a:lnTo>
                <a:lnTo>
                  <a:pt x="5201" y="5204"/>
                </a:lnTo>
                <a:lnTo>
                  <a:pt x="1301" y="5537"/>
                </a:lnTo>
                <a:lnTo>
                  <a:pt x="623" y="5594"/>
                </a:lnTo>
                <a:lnTo>
                  <a:pt x="0" y="5667"/>
                </a:lnTo>
                <a:lnTo>
                  <a:pt x="353" y="5657"/>
                </a:lnTo>
                <a:lnTo>
                  <a:pt x="705" y="5641"/>
                </a:lnTo>
                <a:lnTo>
                  <a:pt x="1057" y="5620"/>
                </a:lnTo>
                <a:lnTo>
                  <a:pt x="1409" y="5594"/>
                </a:lnTo>
                <a:lnTo>
                  <a:pt x="5390" y="5313"/>
                </a:lnTo>
                <a:lnTo>
                  <a:pt x="19881" y="4210"/>
                </a:lnTo>
                <a:lnTo>
                  <a:pt x="67551" y="505"/>
                </a:lnTo>
                <a:lnTo>
                  <a:pt x="69538" y="348"/>
                </a:lnTo>
                <a:lnTo>
                  <a:pt x="89707" y="8915"/>
                </a:lnTo>
                <a:lnTo>
                  <a:pt x="95991" y="11517"/>
                </a:lnTo>
                <a:lnTo>
                  <a:pt x="97778" y="12219"/>
                </a:lnTo>
                <a:lnTo>
                  <a:pt x="97914" y="12282"/>
                </a:lnTo>
                <a:lnTo>
                  <a:pt x="98076" y="12339"/>
                </a:lnTo>
                <a:lnTo>
                  <a:pt x="98266" y="12396"/>
                </a:lnTo>
                <a:lnTo>
                  <a:pt x="98456" y="12448"/>
                </a:lnTo>
                <a:lnTo>
                  <a:pt x="98374" y="12386"/>
                </a:lnTo>
                <a:lnTo>
                  <a:pt x="98293" y="12318"/>
                </a:lnTo>
                <a:lnTo>
                  <a:pt x="98158" y="12256"/>
                </a:lnTo>
                <a:lnTo>
                  <a:pt x="98022" y="12193"/>
                </a:lnTo>
                <a:lnTo>
                  <a:pt x="96478" y="11475"/>
                </a:lnTo>
                <a:lnTo>
                  <a:pt x="90574" y="8826"/>
                </a:lnTo>
                <a:lnTo>
                  <a:pt x="70476" y="120"/>
                </a:lnTo>
                <a:lnTo>
                  <a:pt x="70233" y="0"/>
                </a:lnTo>
                <a:close/>
                <a:moveTo>
                  <a:pt x="98456" y="12448"/>
                </a:moveTo>
                <a:lnTo>
                  <a:pt x="98456" y="12448"/>
                </a:lnTo>
                <a:lnTo>
                  <a:pt x="98456" y="12448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7"/>
          <p:cNvSpPr/>
          <p:nvPr/>
        </p:nvSpPr>
        <p:spPr>
          <a:xfrm rot="10800000">
            <a:off x="8618008" y="2294900"/>
            <a:ext cx="469869" cy="346100"/>
          </a:xfrm>
          <a:custGeom>
            <a:rect b="b" l="l" r="r" t="t"/>
            <a:pathLst>
              <a:path extrusionOk="0" h="13844" w="87785">
                <a:moveTo>
                  <a:pt x="61457" y="0"/>
                </a:moveTo>
                <a:lnTo>
                  <a:pt x="60753" y="83"/>
                </a:lnTo>
                <a:lnTo>
                  <a:pt x="17579" y="5142"/>
                </a:lnTo>
                <a:lnTo>
                  <a:pt x="4605" y="6693"/>
                </a:lnTo>
                <a:lnTo>
                  <a:pt x="1165" y="7119"/>
                </a:lnTo>
                <a:lnTo>
                  <a:pt x="868" y="7161"/>
                </a:lnTo>
                <a:lnTo>
                  <a:pt x="570" y="7197"/>
                </a:lnTo>
                <a:lnTo>
                  <a:pt x="272" y="7244"/>
                </a:lnTo>
                <a:lnTo>
                  <a:pt x="1" y="7286"/>
                </a:lnTo>
                <a:lnTo>
                  <a:pt x="28" y="7291"/>
                </a:lnTo>
                <a:lnTo>
                  <a:pt x="82" y="7286"/>
                </a:lnTo>
                <a:lnTo>
                  <a:pt x="353" y="7265"/>
                </a:lnTo>
                <a:lnTo>
                  <a:pt x="1301" y="7166"/>
                </a:lnTo>
                <a:lnTo>
                  <a:pt x="4741" y="6776"/>
                </a:lnTo>
                <a:lnTo>
                  <a:pt x="17904" y="5293"/>
                </a:lnTo>
                <a:lnTo>
                  <a:pt x="60785" y="382"/>
                </a:lnTo>
                <a:lnTo>
                  <a:pt x="61268" y="640"/>
                </a:lnTo>
                <a:lnTo>
                  <a:pt x="71425" y="5772"/>
                </a:lnTo>
                <a:lnTo>
                  <a:pt x="79740" y="9997"/>
                </a:lnTo>
                <a:lnTo>
                  <a:pt x="81419" y="10830"/>
                </a:lnTo>
                <a:lnTo>
                  <a:pt x="82963" y="11584"/>
                </a:lnTo>
                <a:lnTo>
                  <a:pt x="84344" y="12251"/>
                </a:lnTo>
                <a:lnTo>
                  <a:pt x="85509" y="12823"/>
                </a:lnTo>
                <a:lnTo>
                  <a:pt x="87134" y="13588"/>
                </a:lnTo>
                <a:lnTo>
                  <a:pt x="87270" y="13656"/>
                </a:lnTo>
                <a:lnTo>
                  <a:pt x="87405" y="13718"/>
                </a:lnTo>
                <a:lnTo>
                  <a:pt x="87595" y="13781"/>
                </a:lnTo>
                <a:lnTo>
                  <a:pt x="87784" y="13843"/>
                </a:lnTo>
                <a:lnTo>
                  <a:pt x="87622" y="13703"/>
                </a:lnTo>
                <a:lnTo>
                  <a:pt x="87405" y="13567"/>
                </a:lnTo>
                <a:lnTo>
                  <a:pt x="86782" y="13219"/>
                </a:lnTo>
                <a:lnTo>
                  <a:pt x="85997" y="12792"/>
                </a:lnTo>
                <a:lnTo>
                  <a:pt x="83667" y="11538"/>
                </a:lnTo>
                <a:lnTo>
                  <a:pt x="80661" y="9935"/>
                </a:lnTo>
                <a:lnTo>
                  <a:pt x="72481" y="5688"/>
                </a:lnTo>
                <a:lnTo>
                  <a:pt x="67687" y="3201"/>
                </a:lnTo>
                <a:lnTo>
                  <a:pt x="62514" y="547"/>
                </a:lnTo>
                <a:lnTo>
                  <a:pt x="61728" y="146"/>
                </a:lnTo>
                <a:lnTo>
                  <a:pt x="61457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7"/>
          <p:cNvSpPr/>
          <p:nvPr/>
        </p:nvSpPr>
        <p:spPr>
          <a:xfrm rot="10800000">
            <a:off x="7950840" y="3740475"/>
            <a:ext cx="306479" cy="226275"/>
          </a:xfrm>
          <a:custGeom>
            <a:rect b="b" l="l" r="r" t="t"/>
            <a:pathLst>
              <a:path extrusionOk="0" h="9051" w="57259">
                <a:moveTo>
                  <a:pt x="55363" y="1"/>
                </a:moveTo>
                <a:lnTo>
                  <a:pt x="54442" y="6"/>
                </a:lnTo>
                <a:lnTo>
                  <a:pt x="53494" y="16"/>
                </a:lnTo>
                <a:lnTo>
                  <a:pt x="43147" y="89"/>
                </a:lnTo>
                <a:lnTo>
                  <a:pt x="36105" y="157"/>
                </a:lnTo>
                <a:lnTo>
                  <a:pt x="28007" y="240"/>
                </a:lnTo>
                <a:lnTo>
                  <a:pt x="19069" y="339"/>
                </a:lnTo>
                <a:lnTo>
                  <a:pt x="9480" y="448"/>
                </a:lnTo>
                <a:lnTo>
                  <a:pt x="5905" y="448"/>
                </a:lnTo>
                <a:lnTo>
                  <a:pt x="5905" y="568"/>
                </a:lnTo>
                <a:lnTo>
                  <a:pt x="5797" y="948"/>
                </a:lnTo>
                <a:lnTo>
                  <a:pt x="5688" y="1328"/>
                </a:lnTo>
                <a:lnTo>
                  <a:pt x="5580" y="1708"/>
                </a:lnTo>
                <a:lnTo>
                  <a:pt x="5445" y="2082"/>
                </a:lnTo>
                <a:lnTo>
                  <a:pt x="5282" y="2462"/>
                </a:lnTo>
                <a:lnTo>
                  <a:pt x="5120" y="2842"/>
                </a:lnTo>
                <a:lnTo>
                  <a:pt x="4903" y="3217"/>
                </a:lnTo>
                <a:lnTo>
                  <a:pt x="4713" y="3597"/>
                </a:lnTo>
                <a:lnTo>
                  <a:pt x="4497" y="3972"/>
                </a:lnTo>
                <a:lnTo>
                  <a:pt x="4253" y="4351"/>
                </a:lnTo>
                <a:lnTo>
                  <a:pt x="3982" y="4726"/>
                </a:lnTo>
                <a:lnTo>
                  <a:pt x="3711" y="5101"/>
                </a:lnTo>
                <a:lnTo>
                  <a:pt x="3413" y="5476"/>
                </a:lnTo>
                <a:lnTo>
                  <a:pt x="3115" y="5850"/>
                </a:lnTo>
                <a:lnTo>
                  <a:pt x="2790" y="6225"/>
                </a:lnTo>
                <a:lnTo>
                  <a:pt x="2438" y="6600"/>
                </a:lnTo>
                <a:lnTo>
                  <a:pt x="1924" y="7141"/>
                </a:lnTo>
                <a:lnTo>
                  <a:pt x="1436" y="7625"/>
                </a:lnTo>
                <a:lnTo>
                  <a:pt x="976" y="8041"/>
                </a:lnTo>
                <a:lnTo>
                  <a:pt x="596" y="8390"/>
                </a:lnTo>
                <a:lnTo>
                  <a:pt x="380" y="8551"/>
                </a:lnTo>
                <a:lnTo>
                  <a:pt x="217" y="8718"/>
                </a:lnTo>
                <a:lnTo>
                  <a:pt x="82" y="8884"/>
                </a:lnTo>
                <a:lnTo>
                  <a:pt x="1" y="9051"/>
                </a:lnTo>
                <a:lnTo>
                  <a:pt x="271" y="8905"/>
                </a:lnTo>
                <a:lnTo>
                  <a:pt x="542" y="8754"/>
                </a:lnTo>
                <a:lnTo>
                  <a:pt x="759" y="8603"/>
                </a:lnTo>
                <a:lnTo>
                  <a:pt x="921" y="8447"/>
                </a:lnTo>
                <a:lnTo>
                  <a:pt x="1409" y="8104"/>
                </a:lnTo>
                <a:lnTo>
                  <a:pt x="1951" y="7687"/>
                </a:lnTo>
                <a:lnTo>
                  <a:pt x="2547" y="7208"/>
                </a:lnTo>
                <a:lnTo>
                  <a:pt x="3170" y="6667"/>
                </a:lnTo>
                <a:lnTo>
                  <a:pt x="3576" y="6293"/>
                </a:lnTo>
                <a:lnTo>
                  <a:pt x="3955" y="5918"/>
                </a:lnTo>
                <a:lnTo>
                  <a:pt x="4307" y="5543"/>
                </a:lnTo>
                <a:lnTo>
                  <a:pt x="4659" y="5163"/>
                </a:lnTo>
                <a:lnTo>
                  <a:pt x="4984" y="4789"/>
                </a:lnTo>
                <a:lnTo>
                  <a:pt x="5282" y="4409"/>
                </a:lnTo>
                <a:lnTo>
                  <a:pt x="5553" y="4034"/>
                </a:lnTo>
                <a:lnTo>
                  <a:pt x="5824" y="3654"/>
                </a:lnTo>
                <a:lnTo>
                  <a:pt x="6068" y="3274"/>
                </a:lnTo>
                <a:lnTo>
                  <a:pt x="6284" y="2894"/>
                </a:lnTo>
                <a:lnTo>
                  <a:pt x="6474" y="2514"/>
                </a:lnTo>
                <a:lnTo>
                  <a:pt x="6664" y="2135"/>
                </a:lnTo>
                <a:lnTo>
                  <a:pt x="6826" y="1755"/>
                </a:lnTo>
                <a:lnTo>
                  <a:pt x="6961" y="1370"/>
                </a:lnTo>
                <a:lnTo>
                  <a:pt x="7070" y="990"/>
                </a:lnTo>
                <a:lnTo>
                  <a:pt x="7145" y="727"/>
                </a:lnTo>
                <a:lnTo>
                  <a:pt x="7145" y="727"/>
                </a:lnTo>
                <a:lnTo>
                  <a:pt x="9507" y="698"/>
                </a:lnTo>
                <a:lnTo>
                  <a:pt x="19123" y="589"/>
                </a:lnTo>
                <a:lnTo>
                  <a:pt x="28061" y="474"/>
                </a:lnTo>
                <a:lnTo>
                  <a:pt x="36132" y="370"/>
                </a:lnTo>
                <a:lnTo>
                  <a:pt x="43175" y="271"/>
                </a:lnTo>
                <a:lnTo>
                  <a:pt x="53521" y="110"/>
                </a:lnTo>
                <a:lnTo>
                  <a:pt x="54469" y="95"/>
                </a:lnTo>
                <a:lnTo>
                  <a:pt x="55390" y="79"/>
                </a:lnTo>
                <a:lnTo>
                  <a:pt x="56338" y="53"/>
                </a:lnTo>
                <a:lnTo>
                  <a:pt x="57259" y="16"/>
                </a:lnTo>
                <a:lnTo>
                  <a:pt x="56311" y="6"/>
                </a:lnTo>
                <a:lnTo>
                  <a:pt x="55363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7"/>
          <p:cNvSpPr/>
          <p:nvPr/>
        </p:nvSpPr>
        <p:spPr>
          <a:xfrm rot="10800000">
            <a:off x="7803111" y="3560925"/>
            <a:ext cx="314888" cy="242275"/>
          </a:xfrm>
          <a:custGeom>
            <a:rect b="b" l="l" r="r" t="t"/>
            <a:pathLst>
              <a:path extrusionOk="0" h="9691" w="58830">
                <a:moveTo>
                  <a:pt x="58830" y="0"/>
                </a:moveTo>
                <a:lnTo>
                  <a:pt x="57882" y="6"/>
                </a:lnTo>
                <a:lnTo>
                  <a:pt x="56907" y="21"/>
                </a:lnTo>
                <a:lnTo>
                  <a:pt x="55959" y="42"/>
                </a:lnTo>
                <a:lnTo>
                  <a:pt x="55011" y="73"/>
                </a:lnTo>
                <a:lnTo>
                  <a:pt x="44664" y="344"/>
                </a:lnTo>
                <a:lnTo>
                  <a:pt x="41197" y="427"/>
                </a:lnTo>
                <a:lnTo>
                  <a:pt x="37460" y="516"/>
                </a:lnTo>
                <a:lnTo>
                  <a:pt x="33424" y="604"/>
                </a:lnTo>
                <a:lnTo>
                  <a:pt x="29171" y="687"/>
                </a:lnTo>
                <a:lnTo>
                  <a:pt x="24702" y="776"/>
                </a:lnTo>
                <a:lnTo>
                  <a:pt x="20017" y="859"/>
                </a:lnTo>
                <a:lnTo>
                  <a:pt x="15195" y="937"/>
                </a:lnTo>
                <a:lnTo>
                  <a:pt x="10185" y="1005"/>
                </a:lnTo>
                <a:lnTo>
                  <a:pt x="5932" y="1057"/>
                </a:lnTo>
                <a:lnTo>
                  <a:pt x="5363" y="1057"/>
                </a:lnTo>
                <a:lnTo>
                  <a:pt x="5363" y="1166"/>
                </a:lnTo>
                <a:lnTo>
                  <a:pt x="4172" y="2899"/>
                </a:lnTo>
                <a:lnTo>
                  <a:pt x="3088" y="4507"/>
                </a:lnTo>
                <a:lnTo>
                  <a:pt x="2113" y="5959"/>
                </a:lnTo>
                <a:lnTo>
                  <a:pt x="1301" y="7213"/>
                </a:lnTo>
                <a:lnTo>
                  <a:pt x="705" y="8218"/>
                </a:lnTo>
                <a:lnTo>
                  <a:pt x="244" y="9024"/>
                </a:lnTo>
                <a:lnTo>
                  <a:pt x="109" y="9191"/>
                </a:lnTo>
                <a:lnTo>
                  <a:pt x="55" y="9357"/>
                </a:lnTo>
                <a:lnTo>
                  <a:pt x="1" y="9524"/>
                </a:lnTo>
                <a:lnTo>
                  <a:pt x="28" y="9690"/>
                </a:lnTo>
                <a:lnTo>
                  <a:pt x="244" y="9529"/>
                </a:lnTo>
                <a:lnTo>
                  <a:pt x="434" y="9368"/>
                </a:lnTo>
                <a:lnTo>
                  <a:pt x="569" y="9206"/>
                </a:lnTo>
                <a:lnTo>
                  <a:pt x="678" y="9045"/>
                </a:lnTo>
                <a:lnTo>
                  <a:pt x="2140" y="7244"/>
                </a:lnTo>
                <a:lnTo>
                  <a:pt x="2547" y="6646"/>
                </a:lnTo>
                <a:lnTo>
                  <a:pt x="3034" y="5990"/>
                </a:lnTo>
                <a:lnTo>
                  <a:pt x="4145" y="4543"/>
                </a:lnTo>
                <a:lnTo>
                  <a:pt x="5363" y="2941"/>
                </a:lnTo>
                <a:lnTo>
                  <a:pt x="6557" y="1310"/>
                </a:lnTo>
                <a:lnTo>
                  <a:pt x="6557" y="1310"/>
                </a:lnTo>
                <a:lnTo>
                  <a:pt x="10293" y="1265"/>
                </a:lnTo>
                <a:lnTo>
                  <a:pt x="12812" y="1229"/>
                </a:lnTo>
                <a:lnTo>
                  <a:pt x="15304" y="1192"/>
                </a:lnTo>
                <a:lnTo>
                  <a:pt x="20179" y="1109"/>
                </a:lnTo>
                <a:lnTo>
                  <a:pt x="24838" y="1020"/>
                </a:lnTo>
                <a:lnTo>
                  <a:pt x="29334" y="927"/>
                </a:lnTo>
                <a:lnTo>
                  <a:pt x="33586" y="828"/>
                </a:lnTo>
                <a:lnTo>
                  <a:pt x="37595" y="724"/>
                </a:lnTo>
                <a:lnTo>
                  <a:pt x="41333" y="625"/>
                </a:lnTo>
                <a:lnTo>
                  <a:pt x="44773" y="521"/>
                </a:lnTo>
                <a:lnTo>
                  <a:pt x="47887" y="427"/>
                </a:lnTo>
                <a:lnTo>
                  <a:pt x="50650" y="333"/>
                </a:lnTo>
                <a:lnTo>
                  <a:pt x="53088" y="245"/>
                </a:lnTo>
                <a:lnTo>
                  <a:pt x="55119" y="172"/>
                </a:lnTo>
                <a:lnTo>
                  <a:pt x="56067" y="141"/>
                </a:lnTo>
                <a:lnTo>
                  <a:pt x="56988" y="104"/>
                </a:lnTo>
                <a:lnTo>
                  <a:pt x="57909" y="58"/>
                </a:lnTo>
                <a:lnTo>
                  <a:pt x="58830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7"/>
          <p:cNvSpPr/>
          <p:nvPr/>
        </p:nvSpPr>
        <p:spPr>
          <a:xfrm rot="10800000">
            <a:off x="7728160" y="3483650"/>
            <a:ext cx="225726" cy="162125"/>
          </a:xfrm>
          <a:custGeom>
            <a:rect b="b" l="l" r="r" t="t"/>
            <a:pathLst>
              <a:path extrusionOk="0" h="6485" w="42172">
                <a:moveTo>
                  <a:pt x="3738" y="0"/>
                </a:moveTo>
                <a:lnTo>
                  <a:pt x="3738" y="136"/>
                </a:lnTo>
                <a:lnTo>
                  <a:pt x="3657" y="698"/>
                </a:lnTo>
                <a:lnTo>
                  <a:pt x="3521" y="1265"/>
                </a:lnTo>
                <a:lnTo>
                  <a:pt x="3332" y="1832"/>
                </a:lnTo>
                <a:lnTo>
                  <a:pt x="3088" y="2394"/>
                </a:lnTo>
                <a:lnTo>
                  <a:pt x="2790" y="2961"/>
                </a:lnTo>
                <a:lnTo>
                  <a:pt x="2438" y="3523"/>
                </a:lnTo>
                <a:lnTo>
                  <a:pt x="2032" y="4085"/>
                </a:lnTo>
                <a:lnTo>
                  <a:pt x="1598" y="4642"/>
                </a:lnTo>
                <a:lnTo>
                  <a:pt x="1246" y="5048"/>
                </a:lnTo>
                <a:lnTo>
                  <a:pt x="921" y="5412"/>
                </a:lnTo>
                <a:lnTo>
                  <a:pt x="379" y="5990"/>
                </a:lnTo>
                <a:lnTo>
                  <a:pt x="190" y="6203"/>
                </a:lnTo>
                <a:lnTo>
                  <a:pt x="54" y="6354"/>
                </a:lnTo>
                <a:lnTo>
                  <a:pt x="0" y="6453"/>
                </a:lnTo>
                <a:lnTo>
                  <a:pt x="27" y="6474"/>
                </a:lnTo>
                <a:lnTo>
                  <a:pt x="27" y="6485"/>
                </a:lnTo>
                <a:lnTo>
                  <a:pt x="54" y="6485"/>
                </a:lnTo>
                <a:lnTo>
                  <a:pt x="298" y="6365"/>
                </a:lnTo>
                <a:lnTo>
                  <a:pt x="515" y="6245"/>
                </a:lnTo>
                <a:lnTo>
                  <a:pt x="704" y="6120"/>
                </a:lnTo>
                <a:lnTo>
                  <a:pt x="840" y="5995"/>
                </a:lnTo>
                <a:lnTo>
                  <a:pt x="1219" y="5740"/>
                </a:lnTo>
                <a:lnTo>
                  <a:pt x="1598" y="5433"/>
                </a:lnTo>
                <a:lnTo>
                  <a:pt x="2032" y="5074"/>
                </a:lnTo>
                <a:lnTo>
                  <a:pt x="2492" y="4668"/>
                </a:lnTo>
                <a:lnTo>
                  <a:pt x="3034" y="4106"/>
                </a:lnTo>
                <a:lnTo>
                  <a:pt x="3494" y="3544"/>
                </a:lnTo>
                <a:lnTo>
                  <a:pt x="3927" y="2977"/>
                </a:lnTo>
                <a:lnTo>
                  <a:pt x="4280" y="2410"/>
                </a:lnTo>
                <a:lnTo>
                  <a:pt x="4550" y="1842"/>
                </a:lnTo>
                <a:lnTo>
                  <a:pt x="4794" y="1275"/>
                </a:lnTo>
                <a:lnTo>
                  <a:pt x="4930" y="703"/>
                </a:lnTo>
                <a:lnTo>
                  <a:pt x="5011" y="277"/>
                </a:lnTo>
                <a:lnTo>
                  <a:pt x="5011" y="277"/>
                </a:lnTo>
                <a:lnTo>
                  <a:pt x="6528" y="313"/>
                </a:lnTo>
                <a:lnTo>
                  <a:pt x="9670" y="380"/>
                </a:lnTo>
                <a:lnTo>
                  <a:pt x="12811" y="437"/>
                </a:lnTo>
                <a:lnTo>
                  <a:pt x="15953" y="484"/>
                </a:lnTo>
                <a:lnTo>
                  <a:pt x="19122" y="515"/>
                </a:lnTo>
                <a:lnTo>
                  <a:pt x="22264" y="536"/>
                </a:lnTo>
                <a:lnTo>
                  <a:pt x="25433" y="547"/>
                </a:lnTo>
                <a:lnTo>
                  <a:pt x="28602" y="541"/>
                </a:lnTo>
                <a:lnTo>
                  <a:pt x="31744" y="526"/>
                </a:lnTo>
                <a:lnTo>
                  <a:pt x="32936" y="515"/>
                </a:lnTo>
                <a:lnTo>
                  <a:pt x="34073" y="500"/>
                </a:lnTo>
                <a:lnTo>
                  <a:pt x="36105" y="469"/>
                </a:lnTo>
                <a:lnTo>
                  <a:pt x="37892" y="443"/>
                </a:lnTo>
                <a:lnTo>
                  <a:pt x="38678" y="432"/>
                </a:lnTo>
                <a:lnTo>
                  <a:pt x="39409" y="432"/>
                </a:lnTo>
                <a:lnTo>
                  <a:pt x="40113" y="422"/>
                </a:lnTo>
                <a:lnTo>
                  <a:pt x="40791" y="406"/>
                </a:lnTo>
                <a:lnTo>
                  <a:pt x="41495" y="375"/>
                </a:lnTo>
                <a:lnTo>
                  <a:pt x="42172" y="339"/>
                </a:lnTo>
                <a:lnTo>
                  <a:pt x="41468" y="328"/>
                </a:lnTo>
                <a:lnTo>
                  <a:pt x="40763" y="323"/>
                </a:lnTo>
                <a:lnTo>
                  <a:pt x="40059" y="328"/>
                </a:lnTo>
                <a:lnTo>
                  <a:pt x="39382" y="339"/>
                </a:lnTo>
                <a:lnTo>
                  <a:pt x="31744" y="339"/>
                </a:lnTo>
                <a:lnTo>
                  <a:pt x="28602" y="333"/>
                </a:lnTo>
                <a:lnTo>
                  <a:pt x="25487" y="323"/>
                </a:lnTo>
                <a:lnTo>
                  <a:pt x="22345" y="302"/>
                </a:lnTo>
                <a:lnTo>
                  <a:pt x="19204" y="271"/>
                </a:lnTo>
                <a:lnTo>
                  <a:pt x="16062" y="229"/>
                </a:lnTo>
                <a:lnTo>
                  <a:pt x="12947" y="177"/>
                </a:lnTo>
                <a:lnTo>
                  <a:pt x="9805" y="120"/>
                </a:lnTo>
                <a:lnTo>
                  <a:pt x="6690" y="52"/>
                </a:lnTo>
                <a:lnTo>
                  <a:pt x="4442" y="0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7"/>
          <p:cNvSpPr/>
          <p:nvPr/>
        </p:nvSpPr>
        <p:spPr>
          <a:xfrm rot="10800000">
            <a:off x="8823148" y="3663200"/>
            <a:ext cx="65825" cy="128950"/>
          </a:xfrm>
          <a:custGeom>
            <a:rect b="b" l="l" r="r" t="t"/>
            <a:pathLst>
              <a:path extrusionOk="0" h="5158" w="12298">
                <a:moveTo>
                  <a:pt x="12298" y="1"/>
                </a:moveTo>
                <a:lnTo>
                  <a:pt x="11404" y="308"/>
                </a:lnTo>
                <a:lnTo>
                  <a:pt x="10537" y="620"/>
                </a:lnTo>
                <a:lnTo>
                  <a:pt x="9697" y="937"/>
                </a:lnTo>
                <a:lnTo>
                  <a:pt x="8885" y="1255"/>
                </a:lnTo>
                <a:lnTo>
                  <a:pt x="8099" y="1572"/>
                </a:lnTo>
                <a:lnTo>
                  <a:pt x="7341" y="1895"/>
                </a:lnTo>
                <a:lnTo>
                  <a:pt x="6610" y="2218"/>
                </a:lnTo>
                <a:lnTo>
                  <a:pt x="5905" y="2545"/>
                </a:lnTo>
                <a:lnTo>
                  <a:pt x="5093" y="2863"/>
                </a:lnTo>
                <a:lnTo>
                  <a:pt x="4280" y="3186"/>
                </a:lnTo>
                <a:lnTo>
                  <a:pt x="3495" y="3508"/>
                </a:lnTo>
                <a:lnTo>
                  <a:pt x="2736" y="3836"/>
                </a:lnTo>
                <a:lnTo>
                  <a:pt x="2005" y="4164"/>
                </a:lnTo>
                <a:lnTo>
                  <a:pt x="1301" y="4492"/>
                </a:lnTo>
                <a:lnTo>
                  <a:pt x="624" y="4825"/>
                </a:lnTo>
                <a:lnTo>
                  <a:pt x="114" y="5098"/>
                </a:lnTo>
                <a:lnTo>
                  <a:pt x="976" y="4835"/>
                </a:lnTo>
                <a:lnTo>
                  <a:pt x="1951" y="4533"/>
                </a:lnTo>
                <a:lnTo>
                  <a:pt x="2899" y="4226"/>
                </a:lnTo>
                <a:lnTo>
                  <a:pt x="3793" y="3919"/>
                </a:lnTo>
                <a:lnTo>
                  <a:pt x="4687" y="3607"/>
                </a:lnTo>
                <a:lnTo>
                  <a:pt x="5526" y="3295"/>
                </a:lnTo>
                <a:lnTo>
                  <a:pt x="6339" y="2977"/>
                </a:lnTo>
                <a:lnTo>
                  <a:pt x="7124" y="2655"/>
                </a:lnTo>
                <a:lnTo>
                  <a:pt x="7883" y="2332"/>
                </a:lnTo>
                <a:lnTo>
                  <a:pt x="8614" y="2004"/>
                </a:lnTo>
                <a:lnTo>
                  <a:pt x="9291" y="1676"/>
                </a:lnTo>
                <a:lnTo>
                  <a:pt x="9968" y="1349"/>
                </a:lnTo>
                <a:lnTo>
                  <a:pt x="10591" y="1015"/>
                </a:lnTo>
                <a:lnTo>
                  <a:pt x="11187" y="677"/>
                </a:lnTo>
                <a:lnTo>
                  <a:pt x="11756" y="339"/>
                </a:lnTo>
                <a:lnTo>
                  <a:pt x="12298" y="1"/>
                </a:lnTo>
                <a:close/>
                <a:moveTo>
                  <a:pt x="114" y="5098"/>
                </a:moveTo>
                <a:lnTo>
                  <a:pt x="1" y="5132"/>
                </a:lnTo>
                <a:lnTo>
                  <a:pt x="1" y="5158"/>
                </a:lnTo>
                <a:lnTo>
                  <a:pt x="114" y="5098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7"/>
          <p:cNvSpPr/>
          <p:nvPr/>
        </p:nvSpPr>
        <p:spPr>
          <a:xfrm rot="10800000">
            <a:off x="8821697" y="3746975"/>
            <a:ext cx="156577" cy="44650"/>
          </a:xfrm>
          <a:custGeom>
            <a:rect b="b" l="l" r="r" t="t"/>
            <a:pathLst>
              <a:path extrusionOk="0" h="1786" w="29253">
                <a:moveTo>
                  <a:pt x="29252" y="1"/>
                </a:moveTo>
                <a:lnTo>
                  <a:pt x="27519" y="162"/>
                </a:lnTo>
                <a:lnTo>
                  <a:pt x="25786" y="318"/>
                </a:lnTo>
                <a:lnTo>
                  <a:pt x="24025" y="469"/>
                </a:lnTo>
                <a:lnTo>
                  <a:pt x="22264" y="620"/>
                </a:lnTo>
                <a:lnTo>
                  <a:pt x="20477" y="760"/>
                </a:lnTo>
                <a:lnTo>
                  <a:pt x="18689" y="901"/>
                </a:lnTo>
                <a:lnTo>
                  <a:pt x="16902" y="1031"/>
                </a:lnTo>
                <a:lnTo>
                  <a:pt x="15087" y="1161"/>
                </a:lnTo>
                <a:lnTo>
                  <a:pt x="13218" y="1249"/>
                </a:lnTo>
                <a:lnTo>
                  <a:pt x="11349" y="1338"/>
                </a:lnTo>
                <a:lnTo>
                  <a:pt x="9480" y="1416"/>
                </a:lnTo>
                <a:lnTo>
                  <a:pt x="7584" y="1494"/>
                </a:lnTo>
                <a:lnTo>
                  <a:pt x="5688" y="1562"/>
                </a:lnTo>
                <a:lnTo>
                  <a:pt x="3792" y="1629"/>
                </a:lnTo>
                <a:lnTo>
                  <a:pt x="1896" y="1687"/>
                </a:lnTo>
                <a:lnTo>
                  <a:pt x="0" y="1744"/>
                </a:lnTo>
                <a:lnTo>
                  <a:pt x="975" y="1759"/>
                </a:lnTo>
                <a:lnTo>
                  <a:pt x="1950" y="1775"/>
                </a:lnTo>
                <a:lnTo>
                  <a:pt x="2926" y="1785"/>
                </a:lnTo>
                <a:lnTo>
                  <a:pt x="4903" y="1785"/>
                </a:lnTo>
                <a:lnTo>
                  <a:pt x="5878" y="1775"/>
                </a:lnTo>
                <a:lnTo>
                  <a:pt x="6853" y="1765"/>
                </a:lnTo>
                <a:lnTo>
                  <a:pt x="7828" y="1744"/>
                </a:lnTo>
                <a:lnTo>
                  <a:pt x="8803" y="1723"/>
                </a:lnTo>
                <a:lnTo>
                  <a:pt x="9778" y="1692"/>
                </a:lnTo>
                <a:lnTo>
                  <a:pt x="10726" y="1655"/>
                </a:lnTo>
                <a:lnTo>
                  <a:pt x="11701" y="1619"/>
                </a:lnTo>
                <a:lnTo>
                  <a:pt x="12649" y="1572"/>
                </a:lnTo>
                <a:lnTo>
                  <a:pt x="13597" y="1520"/>
                </a:lnTo>
                <a:lnTo>
                  <a:pt x="14545" y="1463"/>
                </a:lnTo>
                <a:lnTo>
                  <a:pt x="15466" y="1406"/>
                </a:lnTo>
                <a:lnTo>
                  <a:pt x="16414" y="1354"/>
                </a:lnTo>
                <a:lnTo>
                  <a:pt x="17362" y="1296"/>
                </a:lnTo>
                <a:lnTo>
                  <a:pt x="18283" y="1234"/>
                </a:lnTo>
                <a:lnTo>
                  <a:pt x="19204" y="1166"/>
                </a:lnTo>
                <a:lnTo>
                  <a:pt x="20125" y="1099"/>
                </a:lnTo>
                <a:lnTo>
                  <a:pt x="21019" y="1020"/>
                </a:lnTo>
                <a:lnTo>
                  <a:pt x="21912" y="937"/>
                </a:lnTo>
                <a:lnTo>
                  <a:pt x="22779" y="854"/>
                </a:lnTo>
                <a:lnTo>
                  <a:pt x="23646" y="766"/>
                </a:lnTo>
                <a:lnTo>
                  <a:pt x="24485" y="667"/>
                </a:lnTo>
                <a:lnTo>
                  <a:pt x="25325" y="568"/>
                </a:lnTo>
                <a:lnTo>
                  <a:pt x="26138" y="464"/>
                </a:lnTo>
                <a:lnTo>
                  <a:pt x="26950" y="354"/>
                </a:lnTo>
                <a:lnTo>
                  <a:pt x="27736" y="240"/>
                </a:lnTo>
                <a:lnTo>
                  <a:pt x="28494" y="120"/>
                </a:lnTo>
                <a:lnTo>
                  <a:pt x="29252" y="1"/>
                </a:lnTo>
                <a:close/>
              </a:path>
            </a:pathLst>
          </a:cu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7"/>
          <p:cNvSpPr/>
          <p:nvPr/>
        </p:nvSpPr>
        <p:spPr>
          <a:xfrm>
            <a:off x="7864900" y="71483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2" name="Google Shape;272;p27"/>
          <p:cNvSpPr/>
          <p:nvPr/>
        </p:nvSpPr>
        <p:spPr>
          <a:xfrm>
            <a:off x="-466299" y="4405940"/>
            <a:ext cx="1290077" cy="129001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7">
    <p:bg>
      <p:bgPr>
        <a:solidFill>
          <a:schemeClr val="lt2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8"/>
          <p:cNvSpPr/>
          <p:nvPr/>
        </p:nvSpPr>
        <p:spPr>
          <a:xfrm flipH="1" rot="-899980">
            <a:off x="-2715468" y="2166453"/>
            <a:ext cx="6215842" cy="604307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5" name="Google Shape;275;p28"/>
          <p:cNvSpPr/>
          <p:nvPr/>
        </p:nvSpPr>
        <p:spPr>
          <a:xfrm flipH="1">
            <a:off x="7765015" y="276526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6" name="Google Shape;276;p28"/>
          <p:cNvSpPr/>
          <p:nvPr/>
        </p:nvSpPr>
        <p:spPr>
          <a:xfrm flipH="1">
            <a:off x="1604119" y="4603492"/>
            <a:ext cx="392072" cy="39205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7" name="Google Shape;277;p28"/>
          <p:cNvSpPr/>
          <p:nvPr/>
        </p:nvSpPr>
        <p:spPr>
          <a:xfrm flipH="1">
            <a:off x="849865" y="804301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8" name="Google Shape;278;p28"/>
          <p:cNvSpPr/>
          <p:nvPr/>
        </p:nvSpPr>
        <p:spPr>
          <a:xfrm flipH="1">
            <a:off x="8082775" y="4074925"/>
            <a:ext cx="1449274" cy="144919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9" name="Google Shape;279;p28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1">
    <p:bg>
      <p:bgPr>
        <a:solidFill>
          <a:schemeClr val="dk1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9"/>
          <p:cNvSpPr/>
          <p:nvPr/>
        </p:nvSpPr>
        <p:spPr>
          <a:xfrm rot="-6545385">
            <a:off x="5884704" y="-3110292"/>
            <a:ext cx="6215951" cy="6043185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2" name="Google Shape;282;p29"/>
          <p:cNvSpPr/>
          <p:nvPr/>
        </p:nvSpPr>
        <p:spPr>
          <a:xfrm>
            <a:off x="4462026" y="4603492"/>
            <a:ext cx="392072" cy="39205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3" name="Google Shape;283;p29"/>
          <p:cNvSpPr/>
          <p:nvPr/>
        </p:nvSpPr>
        <p:spPr>
          <a:xfrm>
            <a:off x="8160513" y="4340026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4" name="Google Shape;284;p29"/>
          <p:cNvSpPr/>
          <p:nvPr/>
        </p:nvSpPr>
        <p:spPr>
          <a:xfrm>
            <a:off x="-762688" y="4023872"/>
            <a:ext cx="2084791" cy="208470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5" name="Google Shape;285;p29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bg>
      <p:bgPr>
        <a:solidFill>
          <a:schemeClr val="dk1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/>
          <p:nvPr/>
        </p:nvSpPr>
        <p:spPr>
          <a:xfrm rot="-6545385">
            <a:off x="5884704" y="-3110292"/>
            <a:ext cx="6215951" cy="6043185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8" name="Google Shape;288;p30"/>
          <p:cNvSpPr/>
          <p:nvPr/>
        </p:nvSpPr>
        <p:spPr>
          <a:xfrm>
            <a:off x="8160513" y="4340026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9" name="Google Shape;289;p30"/>
          <p:cNvSpPr/>
          <p:nvPr/>
        </p:nvSpPr>
        <p:spPr>
          <a:xfrm>
            <a:off x="-762688" y="4023872"/>
            <a:ext cx="2084791" cy="208470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0000" y="1017725"/>
            <a:ext cx="7704000" cy="35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100">
                <a:solidFill>
                  <a:schemeClr val="lt1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4"/>
          <p:cNvSpPr/>
          <p:nvPr/>
        </p:nvSpPr>
        <p:spPr>
          <a:xfrm>
            <a:off x="143849" y="3354024"/>
            <a:ext cx="529830" cy="529799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/>
          <p:nvPr/>
        </p:nvSpPr>
        <p:spPr>
          <a:xfrm rot="10800000">
            <a:off x="-1310533" y="-1203999"/>
            <a:ext cx="3421033" cy="33259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8300451" y="4336828"/>
            <a:ext cx="1329696" cy="1329634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noFill/>
          <a:ln cap="flat" cmpd="sng" w="28575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07">
          <p15:clr>
            <a:srgbClr val="FA7B17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bg>
      <p:bgPr>
        <a:solidFill>
          <a:schemeClr val="lt2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/>
          <p:nvPr/>
        </p:nvSpPr>
        <p:spPr>
          <a:xfrm flipH="1" rot="-899980">
            <a:off x="-2715468" y="2166453"/>
            <a:ext cx="6215842" cy="604307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2" name="Google Shape;292;p31"/>
          <p:cNvSpPr/>
          <p:nvPr/>
        </p:nvSpPr>
        <p:spPr>
          <a:xfrm flipH="1">
            <a:off x="7765015" y="276526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3" name="Google Shape;293;p31"/>
          <p:cNvSpPr/>
          <p:nvPr/>
        </p:nvSpPr>
        <p:spPr>
          <a:xfrm flipH="1">
            <a:off x="1604119" y="4603492"/>
            <a:ext cx="392072" cy="39205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4" name="Google Shape;294;p31"/>
          <p:cNvSpPr/>
          <p:nvPr/>
        </p:nvSpPr>
        <p:spPr>
          <a:xfrm flipH="1">
            <a:off x="849865" y="804301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5" name="Google Shape;295;p31"/>
          <p:cNvSpPr/>
          <p:nvPr/>
        </p:nvSpPr>
        <p:spPr>
          <a:xfrm flipH="1">
            <a:off x="8082775" y="4074925"/>
            <a:ext cx="1449274" cy="1449191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idx="1" type="subTitle"/>
          </p:nvPr>
        </p:nvSpPr>
        <p:spPr>
          <a:xfrm>
            <a:off x="1290775" y="2633325"/>
            <a:ext cx="2907600" cy="38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2" type="subTitle"/>
          </p:nvPr>
        </p:nvSpPr>
        <p:spPr>
          <a:xfrm>
            <a:off x="4945650" y="2633325"/>
            <a:ext cx="2907600" cy="38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b="1" sz="2400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3" type="subTitle"/>
          </p:nvPr>
        </p:nvSpPr>
        <p:spPr>
          <a:xfrm>
            <a:off x="1172100" y="3020625"/>
            <a:ext cx="3144900" cy="11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4" type="subTitle"/>
          </p:nvPr>
        </p:nvSpPr>
        <p:spPr>
          <a:xfrm>
            <a:off x="4827000" y="3020625"/>
            <a:ext cx="3144900" cy="11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/>
          <p:nvPr/>
        </p:nvSpPr>
        <p:spPr>
          <a:xfrm rot="10800000">
            <a:off x="-1310533" y="-1203999"/>
            <a:ext cx="3421033" cy="3325949"/>
          </a:xfrm>
          <a:custGeom>
            <a:rect b="b" l="l" r="r" t="t"/>
            <a:pathLst>
              <a:path extrusionOk="0" h="82026" w="84371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5" name="Google Shape;35;p5"/>
          <p:cNvSpPr/>
          <p:nvPr/>
        </p:nvSpPr>
        <p:spPr>
          <a:xfrm rot="10800000">
            <a:off x="8633466" y="3119600"/>
            <a:ext cx="674715" cy="2148525"/>
          </a:xfrm>
          <a:custGeom>
            <a:rect b="b" l="l" r="r" t="t"/>
            <a:pathLst>
              <a:path extrusionOk="0" h="85941" w="126056">
                <a:moveTo>
                  <a:pt x="19664" y="1"/>
                </a:moveTo>
                <a:lnTo>
                  <a:pt x="18798" y="105"/>
                </a:lnTo>
                <a:lnTo>
                  <a:pt x="17958" y="214"/>
                </a:lnTo>
                <a:lnTo>
                  <a:pt x="17118" y="334"/>
                </a:lnTo>
                <a:lnTo>
                  <a:pt x="16306" y="454"/>
                </a:lnTo>
                <a:lnTo>
                  <a:pt x="15520" y="584"/>
                </a:lnTo>
                <a:lnTo>
                  <a:pt x="14735" y="719"/>
                </a:lnTo>
                <a:lnTo>
                  <a:pt x="14003" y="860"/>
                </a:lnTo>
                <a:lnTo>
                  <a:pt x="13272" y="1005"/>
                </a:lnTo>
                <a:lnTo>
                  <a:pt x="12541" y="1151"/>
                </a:lnTo>
                <a:lnTo>
                  <a:pt x="11864" y="1307"/>
                </a:lnTo>
                <a:lnTo>
                  <a:pt x="11187" y="1468"/>
                </a:lnTo>
                <a:lnTo>
                  <a:pt x="10537" y="1630"/>
                </a:lnTo>
                <a:lnTo>
                  <a:pt x="9887" y="1801"/>
                </a:lnTo>
                <a:lnTo>
                  <a:pt x="9291" y="1973"/>
                </a:lnTo>
                <a:lnTo>
                  <a:pt x="8695" y="2150"/>
                </a:lnTo>
                <a:lnTo>
                  <a:pt x="8099" y="2332"/>
                </a:lnTo>
                <a:lnTo>
                  <a:pt x="7557" y="2520"/>
                </a:lnTo>
                <a:lnTo>
                  <a:pt x="7015" y="2707"/>
                </a:lnTo>
                <a:lnTo>
                  <a:pt x="6501" y="2900"/>
                </a:lnTo>
                <a:lnTo>
                  <a:pt x="6013" y="3097"/>
                </a:lnTo>
                <a:lnTo>
                  <a:pt x="5526" y="3295"/>
                </a:lnTo>
                <a:lnTo>
                  <a:pt x="5065" y="3498"/>
                </a:lnTo>
                <a:lnTo>
                  <a:pt x="4632" y="3701"/>
                </a:lnTo>
                <a:lnTo>
                  <a:pt x="4226" y="3909"/>
                </a:lnTo>
                <a:lnTo>
                  <a:pt x="3819" y="4117"/>
                </a:lnTo>
                <a:lnTo>
                  <a:pt x="3440" y="4331"/>
                </a:lnTo>
                <a:lnTo>
                  <a:pt x="3088" y="4549"/>
                </a:lnTo>
                <a:lnTo>
                  <a:pt x="2736" y="4763"/>
                </a:lnTo>
                <a:lnTo>
                  <a:pt x="2438" y="4981"/>
                </a:lnTo>
                <a:lnTo>
                  <a:pt x="2140" y="5205"/>
                </a:lnTo>
                <a:lnTo>
                  <a:pt x="1842" y="5423"/>
                </a:lnTo>
                <a:lnTo>
                  <a:pt x="1598" y="5647"/>
                </a:lnTo>
                <a:lnTo>
                  <a:pt x="1355" y="5876"/>
                </a:lnTo>
                <a:lnTo>
                  <a:pt x="1138" y="6100"/>
                </a:lnTo>
                <a:lnTo>
                  <a:pt x="921" y="6329"/>
                </a:lnTo>
                <a:lnTo>
                  <a:pt x="732" y="6558"/>
                </a:lnTo>
                <a:lnTo>
                  <a:pt x="569" y="6782"/>
                </a:lnTo>
                <a:lnTo>
                  <a:pt x="434" y="7011"/>
                </a:lnTo>
                <a:lnTo>
                  <a:pt x="325" y="7245"/>
                </a:lnTo>
                <a:lnTo>
                  <a:pt x="217" y="7474"/>
                </a:lnTo>
                <a:lnTo>
                  <a:pt x="136" y="7703"/>
                </a:lnTo>
                <a:lnTo>
                  <a:pt x="55" y="7932"/>
                </a:lnTo>
                <a:lnTo>
                  <a:pt x="27" y="8161"/>
                </a:lnTo>
                <a:lnTo>
                  <a:pt x="0" y="8390"/>
                </a:lnTo>
                <a:lnTo>
                  <a:pt x="0" y="8619"/>
                </a:lnTo>
                <a:lnTo>
                  <a:pt x="0" y="8843"/>
                </a:lnTo>
                <a:lnTo>
                  <a:pt x="55" y="9072"/>
                </a:lnTo>
                <a:lnTo>
                  <a:pt x="109" y="9295"/>
                </a:lnTo>
                <a:lnTo>
                  <a:pt x="190" y="9519"/>
                </a:lnTo>
                <a:lnTo>
                  <a:pt x="271" y="9743"/>
                </a:lnTo>
                <a:lnTo>
                  <a:pt x="380" y="9961"/>
                </a:lnTo>
                <a:lnTo>
                  <a:pt x="515" y="10180"/>
                </a:lnTo>
                <a:lnTo>
                  <a:pt x="678" y="10399"/>
                </a:lnTo>
                <a:lnTo>
                  <a:pt x="840" y="10612"/>
                </a:lnTo>
                <a:lnTo>
                  <a:pt x="1030" y="10825"/>
                </a:lnTo>
                <a:lnTo>
                  <a:pt x="1246" y="11039"/>
                </a:lnTo>
                <a:lnTo>
                  <a:pt x="1490" y="11247"/>
                </a:lnTo>
                <a:lnTo>
                  <a:pt x="1734" y="11450"/>
                </a:lnTo>
                <a:lnTo>
                  <a:pt x="2005" y="11653"/>
                </a:lnTo>
                <a:lnTo>
                  <a:pt x="2303" y="11851"/>
                </a:lnTo>
                <a:lnTo>
                  <a:pt x="2628" y="12048"/>
                </a:lnTo>
                <a:lnTo>
                  <a:pt x="2953" y="12241"/>
                </a:lnTo>
                <a:lnTo>
                  <a:pt x="3305" y="12428"/>
                </a:lnTo>
                <a:lnTo>
                  <a:pt x="3684" y="12616"/>
                </a:lnTo>
                <a:lnTo>
                  <a:pt x="4442" y="12985"/>
                </a:lnTo>
                <a:lnTo>
                  <a:pt x="5255" y="13349"/>
                </a:lnTo>
                <a:lnTo>
                  <a:pt x="6095" y="13708"/>
                </a:lnTo>
                <a:lnTo>
                  <a:pt x="6961" y="14073"/>
                </a:lnTo>
                <a:lnTo>
                  <a:pt x="7828" y="14432"/>
                </a:lnTo>
                <a:lnTo>
                  <a:pt x="8722" y="14791"/>
                </a:lnTo>
                <a:lnTo>
                  <a:pt x="10537" y="15504"/>
                </a:lnTo>
                <a:lnTo>
                  <a:pt x="12405" y="16217"/>
                </a:lnTo>
                <a:lnTo>
                  <a:pt x="14274" y="16930"/>
                </a:lnTo>
                <a:lnTo>
                  <a:pt x="16116" y="17637"/>
                </a:lnTo>
                <a:lnTo>
                  <a:pt x="17904" y="18350"/>
                </a:lnTo>
                <a:lnTo>
                  <a:pt x="18770" y="18709"/>
                </a:lnTo>
                <a:lnTo>
                  <a:pt x="19637" y="19069"/>
                </a:lnTo>
                <a:lnTo>
                  <a:pt x="20477" y="19428"/>
                </a:lnTo>
                <a:lnTo>
                  <a:pt x="21289" y="19787"/>
                </a:lnTo>
                <a:lnTo>
                  <a:pt x="22048" y="20151"/>
                </a:lnTo>
                <a:lnTo>
                  <a:pt x="22806" y="20515"/>
                </a:lnTo>
                <a:lnTo>
                  <a:pt x="23510" y="20880"/>
                </a:lnTo>
                <a:lnTo>
                  <a:pt x="24188" y="21249"/>
                </a:lnTo>
                <a:lnTo>
                  <a:pt x="24811" y="21619"/>
                </a:lnTo>
                <a:lnTo>
                  <a:pt x="25406" y="21988"/>
                </a:lnTo>
                <a:lnTo>
                  <a:pt x="25948" y="22363"/>
                </a:lnTo>
                <a:lnTo>
                  <a:pt x="26436" y="22743"/>
                </a:lnTo>
                <a:lnTo>
                  <a:pt x="26869" y="23123"/>
                </a:lnTo>
                <a:lnTo>
                  <a:pt x="27221" y="23508"/>
                </a:lnTo>
                <a:lnTo>
                  <a:pt x="27546" y="23893"/>
                </a:lnTo>
                <a:lnTo>
                  <a:pt x="27682" y="24090"/>
                </a:lnTo>
                <a:lnTo>
                  <a:pt x="27790" y="24283"/>
                </a:lnTo>
                <a:lnTo>
                  <a:pt x="27952" y="24585"/>
                </a:lnTo>
                <a:lnTo>
                  <a:pt x="28034" y="24892"/>
                </a:lnTo>
                <a:lnTo>
                  <a:pt x="28115" y="25194"/>
                </a:lnTo>
                <a:lnTo>
                  <a:pt x="28142" y="25496"/>
                </a:lnTo>
                <a:lnTo>
                  <a:pt x="28142" y="25797"/>
                </a:lnTo>
                <a:lnTo>
                  <a:pt x="28115" y="26104"/>
                </a:lnTo>
                <a:lnTo>
                  <a:pt x="28088" y="26406"/>
                </a:lnTo>
                <a:lnTo>
                  <a:pt x="28007" y="26713"/>
                </a:lnTo>
                <a:lnTo>
                  <a:pt x="27817" y="27322"/>
                </a:lnTo>
                <a:lnTo>
                  <a:pt x="27600" y="27931"/>
                </a:lnTo>
                <a:lnTo>
                  <a:pt x="27113" y="29144"/>
                </a:lnTo>
                <a:lnTo>
                  <a:pt x="26869" y="29752"/>
                </a:lnTo>
                <a:lnTo>
                  <a:pt x="26788" y="30054"/>
                </a:lnTo>
                <a:lnTo>
                  <a:pt x="26706" y="30361"/>
                </a:lnTo>
                <a:lnTo>
                  <a:pt x="26652" y="30663"/>
                </a:lnTo>
                <a:lnTo>
                  <a:pt x="26625" y="30965"/>
                </a:lnTo>
                <a:lnTo>
                  <a:pt x="26598" y="31267"/>
                </a:lnTo>
                <a:lnTo>
                  <a:pt x="26625" y="31563"/>
                </a:lnTo>
                <a:lnTo>
                  <a:pt x="26652" y="31865"/>
                </a:lnTo>
                <a:lnTo>
                  <a:pt x="26734" y="32167"/>
                </a:lnTo>
                <a:lnTo>
                  <a:pt x="26869" y="32464"/>
                </a:lnTo>
                <a:lnTo>
                  <a:pt x="27032" y="32766"/>
                </a:lnTo>
                <a:lnTo>
                  <a:pt x="27221" y="33062"/>
                </a:lnTo>
                <a:lnTo>
                  <a:pt x="27465" y="33359"/>
                </a:lnTo>
                <a:lnTo>
                  <a:pt x="27763" y="33650"/>
                </a:lnTo>
                <a:lnTo>
                  <a:pt x="28115" y="33947"/>
                </a:lnTo>
                <a:lnTo>
                  <a:pt x="28386" y="34145"/>
                </a:lnTo>
                <a:lnTo>
                  <a:pt x="28657" y="34342"/>
                </a:lnTo>
                <a:lnTo>
                  <a:pt x="28982" y="34535"/>
                </a:lnTo>
                <a:lnTo>
                  <a:pt x="29307" y="34733"/>
                </a:lnTo>
                <a:lnTo>
                  <a:pt x="29659" y="34925"/>
                </a:lnTo>
                <a:lnTo>
                  <a:pt x="30011" y="35118"/>
                </a:lnTo>
                <a:lnTo>
                  <a:pt x="30417" y="35305"/>
                </a:lnTo>
                <a:lnTo>
                  <a:pt x="30823" y="35498"/>
                </a:lnTo>
                <a:lnTo>
                  <a:pt x="31230" y="35685"/>
                </a:lnTo>
                <a:lnTo>
                  <a:pt x="31690" y="35872"/>
                </a:lnTo>
                <a:lnTo>
                  <a:pt x="32611" y="36242"/>
                </a:lnTo>
                <a:lnTo>
                  <a:pt x="33586" y="36611"/>
                </a:lnTo>
                <a:lnTo>
                  <a:pt x="34615" y="36976"/>
                </a:lnTo>
                <a:lnTo>
                  <a:pt x="35672" y="37340"/>
                </a:lnTo>
                <a:lnTo>
                  <a:pt x="36755" y="37699"/>
                </a:lnTo>
                <a:lnTo>
                  <a:pt x="37893" y="38058"/>
                </a:lnTo>
                <a:lnTo>
                  <a:pt x="39030" y="38412"/>
                </a:lnTo>
                <a:lnTo>
                  <a:pt x="41333" y="39125"/>
                </a:lnTo>
                <a:lnTo>
                  <a:pt x="43635" y="39833"/>
                </a:lnTo>
                <a:lnTo>
                  <a:pt x="44772" y="40187"/>
                </a:lnTo>
                <a:lnTo>
                  <a:pt x="45883" y="40546"/>
                </a:lnTo>
                <a:lnTo>
                  <a:pt x="46939" y="40900"/>
                </a:lnTo>
                <a:lnTo>
                  <a:pt x="47996" y="41259"/>
                </a:lnTo>
                <a:lnTo>
                  <a:pt x="48998" y="41618"/>
                </a:lnTo>
                <a:lnTo>
                  <a:pt x="49919" y="41982"/>
                </a:lnTo>
                <a:lnTo>
                  <a:pt x="50812" y="42346"/>
                </a:lnTo>
                <a:lnTo>
                  <a:pt x="51246" y="42534"/>
                </a:lnTo>
                <a:lnTo>
                  <a:pt x="51625" y="42716"/>
                </a:lnTo>
                <a:lnTo>
                  <a:pt x="52031" y="42903"/>
                </a:lnTo>
                <a:lnTo>
                  <a:pt x="52383" y="43085"/>
                </a:lnTo>
                <a:lnTo>
                  <a:pt x="52735" y="43273"/>
                </a:lnTo>
                <a:lnTo>
                  <a:pt x="53060" y="43465"/>
                </a:lnTo>
                <a:lnTo>
                  <a:pt x="53358" y="43653"/>
                </a:lnTo>
                <a:lnTo>
                  <a:pt x="53629" y="43840"/>
                </a:lnTo>
                <a:lnTo>
                  <a:pt x="53900" y="44032"/>
                </a:lnTo>
                <a:lnTo>
                  <a:pt x="54144" y="44225"/>
                </a:lnTo>
                <a:lnTo>
                  <a:pt x="54334" y="44418"/>
                </a:lnTo>
                <a:lnTo>
                  <a:pt x="54523" y="44615"/>
                </a:lnTo>
                <a:lnTo>
                  <a:pt x="54686" y="44813"/>
                </a:lnTo>
                <a:lnTo>
                  <a:pt x="54821" y="45011"/>
                </a:lnTo>
                <a:lnTo>
                  <a:pt x="54902" y="45209"/>
                </a:lnTo>
                <a:lnTo>
                  <a:pt x="54984" y="45412"/>
                </a:lnTo>
                <a:lnTo>
                  <a:pt x="55011" y="45609"/>
                </a:lnTo>
                <a:lnTo>
                  <a:pt x="55038" y="45817"/>
                </a:lnTo>
                <a:lnTo>
                  <a:pt x="55011" y="46046"/>
                </a:lnTo>
                <a:lnTo>
                  <a:pt x="54956" y="46270"/>
                </a:lnTo>
                <a:lnTo>
                  <a:pt x="54848" y="46499"/>
                </a:lnTo>
                <a:lnTo>
                  <a:pt x="54713" y="46728"/>
                </a:lnTo>
                <a:lnTo>
                  <a:pt x="54550" y="46952"/>
                </a:lnTo>
                <a:lnTo>
                  <a:pt x="54361" y="47176"/>
                </a:lnTo>
                <a:lnTo>
                  <a:pt x="54144" y="47405"/>
                </a:lnTo>
                <a:lnTo>
                  <a:pt x="53900" y="47628"/>
                </a:lnTo>
                <a:lnTo>
                  <a:pt x="53656" y="47852"/>
                </a:lnTo>
                <a:lnTo>
                  <a:pt x="53358" y="48076"/>
                </a:lnTo>
                <a:lnTo>
                  <a:pt x="52763" y="48524"/>
                </a:lnTo>
                <a:lnTo>
                  <a:pt x="52140" y="48971"/>
                </a:lnTo>
                <a:lnTo>
                  <a:pt x="51490" y="49413"/>
                </a:lnTo>
                <a:lnTo>
                  <a:pt x="50840" y="49861"/>
                </a:lnTo>
                <a:lnTo>
                  <a:pt x="50244" y="50309"/>
                </a:lnTo>
                <a:lnTo>
                  <a:pt x="49946" y="50532"/>
                </a:lnTo>
                <a:lnTo>
                  <a:pt x="49675" y="50756"/>
                </a:lnTo>
                <a:lnTo>
                  <a:pt x="49431" y="50980"/>
                </a:lnTo>
                <a:lnTo>
                  <a:pt x="49187" y="51204"/>
                </a:lnTo>
                <a:lnTo>
                  <a:pt x="48998" y="51427"/>
                </a:lnTo>
                <a:lnTo>
                  <a:pt x="48808" y="51656"/>
                </a:lnTo>
                <a:lnTo>
                  <a:pt x="48673" y="51880"/>
                </a:lnTo>
                <a:lnTo>
                  <a:pt x="48537" y="52109"/>
                </a:lnTo>
                <a:lnTo>
                  <a:pt x="48456" y="52333"/>
                </a:lnTo>
                <a:lnTo>
                  <a:pt x="48402" y="52562"/>
                </a:lnTo>
                <a:lnTo>
                  <a:pt x="48402" y="52791"/>
                </a:lnTo>
                <a:lnTo>
                  <a:pt x="48456" y="53020"/>
                </a:lnTo>
                <a:lnTo>
                  <a:pt x="48483" y="53160"/>
                </a:lnTo>
                <a:lnTo>
                  <a:pt x="48564" y="53301"/>
                </a:lnTo>
                <a:lnTo>
                  <a:pt x="48727" y="53577"/>
                </a:lnTo>
                <a:lnTo>
                  <a:pt x="48944" y="53847"/>
                </a:lnTo>
                <a:lnTo>
                  <a:pt x="49241" y="54118"/>
                </a:lnTo>
                <a:lnTo>
                  <a:pt x="49594" y="54383"/>
                </a:lnTo>
                <a:lnTo>
                  <a:pt x="49973" y="54644"/>
                </a:lnTo>
                <a:lnTo>
                  <a:pt x="50406" y="54904"/>
                </a:lnTo>
                <a:lnTo>
                  <a:pt x="50894" y="55164"/>
                </a:lnTo>
                <a:lnTo>
                  <a:pt x="51435" y="55419"/>
                </a:lnTo>
                <a:lnTo>
                  <a:pt x="52004" y="55674"/>
                </a:lnTo>
                <a:lnTo>
                  <a:pt x="52627" y="55924"/>
                </a:lnTo>
                <a:lnTo>
                  <a:pt x="53250" y="56174"/>
                </a:lnTo>
                <a:lnTo>
                  <a:pt x="53927" y="56418"/>
                </a:lnTo>
                <a:lnTo>
                  <a:pt x="54631" y="56668"/>
                </a:lnTo>
                <a:lnTo>
                  <a:pt x="55363" y="56912"/>
                </a:lnTo>
                <a:lnTo>
                  <a:pt x="56094" y="57152"/>
                </a:lnTo>
                <a:lnTo>
                  <a:pt x="56880" y="57396"/>
                </a:lnTo>
                <a:lnTo>
                  <a:pt x="57665" y="57636"/>
                </a:lnTo>
                <a:lnTo>
                  <a:pt x="59263" y="58120"/>
                </a:lnTo>
                <a:lnTo>
                  <a:pt x="62567" y="59077"/>
                </a:lnTo>
                <a:lnTo>
                  <a:pt x="64193" y="59556"/>
                </a:lnTo>
                <a:lnTo>
                  <a:pt x="65791" y="60040"/>
                </a:lnTo>
                <a:lnTo>
                  <a:pt x="66576" y="60280"/>
                </a:lnTo>
                <a:lnTo>
                  <a:pt x="67334" y="60524"/>
                </a:lnTo>
                <a:lnTo>
                  <a:pt x="68066" y="60769"/>
                </a:lnTo>
                <a:lnTo>
                  <a:pt x="68770" y="61013"/>
                </a:lnTo>
                <a:lnTo>
                  <a:pt x="69826" y="61393"/>
                </a:lnTo>
                <a:lnTo>
                  <a:pt x="70801" y="61778"/>
                </a:lnTo>
                <a:lnTo>
                  <a:pt x="71749" y="62169"/>
                </a:lnTo>
                <a:lnTo>
                  <a:pt x="72616" y="62559"/>
                </a:lnTo>
                <a:lnTo>
                  <a:pt x="73429" y="62954"/>
                </a:lnTo>
                <a:lnTo>
                  <a:pt x="74214" y="63355"/>
                </a:lnTo>
                <a:lnTo>
                  <a:pt x="74945" y="63756"/>
                </a:lnTo>
                <a:lnTo>
                  <a:pt x="75623" y="64162"/>
                </a:lnTo>
                <a:lnTo>
                  <a:pt x="76273" y="64573"/>
                </a:lnTo>
                <a:lnTo>
                  <a:pt x="76868" y="64984"/>
                </a:lnTo>
                <a:lnTo>
                  <a:pt x="77437" y="65400"/>
                </a:lnTo>
                <a:lnTo>
                  <a:pt x="77952" y="65817"/>
                </a:lnTo>
                <a:lnTo>
                  <a:pt x="78439" y="66233"/>
                </a:lnTo>
                <a:lnTo>
                  <a:pt x="78927" y="66654"/>
                </a:lnTo>
                <a:lnTo>
                  <a:pt x="79360" y="67076"/>
                </a:lnTo>
                <a:lnTo>
                  <a:pt x="79767" y="67503"/>
                </a:lnTo>
                <a:lnTo>
                  <a:pt x="80173" y="67924"/>
                </a:lnTo>
                <a:lnTo>
                  <a:pt x="80552" y="68351"/>
                </a:lnTo>
                <a:lnTo>
                  <a:pt x="81256" y="69210"/>
                </a:lnTo>
                <a:lnTo>
                  <a:pt x="81906" y="70068"/>
                </a:lnTo>
                <a:lnTo>
                  <a:pt x="82529" y="70932"/>
                </a:lnTo>
                <a:lnTo>
                  <a:pt x="83152" y="71791"/>
                </a:lnTo>
                <a:lnTo>
                  <a:pt x="83802" y="72650"/>
                </a:lnTo>
                <a:lnTo>
                  <a:pt x="84479" y="73508"/>
                </a:lnTo>
                <a:lnTo>
                  <a:pt x="84832" y="73935"/>
                </a:lnTo>
                <a:lnTo>
                  <a:pt x="85184" y="74362"/>
                </a:lnTo>
                <a:lnTo>
                  <a:pt x="85590" y="74783"/>
                </a:lnTo>
                <a:lnTo>
                  <a:pt x="85996" y="75210"/>
                </a:lnTo>
                <a:lnTo>
                  <a:pt x="86457" y="75637"/>
                </a:lnTo>
                <a:lnTo>
                  <a:pt x="86944" y="76069"/>
                </a:lnTo>
                <a:lnTo>
                  <a:pt x="87486" y="76495"/>
                </a:lnTo>
                <a:lnTo>
                  <a:pt x="88028" y="76922"/>
                </a:lnTo>
                <a:lnTo>
                  <a:pt x="88624" y="77349"/>
                </a:lnTo>
                <a:lnTo>
                  <a:pt x="89274" y="77770"/>
                </a:lnTo>
                <a:lnTo>
                  <a:pt x="89951" y="78192"/>
                </a:lnTo>
                <a:lnTo>
                  <a:pt x="90655" y="78608"/>
                </a:lnTo>
                <a:lnTo>
                  <a:pt x="91413" y="79025"/>
                </a:lnTo>
                <a:lnTo>
                  <a:pt x="92226" y="79436"/>
                </a:lnTo>
                <a:lnTo>
                  <a:pt x="93065" y="79836"/>
                </a:lnTo>
                <a:lnTo>
                  <a:pt x="93959" y="80237"/>
                </a:lnTo>
                <a:lnTo>
                  <a:pt x="94907" y="80633"/>
                </a:lnTo>
                <a:lnTo>
                  <a:pt x="95882" y="81023"/>
                </a:lnTo>
                <a:lnTo>
                  <a:pt x="96939" y="81403"/>
                </a:lnTo>
                <a:lnTo>
                  <a:pt x="98022" y="81777"/>
                </a:lnTo>
                <a:lnTo>
                  <a:pt x="98591" y="81965"/>
                </a:lnTo>
                <a:lnTo>
                  <a:pt x="99160" y="82147"/>
                </a:lnTo>
                <a:lnTo>
                  <a:pt x="99756" y="82324"/>
                </a:lnTo>
                <a:lnTo>
                  <a:pt x="100351" y="82501"/>
                </a:lnTo>
                <a:lnTo>
                  <a:pt x="100974" y="82678"/>
                </a:lnTo>
                <a:lnTo>
                  <a:pt x="101597" y="82850"/>
                </a:lnTo>
                <a:lnTo>
                  <a:pt x="102247" y="83021"/>
                </a:lnTo>
                <a:lnTo>
                  <a:pt x="102897" y="83193"/>
                </a:lnTo>
                <a:lnTo>
                  <a:pt x="103575" y="83354"/>
                </a:lnTo>
                <a:lnTo>
                  <a:pt x="104279" y="83521"/>
                </a:lnTo>
                <a:lnTo>
                  <a:pt x="104983" y="83682"/>
                </a:lnTo>
                <a:lnTo>
                  <a:pt x="105687" y="83838"/>
                </a:lnTo>
                <a:lnTo>
                  <a:pt x="106419" y="83994"/>
                </a:lnTo>
                <a:lnTo>
                  <a:pt x="107177" y="84145"/>
                </a:lnTo>
                <a:lnTo>
                  <a:pt x="107935" y="84296"/>
                </a:lnTo>
                <a:lnTo>
                  <a:pt x="108721" y="84442"/>
                </a:lnTo>
                <a:lnTo>
                  <a:pt x="109506" y="84588"/>
                </a:lnTo>
                <a:lnTo>
                  <a:pt x="110319" y="84728"/>
                </a:lnTo>
                <a:lnTo>
                  <a:pt x="111158" y="84863"/>
                </a:lnTo>
                <a:lnTo>
                  <a:pt x="111998" y="84999"/>
                </a:lnTo>
                <a:lnTo>
                  <a:pt x="112838" y="85129"/>
                </a:lnTo>
                <a:lnTo>
                  <a:pt x="113732" y="85254"/>
                </a:lnTo>
                <a:lnTo>
                  <a:pt x="114598" y="85379"/>
                </a:lnTo>
                <a:lnTo>
                  <a:pt x="115519" y="85498"/>
                </a:lnTo>
                <a:lnTo>
                  <a:pt x="116440" y="85613"/>
                </a:lnTo>
                <a:lnTo>
                  <a:pt x="117388" y="85727"/>
                </a:lnTo>
                <a:lnTo>
                  <a:pt x="118336" y="85837"/>
                </a:lnTo>
                <a:lnTo>
                  <a:pt x="119311" y="85941"/>
                </a:lnTo>
                <a:lnTo>
                  <a:pt x="119609" y="85582"/>
                </a:lnTo>
                <a:lnTo>
                  <a:pt x="119907" y="85233"/>
                </a:lnTo>
                <a:lnTo>
                  <a:pt x="120530" y="84546"/>
                </a:lnTo>
                <a:lnTo>
                  <a:pt x="121180" y="83875"/>
                </a:lnTo>
                <a:lnTo>
                  <a:pt x="121830" y="83219"/>
                </a:lnTo>
                <a:lnTo>
                  <a:pt x="122480" y="82569"/>
                </a:lnTo>
                <a:lnTo>
                  <a:pt x="123130" y="81918"/>
                </a:lnTo>
                <a:lnTo>
                  <a:pt x="123726" y="81262"/>
                </a:lnTo>
                <a:lnTo>
                  <a:pt x="124295" y="80596"/>
                </a:lnTo>
                <a:lnTo>
                  <a:pt x="124566" y="80258"/>
                </a:lnTo>
                <a:lnTo>
                  <a:pt x="124809" y="79914"/>
                </a:lnTo>
                <a:lnTo>
                  <a:pt x="125053" y="79566"/>
                </a:lnTo>
                <a:lnTo>
                  <a:pt x="125243" y="79212"/>
                </a:lnTo>
                <a:lnTo>
                  <a:pt x="125432" y="78853"/>
                </a:lnTo>
                <a:lnTo>
                  <a:pt x="125622" y="78483"/>
                </a:lnTo>
                <a:lnTo>
                  <a:pt x="125757" y="78103"/>
                </a:lnTo>
                <a:lnTo>
                  <a:pt x="125866" y="77718"/>
                </a:lnTo>
                <a:lnTo>
                  <a:pt x="125974" y="77323"/>
                </a:lnTo>
                <a:lnTo>
                  <a:pt x="126028" y="76917"/>
                </a:lnTo>
                <a:lnTo>
                  <a:pt x="126055" y="76501"/>
                </a:lnTo>
                <a:lnTo>
                  <a:pt x="126055" y="76074"/>
                </a:lnTo>
                <a:lnTo>
                  <a:pt x="126028" y="75637"/>
                </a:lnTo>
                <a:lnTo>
                  <a:pt x="125947" y="75184"/>
                </a:lnTo>
                <a:lnTo>
                  <a:pt x="125839" y="74716"/>
                </a:lnTo>
                <a:lnTo>
                  <a:pt x="125703" y="74232"/>
                </a:lnTo>
                <a:lnTo>
                  <a:pt x="125595" y="74055"/>
                </a:lnTo>
                <a:lnTo>
                  <a:pt x="125460" y="73862"/>
                </a:lnTo>
                <a:lnTo>
                  <a:pt x="125243" y="73664"/>
                </a:lnTo>
                <a:lnTo>
                  <a:pt x="124972" y="73451"/>
                </a:lnTo>
                <a:lnTo>
                  <a:pt x="124674" y="73232"/>
                </a:lnTo>
                <a:lnTo>
                  <a:pt x="124322" y="73009"/>
                </a:lnTo>
                <a:lnTo>
                  <a:pt x="123916" y="72774"/>
                </a:lnTo>
                <a:lnTo>
                  <a:pt x="123509" y="72530"/>
                </a:lnTo>
                <a:lnTo>
                  <a:pt x="122534" y="72015"/>
                </a:lnTo>
                <a:lnTo>
                  <a:pt x="121478" y="71468"/>
                </a:lnTo>
                <a:lnTo>
                  <a:pt x="120367" y="70896"/>
                </a:lnTo>
                <a:lnTo>
                  <a:pt x="119176" y="70297"/>
                </a:lnTo>
                <a:lnTo>
                  <a:pt x="118011" y="69668"/>
                </a:lnTo>
                <a:lnTo>
                  <a:pt x="117415" y="69345"/>
                </a:lnTo>
                <a:lnTo>
                  <a:pt x="116846" y="69017"/>
                </a:lnTo>
                <a:lnTo>
                  <a:pt x="116278" y="68679"/>
                </a:lnTo>
                <a:lnTo>
                  <a:pt x="115709" y="68341"/>
                </a:lnTo>
                <a:lnTo>
                  <a:pt x="115194" y="67997"/>
                </a:lnTo>
                <a:lnTo>
                  <a:pt x="114680" y="67643"/>
                </a:lnTo>
                <a:lnTo>
                  <a:pt x="114192" y="67289"/>
                </a:lnTo>
                <a:lnTo>
                  <a:pt x="113759" y="66930"/>
                </a:lnTo>
                <a:lnTo>
                  <a:pt x="113325" y="66566"/>
                </a:lnTo>
                <a:lnTo>
                  <a:pt x="112946" y="66197"/>
                </a:lnTo>
                <a:lnTo>
                  <a:pt x="112621" y="65822"/>
                </a:lnTo>
                <a:lnTo>
                  <a:pt x="112323" y="65447"/>
                </a:lnTo>
                <a:lnTo>
                  <a:pt x="112079" y="65067"/>
                </a:lnTo>
                <a:lnTo>
                  <a:pt x="111917" y="64682"/>
                </a:lnTo>
                <a:lnTo>
                  <a:pt x="111538" y="63766"/>
                </a:lnTo>
                <a:lnTo>
                  <a:pt x="111213" y="62845"/>
                </a:lnTo>
                <a:lnTo>
                  <a:pt x="110590" y="61003"/>
                </a:lnTo>
                <a:lnTo>
                  <a:pt x="109967" y="59161"/>
                </a:lnTo>
                <a:lnTo>
                  <a:pt x="109344" y="57318"/>
                </a:lnTo>
                <a:lnTo>
                  <a:pt x="109019" y="56402"/>
                </a:lnTo>
                <a:lnTo>
                  <a:pt x="108856" y="55945"/>
                </a:lnTo>
                <a:lnTo>
                  <a:pt x="108640" y="55492"/>
                </a:lnTo>
                <a:lnTo>
                  <a:pt x="108423" y="55044"/>
                </a:lnTo>
                <a:lnTo>
                  <a:pt x="108179" y="54597"/>
                </a:lnTo>
                <a:lnTo>
                  <a:pt x="107908" y="54149"/>
                </a:lnTo>
                <a:lnTo>
                  <a:pt x="107610" y="53707"/>
                </a:lnTo>
                <a:lnTo>
                  <a:pt x="107258" y="53270"/>
                </a:lnTo>
                <a:lnTo>
                  <a:pt x="106852" y="52832"/>
                </a:lnTo>
                <a:lnTo>
                  <a:pt x="106391" y="52395"/>
                </a:lnTo>
                <a:lnTo>
                  <a:pt x="105877" y="51969"/>
                </a:lnTo>
                <a:lnTo>
                  <a:pt x="105579" y="51750"/>
                </a:lnTo>
                <a:lnTo>
                  <a:pt x="105281" y="51537"/>
                </a:lnTo>
                <a:lnTo>
                  <a:pt x="104983" y="51323"/>
                </a:lnTo>
                <a:lnTo>
                  <a:pt x="104631" y="51115"/>
                </a:lnTo>
                <a:lnTo>
                  <a:pt x="104279" y="50902"/>
                </a:lnTo>
                <a:lnTo>
                  <a:pt x="103927" y="50694"/>
                </a:lnTo>
                <a:lnTo>
                  <a:pt x="103520" y="50480"/>
                </a:lnTo>
                <a:lnTo>
                  <a:pt x="103114" y="50272"/>
                </a:lnTo>
                <a:lnTo>
                  <a:pt x="102437" y="49955"/>
                </a:lnTo>
                <a:lnTo>
                  <a:pt x="101733" y="49637"/>
                </a:lnTo>
                <a:lnTo>
                  <a:pt x="100974" y="49325"/>
                </a:lnTo>
                <a:lnTo>
                  <a:pt x="100216" y="49013"/>
                </a:lnTo>
                <a:lnTo>
                  <a:pt x="98618" y="48393"/>
                </a:lnTo>
                <a:lnTo>
                  <a:pt x="96993" y="47774"/>
                </a:lnTo>
                <a:lnTo>
                  <a:pt x="96207" y="47467"/>
                </a:lnTo>
                <a:lnTo>
                  <a:pt x="95422" y="47160"/>
                </a:lnTo>
                <a:lnTo>
                  <a:pt x="94664" y="46848"/>
                </a:lnTo>
                <a:lnTo>
                  <a:pt x="93959" y="46536"/>
                </a:lnTo>
                <a:lnTo>
                  <a:pt x="93255" y="46218"/>
                </a:lnTo>
                <a:lnTo>
                  <a:pt x="92632" y="45895"/>
                </a:lnTo>
                <a:lnTo>
                  <a:pt x="92063" y="45573"/>
                </a:lnTo>
                <a:lnTo>
                  <a:pt x="91792" y="45412"/>
                </a:lnTo>
                <a:lnTo>
                  <a:pt x="91522" y="45245"/>
                </a:lnTo>
                <a:lnTo>
                  <a:pt x="91115" y="44933"/>
                </a:lnTo>
                <a:lnTo>
                  <a:pt x="90736" y="44620"/>
                </a:lnTo>
                <a:lnTo>
                  <a:pt x="90438" y="44308"/>
                </a:lnTo>
                <a:lnTo>
                  <a:pt x="90194" y="43991"/>
                </a:lnTo>
                <a:lnTo>
                  <a:pt x="89978" y="43673"/>
                </a:lnTo>
                <a:lnTo>
                  <a:pt x="89815" y="43356"/>
                </a:lnTo>
                <a:lnTo>
                  <a:pt x="89707" y="43033"/>
                </a:lnTo>
                <a:lnTo>
                  <a:pt x="89626" y="42711"/>
                </a:lnTo>
                <a:lnTo>
                  <a:pt x="89571" y="42393"/>
                </a:lnTo>
                <a:lnTo>
                  <a:pt x="89544" y="42065"/>
                </a:lnTo>
                <a:lnTo>
                  <a:pt x="89571" y="41743"/>
                </a:lnTo>
                <a:lnTo>
                  <a:pt x="89599" y="41420"/>
                </a:lnTo>
                <a:lnTo>
                  <a:pt x="89707" y="40769"/>
                </a:lnTo>
                <a:lnTo>
                  <a:pt x="89869" y="40119"/>
                </a:lnTo>
                <a:lnTo>
                  <a:pt x="90032" y="39463"/>
                </a:lnTo>
                <a:lnTo>
                  <a:pt x="90167" y="38813"/>
                </a:lnTo>
                <a:lnTo>
                  <a:pt x="90222" y="38485"/>
                </a:lnTo>
                <a:lnTo>
                  <a:pt x="90249" y="38162"/>
                </a:lnTo>
                <a:lnTo>
                  <a:pt x="90276" y="37834"/>
                </a:lnTo>
                <a:lnTo>
                  <a:pt x="90276" y="37512"/>
                </a:lnTo>
                <a:lnTo>
                  <a:pt x="90222" y="37189"/>
                </a:lnTo>
                <a:lnTo>
                  <a:pt x="90167" y="36861"/>
                </a:lnTo>
                <a:lnTo>
                  <a:pt x="90059" y="36544"/>
                </a:lnTo>
                <a:lnTo>
                  <a:pt x="89924" y="36221"/>
                </a:lnTo>
                <a:lnTo>
                  <a:pt x="89734" y="35898"/>
                </a:lnTo>
                <a:lnTo>
                  <a:pt x="89490" y="35581"/>
                </a:lnTo>
                <a:lnTo>
                  <a:pt x="89219" y="35264"/>
                </a:lnTo>
                <a:lnTo>
                  <a:pt x="88867" y="34946"/>
                </a:lnTo>
                <a:lnTo>
                  <a:pt x="88542" y="34681"/>
                </a:lnTo>
                <a:lnTo>
                  <a:pt x="88163" y="34415"/>
                </a:lnTo>
                <a:lnTo>
                  <a:pt x="87730" y="34155"/>
                </a:lnTo>
                <a:lnTo>
                  <a:pt x="87296" y="33895"/>
                </a:lnTo>
                <a:lnTo>
                  <a:pt x="86809" y="33635"/>
                </a:lnTo>
                <a:lnTo>
                  <a:pt x="86321" y="33380"/>
                </a:lnTo>
                <a:lnTo>
                  <a:pt x="85780" y="33125"/>
                </a:lnTo>
                <a:lnTo>
                  <a:pt x="85238" y="32870"/>
                </a:lnTo>
                <a:lnTo>
                  <a:pt x="84669" y="32620"/>
                </a:lnTo>
                <a:lnTo>
                  <a:pt x="84100" y="32365"/>
                </a:lnTo>
                <a:lnTo>
                  <a:pt x="82881" y="31865"/>
                </a:lnTo>
                <a:lnTo>
                  <a:pt x="80417" y="30866"/>
                </a:lnTo>
                <a:lnTo>
                  <a:pt x="79198" y="30367"/>
                </a:lnTo>
                <a:lnTo>
                  <a:pt x="78033" y="29867"/>
                </a:lnTo>
                <a:lnTo>
                  <a:pt x="77464" y="29612"/>
                </a:lnTo>
                <a:lnTo>
                  <a:pt x="76896" y="29362"/>
                </a:lnTo>
                <a:lnTo>
                  <a:pt x="76381" y="29107"/>
                </a:lnTo>
                <a:lnTo>
                  <a:pt x="75866" y="28852"/>
                </a:lnTo>
                <a:lnTo>
                  <a:pt x="75379" y="28597"/>
                </a:lnTo>
                <a:lnTo>
                  <a:pt x="74918" y="28337"/>
                </a:lnTo>
                <a:lnTo>
                  <a:pt x="74512" y="28077"/>
                </a:lnTo>
                <a:lnTo>
                  <a:pt x="74106" y="27817"/>
                </a:lnTo>
                <a:lnTo>
                  <a:pt x="73754" y="27551"/>
                </a:lnTo>
                <a:lnTo>
                  <a:pt x="73456" y="27286"/>
                </a:lnTo>
                <a:lnTo>
                  <a:pt x="73185" y="27020"/>
                </a:lnTo>
                <a:lnTo>
                  <a:pt x="72941" y="26750"/>
                </a:lnTo>
                <a:lnTo>
                  <a:pt x="72833" y="26557"/>
                </a:lnTo>
                <a:lnTo>
                  <a:pt x="72724" y="26370"/>
                </a:lnTo>
                <a:lnTo>
                  <a:pt x="72616" y="26177"/>
                </a:lnTo>
                <a:lnTo>
                  <a:pt x="72562" y="25985"/>
                </a:lnTo>
                <a:lnTo>
                  <a:pt x="72535" y="25792"/>
                </a:lnTo>
                <a:lnTo>
                  <a:pt x="72508" y="25605"/>
                </a:lnTo>
                <a:lnTo>
                  <a:pt x="72508" y="25412"/>
                </a:lnTo>
                <a:lnTo>
                  <a:pt x="72508" y="25220"/>
                </a:lnTo>
                <a:lnTo>
                  <a:pt x="72535" y="25027"/>
                </a:lnTo>
                <a:lnTo>
                  <a:pt x="72589" y="24835"/>
                </a:lnTo>
                <a:lnTo>
                  <a:pt x="72752" y="24450"/>
                </a:lnTo>
                <a:lnTo>
                  <a:pt x="72941" y="24064"/>
                </a:lnTo>
                <a:lnTo>
                  <a:pt x="73185" y="23679"/>
                </a:lnTo>
                <a:lnTo>
                  <a:pt x="73483" y="23294"/>
                </a:lnTo>
                <a:lnTo>
                  <a:pt x="73808" y="22904"/>
                </a:lnTo>
                <a:lnTo>
                  <a:pt x="74187" y="22519"/>
                </a:lnTo>
                <a:lnTo>
                  <a:pt x="74566" y="22134"/>
                </a:lnTo>
                <a:lnTo>
                  <a:pt x="75352" y="21358"/>
                </a:lnTo>
                <a:lnTo>
                  <a:pt x="76164" y="20588"/>
                </a:lnTo>
                <a:lnTo>
                  <a:pt x="76571" y="20203"/>
                </a:lnTo>
                <a:lnTo>
                  <a:pt x="76950" y="19823"/>
                </a:lnTo>
                <a:lnTo>
                  <a:pt x="77302" y="19438"/>
                </a:lnTo>
                <a:lnTo>
                  <a:pt x="77600" y="19053"/>
                </a:lnTo>
                <a:lnTo>
                  <a:pt x="77871" y="18673"/>
                </a:lnTo>
                <a:lnTo>
                  <a:pt x="78114" y="18293"/>
                </a:lnTo>
                <a:lnTo>
                  <a:pt x="78304" y="17913"/>
                </a:lnTo>
                <a:lnTo>
                  <a:pt x="78412" y="17539"/>
                </a:lnTo>
                <a:lnTo>
                  <a:pt x="78439" y="17346"/>
                </a:lnTo>
                <a:lnTo>
                  <a:pt x="78467" y="17159"/>
                </a:lnTo>
                <a:lnTo>
                  <a:pt x="78467" y="16971"/>
                </a:lnTo>
                <a:lnTo>
                  <a:pt x="78439" y="16784"/>
                </a:lnTo>
                <a:lnTo>
                  <a:pt x="78412" y="16597"/>
                </a:lnTo>
                <a:lnTo>
                  <a:pt x="78331" y="16409"/>
                </a:lnTo>
                <a:lnTo>
                  <a:pt x="78250" y="16222"/>
                </a:lnTo>
                <a:lnTo>
                  <a:pt x="78169" y="16040"/>
                </a:lnTo>
                <a:lnTo>
                  <a:pt x="78033" y="15852"/>
                </a:lnTo>
                <a:lnTo>
                  <a:pt x="77871" y="15670"/>
                </a:lnTo>
                <a:lnTo>
                  <a:pt x="77708" y="15483"/>
                </a:lnTo>
                <a:lnTo>
                  <a:pt x="77491" y="15301"/>
                </a:lnTo>
                <a:lnTo>
                  <a:pt x="77275" y="15119"/>
                </a:lnTo>
                <a:lnTo>
                  <a:pt x="77004" y="14931"/>
                </a:lnTo>
                <a:lnTo>
                  <a:pt x="76706" y="14749"/>
                </a:lnTo>
                <a:lnTo>
                  <a:pt x="76408" y="14567"/>
                </a:lnTo>
                <a:lnTo>
                  <a:pt x="76056" y="14390"/>
                </a:lnTo>
                <a:lnTo>
                  <a:pt x="75704" y="14213"/>
                </a:lnTo>
                <a:lnTo>
                  <a:pt x="75298" y="14041"/>
                </a:lnTo>
                <a:lnTo>
                  <a:pt x="74891" y="13864"/>
                </a:lnTo>
                <a:lnTo>
                  <a:pt x="74458" y="13693"/>
                </a:lnTo>
                <a:lnTo>
                  <a:pt x="74025" y="13526"/>
                </a:lnTo>
                <a:lnTo>
                  <a:pt x="73537" y="13354"/>
                </a:lnTo>
                <a:lnTo>
                  <a:pt x="73049" y="13188"/>
                </a:lnTo>
                <a:lnTo>
                  <a:pt x="72047" y="12855"/>
                </a:lnTo>
                <a:lnTo>
                  <a:pt x="71018" y="12527"/>
                </a:lnTo>
                <a:lnTo>
                  <a:pt x="68905" y="11871"/>
                </a:lnTo>
                <a:lnTo>
                  <a:pt x="67849" y="11543"/>
                </a:lnTo>
                <a:lnTo>
                  <a:pt x="66820" y="11216"/>
                </a:lnTo>
                <a:lnTo>
                  <a:pt x="65845" y="10883"/>
                </a:lnTo>
                <a:lnTo>
                  <a:pt x="65384" y="10716"/>
                </a:lnTo>
                <a:lnTo>
                  <a:pt x="64924" y="10544"/>
                </a:lnTo>
                <a:lnTo>
                  <a:pt x="64518" y="10373"/>
                </a:lnTo>
                <a:lnTo>
                  <a:pt x="64111" y="10201"/>
                </a:lnTo>
                <a:lnTo>
                  <a:pt x="63705" y="10029"/>
                </a:lnTo>
                <a:lnTo>
                  <a:pt x="63353" y="9852"/>
                </a:lnTo>
                <a:lnTo>
                  <a:pt x="63028" y="9675"/>
                </a:lnTo>
                <a:lnTo>
                  <a:pt x="62703" y="9493"/>
                </a:lnTo>
                <a:lnTo>
                  <a:pt x="62432" y="9311"/>
                </a:lnTo>
                <a:lnTo>
                  <a:pt x="62188" y="9124"/>
                </a:lnTo>
                <a:lnTo>
                  <a:pt x="62026" y="8983"/>
                </a:lnTo>
                <a:lnTo>
                  <a:pt x="61890" y="8837"/>
                </a:lnTo>
                <a:lnTo>
                  <a:pt x="61782" y="8692"/>
                </a:lnTo>
                <a:lnTo>
                  <a:pt x="61674" y="8541"/>
                </a:lnTo>
                <a:lnTo>
                  <a:pt x="61511" y="8249"/>
                </a:lnTo>
                <a:lnTo>
                  <a:pt x="61403" y="7953"/>
                </a:lnTo>
                <a:lnTo>
                  <a:pt x="61322" y="7656"/>
                </a:lnTo>
                <a:lnTo>
                  <a:pt x="61294" y="7359"/>
                </a:lnTo>
                <a:lnTo>
                  <a:pt x="61294" y="7063"/>
                </a:lnTo>
                <a:lnTo>
                  <a:pt x="61294" y="6766"/>
                </a:lnTo>
                <a:lnTo>
                  <a:pt x="61322" y="6168"/>
                </a:lnTo>
                <a:lnTo>
                  <a:pt x="61294" y="5871"/>
                </a:lnTo>
                <a:lnTo>
                  <a:pt x="61267" y="5574"/>
                </a:lnTo>
                <a:lnTo>
                  <a:pt x="61159" y="5278"/>
                </a:lnTo>
                <a:lnTo>
                  <a:pt x="61051" y="4981"/>
                </a:lnTo>
                <a:lnTo>
                  <a:pt x="60942" y="4835"/>
                </a:lnTo>
                <a:lnTo>
                  <a:pt x="60834" y="4690"/>
                </a:lnTo>
                <a:lnTo>
                  <a:pt x="60726" y="4544"/>
                </a:lnTo>
                <a:lnTo>
                  <a:pt x="60590" y="4398"/>
                </a:lnTo>
                <a:lnTo>
                  <a:pt x="60428" y="4279"/>
                </a:lnTo>
                <a:lnTo>
                  <a:pt x="60265" y="4164"/>
                </a:lnTo>
                <a:lnTo>
                  <a:pt x="60049" y="4050"/>
                </a:lnTo>
                <a:lnTo>
                  <a:pt x="59805" y="3935"/>
                </a:lnTo>
                <a:lnTo>
                  <a:pt x="59561" y="3826"/>
                </a:lnTo>
                <a:lnTo>
                  <a:pt x="59263" y="3711"/>
                </a:lnTo>
                <a:lnTo>
                  <a:pt x="58938" y="3602"/>
                </a:lnTo>
                <a:lnTo>
                  <a:pt x="58586" y="3493"/>
                </a:lnTo>
                <a:lnTo>
                  <a:pt x="58207" y="3384"/>
                </a:lnTo>
                <a:lnTo>
                  <a:pt x="57800" y="3279"/>
                </a:lnTo>
                <a:lnTo>
                  <a:pt x="57394" y="3170"/>
                </a:lnTo>
                <a:lnTo>
                  <a:pt x="56934" y="3066"/>
                </a:lnTo>
                <a:lnTo>
                  <a:pt x="56473" y="2962"/>
                </a:lnTo>
                <a:lnTo>
                  <a:pt x="55959" y="2863"/>
                </a:lnTo>
                <a:lnTo>
                  <a:pt x="55444" y="2759"/>
                </a:lnTo>
                <a:lnTo>
                  <a:pt x="54902" y="2660"/>
                </a:lnTo>
                <a:lnTo>
                  <a:pt x="54361" y="2561"/>
                </a:lnTo>
                <a:lnTo>
                  <a:pt x="53792" y="2468"/>
                </a:lnTo>
                <a:lnTo>
                  <a:pt x="53196" y="2369"/>
                </a:lnTo>
                <a:lnTo>
                  <a:pt x="52573" y="2275"/>
                </a:lnTo>
                <a:lnTo>
                  <a:pt x="51950" y="2187"/>
                </a:lnTo>
                <a:lnTo>
                  <a:pt x="51300" y="2093"/>
                </a:lnTo>
                <a:lnTo>
                  <a:pt x="49973" y="1916"/>
                </a:lnTo>
                <a:lnTo>
                  <a:pt x="48564" y="1749"/>
                </a:lnTo>
                <a:lnTo>
                  <a:pt x="47129" y="1588"/>
                </a:lnTo>
                <a:lnTo>
                  <a:pt x="45639" y="1432"/>
                </a:lnTo>
                <a:lnTo>
                  <a:pt x="44122" y="1281"/>
                </a:lnTo>
                <a:lnTo>
                  <a:pt x="42551" y="1141"/>
                </a:lnTo>
                <a:lnTo>
                  <a:pt x="40980" y="1010"/>
                </a:lnTo>
                <a:lnTo>
                  <a:pt x="39382" y="886"/>
                </a:lnTo>
                <a:lnTo>
                  <a:pt x="37784" y="771"/>
                </a:lnTo>
                <a:lnTo>
                  <a:pt x="36159" y="662"/>
                </a:lnTo>
                <a:lnTo>
                  <a:pt x="34561" y="568"/>
                </a:lnTo>
                <a:lnTo>
                  <a:pt x="32936" y="480"/>
                </a:lnTo>
                <a:lnTo>
                  <a:pt x="31338" y="402"/>
                </a:lnTo>
                <a:lnTo>
                  <a:pt x="29767" y="334"/>
                </a:lnTo>
                <a:lnTo>
                  <a:pt x="28223" y="277"/>
                </a:lnTo>
                <a:lnTo>
                  <a:pt x="26706" y="230"/>
                </a:lnTo>
                <a:lnTo>
                  <a:pt x="25217" y="193"/>
                </a:lnTo>
                <a:lnTo>
                  <a:pt x="23781" y="167"/>
                </a:lnTo>
                <a:lnTo>
                  <a:pt x="22373" y="152"/>
                </a:lnTo>
                <a:lnTo>
                  <a:pt x="20396" y="152"/>
                </a:lnTo>
                <a:lnTo>
                  <a:pt x="19773" y="157"/>
                </a:lnTo>
                <a:lnTo>
                  <a:pt x="19664" y="1"/>
                </a:lnTo>
                <a:close/>
              </a:path>
            </a:pathLst>
          </a:custGeom>
          <a:solidFill>
            <a:srgbClr val="FFDA6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5"/>
          <p:cNvSpPr/>
          <p:nvPr/>
        </p:nvSpPr>
        <p:spPr>
          <a:xfrm rot="10800000">
            <a:off x="8698124" y="3214950"/>
            <a:ext cx="504660" cy="2050050"/>
          </a:xfrm>
          <a:custGeom>
            <a:rect b="b" l="l" r="r" t="t"/>
            <a:pathLst>
              <a:path extrusionOk="0" h="82002" w="94285">
                <a:moveTo>
                  <a:pt x="55" y="1"/>
                </a:moveTo>
                <a:lnTo>
                  <a:pt x="0" y="53"/>
                </a:lnTo>
                <a:lnTo>
                  <a:pt x="0" y="110"/>
                </a:lnTo>
                <a:lnTo>
                  <a:pt x="0" y="162"/>
                </a:lnTo>
                <a:lnTo>
                  <a:pt x="55" y="219"/>
                </a:lnTo>
                <a:lnTo>
                  <a:pt x="55" y="282"/>
                </a:lnTo>
                <a:lnTo>
                  <a:pt x="109" y="349"/>
                </a:lnTo>
                <a:lnTo>
                  <a:pt x="244" y="495"/>
                </a:lnTo>
                <a:lnTo>
                  <a:pt x="434" y="662"/>
                </a:lnTo>
                <a:lnTo>
                  <a:pt x="623" y="849"/>
                </a:lnTo>
                <a:lnTo>
                  <a:pt x="1680" y="1879"/>
                </a:lnTo>
                <a:lnTo>
                  <a:pt x="3034" y="3253"/>
                </a:lnTo>
                <a:lnTo>
                  <a:pt x="7070" y="7073"/>
                </a:lnTo>
                <a:lnTo>
                  <a:pt x="12351" y="12095"/>
                </a:lnTo>
                <a:lnTo>
                  <a:pt x="15439" y="15014"/>
                </a:lnTo>
                <a:lnTo>
                  <a:pt x="18825" y="18189"/>
                </a:lnTo>
                <a:lnTo>
                  <a:pt x="26354" y="25194"/>
                </a:lnTo>
                <a:lnTo>
                  <a:pt x="28332" y="27062"/>
                </a:lnTo>
                <a:lnTo>
                  <a:pt x="30336" y="28982"/>
                </a:lnTo>
                <a:lnTo>
                  <a:pt x="32340" y="30939"/>
                </a:lnTo>
                <a:lnTo>
                  <a:pt x="34399" y="32937"/>
                </a:lnTo>
                <a:lnTo>
                  <a:pt x="38597" y="37033"/>
                </a:lnTo>
                <a:lnTo>
                  <a:pt x="42931" y="41253"/>
                </a:lnTo>
                <a:lnTo>
                  <a:pt x="43418" y="41774"/>
                </a:lnTo>
                <a:lnTo>
                  <a:pt x="43906" y="42294"/>
                </a:lnTo>
                <a:lnTo>
                  <a:pt x="44366" y="42815"/>
                </a:lnTo>
                <a:lnTo>
                  <a:pt x="44799" y="43340"/>
                </a:lnTo>
                <a:lnTo>
                  <a:pt x="45206" y="43861"/>
                </a:lnTo>
                <a:lnTo>
                  <a:pt x="45612" y="44381"/>
                </a:lnTo>
                <a:lnTo>
                  <a:pt x="46018" y="44907"/>
                </a:lnTo>
                <a:lnTo>
                  <a:pt x="46370" y="45432"/>
                </a:lnTo>
                <a:lnTo>
                  <a:pt x="46723" y="45953"/>
                </a:lnTo>
                <a:lnTo>
                  <a:pt x="47075" y="46478"/>
                </a:lnTo>
                <a:lnTo>
                  <a:pt x="47373" y="47004"/>
                </a:lnTo>
                <a:lnTo>
                  <a:pt x="47671" y="47529"/>
                </a:lnTo>
                <a:lnTo>
                  <a:pt x="47941" y="48055"/>
                </a:lnTo>
                <a:lnTo>
                  <a:pt x="48212" y="48586"/>
                </a:lnTo>
                <a:lnTo>
                  <a:pt x="48456" y="49111"/>
                </a:lnTo>
                <a:lnTo>
                  <a:pt x="48673" y="49637"/>
                </a:lnTo>
                <a:lnTo>
                  <a:pt x="48781" y="49892"/>
                </a:lnTo>
                <a:lnTo>
                  <a:pt x="48916" y="50142"/>
                </a:lnTo>
                <a:lnTo>
                  <a:pt x="49079" y="50397"/>
                </a:lnTo>
                <a:lnTo>
                  <a:pt x="49269" y="50647"/>
                </a:lnTo>
                <a:lnTo>
                  <a:pt x="49458" y="50902"/>
                </a:lnTo>
                <a:lnTo>
                  <a:pt x="49675" y="51151"/>
                </a:lnTo>
                <a:lnTo>
                  <a:pt x="49892" y="51401"/>
                </a:lnTo>
                <a:lnTo>
                  <a:pt x="50162" y="51651"/>
                </a:lnTo>
                <a:lnTo>
                  <a:pt x="50433" y="51896"/>
                </a:lnTo>
                <a:lnTo>
                  <a:pt x="50731" y="52145"/>
                </a:lnTo>
                <a:lnTo>
                  <a:pt x="51056" y="52390"/>
                </a:lnTo>
                <a:lnTo>
                  <a:pt x="51381" y="52640"/>
                </a:lnTo>
                <a:lnTo>
                  <a:pt x="51733" y="52884"/>
                </a:lnTo>
                <a:lnTo>
                  <a:pt x="52113" y="53129"/>
                </a:lnTo>
                <a:lnTo>
                  <a:pt x="52492" y="53368"/>
                </a:lnTo>
                <a:lnTo>
                  <a:pt x="52925" y="53613"/>
                </a:lnTo>
                <a:lnTo>
                  <a:pt x="53358" y="53847"/>
                </a:lnTo>
                <a:lnTo>
                  <a:pt x="53819" y="54076"/>
                </a:lnTo>
                <a:lnTo>
                  <a:pt x="54767" y="54539"/>
                </a:lnTo>
                <a:lnTo>
                  <a:pt x="55769" y="54987"/>
                </a:lnTo>
                <a:lnTo>
                  <a:pt x="56798" y="55434"/>
                </a:lnTo>
                <a:lnTo>
                  <a:pt x="57855" y="55877"/>
                </a:lnTo>
                <a:lnTo>
                  <a:pt x="58911" y="56309"/>
                </a:lnTo>
                <a:lnTo>
                  <a:pt x="59940" y="56746"/>
                </a:lnTo>
                <a:lnTo>
                  <a:pt x="60942" y="57173"/>
                </a:lnTo>
                <a:lnTo>
                  <a:pt x="61863" y="57584"/>
                </a:lnTo>
                <a:lnTo>
                  <a:pt x="62730" y="57995"/>
                </a:lnTo>
                <a:lnTo>
                  <a:pt x="63570" y="58411"/>
                </a:lnTo>
                <a:lnTo>
                  <a:pt x="64355" y="58827"/>
                </a:lnTo>
                <a:lnTo>
                  <a:pt x="65113" y="59244"/>
                </a:lnTo>
                <a:lnTo>
                  <a:pt x="65818" y="59665"/>
                </a:lnTo>
                <a:lnTo>
                  <a:pt x="66495" y="60092"/>
                </a:lnTo>
                <a:lnTo>
                  <a:pt x="67145" y="60519"/>
                </a:lnTo>
                <a:lnTo>
                  <a:pt x="67741" y="60946"/>
                </a:lnTo>
                <a:lnTo>
                  <a:pt x="68310" y="61377"/>
                </a:lnTo>
                <a:lnTo>
                  <a:pt x="68824" y="61809"/>
                </a:lnTo>
                <a:lnTo>
                  <a:pt x="69312" y="62241"/>
                </a:lnTo>
                <a:lnTo>
                  <a:pt x="69745" y="62678"/>
                </a:lnTo>
                <a:lnTo>
                  <a:pt x="70151" y="63116"/>
                </a:lnTo>
                <a:lnTo>
                  <a:pt x="70531" y="63553"/>
                </a:lnTo>
                <a:lnTo>
                  <a:pt x="70856" y="63995"/>
                </a:lnTo>
                <a:lnTo>
                  <a:pt x="72345" y="65619"/>
                </a:lnTo>
                <a:lnTo>
                  <a:pt x="73104" y="66405"/>
                </a:lnTo>
                <a:lnTo>
                  <a:pt x="73862" y="67180"/>
                </a:lnTo>
                <a:lnTo>
                  <a:pt x="74648" y="67940"/>
                </a:lnTo>
                <a:lnTo>
                  <a:pt x="75433" y="68679"/>
                </a:lnTo>
                <a:lnTo>
                  <a:pt x="76246" y="69402"/>
                </a:lnTo>
                <a:lnTo>
                  <a:pt x="77085" y="70110"/>
                </a:lnTo>
                <a:lnTo>
                  <a:pt x="77952" y="70797"/>
                </a:lnTo>
                <a:lnTo>
                  <a:pt x="78819" y="71463"/>
                </a:lnTo>
                <a:lnTo>
                  <a:pt x="79740" y="72113"/>
                </a:lnTo>
                <a:lnTo>
                  <a:pt x="80660" y="72743"/>
                </a:lnTo>
                <a:lnTo>
                  <a:pt x="81581" y="73352"/>
                </a:lnTo>
                <a:lnTo>
                  <a:pt x="82529" y="73940"/>
                </a:lnTo>
                <a:lnTo>
                  <a:pt x="83477" y="74513"/>
                </a:lnTo>
                <a:lnTo>
                  <a:pt x="84425" y="75064"/>
                </a:lnTo>
                <a:lnTo>
                  <a:pt x="85400" y="75590"/>
                </a:lnTo>
                <a:lnTo>
                  <a:pt x="86375" y="76100"/>
                </a:lnTo>
                <a:lnTo>
                  <a:pt x="88244" y="77052"/>
                </a:lnTo>
                <a:lnTo>
                  <a:pt x="89084" y="77500"/>
                </a:lnTo>
                <a:lnTo>
                  <a:pt x="89842" y="77926"/>
                </a:lnTo>
                <a:lnTo>
                  <a:pt x="90194" y="78129"/>
                </a:lnTo>
                <a:lnTo>
                  <a:pt x="90492" y="78332"/>
                </a:lnTo>
                <a:lnTo>
                  <a:pt x="90763" y="78525"/>
                </a:lnTo>
                <a:lnTo>
                  <a:pt x="91007" y="78717"/>
                </a:lnTo>
                <a:lnTo>
                  <a:pt x="91413" y="79087"/>
                </a:lnTo>
                <a:lnTo>
                  <a:pt x="91765" y="79441"/>
                </a:lnTo>
                <a:lnTo>
                  <a:pt x="92090" y="79779"/>
                </a:lnTo>
                <a:lnTo>
                  <a:pt x="92388" y="80096"/>
                </a:lnTo>
                <a:lnTo>
                  <a:pt x="92849" y="80664"/>
                </a:lnTo>
                <a:lnTo>
                  <a:pt x="93066" y="80908"/>
                </a:lnTo>
                <a:lnTo>
                  <a:pt x="93282" y="81127"/>
                </a:lnTo>
                <a:lnTo>
                  <a:pt x="93932" y="81751"/>
                </a:lnTo>
                <a:lnTo>
                  <a:pt x="94176" y="81944"/>
                </a:lnTo>
                <a:lnTo>
                  <a:pt x="94257" y="82001"/>
                </a:lnTo>
                <a:lnTo>
                  <a:pt x="94284" y="81949"/>
                </a:lnTo>
                <a:lnTo>
                  <a:pt x="94284" y="81892"/>
                </a:lnTo>
                <a:lnTo>
                  <a:pt x="94284" y="81840"/>
                </a:lnTo>
                <a:lnTo>
                  <a:pt x="94257" y="81783"/>
                </a:lnTo>
                <a:lnTo>
                  <a:pt x="94230" y="81720"/>
                </a:lnTo>
                <a:lnTo>
                  <a:pt x="94203" y="81652"/>
                </a:lnTo>
                <a:lnTo>
                  <a:pt x="94095" y="81502"/>
                </a:lnTo>
                <a:lnTo>
                  <a:pt x="93932" y="81325"/>
                </a:lnTo>
                <a:lnTo>
                  <a:pt x="93797" y="81122"/>
                </a:lnTo>
                <a:lnTo>
                  <a:pt x="93445" y="80659"/>
                </a:lnTo>
                <a:lnTo>
                  <a:pt x="93011" y="80096"/>
                </a:lnTo>
                <a:lnTo>
                  <a:pt x="92497" y="79441"/>
                </a:lnTo>
                <a:lnTo>
                  <a:pt x="92199" y="79076"/>
                </a:lnTo>
                <a:lnTo>
                  <a:pt x="91847" y="78691"/>
                </a:lnTo>
                <a:lnTo>
                  <a:pt x="91630" y="78488"/>
                </a:lnTo>
                <a:lnTo>
                  <a:pt x="91359" y="78285"/>
                </a:lnTo>
                <a:lnTo>
                  <a:pt x="91088" y="78083"/>
                </a:lnTo>
                <a:lnTo>
                  <a:pt x="90763" y="77869"/>
                </a:lnTo>
                <a:lnTo>
                  <a:pt x="90411" y="77656"/>
                </a:lnTo>
                <a:lnTo>
                  <a:pt x="90005" y="77437"/>
                </a:lnTo>
                <a:lnTo>
                  <a:pt x="89192" y="76990"/>
                </a:lnTo>
                <a:lnTo>
                  <a:pt x="87378" y="76037"/>
                </a:lnTo>
                <a:lnTo>
                  <a:pt x="86457" y="75533"/>
                </a:lnTo>
                <a:lnTo>
                  <a:pt x="85996" y="75267"/>
                </a:lnTo>
                <a:lnTo>
                  <a:pt x="85563" y="75002"/>
                </a:lnTo>
                <a:lnTo>
                  <a:pt x="83775" y="73883"/>
                </a:lnTo>
                <a:lnTo>
                  <a:pt x="82881" y="73295"/>
                </a:lnTo>
                <a:lnTo>
                  <a:pt x="81988" y="72691"/>
                </a:lnTo>
                <a:lnTo>
                  <a:pt x="81067" y="72061"/>
                </a:lnTo>
                <a:lnTo>
                  <a:pt x="80200" y="71416"/>
                </a:lnTo>
                <a:lnTo>
                  <a:pt x="79333" y="70750"/>
                </a:lnTo>
                <a:lnTo>
                  <a:pt x="78494" y="70063"/>
                </a:lnTo>
                <a:lnTo>
                  <a:pt x="77681" y="69355"/>
                </a:lnTo>
                <a:lnTo>
                  <a:pt x="76923" y="68637"/>
                </a:lnTo>
                <a:lnTo>
                  <a:pt x="76164" y="67893"/>
                </a:lnTo>
                <a:lnTo>
                  <a:pt x="75406" y="67138"/>
                </a:lnTo>
                <a:lnTo>
                  <a:pt x="74675" y="66363"/>
                </a:lnTo>
                <a:lnTo>
                  <a:pt x="73970" y="65572"/>
                </a:lnTo>
                <a:lnTo>
                  <a:pt x="72508" y="63948"/>
                </a:lnTo>
                <a:lnTo>
                  <a:pt x="72183" y="63506"/>
                </a:lnTo>
                <a:lnTo>
                  <a:pt x="71831" y="63058"/>
                </a:lnTo>
                <a:lnTo>
                  <a:pt x="71424" y="62616"/>
                </a:lnTo>
                <a:lnTo>
                  <a:pt x="70991" y="62174"/>
                </a:lnTo>
                <a:lnTo>
                  <a:pt x="70503" y="61737"/>
                </a:lnTo>
                <a:lnTo>
                  <a:pt x="69989" y="61299"/>
                </a:lnTo>
                <a:lnTo>
                  <a:pt x="69447" y="60862"/>
                </a:lnTo>
                <a:lnTo>
                  <a:pt x="68851" y="60430"/>
                </a:lnTo>
                <a:lnTo>
                  <a:pt x="68201" y="59998"/>
                </a:lnTo>
                <a:lnTo>
                  <a:pt x="67524" y="59566"/>
                </a:lnTo>
                <a:lnTo>
                  <a:pt x="66820" y="59140"/>
                </a:lnTo>
                <a:lnTo>
                  <a:pt x="66061" y="58713"/>
                </a:lnTo>
                <a:lnTo>
                  <a:pt x="65249" y="58291"/>
                </a:lnTo>
                <a:lnTo>
                  <a:pt x="64409" y="57875"/>
                </a:lnTo>
                <a:lnTo>
                  <a:pt x="63543" y="57454"/>
                </a:lnTo>
                <a:lnTo>
                  <a:pt x="62649" y="57042"/>
                </a:lnTo>
                <a:lnTo>
                  <a:pt x="61619" y="56611"/>
                </a:lnTo>
                <a:lnTo>
                  <a:pt x="60590" y="56179"/>
                </a:lnTo>
                <a:lnTo>
                  <a:pt x="58532" y="55304"/>
                </a:lnTo>
                <a:lnTo>
                  <a:pt x="57530" y="54862"/>
                </a:lnTo>
                <a:lnTo>
                  <a:pt x="56527" y="54414"/>
                </a:lnTo>
                <a:lnTo>
                  <a:pt x="55607" y="53962"/>
                </a:lnTo>
                <a:lnTo>
                  <a:pt x="55146" y="53733"/>
                </a:lnTo>
                <a:lnTo>
                  <a:pt x="54713" y="53504"/>
                </a:lnTo>
                <a:lnTo>
                  <a:pt x="54306" y="53270"/>
                </a:lnTo>
                <a:lnTo>
                  <a:pt x="53927" y="53030"/>
                </a:lnTo>
                <a:lnTo>
                  <a:pt x="53575" y="52791"/>
                </a:lnTo>
                <a:lnTo>
                  <a:pt x="53223" y="52551"/>
                </a:lnTo>
                <a:lnTo>
                  <a:pt x="52898" y="52307"/>
                </a:lnTo>
                <a:lnTo>
                  <a:pt x="52600" y="52067"/>
                </a:lnTo>
                <a:lnTo>
                  <a:pt x="52302" y="51823"/>
                </a:lnTo>
                <a:lnTo>
                  <a:pt x="52031" y="51578"/>
                </a:lnTo>
                <a:lnTo>
                  <a:pt x="51788" y="51334"/>
                </a:lnTo>
                <a:lnTo>
                  <a:pt x="51571" y="51089"/>
                </a:lnTo>
                <a:lnTo>
                  <a:pt x="51381" y="50844"/>
                </a:lnTo>
                <a:lnTo>
                  <a:pt x="51192" y="50595"/>
                </a:lnTo>
                <a:lnTo>
                  <a:pt x="51029" y="50350"/>
                </a:lnTo>
                <a:lnTo>
                  <a:pt x="50867" y="50100"/>
                </a:lnTo>
                <a:lnTo>
                  <a:pt x="50758" y="49856"/>
                </a:lnTo>
                <a:lnTo>
                  <a:pt x="50650" y="49606"/>
                </a:lnTo>
                <a:lnTo>
                  <a:pt x="50433" y="49075"/>
                </a:lnTo>
                <a:lnTo>
                  <a:pt x="50189" y="48549"/>
                </a:lnTo>
                <a:lnTo>
                  <a:pt x="49919" y="48019"/>
                </a:lnTo>
                <a:lnTo>
                  <a:pt x="49648" y="47493"/>
                </a:lnTo>
                <a:lnTo>
                  <a:pt x="49350" y="46962"/>
                </a:lnTo>
                <a:lnTo>
                  <a:pt x="49025" y="46437"/>
                </a:lnTo>
                <a:lnTo>
                  <a:pt x="48700" y="45911"/>
                </a:lnTo>
                <a:lnTo>
                  <a:pt x="48348" y="45385"/>
                </a:lnTo>
                <a:lnTo>
                  <a:pt x="47968" y="44860"/>
                </a:lnTo>
                <a:lnTo>
                  <a:pt x="47589" y="44334"/>
                </a:lnTo>
                <a:lnTo>
                  <a:pt x="47156" y="43809"/>
                </a:lnTo>
                <a:lnTo>
                  <a:pt x="46750" y="43283"/>
                </a:lnTo>
                <a:lnTo>
                  <a:pt x="46289" y="42763"/>
                </a:lnTo>
                <a:lnTo>
                  <a:pt x="45829" y="42237"/>
                </a:lnTo>
                <a:lnTo>
                  <a:pt x="45341" y="41717"/>
                </a:lnTo>
                <a:lnTo>
                  <a:pt x="44854" y="41196"/>
                </a:lnTo>
                <a:lnTo>
                  <a:pt x="36213" y="32875"/>
                </a:lnTo>
                <a:lnTo>
                  <a:pt x="28142" y="25126"/>
                </a:lnTo>
                <a:lnTo>
                  <a:pt x="13760" y="12043"/>
                </a:lnTo>
                <a:lnTo>
                  <a:pt x="8153" y="7037"/>
                </a:lnTo>
                <a:lnTo>
                  <a:pt x="3901" y="3227"/>
                </a:lnTo>
                <a:lnTo>
                  <a:pt x="2330" y="1864"/>
                </a:lnTo>
                <a:lnTo>
                  <a:pt x="1111" y="833"/>
                </a:lnTo>
                <a:lnTo>
                  <a:pt x="353" y="214"/>
                </a:lnTo>
                <a:lnTo>
                  <a:pt x="217" y="105"/>
                </a:lnTo>
                <a:lnTo>
                  <a:pt x="5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"/>
          <p:cNvSpPr/>
          <p:nvPr/>
        </p:nvSpPr>
        <p:spPr>
          <a:xfrm rot="9972347">
            <a:off x="8383512" y="3752554"/>
            <a:ext cx="524715" cy="1671317"/>
          </a:xfrm>
          <a:custGeom>
            <a:rect b="b" l="l" r="r" t="t"/>
            <a:pathLst>
              <a:path extrusionOk="0" h="85941" w="126056">
                <a:moveTo>
                  <a:pt x="19664" y="1"/>
                </a:moveTo>
                <a:lnTo>
                  <a:pt x="18798" y="105"/>
                </a:lnTo>
                <a:lnTo>
                  <a:pt x="17958" y="214"/>
                </a:lnTo>
                <a:lnTo>
                  <a:pt x="17118" y="334"/>
                </a:lnTo>
                <a:lnTo>
                  <a:pt x="16306" y="454"/>
                </a:lnTo>
                <a:lnTo>
                  <a:pt x="15520" y="584"/>
                </a:lnTo>
                <a:lnTo>
                  <a:pt x="14735" y="719"/>
                </a:lnTo>
                <a:lnTo>
                  <a:pt x="14003" y="860"/>
                </a:lnTo>
                <a:lnTo>
                  <a:pt x="13272" y="1005"/>
                </a:lnTo>
                <a:lnTo>
                  <a:pt x="12541" y="1151"/>
                </a:lnTo>
                <a:lnTo>
                  <a:pt x="11864" y="1307"/>
                </a:lnTo>
                <a:lnTo>
                  <a:pt x="11187" y="1468"/>
                </a:lnTo>
                <a:lnTo>
                  <a:pt x="10537" y="1630"/>
                </a:lnTo>
                <a:lnTo>
                  <a:pt x="9887" y="1801"/>
                </a:lnTo>
                <a:lnTo>
                  <a:pt x="9291" y="1973"/>
                </a:lnTo>
                <a:lnTo>
                  <a:pt x="8695" y="2150"/>
                </a:lnTo>
                <a:lnTo>
                  <a:pt x="8099" y="2332"/>
                </a:lnTo>
                <a:lnTo>
                  <a:pt x="7557" y="2520"/>
                </a:lnTo>
                <a:lnTo>
                  <a:pt x="7015" y="2707"/>
                </a:lnTo>
                <a:lnTo>
                  <a:pt x="6501" y="2900"/>
                </a:lnTo>
                <a:lnTo>
                  <a:pt x="6013" y="3097"/>
                </a:lnTo>
                <a:lnTo>
                  <a:pt x="5526" y="3295"/>
                </a:lnTo>
                <a:lnTo>
                  <a:pt x="5065" y="3498"/>
                </a:lnTo>
                <a:lnTo>
                  <a:pt x="4632" y="3701"/>
                </a:lnTo>
                <a:lnTo>
                  <a:pt x="4226" y="3909"/>
                </a:lnTo>
                <a:lnTo>
                  <a:pt x="3819" y="4117"/>
                </a:lnTo>
                <a:lnTo>
                  <a:pt x="3440" y="4331"/>
                </a:lnTo>
                <a:lnTo>
                  <a:pt x="3088" y="4549"/>
                </a:lnTo>
                <a:lnTo>
                  <a:pt x="2736" y="4763"/>
                </a:lnTo>
                <a:lnTo>
                  <a:pt x="2438" y="4981"/>
                </a:lnTo>
                <a:lnTo>
                  <a:pt x="2140" y="5205"/>
                </a:lnTo>
                <a:lnTo>
                  <a:pt x="1842" y="5423"/>
                </a:lnTo>
                <a:lnTo>
                  <a:pt x="1598" y="5647"/>
                </a:lnTo>
                <a:lnTo>
                  <a:pt x="1355" y="5876"/>
                </a:lnTo>
                <a:lnTo>
                  <a:pt x="1138" y="6100"/>
                </a:lnTo>
                <a:lnTo>
                  <a:pt x="921" y="6329"/>
                </a:lnTo>
                <a:lnTo>
                  <a:pt x="732" y="6558"/>
                </a:lnTo>
                <a:lnTo>
                  <a:pt x="569" y="6782"/>
                </a:lnTo>
                <a:lnTo>
                  <a:pt x="434" y="7011"/>
                </a:lnTo>
                <a:lnTo>
                  <a:pt x="325" y="7245"/>
                </a:lnTo>
                <a:lnTo>
                  <a:pt x="217" y="7474"/>
                </a:lnTo>
                <a:lnTo>
                  <a:pt x="136" y="7703"/>
                </a:lnTo>
                <a:lnTo>
                  <a:pt x="55" y="7932"/>
                </a:lnTo>
                <a:lnTo>
                  <a:pt x="27" y="8161"/>
                </a:lnTo>
                <a:lnTo>
                  <a:pt x="0" y="8390"/>
                </a:lnTo>
                <a:lnTo>
                  <a:pt x="0" y="8619"/>
                </a:lnTo>
                <a:lnTo>
                  <a:pt x="0" y="8843"/>
                </a:lnTo>
                <a:lnTo>
                  <a:pt x="55" y="9072"/>
                </a:lnTo>
                <a:lnTo>
                  <a:pt x="109" y="9295"/>
                </a:lnTo>
                <a:lnTo>
                  <a:pt x="190" y="9519"/>
                </a:lnTo>
                <a:lnTo>
                  <a:pt x="271" y="9743"/>
                </a:lnTo>
                <a:lnTo>
                  <a:pt x="380" y="9961"/>
                </a:lnTo>
                <a:lnTo>
                  <a:pt x="515" y="10180"/>
                </a:lnTo>
                <a:lnTo>
                  <a:pt x="678" y="10399"/>
                </a:lnTo>
                <a:lnTo>
                  <a:pt x="840" y="10612"/>
                </a:lnTo>
                <a:lnTo>
                  <a:pt x="1030" y="10825"/>
                </a:lnTo>
                <a:lnTo>
                  <a:pt x="1246" y="11039"/>
                </a:lnTo>
                <a:lnTo>
                  <a:pt x="1490" y="11247"/>
                </a:lnTo>
                <a:lnTo>
                  <a:pt x="1734" y="11450"/>
                </a:lnTo>
                <a:lnTo>
                  <a:pt x="2005" y="11653"/>
                </a:lnTo>
                <a:lnTo>
                  <a:pt x="2303" y="11851"/>
                </a:lnTo>
                <a:lnTo>
                  <a:pt x="2628" y="12048"/>
                </a:lnTo>
                <a:lnTo>
                  <a:pt x="2953" y="12241"/>
                </a:lnTo>
                <a:lnTo>
                  <a:pt x="3305" y="12428"/>
                </a:lnTo>
                <a:lnTo>
                  <a:pt x="3684" y="12616"/>
                </a:lnTo>
                <a:lnTo>
                  <a:pt x="4442" y="12985"/>
                </a:lnTo>
                <a:lnTo>
                  <a:pt x="5255" y="13349"/>
                </a:lnTo>
                <a:lnTo>
                  <a:pt x="6095" y="13708"/>
                </a:lnTo>
                <a:lnTo>
                  <a:pt x="6961" y="14073"/>
                </a:lnTo>
                <a:lnTo>
                  <a:pt x="7828" y="14432"/>
                </a:lnTo>
                <a:lnTo>
                  <a:pt x="8722" y="14791"/>
                </a:lnTo>
                <a:lnTo>
                  <a:pt x="10537" y="15504"/>
                </a:lnTo>
                <a:lnTo>
                  <a:pt x="12405" y="16217"/>
                </a:lnTo>
                <a:lnTo>
                  <a:pt x="14274" y="16930"/>
                </a:lnTo>
                <a:lnTo>
                  <a:pt x="16116" y="17637"/>
                </a:lnTo>
                <a:lnTo>
                  <a:pt x="17904" y="18350"/>
                </a:lnTo>
                <a:lnTo>
                  <a:pt x="18770" y="18709"/>
                </a:lnTo>
                <a:lnTo>
                  <a:pt x="19637" y="19069"/>
                </a:lnTo>
                <a:lnTo>
                  <a:pt x="20477" y="19428"/>
                </a:lnTo>
                <a:lnTo>
                  <a:pt x="21289" y="19787"/>
                </a:lnTo>
                <a:lnTo>
                  <a:pt x="22048" y="20151"/>
                </a:lnTo>
                <a:lnTo>
                  <a:pt x="22806" y="20515"/>
                </a:lnTo>
                <a:lnTo>
                  <a:pt x="23510" y="20880"/>
                </a:lnTo>
                <a:lnTo>
                  <a:pt x="24188" y="21249"/>
                </a:lnTo>
                <a:lnTo>
                  <a:pt x="24811" y="21619"/>
                </a:lnTo>
                <a:lnTo>
                  <a:pt x="25406" y="21988"/>
                </a:lnTo>
                <a:lnTo>
                  <a:pt x="25948" y="22363"/>
                </a:lnTo>
                <a:lnTo>
                  <a:pt x="26436" y="22743"/>
                </a:lnTo>
                <a:lnTo>
                  <a:pt x="26869" y="23123"/>
                </a:lnTo>
                <a:lnTo>
                  <a:pt x="27221" y="23508"/>
                </a:lnTo>
                <a:lnTo>
                  <a:pt x="27546" y="23893"/>
                </a:lnTo>
                <a:lnTo>
                  <a:pt x="27682" y="24090"/>
                </a:lnTo>
                <a:lnTo>
                  <a:pt x="27790" y="24283"/>
                </a:lnTo>
                <a:lnTo>
                  <a:pt x="27952" y="24585"/>
                </a:lnTo>
                <a:lnTo>
                  <a:pt x="28034" y="24892"/>
                </a:lnTo>
                <a:lnTo>
                  <a:pt x="28115" y="25194"/>
                </a:lnTo>
                <a:lnTo>
                  <a:pt x="28142" y="25496"/>
                </a:lnTo>
                <a:lnTo>
                  <a:pt x="28142" y="25797"/>
                </a:lnTo>
                <a:lnTo>
                  <a:pt x="28115" y="26104"/>
                </a:lnTo>
                <a:lnTo>
                  <a:pt x="28088" y="26406"/>
                </a:lnTo>
                <a:lnTo>
                  <a:pt x="28007" y="26713"/>
                </a:lnTo>
                <a:lnTo>
                  <a:pt x="27817" y="27322"/>
                </a:lnTo>
                <a:lnTo>
                  <a:pt x="27600" y="27931"/>
                </a:lnTo>
                <a:lnTo>
                  <a:pt x="27113" y="29144"/>
                </a:lnTo>
                <a:lnTo>
                  <a:pt x="26869" y="29752"/>
                </a:lnTo>
                <a:lnTo>
                  <a:pt x="26788" y="30054"/>
                </a:lnTo>
                <a:lnTo>
                  <a:pt x="26706" y="30361"/>
                </a:lnTo>
                <a:lnTo>
                  <a:pt x="26652" y="30663"/>
                </a:lnTo>
                <a:lnTo>
                  <a:pt x="26625" y="30965"/>
                </a:lnTo>
                <a:lnTo>
                  <a:pt x="26598" y="31267"/>
                </a:lnTo>
                <a:lnTo>
                  <a:pt x="26625" y="31563"/>
                </a:lnTo>
                <a:lnTo>
                  <a:pt x="26652" y="31865"/>
                </a:lnTo>
                <a:lnTo>
                  <a:pt x="26734" y="32167"/>
                </a:lnTo>
                <a:lnTo>
                  <a:pt x="26869" y="32464"/>
                </a:lnTo>
                <a:lnTo>
                  <a:pt x="27032" y="32766"/>
                </a:lnTo>
                <a:lnTo>
                  <a:pt x="27221" y="33062"/>
                </a:lnTo>
                <a:lnTo>
                  <a:pt x="27465" y="33359"/>
                </a:lnTo>
                <a:lnTo>
                  <a:pt x="27763" y="33650"/>
                </a:lnTo>
                <a:lnTo>
                  <a:pt x="28115" y="33947"/>
                </a:lnTo>
                <a:lnTo>
                  <a:pt x="28386" y="34145"/>
                </a:lnTo>
                <a:lnTo>
                  <a:pt x="28657" y="34342"/>
                </a:lnTo>
                <a:lnTo>
                  <a:pt x="28982" y="34535"/>
                </a:lnTo>
                <a:lnTo>
                  <a:pt x="29307" y="34733"/>
                </a:lnTo>
                <a:lnTo>
                  <a:pt x="29659" y="34925"/>
                </a:lnTo>
                <a:lnTo>
                  <a:pt x="30011" y="35118"/>
                </a:lnTo>
                <a:lnTo>
                  <a:pt x="30417" y="35305"/>
                </a:lnTo>
                <a:lnTo>
                  <a:pt x="30823" y="35498"/>
                </a:lnTo>
                <a:lnTo>
                  <a:pt x="31230" y="35685"/>
                </a:lnTo>
                <a:lnTo>
                  <a:pt x="31690" y="35872"/>
                </a:lnTo>
                <a:lnTo>
                  <a:pt x="32611" y="36242"/>
                </a:lnTo>
                <a:lnTo>
                  <a:pt x="33586" y="36611"/>
                </a:lnTo>
                <a:lnTo>
                  <a:pt x="34615" y="36976"/>
                </a:lnTo>
                <a:lnTo>
                  <a:pt x="35672" y="37340"/>
                </a:lnTo>
                <a:lnTo>
                  <a:pt x="36755" y="37699"/>
                </a:lnTo>
                <a:lnTo>
                  <a:pt x="37893" y="38058"/>
                </a:lnTo>
                <a:lnTo>
                  <a:pt x="39030" y="38412"/>
                </a:lnTo>
                <a:lnTo>
                  <a:pt x="41333" y="39125"/>
                </a:lnTo>
                <a:lnTo>
                  <a:pt x="43635" y="39833"/>
                </a:lnTo>
                <a:lnTo>
                  <a:pt x="44772" y="40187"/>
                </a:lnTo>
                <a:lnTo>
                  <a:pt x="45883" y="40546"/>
                </a:lnTo>
                <a:lnTo>
                  <a:pt x="46939" y="40900"/>
                </a:lnTo>
                <a:lnTo>
                  <a:pt x="47996" y="41259"/>
                </a:lnTo>
                <a:lnTo>
                  <a:pt x="48998" y="41618"/>
                </a:lnTo>
                <a:lnTo>
                  <a:pt x="49919" y="41982"/>
                </a:lnTo>
                <a:lnTo>
                  <a:pt x="50812" y="42346"/>
                </a:lnTo>
                <a:lnTo>
                  <a:pt x="51246" y="42534"/>
                </a:lnTo>
                <a:lnTo>
                  <a:pt x="51625" y="42716"/>
                </a:lnTo>
                <a:lnTo>
                  <a:pt x="52031" y="42903"/>
                </a:lnTo>
                <a:lnTo>
                  <a:pt x="52383" y="43085"/>
                </a:lnTo>
                <a:lnTo>
                  <a:pt x="52735" y="43273"/>
                </a:lnTo>
                <a:lnTo>
                  <a:pt x="53060" y="43465"/>
                </a:lnTo>
                <a:lnTo>
                  <a:pt x="53358" y="43653"/>
                </a:lnTo>
                <a:lnTo>
                  <a:pt x="53629" y="43840"/>
                </a:lnTo>
                <a:lnTo>
                  <a:pt x="53900" y="44032"/>
                </a:lnTo>
                <a:lnTo>
                  <a:pt x="54144" y="44225"/>
                </a:lnTo>
                <a:lnTo>
                  <a:pt x="54334" y="44418"/>
                </a:lnTo>
                <a:lnTo>
                  <a:pt x="54523" y="44615"/>
                </a:lnTo>
                <a:lnTo>
                  <a:pt x="54686" y="44813"/>
                </a:lnTo>
                <a:lnTo>
                  <a:pt x="54821" y="45011"/>
                </a:lnTo>
                <a:lnTo>
                  <a:pt x="54902" y="45209"/>
                </a:lnTo>
                <a:lnTo>
                  <a:pt x="54984" y="45412"/>
                </a:lnTo>
                <a:lnTo>
                  <a:pt x="55011" y="45609"/>
                </a:lnTo>
                <a:lnTo>
                  <a:pt x="55038" y="45817"/>
                </a:lnTo>
                <a:lnTo>
                  <a:pt x="55011" y="46046"/>
                </a:lnTo>
                <a:lnTo>
                  <a:pt x="54956" y="46270"/>
                </a:lnTo>
                <a:lnTo>
                  <a:pt x="54848" y="46499"/>
                </a:lnTo>
                <a:lnTo>
                  <a:pt x="54713" y="46728"/>
                </a:lnTo>
                <a:lnTo>
                  <a:pt x="54550" y="46952"/>
                </a:lnTo>
                <a:lnTo>
                  <a:pt x="54361" y="47176"/>
                </a:lnTo>
                <a:lnTo>
                  <a:pt x="54144" y="47405"/>
                </a:lnTo>
                <a:lnTo>
                  <a:pt x="53900" y="47628"/>
                </a:lnTo>
                <a:lnTo>
                  <a:pt x="53656" y="47852"/>
                </a:lnTo>
                <a:lnTo>
                  <a:pt x="53358" y="48076"/>
                </a:lnTo>
                <a:lnTo>
                  <a:pt x="52763" y="48524"/>
                </a:lnTo>
                <a:lnTo>
                  <a:pt x="52140" y="48971"/>
                </a:lnTo>
                <a:lnTo>
                  <a:pt x="51490" y="49413"/>
                </a:lnTo>
                <a:lnTo>
                  <a:pt x="50840" y="49861"/>
                </a:lnTo>
                <a:lnTo>
                  <a:pt x="50244" y="50309"/>
                </a:lnTo>
                <a:lnTo>
                  <a:pt x="49946" y="50532"/>
                </a:lnTo>
                <a:lnTo>
                  <a:pt x="49675" y="50756"/>
                </a:lnTo>
                <a:lnTo>
                  <a:pt x="49431" y="50980"/>
                </a:lnTo>
                <a:lnTo>
                  <a:pt x="49187" y="51204"/>
                </a:lnTo>
                <a:lnTo>
                  <a:pt x="48998" y="51427"/>
                </a:lnTo>
                <a:lnTo>
                  <a:pt x="48808" y="51656"/>
                </a:lnTo>
                <a:lnTo>
                  <a:pt x="48673" y="51880"/>
                </a:lnTo>
                <a:lnTo>
                  <a:pt x="48537" y="52109"/>
                </a:lnTo>
                <a:lnTo>
                  <a:pt x="48456" y="52333"/>
                </a:lnTo>
                <a:lnTo>
                  <a:pt x="48402" y="52562"/>
                </a:lnTo>
                <a:lnTo>
                  <a:pt x="48402" y="52791"/>
                </a:lnTo>
                <a:lnTo>
                  <a:pt x="48456" y="53020"/>
                </a:lnTo>
                <a:lnTo>
                  <a:pt x="48483" y="53160"/>
                </a:lnTo>
                <a:lnTo>
                  <a:pt x="48564" y="53301"/>
                </a:lnTo>
                <a:lnTo>
                  <a:pt x="48727" y="53577"/>
                </a:lnTo>
                <a:lnTo>
                  <a:pt x="48944" y="53847"/>
                </a:lnTo>
                <a:lnTo>
                  <a:pt x="49241" y="54118"/>
                </a:lnTo>
                <a:lnTo>
                  <a:pt x="49594" y="54383"/>
                </a:lnTo>
                <a:lnTo>
                  <a:pt x="49973" y="54644"/>
                </a:lnTo>
                <a:lnTo>
                  <a:pt x="50406" y="54904"/>
                </a:lnTo>
                <a:lnTo>
                  <a:pt x="50894" y="55164"/>
                </a:lnTo>
                <a:lnTo>
                  <a:pt x="51435" y="55419"/>
                </a:lnTo>
                <a:lnTo>
                  <a:pt x="52004" y="55674"/>
                </a:lnTo>
                <a:lnTo>
                  <a:pt x="52627" y="55924"/>
                </a:lnTo>
                <a:lnTo>
                  <a:pt x="53250" y="56174"/>
                </a:lnTo>
                <a:lnTo>
                  <a:pt x="53927" y="56418"/>
                </a:lnTo>
                <a:lnTo>
                  <a:pt x="54631" y="56668"/>
                </a:lnTo>
                <a:lnTo>
                  <a:pt x="55363" y="56912"/>
                </a:lnTo>
                <a:lnTo>
                  <a:pt x="56094" y="57152"/>
                </a:lnTo>
                <a:lnTo>
                  <a:pt x="56880" y="57396"/>
                </a:lnTo>
                <a:lnTo>
                  <a:pt x="57665" y="57636"/>
                </a:lnTo>
                <a:lnTo>
                  <a:pt x="59263" y="58120"/>
                </a:lnTo>
                <a:lnTo>
                  <a:pt x="62567" y="59077"/>
                </a:lnTo>
                <a:lnTo>
                  <a:pt x="64193" y="59556"/>
                </a:lnTo>
                <a:lnTo>
                  <a:pt x="65791" y="60040"/>
                </a:lnTo>
                <a:lnTo>
                  <a:pt x="66576" y="60280"/>
                </a:lnTo>
                <a:lnTo>
                  <a:pt x="67334" y="60524"/>
                </a:lnTo>
                <a:lnTo>
                  <a:pt x="68066" y="60769"/>
                </a:lnTo>
                <a:lnTo>
                  <a:pt x="68770" y="61013"/>
                </a:lnTo>
                <a:lnTo>
                  <a:pt x="69826" y="61393"/>
                </a:lnTo>
                <a:lnTo>
                  <a:pt x="70801" y="61778"/>
                </a:lnTo>
                <a:lnTo>
                  <a:pt x="71749" y="62169"/>
                </a:lnTo>
                <a:lnTo>
                  <a:pt x="72616" y="62559"/>
                </a:lnTo>
                <a:lnTo>
                  <a:pt x="73429" y="62954"/>
                </a:lnTo>
                <a:lnTo>
                  <a:pt x="74214" y="63355"/>
                </a:lnTo>
                <a:lnTo>
                  <a:pt x="74945" y="63756"/>
                </a:lnTo>
                <a:lnTo>
                  <a:pt x="75623" y="64162"/>
                </a:lnTo>
                <a:lnTo>
                  <a:pt x="76273" y="64573"/>
                </a:lnTo>
                <a:lnTo>
                  <a:pt x="76868" y="64984"/>
                </a:lnTo>
                <a:lnTo>
                  <a:pt x="77437" y="65400"/>
                </a:lnTo>
                <a:lnTo>
                  <a:pt x="77952" y="65817"/>
                </a:lnTo>
                <a:lnTo>
                  <a:pt x="78439" y="66233"/>
                </a:lnTo>
                <a:lnTo>
                  <a:pt x="78927" y="66654"/>
                </a:lnTo>
                <a:lnTo>
                  <a:pt x="79360" y="67076"/>
                </a:lnTo>
                <a:lnTo>
                  <a:pt x="79767" y="67503"/>
                </a:lnTo>
                <a:lnTo>
                  <a:pt x="80173" y="67924"/>
                </a:lnTo>
                <a:lnTo>
                  <a:pt x="80552" y="68351"/>
                </a:lnTo>
                <a:lnTo>
                  <a:pt x="81256" y="69210"/>
                </a:lnTo>
                <a:lnTo>
                  <a:pt x="81906" y="70068"/>
                </a:lnTo>
                <a:lnTo>
                  <a:pt x="82529" y="70932"/>
                </a:lnTo>
                <a:lnTo>
                  <a:pt x="83152" y="71791"/>
                </a:lnTo>
                <a:lnTo>
                  <a:pt x="83802" y="72650"/>
                </a:lnTo>
                <a:lnTo>
                  <a:pt x="84479" y="73508"/>
                </a:lnTo>
                <a:lnTo>
                  <a:pt x="84832" y="73935"/>
                </a:lnTo>
                <a:lnTo>
                  <a:pt x="85184" y="74362"/>
                </a:lnTo>
                <a:lnTo>
                  <a:pt x="85590" y="74783"/>
                </a:lnTo>
                <a:lnTo>
                  <a:pt x="85996" y="75210"/>
                </a:lnTo>
                <a:lnTo>
                  <a:pt x="86457" y="75637"/>
                </a:lnTo>
                <a:lnTo>
                  <a:pt x="86944" y="76069"/>
                </a:lnTo>
                <a:lnTo>
                  <a:pt x="87486" y="76495"/>
                </a:lnTo>
                <a:lnTo>
                  <a:pt x="88028" y="76922"/>
                </a:lnTo>
                <a:lnTo>
                  <a:pt x="88624" y="77349"/>
                </a:lnTo>
                <a:lnTo>
                  <a:pt x="89274" y="77770"/>
                </a:lnTo>
                <a:lnTo>
                  <a:pt x="89951" y="78192"/>
                </a:lnTo>
                <a:lnTo>
                  <a:pt x="90655" y="78608"/>
                </a:lnTo>
                <a:lnTo>
                  <a:pt x="91413" y="79025"/>
                </a:lnTo>
                <a:lnTo>
                  <a:pt x="92226" y="79436"/>
                </a:lnTo>
                <a:lnTo>
                  <a:pt x="93065" y="79836"/>
                </a:lnTo>
                <a:lnTo>
                  <a:pt x="93959" y="80237"/>
                </a:lnTo>
                <a:lnTo>
                  <a:pt x="94907" y="80633"/>
                </a:lnTo>
                <a:lnTo>
                  <a:pt x="95882" y="81023"/>
                </a:lnTo>
                <a:lnTo>
                  <a:pt x="96939" y="81403"/>
                </a:lnTo>
                <a:lnTo>
                  <a:pt x="98022" y="81777"/>
                </a:lnTo>
                <a:lnTo>
                  <a:pt x="98591" y="81965"/>
                </a:lnTo>
                <a:lnTo>
                  <a:pt x="99160" y="82147"/>
                </a:lnTo>
                <a:lnTo>
                  <a:pt x="99756" y="82324"/>
                </a:lnTo>
                <a:lnTo>
                  <a:pt x="100351" y="82501"/>
                </a:lnTo>
                <a:lnTo>
                  <a:pt x="100974" y="82678"/>
                </a:lnTo>
                <a:lnTo>
                  <a:pt x="101597" y="82850"/>
                </a:lnTo>
                <a:lnTo>
                  <a:pt x="102247" y="83021"/>
                </a:lnTo>
                <a:lnTo>
                  <a:pt x="102897" y="83193"/>
                </a:lnTo>
                <a:lnTo>
                  <a:pt x="103575" y="83354"/>
                </a:lnTo>
                <a:lnTo>
                  <a:pt x="104279" y="83521"/>
                </a:lnTo>
                <a:lnTo>
                  <a:pt x="104983" y="83682"/>
                </a:lnTo>
                <a:lnTo>
                  <a:pt x="105687" y="83838"/>
                </a:lnTo>
                <a:lnTo>
                  <a:pt x="106419" y="83994"/>
                </a:lnTo>
                <a:lnTo>
                  <a:pt x="107177" y="84145"/>
                </a:lnTo>
                <a:lnTo>
                  <a:pt x="107935" y="84296"/>
                </a:lnTo>
                <a:lnTo>
                  <a:pt x="108721" y="84442"/>
                </a:lnTo>
                <a:lnTo>
                  <a:pt x="109506" y="84588"/>
                </a:lnTo>
                <a:lnTo>
                  <a:pt x="110319" y="84728"/>
                </a:lnTo>
                <a:lnTo>
                  <a:pt x="111158" y="84863"/>
                </a:lnTo>
                <a:lnTo>
                  <a:pt x="111998" y="84999"/>
                </a:lnTo>
                <a:lnTo>
                  <a:pt x="112838" y="85129"/>
                </a:lnTo>
                <a:lnTo>
                  <a:pt x="113732" y="85254"/>
                </a:lnTo>
                <a:lnTo>
                  <a:pt x="114598" y="85379"/>
                </a:lnTo>
                <a:lnTo>
                  <a:pt x="115519" y="85498"/>
                </a:lnTo>
                <a:lnTo>
                  <a:pt x="116440" y="85613"/>
                </a:lnTo>
                <a:lnTo>
                  <a:pt x="117388" y="85727"/>
                </a:lnTo>
                <a:lnTo>
                  <a:pt x="118336" y="85837"/>
                </a:lnTo>
                <a:lnTo>
                  <a:pt x="119311" y="85941"/>
                </a:lnTo>
                <a:lnTo>
                  <a:pt x="119609" y="85582"/>
                </a:lnTo>
                <a:lnTo>
                  <a:pt x="119907" y="85233"/>
                </a:lnTo>
                <a:lnTo>
                  <a:pt x="120530" y="84546"/>
                </a:lnTo>
                <a:lnTo>
                  <a:pt x="121180" y="83875"/>
                </a:lnTo>
                <a:lnTo>
                  <a:pt x="121830" y="83219"/>
                </a:lnTo>
                <a:lnTo>
                  <a:pt x="122480" y="82569"/>
                </a:lnTo>
                <a:lnTo>
                  <a:pt x="123130" y="81918"/>
                </a:lnTo>
                <a:lnTo>
                  <a:pt x="123726" y="81262"/>
                </a:lnTo>
                <a:lnTo>
                  <a:pt x="124295" y="80596"/>
                </a:lnTo>
                <a:lnTo>
                  <a:pt x="124566" y="80258"/>
                </a:lnTo>
                <a:lnTo>
                  <a:pt x="124809" y="79914"/>
                </a:lnTo>
                <a:lnTo>
                  <a:pt x="125053" y="79566"/>
                </a:lnTo>
                <a:lnTo>
                  <a:pt x="125243" y="79212"/>
                </a:lnTo>
                <a:lnTo>
                  <a:pt x="125432" y="78853"/>
                </a:lnTo>
                <a:lnTo>
                  <a:pt x="125622" y="78483"/>
                </a:lnTo>
                <a:lnTo>
                  <a:pt x="125757" y="78103"/>
                </a:lnTo>
                <a:lnTo>
                  <a:pt x="125866" y="77718"/>
                </a:lnTo>
                <a:lnTo>
                  <a:pt x="125974" y="77323"/>
                </a:lnTo>
                <a:lnTo>
                  <a:pt x="126028" y="76917"/>
                </a:lnTo>
                <a:lnTo>
                  <a:pt x="126055" y="76501"/>
                </a:lnTo>
                <a:lnTo>
                  <a:pt x="126055" y="76074"/>
                </a:lnTo>
                <a:lnTo>
                  <a:pt x="126028" y="75637"/>
                </a:lnTo>
                <a:lnTo>
                  <a:pt x="125947" y="75184"/>
                </a:lnTo>
                <a:lnTo>
                  <a:pt x="125839" y="74716"/>
                </a:lnTo>
                <a:lnTo>
                  <a:pt x="125703" y="74232"/>
                </a:lnTo>
                <a:lnTo>
                  <a:pt x="125595" y="74055"/>
                </a:lnTo>
                <a:lnTo>
                  <a:pt x="125460" y="73862"/>
                </a:lnTo>
                <a:lnTo>
                  <a:pt x="125243" y="73664"/>
                </a:lnTo>
                <a:lnTo>
                  <a:pt x="124972" y="73451"/>
                </a:lnTo>
                <a:lnTo>
                  <a:pt x="124674" y="73232"/>
                </a:lnTo>
                <a:lnTo>
                  <a:pt x="124322" y="73009"/>
                </a:lnTo>
                <a:lnTo>
                  <a:pt x="123916" y="72774"/>
                </a:lnTo>
                <a:lnTo>
                  <a:pt x="123509" y="72530"/>
                </a:lnTo>
                <a:lnTo>
                  <a:pt x="122534" y="72015"/>
                </a:lnTo>
                <a:lnTo>
                  <a:pt x="121478" y="71468"/>
                </a:lnTo>
                <a:lnTo>
                  <a:pt x="120367" y="70896"/>
                </a:lnTo>
                <a:lnTo>
                  <a:pt x="119176" y="70297"/>
                </a:lnTo>
                <a:lnTo>
                  <a:pt x="118011" y="69668"/>
                </a:lnTo>
                <a:lnTo>
                  <a:pt x="117415" y="69345"/>
                </a:lnTo>
                <a:lnTo>
                  <a:pt x="116846" y="69017"/>
                </a:lnTo>
                <a:lnTo>
                  <a:pt x="116278" y="68679"/>
                </a:lnTo>
                <a:lnTo>
                  <a:pt x="115709" y="68341"/>
                </a:lnTo>
                <a:lnTo>
                  <a:pt x="115194" y="67997"/>
                </a:lnTo>
                <a:lnTo>
                  <a:pt x="114680" y="67643"/>
                </a:lnTo>
                <a:lnTo>
                  <a:pt x="114192" y="67289"/>
                </a:lnTo>
                <a:lnTo>
                  <a:pt x="113759" y="66930"/>
                </a:lnTo>
                <a:lnTo>
                  <a:pt x="113325" y="66566"/>
                </a:lnTo>
                <a:lnTo>
                  <a:pt x="112946" y="66197"/>
                </a:lnTo>
                <a:lnTo>
                  <a:pt x="112621" y="65822"/>
                </a:lnTo>
                <a:lnTo>
                  <a:pt x="112323" y="65447"/>
                </a:lnTo>
                <a:lnTo>
                  <a:pt x="112079" y="65067"/>
                </a:lnTo>
                <a:lnTo>
                  <a:pt x="111917" y="64682"/>
                </a:lnTo>
                <a:lnTo>
                  <a:pt x="111538" y="63766"/>
                </a:lnTo>
                <a:lnTo>
                  <a:pt x="111213" y="62845"/>
                </a:lnTo>
                <a:lnTo>
                  <a:pt x="110590" y="61003"/>
                </a:lnTo>
                <a:lnTo>
                  <a:pt x="109967" y="59161"/>
                </a:lnTo>
                <a:lnTo>
                  <a:pt x="109344" y="57318"/>
                </a:lnTo>
                <a:lnTo>
                  <a:pt x="109019" y="56402"/>
                </a:lnTo>
                <a:lnTo>
                  <a:pt x="108856" y="55945"/>
                </a:lnTo>
                <a:lnTo>
                  <a:pt x="108640" y="55492"/>
                </a:lnTo>
                <a:lnTo>
                  <a:pt x="108423" y="55044"/>
                </a:lnTo>
                <a:lnTo>
                  <a:pt x="108179" y="54597"/>
                </a:lnTo>
                <a:lnTo>
                  <a:pt x="107908" y="54149"/>
                </a:lnTo>
                <a:lnTo>
                  <a:pt x="107610" y="53707"/>
                </a:lnTo>
                <a:lnTo>
                  <a:pt x="107258" y="53270"/>
                </a:lnTo>
                <a:lnTo>
                  <a:pt x="106852" y="52832"/>
                </a:lnTo>
                <a:lnTo>
                  <a:pt x="106391" y="52395"/>
                </a:lnTo>
                <a:lnTo>
                  <a:pt x="105877" y="51969"/>
                </a:lnTo>
                <a:lnTo>
                  <a:pt x="105579" y="51750"/>
                </a:lnTo>
                <a:lnTo>
                  <a:pt x="105281" y="51537"/>
                </a:lnTo>
                <a:lnTo>
                  <a:pt x="104983" y="51323"/>
                </a:lnTo>
                <a:lnTo>
                  <a:pt x="104631" y="51115"/>
                </a:lnTo>
                <a:lnTo>
                  <a:pt x="104279" y="50902"/>
                </a:lnTo>
                <a:lnTo>
                  <a:pt x="103927" y="50694"/>
                </a:lnTo>
                <a:lnTo>
                  <a:pt x="103520" y="50480"/>
                </a:lnTo>
                <a:lnTo>
                  <a:pt x="103114" y="50272"/>
                </a:lnTo>
                <a:lnTo>
                  <a:pt x="102437" y="49955"/>
                </a:lnTo>
                <a:lnTo>
                  <a:pt x="101733" y="49637"/>
                </a:lnTo>
                <a:lnTo>
                  <a:pt x="100974" y="49325"/>
                </a:lnTo>
                <a:lnTo>
                  <a:pt x="100216" y="49013"/>
                </a:lnTo>
                <a:lnTo>
                  <a:pt x="98618" y="48393"/>
                </a:lnTo>
                <a:lnTo>
                  <a:pt x="96993" y="47774"/>
                </a:lnTo>
                <a:lnTo>
                  <a:pt x="96207" y="47467"/>
                </a:lnTo>
                <a:lnTo>
                  <a:pt x="95422" y="47160"/>
                </a:lnTo>
                <a:lnTo>
                  <a:pt x="94664" y="46848"/>
                </a:lnTo>
                <a:lnTo>
                  <a:pt x="93959" y="46536"/>
                </a:lnTo>
                <a:lnTo>
                  <a:pt x="93255" y="46218"/>
                </a:lnTo>
                <a:lnTo>
                  <a:pt x="92632" y="45895"/>
                </a:lnTo>
                <a:lnTo>
                  <a:pt x="92063" y="45573"/>
                </a:lnTo>
                <a:lnTo>
                  <a:pt x="91792" y="45412"/>
                </a:lnTo>
                <a:lnTo>
                  <a:pt x="91522" y="45245"/>
                </a:lnTo>
                <a:lnTo>
                  <a:pt x="91115" y="44933"/>
                </a:lnTo>
                <a:lnTo>
                  <a:pt x="90736" y="44620"/>
                </a:lnTo>
                <a:lnTo>
                  <a:pt x="90438" y="44308"/>
                </a:lnTo>
                <a:lnTo>
                  <a:pt x="90194" y="43991"/>
                </a:lnTo>
                <a:lnTo>
                  <a:pt x="89978" y="43673"/>
                </a:lnTo>
                <a:lnTo>
                  <a:pt x="89815" y="43356"/>
                </a:lnTo>
                <a:lnTo>
                  <a:pt x="89707" y="43033"/>
                </a:lnTo>
                <a:lnTo>
                  <a:pt x="89626" y="42711"/>
                </a:lnTo>
                <a:lnTo>
                  <a:pt x="89571" y="42393"/>
                </a:lnTo>
                <a:lnTo>
                  <a:pt x="89544" y="42065"/>
                </a:lnTo>
                <a:lnTo>
                  <a:pt x="89571" y="41743"/>
                </a:lnTo>
                <a:lnTo>
                  <a:pt x="89599" y="41420"/>
                </a:lnTo>
                <a:lnTo>
                  <a:pt x="89707" y="40769"/>
                </a:lnTo>
                <a:lnTo>
                  <a:pt x="89869" y="40119"/>
                </a:lnTo>
                <a:lnTo>
                  <a:pt x="90032" y="39463"/>
                </a:lnTo>
                <a:lnTo>
                  <a:pt x="90167" y="38813"/>
                </a:lnTo>
                <a:lnTo>
                  <a:pt x="90222" y="38485"/>
                </a:lnTo>
                <a:lnTo>
                  <a:pt x="90249" y="38162"/>
                </a:lnTo>
                <a:lnTo>
                  <a:pt x="90276" y="37834"/>
                </a:lnTo>
                <a:lnTo>
                  <a:pt x="90276" y="37512"/>
                </a:lnTo>
                <a:lnTo>
                  <a:pt x="90222" y="37189"/>
                </a:lnTo>
                <a:lnTo>
                  <a:pt x="90167" y="36861"/>
                </a:lnTo>
                <a:lnTo>
                  <a:pt x="90059" y="36544"/>
                </a:lnTo>
                <a:lnTo>
                  <a:pt x="89924" y="36221"/>
                </a:lnTo>
                <a:lnTo>
                  <a:pt x="89734" y="35898"/>
                </a:lnTo>
                <a:lnTo>
                  <a:pt x="89490" y="35581"/>
                </a:lnTo>
                <a:lnTo>
                  <a:pt x="89219" y="35264"/>
                </a:lnTo>
                <a:lnTo>
                  <a:pt x="88867" y="34946"/>
                </a:lnTo>
                <a:lnTo>
                  <a:pt x="88542" y="34681"/>
                </a:lnTo>
                <a:lnTo>
                  <a:pt x="88163" y="34415"/>
                </a:lnTo>
                <a:lnTo>
                  <a:pt x="87730" y="34155"/>
                </a:lnTo>
                <a:lnTo>
                  <a:pt x="87296" y="33895"/>
                </a:lnTo>
                <a:lnTo>
                  <a:pt x="86809" y="33635"/>
                </a:lnTo>
                <a:lnTo>
                  <a:pt x="86321" y="33380"/>
                </a:lnTo>
                <a:lnTo>
                  <a:pt x="85780" y="33125"/>
                </a:lnTo>
                <a:lnTo>
                  <a:pt x="85238" y="32870"/>
                </a:lnTo>
                <a:lnTo>
                  <a:pt x="84669" y="32620"/>
                </a:lnTo>
                <a:lnTo>
                  <a:pt x="84100" y="32365"/>
                </a:lnTo>
                <a:lnTo>
                  <a:pt x="82881" y="31865"/>
                </a:lnTo>
                <a:lnTo>
                  <a:pt x="80417" y="30866"/>
                </a:lnTo>
                <a:lnTo>
                  <a:pt x="79198" y="30367"/>
                </a:lnTo>
                <a:lnTo>
                  <a:pt x="78033" y="29867"/>
                </a:lnTo>
                <a:lnTo>
                  <a:pt x="77464" y="29612"/>
                </a:lnTo>
                <a:lnTo>
                  <a:pt x="76896" y="29362"/>
                </a:lnTo>
                <a:lnTo>
                  <a:pt x="76381" y="29107"/>
                </a:lnTo>
                <a:lnTo>
                  <a:pt x="75866" y="28852"/>
                </a:lnTo>
                <a:lnTo>
                  <a:pt x="75379" y="28597"/>
                </a:lnTo>
                <a:lnTo>
                  <a:pt x="74918" y="28337"/>
                </a:lnTo>
                <a:lnTo>
                  <a:pt x="74512" y="28077"/>
                </a:lnTo>
                <a:lnTo>
                  <a:pt x="74106" y="27817"/>
                </a:lnTo>
                <a:lnTo>
                  <a:pt x="73754" y="27551"/>
                </a:lnTo>
                <a:lnTo>
                  <a:pt x="73456" y="27286"/>
                </a:lnTo>
                <a:lnTo>
                  <a:pt x="73185" y="27020"/>
                </a:lnTo>
                <a:lnTo>
                  <a:pt x="72941" y="26750"/>
                </a:lnTo>
                <a:lnTo>
                  <a:pt x="72833" y="26557"/>
                </a:lnTo>
                <a:lnTo>
                  <a:pt x="72724" y="26370"/>
                </a:lnTo>
                <a:lnTo>
                  <a:pt x="72616" y="26177"/>
                </a:lnTo>
                <a:lnTo>
                  <a:pt x="72562" y="25985"/>
                </a:lnTo>
                <a:lnTo>
                  <a:pt x="72535" y="25792"/>
                </a:lnTo>
                <a:lnTo>
                  <a:pt x="72508" y="25605"/>
                </a:lnTo>
                <a:lnTo>
                  <a:pt x="72508" y="25412"/>
                </a:lnTo>
                <a:lnTo>
                  <a:pt x="72508" y="25220"/>
                </a:lnTo>
                <a:lnTo>
                  <a:pt x="72535" y="25027"/>
                </a:lnTo>
                <a:lnTo>
                  <a:pt x="72589" y="24835"/>
                </a:lnTo>
                <a:lnTo>
                  <a:pt x="72752" y="24450"/>
                </a:lnTo>
                <a:lnTo>
                  <a:pt x="72941" y="24064"/>
                </a:lnTo>
                <a:lnTo>
                  <a:pt x="73185" y="23679"/>
                </a:lnTo>
                <a:lnTo>
                  <a:pt x="73483" y="23294"/>
                </a:lnTo>
                <a:lnTo>
                  <a:pt x="73808" y="22904"/>
                </a:lnTo>
                <a:lnTo>
                  <a:pt x="74187" y="22519"/>
                </a:lnTo>
                <a:lnTo>
                  <a:pt x="74566" y="22134"/>
                </a:lnTo>
                <a:lnTo>
                  <a:pt x="75352" y="21358"/>
                </a:lnTo>
                <a:lnTo>
                  <a:pt x="76164" y="20588"/>
                </a:lnTo>
                <a:lnTo>
                  <a:pt x="76571" y="20203"/>
                </a:lnTo>
                <a:lnTo>
                  <a:pt x="76950" y="19823"/>
                </a:lnTo>
                <a:lnTo>
                  <a:pt x="77302" y="19438"/>
                </a:lnTo>
                <a:lnTo>
                  <a:pt x="77600" y="19053"/>
                </a:lnTo>
                <a:lnTo>
                  <a:pt x="77871" y="18673"/>
                </a:lnTo>
                <a:lnTo>
                  <a:pt x="78114" y="18293"/>
                </a:lnTo>
                <a:lnTo>
                  <a:pt x="78304" y="17913"/>
                </a:lnTo>
                <a:lnTo>
                  <a:pt x="78412" y="17539"/>
                </a:lnTo>
                <a:lnTo>
                  <a:pt x="78439" y="17346"/>
                </a:lnTo>
                <a:lnTo>
                  <a:pt x="78467" y="17159"/>
                </a:lnTo>
                <a:lnTo>
                  <a:pt x="78467" y="16971"/>
                </a:lnTo>
                <a:lnTo>
                  <a:pt x="78439" y="16784"/>
                </a:lnTo>
                <a:lnTo>
                  <a:pt x="78412" y="16597"/>
                </a:lnTo>
                <a:lnTo>
                  <a:pt x="78331" y="16409"/>
                </a:lnTo>
                <a:lnTo>
                  <a:pt x="78250" y="16222"/>
                </a:lnTo>
                <a:lnTo>
                  <a:pt x="78169" y="16040"/>
                </a:lnTo>
                <a:lnTo>
                  <a:pt x="78033" y="15852"/>
                </a:lnTo>
                <a:lnTo>
                  <a:pt x="77871" y="15670"/>
                </a:lnTo>
                <a:lnTo>
                  <a:pt x="77708" y="15483"/>
                </a:lnTo>
                <a:lnTo>
                  <a:pt x="77491" y="15301"/>
                </a:lnTo>
                <a:lnTo>
                  <a:pt x="77275" y="15119"/>
                </a:lnTo>
                <a:lnTo>
                  <a:pt x="77004" y="14931"/>
                </a:lnTo>
                <a:lnTo>
                  <a:pt x="76706" y="14749"/>
                </a:lnTo>
                <a:lnTo>
                  <a:pt x="76408" y="14567"/>
                </a:lnTo>
                <a:lnTo>
                  <a:pt x="76056" y="14390"/>
                </a:lnTo>
                <a:lnTo>
                  <a:pt x="75704" y="14213"/>
                </a:lnTo>
                <a:lnTo>
                  <a:pt x="75298" y="14041"/>
                </a:lnTo>
                <a:lnTo>
                  <a:pt x="74891" y="13864"/>
                </a:lnTo>
                <a:lnTo>
                  <a:pt x="74458" y="13693"/>
                </a:lnTo>
                <a:lnTo>
                  <a:pt x="74025" y="13526"/>
                </a:lnTo>
                <a:lnTo>
                  <a:pt x="73537" y="13354"/>
                </a:lnTo>
                <a:lnTo>
                  <a:pt x="73049" y="13188"/>
                </a:lnTo>
                <a:lnTo>
                  <a:pt x="72047" y="12855"/>
                </a:lnTo>
                <a:lnTo>
                  <a:pt x="71018" y="12527"/>
                </a:lnTo>
                <a:lnTo>
                  <a:pt x="68905" y="11871"/>
                </a:lnTo>
                <a:lnTo>
                  <a:pt x="67849" y="11543"/>
                </a:lnTo>
                <a:lnTo>
                  <a:pt x="66820" y="11216"/>
                </a:lnTo>
                <a:lnTo>
                  <a:pt x="65845" y="10883"/>
                </a:lnTo>
                <a:lnTo>
                  <a:pt x="65384" y="10716"/>
                </a:lnTo>
                <a:lnTo>
                  <a:pt x="64924" y="10544"/>
                </a:lnTo>
                <a:lnTo>
                  <a:pt x="64518" y="10373"/>
                </a:lnTo>
                <a:lnTo>
                  <a:pt x="64111" y="10201"/>
                </a:lnTo>
                <a:lnTo>
                  <a:pt x="63705" y="10029"/>
                </a:lnTo>
                <a:lnTo>
                  <a:pt x="63353" y="9852"/>
                </a:lnTo>
                <a:lnTo>
                  <a:pt x="63028" y="9675"/>
                </a:lnTo>
                <a:lnTo>
                  <a:pt x="62703" y="9493"/>
                </a:lnTo>
                <a:lnTo>
                  <a:pt x="62432" y="9311"/>
                </a:lnTo>
                <a:lnTo>
                  <a:pt x="62188" y="9124"/>
                </a:lnTo>
                <a:lnTo>
                  <a:pt x="62026" y="8983"/>
                </a:lnTo>
                <a:lnTo>
                  <a:pt x="61890" y="8837"/>
                </a:lnTo>
                <a:lnTo>
                  <a:pt x="61782" y="8692"/>
                </a:lnTo>
                <a:lnTo>
                  <a:pt x="61674" y="8541"/>
                </a:lnTo>
                <a:lnTo>
                  <a:pt x="61511" y="8249"/>
                </a:lnTo>
                <a:lnTo>
                  <a:pt x="61403" y="7953"/>
                </a:lnTo>
                <a:lnTo>
                  <a:pt x="61322" y="7656"/>
                </a:lnTo>
                <a:lnTo>
                  <a:pt x="61294" y="7359"/>
                </a:lnTo>
                <a:lnTo>
                  <a:pt x="61294" y="7063"/>
                </a:lnTo>
                <a:lnTo>
                  <a:pt x="61294" y="6766"/>
                </a:lnTo>
                <a:lnTo>
                  <a:pt x="61322" y="6168"/>
                </a:lnTo>
                <a:lnTo>
                  <a:pt x="61294" y="5871"/>
                </a:lnTo>
                <a:lnTo>
                  <a:pt x="61267" y="5574"/>
                </a:lnTo>
                <a:lnTo>
                  <a:pt x="61159" y="5278"/>
                </a:lnTo>
                <a:lnTo>
                  <a:pt x="61051" y="4981"/>
                </a:lnTo>
                <a:lnTo>
                  <a:pt x="60942" y="4835"/>
                </a:lnTo>
                <a:lnTo>
                  <a:pt x="60834" y="4690"/>
                </a:lnTo>
                <a:lnTo>
                  <a:pt x="60726" y="4544"/>
                </a:lnTo>
                <a:lnTo>
                  <a:pt x="60590" y="4398"/>
                </a:lnTo>
                <a:lnTo>
                  <a:pt x="60428" y="4279"/>
                </a:lnTo>
                <a:lnTo>
                  <a:pt x="60265" y="4164"/>
                </a:lnTo>
                <a:lnTo>
                  <a:pt x="60049" y="4050"/>
                </a:lnTo>
                <a:lnTo>
                  <a:pt x="59805" y="3935"/>
                </a:lnTo>
                <a:lnTo>
                  <a:pt x="59561" y="3826"/>
                </a:lnTo>
                <a:lnTo>
                  <a:pt x="59263" y="3711"/>
                </a:lnTo>
                <a:lnTo>
                  <a:pt x="58938" y="3602"/>
                </a:lnTo>
                <a:lnTo>
                  <a:pt x="58586" y="3493"/>
                </a:lnTo>
                <a:lnTo>
                  <a:pt x="58207" y="3384"/>
                </a:lnTo>
                <a:lnTo>
                  <a:pt x="57800" y="3279"/>
                </a:lnTo>
                <a:lnTo>
                  <a:pt x="57394" y="3170"/>
                </a:lnTo>
                <a:lnTo>
                  <a:pt x="56934" y="3066"/>
                </a:lnTo>
                <a:lnTo>
                  <a:pt x="56473" y="2962"/>
                </a:lnTo>
                <a:lnTo>
                  <a:pt x="55959" y="2863"/>
                </a:lnTo>
                <a:lnTo>
                  <a:pt x="55444" y="2759"/>
                </a:lnTo>
                <a:lnTo>
                  <a:pt x="54902" y="2660"/>
                </a:lnTo>
                <a:lnTo>
                  <a:pt x="54361" y="2561"/>
                </a:lnTo>
                <a:lnTo>
                  <a:pt x="53792" y="2468"/>
                </a:lnTo>
                <a:lnTo>
                  <a:pt x="53196" y="2369"/>
                </a:lnTo>
                <a:lnTo>
                  <a:pt x="52573" y="2275"/>
                </a:lnTo>
                <a:lnTo>
                  <a:pt x="51950" y="2187"/>
                </a:lnTo>
                <a:lnTo>
                  <a:pt x="51300" y="2093"/>
                </a:lnTo>
                <a:lnTo>
                  <a:pt x="49973" y="1916"/>
                </a:lnTo>
                <a:lnTo>
                  <a:pt x="48564" y="1749"/>
                </a:lnTo>
                <a:lnTo>
                  <a:pt x="47129" y="1588"/>
                </a:lnTo>
                <a:lnTo>
                  <a:pt x="45639" y="1432"/>
                </a:lnTo>
                <a:lnTo>
                  <a:pt x="44122" y="1281"/>
                </a:lnTo>
                <a:lnTo>
                  <a:pt x="42551" y="1141"/>
                </a:lnTo>
                <a:lnTo>
                  <a:pt x="40980" y="1010"/>
                </a:lnTo>
                <a:lnTo>
                  <a:pt x="39382" y="886"/>
                </a:lnTo>
                <a:lnTo>
                  <a:pt x="37784" y="771"/>
                </a:lnTo>
                <a:lnTo>
                  <a:pt x="36159" y="662"/>
                </a:lnTo>
                <a:lnTo>
                  <a:pt x="34561" y="568"/>
                </a:lnTo>
                <a:lnTo>
                  <a:pt x="32936" y="480"/>
                </a:lnTo>
                <a:lnTo>
                  <a:pt x="31338" y="402"/>
                </a:lnTo>
                <a:lnTo>
                  <a:pt x="29767" y="334"/>
                </a:lnTo>
                <a:lnTo>
                  <a:pt x="28223" y="277"/>
                </a:lnTo>
                <a:lnTo>
                  <a:pt x="26706" y="230"/>
                </a:lnTo>
                <a:lnTo>
                  <a:pt x="25217" y="193"/>
                </a:lnTo>
                <a:lnTo>
                  <a:pt x="23781" y="167"/>
                </a:lnTo>
                <a:lnTo>
                  <a:pt x="22373" y="152"/>
                </a:lnTo>
                <a:lnTo>
                  <a:pt x="20396" y="152"/>
                </a:lnTo>
                <a:lnTo>
                  <a:pt x="19773" y="157"/>
                </a:lnTo>
                <a:lnTo>
                  <a:pt x="19664" y="1"/>
                </a:lnTo>
                <a:close/>
              </a:path>
            </a:pathLst>
          </a:custGeom>
          <a:solidFill>
            <a:srgbClr val="FFDA6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"/>
          <p:cNvSpPr/>
          <p:nvPr/>
        </p:nvSpPr>
        <p:spPr>
          <a:xfrm rot="9972347">
            <a:off x="8442801" y="3829504"/>
            <a:ext cx="392466" cy="1594714"/>
          </a:xfrm>
          <a:custGeom>
            <a:rect b="b" l="l" r="r" t="t"/>
            <a:pathLst>
              <a:path extrusionOk="0" h="82002" w="94285">
                <a:moveTo>
                  <a:pt x="55" y="1"/>
                </a:moveTo>
                <a:lnTo>
                  <a:pt x="0" y="53"/>
                </a:lnTo>
                <a:lnTo>
                  <a:pt x="0" y="110"/>
                </a:lnTo>
                <a:lnTo>
                  <a:pt x="0" y="162"/>
                </a:lnTo>
                <a:lnTo>
                  <a:pt x="55" y="219"/>
                </a:lnTo>
                <a:lnTo>
                  <a:pt x="55" y="282"/>
                </a:lnTo>
                <a:lnTo>
                  <a:pt x="109" y="349"/>
                </a:lnTo>
                <a:lnTo>
                  <a:pt x="244" y="495"/>
                </a:lnTo>
                <a:lnTo>
                  <a:pt x="434" y="662"/>
                </a:lnTo>
                <a:lnTo>
                  <a:pt x="623" y="849"/>
                </a:lnTo>
                <a:lnTo>
                  <a:pt x="1680" y="1879"/>
                </a:lnTo>
                <a:lnTo>
                  <a:pt x="3034" y="3253"/>
                </a:lnTo>
                <a:lnTo>
                  <a:pt x="7070" y="7073"/>
                </a:lnTo>
                <a:lnTo>
                  <a:pt x="12351" y="12095"/>
                </a:lnTo>
                <a:lnTo>
                  <a:pt x="15439" y="15014"/>
                </a:lnTo>
                <a:lnTo>
                  <a:pt x="18825" y="18189"/>
                </a:lnTo>
                <a:lnTo>
                  <a:pt x="26354" y="25194"/>
                </a:lnTo>
                <a:lnTo>
                  <a:pt x="28332" y="27062"/>
                </a:lnTo>
                <a:lnTo>
                  <a:pt x="30336" y="28982"/>
                </a:lnTo>
                <a:lnTo>
                  <a:pt x="32340" y="30939"/>
                </a:lnTo>
                <a:lnTo>
                  <a:pt x="34399" y="32937"/>
                </a:lnTo>
                <a:lnTo>
                  <a:pt x="38597" y="37033"/>
                </a:lnTo>
                <a:lnTo>
                  <a:pt x="42931" y="41253"/>
                </a:lnTo>
                <a:lnTo>
                  <a:pt x="43418" y="41774"/>
                </a:lnTo>
                <a:lnTo>
                  <a:pt x="43906" y="42294"/>
                </a:lnTo>
                <a:lnTo>
                  <a:pt x="44366" y="42815"/>
                </a:lnTo>
                <a:lnTo>
                  <a:pt x="44799" y="43340"/>
                </a:lnTo>
                <a:lnTo>
                  <a:pt x="45206" y="43861"/>
                </a:lnTo>
                <a:lnTo>
                  <a:pt x="45612" y="44381"/>
                </a:lnTo>
                <a:lnTo>
                  <a:pt x="46018" y="44907"/>
                </a:lnTo>
                <a:lnTo>
                  <a:pt x="46370" y="45432"/>
                </a:lnTo>
                <a:lnTo>
                  <a:pt x="46723" y="45953"/>
                </a:lnTo>
                <a:lnTo>
                  <a:pt x="47075" y="46478"/>
                </a:lnTo>
                <a:lnTo>
                  <a:pt x="47373" y="47004"/>
                </a:lnTo>
                <a:lnTo>
                  <a:pt x="47671" y="47529"/>
                </a:lnTo>
                <a:lnTo>
                  <a:pt x="47941" y="48055"/>
                </a:lnTo>
                <a:lnTo>
                  <a:pt x="48212" y="48586"/>
                </a:lnTo>
                <a:lnTo>
                  <a:pt x="48456" y="49111"/>
                </a:lnTo>
                <a:lnTo>
                  <a:pt x="48673" y="49637"/>
                </a:lnTo>
                <a:lnTo>
                  <a:pt x="48781" y="49892"/>
                </a:lnTo>
                <a:lnTo>
                  <a:pt x="48916" y="50142"/>
                </a:lnTo>
                <a:lnTo>
                  <a:pt x="49079" y="50397"/>
                </a:lnTo>
                <a:lnTo>
                  <a:pt x="49269" y="50647"/>
                </a:lnTo>
                <a:lnTo>
                  <a:pt x="49458" y="50902"/>
                </a:lnTo>
                <a:lnTo>
                  <a:pt x="49675" y="51151"/>
                </a:lnTo>
                <a:lnTo>
                  <a:pt x="49892" y="51401"/>
                </a:lnTo>
                <a:lnTo>
                  <a:pt x="50162" y="51651"/>
                </a:lnTo>
                <a:lnTo>
                  <a:pt x="50433" y="51896"/>
                </a:lnTo>
                <a:lnTo>
                  <a:pt x="50731" y="52145"/>
                </a:lnTo>
                <a:lnTo>
                  <a:pt x="51056" y="52390"/>
                </a:lnTo>
                <a:lnTo>
                  <a:pt x="51381" y="52640"/>
                </a:lnTo>
                <a:lnTo>
                  <a:pt x="51733" y="52884"/>
                </a:lnTo>
                <a:lnTo>
                  <a:pt x="52113" y="53129"/>
                </a:lnTo>
                <a:lnTo>
                  <a:pt x="52492" y="53368"/>
                </a:lnTo>
                <a:lnTo>
                  <a:pt x="52925" y="53613"/>
                </a:lnTo>
                <a:lnTo>
                  <a:pt x="53358" y="53847"/>
                </a:lnTo>
                <a:lnTo>
                  <a:pt x="53819" y="54076"/>
                </a:lnTo>
                <a:lnTo>
                  <a:pt x="54767" y="54539"/>
                </a:lnTo>
                <a:lnTo>
                  <a:pt x="55769" y="54987"/>
                </a:lnTo>
                <a:lnTo>
                  <a:pt x="56798" y="55434"/>
                </a:lnTo>
                <a:lnTo>
                  <a:pt x="57855" y="55877"/>
                </a:lnTo>
                <a:lnTo>
                  <a:pt x="58911" y="56309"/>
                </a:lnTo>
                <a:lnTo>
                  <a:pt x="59940" y="56746"/>
                </a:lnTo>
                <a:lnTo>
                  <a:pt x="60942" y="57173"/>
                </a:lnTo>
                <a:lnTo>
                  <a:pt x="61863" y="57584"/>
                </a:lnTo>
                <a:lnTo>
                  <a:pt x="62730" y="57995"/>
                </a:lnTo>
                <a:lnTo>
                  <a:pt x="63570" y="58411"/>
                </a:lnTo>
                <a:lnTo>
                  <a:pt x="64355" y="58827"/>
                </a:lnTo>
                <a:lnTo>
                  <a:pt x="65113" y="59244"/>
                </a:lnTo>
                <a:lnTo>
                  <a:pt x="65818" y="59665"/>
                </a:lnTo>
                <a:lnTo>
                  <a:pt x="66495" y="60092"/>
                </a:lnTo>
                <a:lnTo>
                  <a:pt x="67145" y="60519"/>
                </a:lnTo>
                <a:lnTo>
                  <a:pt x="67741" y="60946"/>
                </a:lnTo>
                <a:lnTo>
                  <a:pt x="68310" y="61377"/>
                </a:lnTo>
                <a:lnTo>
                  <a:pt x="68824" y="61809"/>
                </a:lnTo>
                <a:lnTo>
                  <a:pt x="69312" y="62241"/>
                </a:lnTo>
                <a:lnTo>
                  <a:pt x="69745" y="62678"/>
                </a:lnTo>
                <a:lnTo>
                  <a:pt x="70151" y="63116"/>
                </a:lnTo>
                <a:lnTo>
                  <a:pt x="70531" y="63553"/>
                </a:lnTo>
                <a:lnTo>
                  <a:pt x="70856" y="63995"/>
                </a:lnTo>
                <a:lnTo>
                  <a:pt x="72345" y="65619"/>
                </a:lnTo>
                <a:lnTo>
                  <a:pt x="73104" y="66405"/>
                </a:lnTo>
                <a:lnTo>
                  <a:pt x="73862" y="67180"/>
                </a:lnTo>
                <a:lnTo>
                  <a:pt x="74648" y="67940"/>
                </a:lnTo>
                <a:lnTo>
                  <a:pt x="75433" y="68679"/>
                </a:lnTo>
                <a:lnTo>
                  <a:pt x="76246" y="69402"/>
                </a:lnTo>
                <a:lnTo>
                  <a:pt x="77085" y="70110"/>
                </a:lnTo>
                <a:lnTo>
                  <a:pt x="77952" y="70797"/>
                </a:lnTo>
                <a:lnTo>
                  <a:pt x="78819" y="71463"/>
                </a:lnTo>
                <a:lnTo>
                  <a:pt x="79740" y="72113"/>
                </a:lnTo>
                <a:lnTo>
                  <a:pt x="80660" y="72743"/>
                </a:lnTo>
                <a:lnTo>
                  <a:pt x="81581" y="73352"/>
                </a:lnTo>
                <a:lnTo>
                  <a:pt x="82529" y="73940"/>
                </a:lnTo>
                <a:lnTo>
                  <a:pt x="83477" y="74513"/>
                </a:lnTo>
                <a:lnTo>
                  <a:pt x="84425" y="75064"/>
                </a:lnTo>
                <a:lnTo>
                  <a:pt x="85400" y="75590"/>
                </a:lnTo>
                <a:lnTo>
                  <a:pt x="86375" y="76100"/>
                </a:lnTo>
                <a:lnTo>
                  <a:pt x="88244" y="77052"/>
                </a:lnTo>
                <a:lnTo>
                  <a:pt x="89084" y="77500"/>
                </a:lnTo>
                <a:lnTo>
                  <a:pt x="89842" y="77926"/>
                </a:lnTo>
                <a:lnTo>
                  <a:pt x="90194" y="78129"/>
                </a:lnTo>
                <a:lnTo>
                  <a:pt x="90492" y="78332"/>
                </a:lnTo>
                <a:lnTo>
                  <a:pt x="90763" y="78525"/>
                </a:lnTo>
                <a:lnTo>
                  <a:pt x="91007" y="78717"/>
                </a:lnTo>
                <a:lnTo>
                  <a:pt x="91413" y="79087"/>
                </a:lnTo>
                <a:lnTo>
                  <a:pt x="91765" y="79441"/>
                </a:lnTo>
                <a:lnTo>
                  <a:pt x="92090" y="79779"/>
                </a:lnTo>
                <a:lnTo>
                  <a:pt x="92388" y="80096"/>
                </a:lnTo>
                <a:lnTo>
                  <a:pt x="92849" y="80664"/>
                </a:lnTo>
                <a:lnTo>
                  <a:pt x="93066" y="80908"/>
                </a:lnTo>
                <a:lnTo>
                  <a:pt x="93282" y="81127"/>
                </a:lnTo>
                <a:lnTo>
                  <a:pt x="93932" y="81751"/>
                </a:lnTo>
                <a:lnTo>
                  <a:pt x="94176" y="81944"/>
                </a:lnTo>
                <a:lnTo>
                  <a:pt x="94257" y="82001"/>
                </a:lnTo>
                <a:lnTo>
                  <a:pt x="94284" y="81949"/>
                </a:lnTo>
                <a:lnTo>
                  <a:pt x="94284" y="81892"/>
                </a:lnTo>
                <a:lnTo>
                  <a:pt x="94284" y="81840"/>
                </a:lnTo>
                <a:lnTo>
                  <a:pt x="94257" y="81783"/>
                </a:lnTo>
                <a:lnTo>
                  <a:pt x="94230" y="81720"/>
                </a:lnTo>
                <a:lnTo>
                  <a:pt x="94203" y="81652"/>
                </a:lnTo>
                <a:lnTo>
                  <a:pt x="94095" y="81502"/>
                </a:lnTo>
                <a:lnTo>
                  <a:pt x="93932" y="81325"/>
                </a:lnTo>
                <a:lnTo>
                  <a:pt x="93797" y="81122"/>
                </a:lnTo>
                <a:lnTo>
                  <a:pt x="93445" y="80659"/>
                </a:lnTo>
                <a:lnTo>
                  <a:pt x="93011" y="80096"/>
                </a:lnTo>
                <a:lnTo>
                  <a:pt x="92497" y="79441"/>
                </a:lnTo>
                <a:lnTo>
                  <a:pt x="92199" y="79076"/>
                </a:lnTo>
                <a:lnTo>
                  <a:pt x="91847" y="78691"/>
                </a:lnTo>
                <a:lnTo>
                  <a:pt x="91630" y="78488"/>
                </a:lnTo>
                <a:lnTo>
                  <a:pt x="91359" y="78285"/>
                </a:lnTo>
                <a:lnTo>
                  <a:pt x="91088" y="78083"/>
                </a:lnTo>
                <a:lnTo>
                  <a:pt x="90763" y="77869"/>
                </a:lnTo>
                <a:lnTo>
                  <a:pt x="90411" y="77656"/>
                </a:lnTo>
                <a:lnTo>
                  <a:pt x="90005" y="77437"/>
                </a:lnTo>
                <a:lnTo>
                  <a:pt x="89192" y="76990"/>
                </a:lnTo>
                <a:lnTo>
                  <a:pt x="87378" y="76037"/>
                </a:lnTo>
                <a:lnTo>
                  <a:pt x="86457" y="75533"/>
                </a:lnTo>
                <a:lnTo>
                  <a:pt x="85996" y="75267"/>
                </a:lnTo>
                <a:lnTo>
                  <a:pt x="85563" y="75002"/>
                </a:lnTo>
                <a:lnTo>
                  <a:pt x="83775" y="73883"/>
                </a:lnTo>
                <a:lnTo>
                  <a:pt x="82881" y="73295"/>
                </a:lnTo>
                <a:lnTo>
                  <a:pt x="81988" y="72691"/>
                </a:lnTo>
                <a:lnTo>
                  <a:pt x="81067" y="72061"/>
                </a:lnTo>
                <a:lnTo>
                  <a:pt x="80200" y="71416"/>
                </a:lnTo>
                <a:lnTo>
                  <a:pt x="79333" y="70750"/>
                </a:lnTo>
                <a:lnTo>
                  <a:pt x="78494" y="70063"/>
                </a:lnTo>
                <a:lnTo>
                  <a:pt x="77681" y="69355"/>
                </a:lnTo>
                <a:lnTo>
                  <a:pt x="76923" y="68637"/>
                </a:lnTo>
                <a:lnTo>
                  <a:pt x="76164" y="67893"/>
                </a:lnTo>
                <a:lnTo>
                  <a:pt x="75406" y="67138"/>
                </a:lnTo>
                <a:lnTo>
                  <a:pt x="74675" y="66363"/>
                </a:lnTo>
                <a:lnTo>
                  <a:pt x="73970" y="65572"/>
                </a:lnTo>
                <a:lnTo>
                  <a:pt x="72508" y="63948"/>
                </a:lnTo>
                <a:lnTo>
                  <a:pt x="72183" y="63506"/>
                </a:lnTo>
                <a:lnTo>
                  <a:pt x="71831" y="63058"/>
                </a:lnTo>
                <a:lnTo>
                  <a:pt x="71424" y="62616"/>
                </a:lnTo>
                <a:lnTo>
                  <a:pt x="70991" y="62174"/>
                </a:lnTo>
                <a:lnTo>
                  <a:pt x="70503" y="61737"/>
                </a:lnTo>
                <a:lnTo>
                  <a:pt x="69989" y="61299"/>
                </a:lnTo>
                <a:lnTo>
                  <a:pt x="69447" y="60862"/>
                </a:lnTo>
                <a:lnTo>
                  <a:pt x="68851" y="60430"/>
                </a:lnTo>
                <a:lnTo>
                  <a:pt x="68201" y="59998"/>
                </a:lnTo>
                <a:lnTo>
                  <a:pt x="67524" y="59566"/>
                </a:lnTo>
                <a:lnTo>
                  <a:pt x="66820" y="59140"/>
                </a:lnTo>
                <a:lnTo>
                  <a:pt x="66061" y="58713"/>
                </a:lnTo>
                <a:lnTo>
                  <a:pt x="65249" y="58291"/>
                </a:lnTo>
                <a:lnTo>
                  <a:pt x="64409" y="57875"/>
                </a:lnTo>
                <a:lnTo>
                  <a:pt x="63543" y="57454"/>
                </a:lnTo>
                <a:lnTo>
                  <a:pt x="62649" y="57042"/>
                </a:lnTo>
                <a:lnTo>
                  <a:pt x="61619" y="56611"/>
                </a:lnTo>
                <a:lnTo>
                  <a:pt x="60590" y="56179"/>
                </a:lnTo>
                <a:lnTo>
                  <a:pt x="58532" y="55304"/>
                </a:lnTo>
                <a:lnTo>
                  <a:pt x="57530" y="54862"/>
                </a:lnTo>
                <a:lnTo>
                  <a:pt x="56527" y="54414"/>
                </a:lnTo>
                <a:lnTo>
                  <a:pt x="55607" y="53962"/>
                </a:lnTo>
                <a:lnTo>
                  <a:pt x="55146" y="53733"/>
                </a:lnTo>
                <a:lnTo>
                  <a:pt x="54713" y="53504"/>
                </a:lnTo>
                <a:lnTo>
                  <a:pt x="54306" y="53270"/>
                </a:lnTo>
                <a:lnTo>
                  <a:pt x="53927" y="53030"/>
                </a:lnTo>
                <a:lnTo>
                  <a:pt x="53575" y="52791"/>
                </a:lnTo>
                <a:lnTo>
                  <a:pt x="53223" y="52551"/>
                </a:lnTo>
                <a:lnTo>
                  <a:pt x="52898" y="52307"/>
                </a:lnTo>
                <a:lnTo>
                  <a:pt x="52600" y="52067"/>
                </a:lnTo>
                <a:lnTo>
                  <a:pt x="52302" y="51823"/>
                </a:lnTo>
                <a:lnTo>
                  <a:pt x="52031" y="51578"/>
                </a:lnTo>
                <a:lnTo>
                  <a:pt x="51788" y="51334"/>
                </a:lnTo>
                <a:lnTo>
                  <a:pt x="51571" y="51089"/>
                </a:lnTo>
                <a:lnTo>
                  <a:pt x="51381" y="50844"/>
                </a:lnTo>
                <a:lnTo>
                  <a:pt x="51192" y="50595"/>
                </a:lnTo>
                <a:lnTo>
                  <a:pt x="51029" y="50350"/>
                </a:lnTo>
                <a:lnTo>
                  <a:pt x="50867" y="50100"/>
                </a:lnTo>
                <a:lnTo>
                  <a:pt x="50758" y="49856"/>
                </a:lnTo>
                <a:lnTo>
                  <a:pt x="50650" y="49606"/>
                </a:lnTo>
                <a:lnTo>
                  <a:pt x="50433" y="49075"/>
                </a:lnTo>
                <a:lnTo>
                  <a:pt x="50189" y="48549"/>
                </a:lnTo>
                <a:lnTo>
                  <a:pt x="49919" y="48019"/>
                </a:lnTo>
                <a:lnTo>
                  <a:pt x="49648" y="47493"/>
                </a:lnTo>
                <a:lnTo>
                  <a:pt x="49350" y="46962"/>
                </a:lnTo>
                <a:lnTo>
                  <a:pt x="49025" y="46437"/>
                </a:lnTo>
                <a:lnTo>
                  <a:pt x="48700" y="45911"/>
                </a:lnTo>
                <a:lnTo>
                  <a:pt x="48348" y="45385"/>
                </a:lnTo>
                <a:lnTo>
                  <a:pt x="47968" y="44860"/>
                </a:lnTo>
                <a:lnTo>
                  <a:pt x="47589" y="44334"/>
                </a:lnTo>
                <a:lnTo>
                  <a:pt x="47156" y="43809"/>
                </a:lnTo>
                <a:lnTo>
                  <a:pt x="46750" y="43283"/>
                </a:lnTo>
                <a:lnTo>
                  <a:pt x="46289" y="42763"/>
                </a:lnTo>
                <a:lnTo>
                  <a:pt x="45829" y="42237"/>
                </a:lnTo>
                <a:lnTo>
                  <a:pt x="45341" y="41717"/>
                </a:lnTo>
                <a:lnTo>
                  <a:pt x="44854" y="41196"/>
                </a:lnTo>
                <a:lnTo>
                  <a:pt x="36213" y="32875"/>
                </a:lnTo>
                <a:lnTo>
                  <a:pt x="28142" y="25126"/>
                </a:lnTo>
                <a:lnTo>
                  <a:pt x="13760" y="12043"/>
                </a:lnTo>
                <a:lnTo>
                  <a:pt x="8153" y="7037"/>
                </a:lnTo>
                <a:lnTo>
                  <a:pt x="3901" y="3227"/>
                </a:lnTo>
                <a:lnTo>
                  <a:pt x="2330" y="1864"/>
                </a:lnTo>
                <a:lnTo>
                  <a:pt x="1111" y="833"/>
                </a:lnTo>
                <a:lnTo>
                  <a:pt x="353" y="214"/>
                </a:lnTo>
                <a:lnTo>
                  <a:pt x="217" y="105"/>
                </a:lnTo>
                <a:lnTo>
                  <a:pt x="5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8505840" y="3987503"/>
            <a:ext cx="1078381" cy="1211863"/>
            <a:chOff x="8296567" y="3382846"/>
            <a:chExt cx="1566731" cy="1760661"/>
          </a:xfrm>
        </p:grpSpPr>
        <p:sp>
          <p:nvSpPr>
            <p:cNvPr id="42" name="Google Shape;42;p6"/>
            <p:cNvSpPr/>
            <p:nvPr/>
          </p:nvSpPr>
          <p:spPr>
            <a:xfrm rot="-9843276">
              <a:off x="8477850" y="3519591"/>
              <a:ext cx="1204165" cy="1487169"/>
            </a:xfrm>
            <a:custGeom>
              <a:rect b="b" l="l" r="r" t="t"/>
              <a:pathLst>
                <a:path extrusionOk="0" h="68867" w="260480">
                  <a:moveTo>
                    <a:pt x="77329" y="1"/>
                  </a:moveTo>
                  <a:lnTo>
                    <a:pt x="42877" y="121"/>
                  </a:lnTo>
                  <a:lnTo>
                    <a:pt x="25623" y="5887"/>
                  </a:lnTo>
                  <a:lnTo>
                    <a:pt x="24107" y="6480"/>
                  </a:lnTo>
                  <a:lnTo>
                    <a:pt x="22644" y="7068"/>
                  </a:lnTo>
                  <a:lnTo>
                    <a:pt x="21235" y="7646"/>
                  </a:lnTo>
                  <a:lnTo>
                    <a:pt x="19881" y="8218"/>
                  </a:lnTo>
                  <a:lnTo>
                    <a:pt x="18581" y="8785"/>
                  </a:lnTo>
                  <a:lnTo>
                    <a:pt x="17335" y="9342"/>
                  </a:lnTo>
                  <a:lnTo>
                    <a:pt x="16143" y="9889"/>
                  </a:lnTo>
                  <a:lnTo>
                    <a:pt x="14979" y="10430"/>
                  </a:lnTo>
                  <a:lnTo>
                    <a:pt x="13895" y="10961"/>
                  </a:lnTo>
                  <a:lnTo>
                    <a:pt x="12839" y="11486"/>
                  </a:lnTo>
                  <a:lnTo>
                    <a:pt x="11837" y="12007"/>
                  </a:lnTo>
                  <a:lnTo>
                    <a:pt x="10889" y="12517"/>
                  </a:lnTo>
                  <a:lnTo>
                    <a:pt x="9968" y="13016"/>
                  </a:lnTo>
                  <a:lnTo>
                    <a:pt x="9101" y="13511"/>
                  </a:lnTo>
                  <a:lnTo>
                    <a:pt x="8289" y="13995"/>
                  </a:lnTo>
                  <a:lnTo>
                    <a:pt x="7503" y="14473"/>
                  </a:lnTo>
                  <a:lnTo>
                    <a:pt x="6772" y="14947"/>
                  </a:lnTo>
                  <a:lnTo>
                    <a:pt x="6095" y="15405"/>
                  </a:lnTo>
                  <a:lnTo>
                    <a:pt x="5445" y="15863"/>
                  </a:lnTo>
                  <a:lnTo>
                    <a:pt x="4849" y="16305"/>
                  </a:lnTo>
                  <a:lnTo>
                    <a:pt x="4280" y="16747"/>
                  </a:lnTo>
                  <a:lnTo>
                    <a:pt x="3738" y="17174"/>
                  </a:lnTo>
                  <a:lnTo>
                    <a:pt x="3251" y="17601"/>
                  </a:lnTo>
                  <a:lnTo>
                    <a:pt x="2817" y="18012"/>
                  </a:lnTo>
                  <a:lnTo>
                    <a:pt x="2384" y="18418"/>
                  </a:lnTo>
                  <a:lnTo>
                    <a:pt x="2005" y="18819"/>
                  </a:lnTo>
                  <a:lnTo>
                    <a:pt x="1680" y="19209"/>
                  </a:lnTo>
                  <a:lnTo>
                    <a:pt x="1355" y="19589"/>
                  </a:lnTo>
                  <a:lnTo>
                    <a:pt x="1084" y="19964"/>
                  </a:lnTo>
                  <a:lnTo>
                    <a:pt x="840" y="20333"/>
                  </a:lnTo>
                  <a:lnTo>
                    <a:pt x="651" y="20692"/>
                  </a:lnTo>
                  <a:lnTo>
                    <a:pt x="461" y="21041"/>
                  </a:lnTo>
                  <a:lnTo>
                    <a:pt x="326" y="21384"/>
                  </a:lnTo>
                  <a:lnTo>
                    <a:pt x="190" y="21717"/>
                  </a:lnTo>
                  <a:lnTo>
                    <a:pt x="109" y="22040"/>
                  </a:lnTo>
                  <a:lnTo>
                    <a:pt x="55" y="22363"/>
                  </a:lnTo>
                  <a:lnTo>
                    <a:pt x="1" y="22670"/>
                  </a:lnTo>
                  <a:lnTo>
                    <a:pt x="1" y="22972"/>
                  </a:lnTo>
                  <a:lnTo>
                    <a:pt x="28" y="23263"/>
                  </a:lnTo>
                  <a:lnTo>
                    <a:pt x="55" y="23549"/>
                  </a:lnTo>
                  <a:lnTo>
                    <a:pt x="136" y="23825"/>
                  </a:lnTo>
                  <a:lnTo>
                    <a:pt x="217" y="24096"/>
                  </a:lnTo>
                  <a:lnTo>
                    <a:pt x="326" y="24356"/>
                  </a:lnTo>
                  <a:lnTo>
                    <a:pt x="461" y="24606"/>
                  </a:lnTo>
                  <a:lnTo>
                    <a:pt x="624" y="24850"/>
                  </a:lnTo>
                  <a:lnTo>
                    <a:pt x="786" y="25084"/>
                  </a:lnTo>
                  <a:lnTo>
                    <a:pt x="976" y="25313"/>
                  </a:lnTo>
                  <a:lnTo>
                    <a:pt x="1192" y="25532"/>
                  </a:lnTo>
                  <a:lnTo>
                    <a:pt x="1436" y="25745"/>
                  </a:lnTo>
                  <a:lnTo>
                    <a:pt x="1680" y="25948"/>
                  </a:lnTo>
                  <a:lnTo>
                    <a:pt x="1951" y="26141"/>
                  </a:lnTo>
                  <a:lnTo>
                    <a:pt x="2222" y="26328"/>
                  </a:lnTo>
                  <a:lnTo>
                    <a:pt x="2520" y="26505"/>
                  </a:lnTo>
                  <a:lnTo>
                    <a:pt x="2817" y="26672"/>
                  </a:lnTo>
                  <a:lnTo>
                    <a:pt x="3142" y="26833"/>
                  </a:lnTo>
                  <a:lnTo>
                    <a:pt x="3468" y="26984"/>
                  </a:lnTo>
                  <a:lnTo>
                    <a:pt x="3820" y="27130"/>
                  </a:lnTo>
                  <a:lnTo>
                    <a:pt x="4172" y="27265"/>
                  </a:lnTo>
                  <a:lnTo>
                    <a:pt x="4524" y="27390"/>
                  </a:lnTo>
                  <a:lnTo>
                    <a:pt x="4903" y="27509"/>
                  </a:lnTo>
                  <a:lnTo>
                    <a:pt x="5282" y="27619"/>
                  </a:lnTo>
                  <a:lnTo>
                    <a:pt x="5661" y="27723"/>
                  </a:lnTo>
                  <a:lnTo>
                    <a:pt x="6068" y="27817"/>
                  </a:lnTo>
                  <a:lnTo>
                    <a:pt x="6474" y="27900"/>
                  </a:lnTo>
                  <a:lnTo>
                    <a:pt x="6880" y="27978"/>
                  </a:lnTo>
                  <a:lnTo>
                    <a:pt x="7287" y="28051"/>
                  </a:lnTo>
                  <a:lnTo>
                    <a:pt x="7693" y="28118"/>
                  </a:lnTo>
                  <a:lnTo>
                    <a:pt x="8099" y="28181"/>
                  </a:lnTo>
                  <a:lnTo>
                    <a:pt x="8532" y="28238"/>
                  </a:lnTo>
                  <a:lnTo>
                    <a:pt x="8939" y="28290"/>
                  </a:lnTo>
                  <a:lnTo>
                    <a:pt x="9372" y="28337"/>
                  </a:lnTo>
                  <a:lnTo>
                    <a:pt x="9805" y="28384"/>
                  </a:lnTo>
                  <a:lnTo>
                    <a:pt x="10239" y="28420"/>
                  </a:lnTo>
                  <a:lnTo>
                    <a:pt x="10672" y="28451"/>
                  </a:lnTo>
                  <a:lnTo>
                    <a:pt x="11106" y="28483"/>
                  </a:lnTo>
                  <a:lnTo>
                    <a:pt x="11539" y="28509"/>
                  </a:lnTo>
                  <a:lnTo>
                    <a:pt x="11972" y="28529"/>
                  </a:lnTo>
                  <a:lnTo>
                    <a:pt x="12433" y="28545"/>
                  </a:lnTo>
                  <a:lnTo>
                    <a:pt x="12866" y="28556"/>
                  </a:lnTo>
                  <a:lnTo>
                    <a:pt x="13327" y="28566"/>
                  </a:lnTo>
                  <a:lnTo>
                    <a:pt x="13787" y="28571"/>
                  </a:lnTo>
                  <a:lnTo>
                    <a:pt x="14220" y="28571"/>
                  </a:lnTo>
                  <a:lnTo>
                    <a:pt x="14681" y="28566"/>
                  </a:lnTo>
                  <a:lnTo>
                    <a:pt x="15141" y="28561"/>
                  </a:lnTo>
                  <a:lnTo>
                    <a:pt x="15602" y="28550"/>
                  </a:lnTo>
                  <a:lnTo>
                    <a:pt x="16062" y="28535"/>
                  </a:lnTo>
                  <a:lnTo>
                    <a:pt x="16496" y="28519"/>
                  </a:lnTo>
                  <a:lnTo>
                    <a:pt x="16956" y="28498"/>
                  </a:lnTo>
                  <a:lnTo>
                    <a:pt x="17877" y="28446"/>
                  </a:lnTo>
                  <a:lnTo>
                    <a:pt x="18825" y="28384"/>
                  </a:lnTo>
                  <a:lnTo>
                    <a:pt x="19746" y="28306"/>
                  </a:lnTo>
                  <a:lnTo>
                    <a:pt x="20667" y="28217"/>
                  </a:lnTo>
                  <a:lnTo>
                    <a:pt x="21588" y="28118"/>
                  </a:lnTo>
                  <a:lnTo>
                    <a:pt x="22508" y="28014"/>
                  </a:lnTo>
                  <a:lnTo>
                    <a:pt x="23429" y="27895"/>
                  </a:lnTo>
                  <a:lnTo>
                    <a:pt x="24350" y="27770"/>
                  </a:lnTo>
                  <a:lnTo>
                    <a:pt x="25244" y="27640"/>
                  </a:lnTo>
                  <a:lnTo>
                    <a:pt x="26165" y="27499"/>
                  </a:lnTo>
                  <a:lnTo>
                    <a:pt x="27059" y="27348"/>
                  </a:lnTo>
                  <a:lnTo>
                    <a:pt x="27953" y="27197"/>
                  </a:lnTo>
                  <a:lnTo>
                    <a:pt x="28819" y="27041"/>
                  </a:lnTo>
                  <a:lnTo>
                    <a:pt x="29686" y="26875"/>
                  </a:lnTo>
                  <a:lnTo>
                    <a:pt x="30553" y="26708"/>
                  </a:lnTo>
                  <a:lnTo>
                    <a:pt x="31392" y="26542"/>
                  </a:lnTo>
                  <a:lnTo>
                    <a:pt x="32232" y="26365"/>
                  </a:lnTo>
                  <a:lnTo>
                    <a:pt x="33045" y="26193"/>
                  </a:lnTo>
                  <a:lnTo>
                    <a:pt x="34616" y="25839"/>
                  </a:lnTo>
                  <a:lnTo>
                    <a:pt x="36187" y="25480"/>
                  </a:lnTo>
                  <a:lnTo>
                    <a:pt x="37703" y="25116"/>
                  </a:lnTo>
                  <a:lnTo>
                    <a:pt x="39247" y="24746"/>
                  </a:lnTo>
                  <a:lnTo>
                    <a:pt x="40737" y="24371"/>
                  </a:lnTo>
                  <a:lnTo>
                    <a:pt x="43608" y="23658"/>
                  </a:lnTo>
                  <a:lnTo>
                    <a:pt x="44989" y="23320"/>
                  </a:lnTo>
                  <a:lnTo>
                    <a:pt x="46316" y="22998"/>
                  </a:lnTo>
                  <a:lnTo>
                    <a:pt x="47562" y="22706"/>
                  </a:lnTo>
                  <a:lnTo>
                    <a:pt x="48727" y="22441"/>
                  </a:lnTo>
                  <a:lnTo>
                    <a:pt x="49296" y="22321"/>
                  </a:lnTo>
                  <a:lnTo>
                    <a:pt x="49838" y="22212"/>
                  </a:lnTo>
                  <a:lnTo>
                    <a:pt x="50352" y="22113"/>
                  </a:lnTo>
                  <a:lnTo>
                    <a:pt x="50867" y="22024"/>
                  </a:lnTo>
                  <a:lnTo>
                    <a:pt x="51327" y="21941"/>
                  </a:lnTo>
                  <a:lnTo>
                    <a:pt x="51788" y="21873"/>
                  </a:lnTo>
                  <a:lnTo>
                    <a:pt x="52194" y="21821"/>
                  </a:lnTo>
                  <a:lnTo>
                    <a:pt x="52600" y="21780"/>
                  </a:lnTo>
                  <a:lnTo>
                    <a:pt x="52952" y="21749"/>
                  </a:lnTo>
                  <a:lnTo>
                    <a:pt x="53142" y="21738"/>
                  </a:lnTo>
                  <a:lnTo>
                    <a:pt x="53304" y="21733"/>
                  </a:lnTo>
                  <a:lnTo>
                    <a:pt x="53602" y="21733"/>
                  </a:lnTo>
                  <a:lnTo>
                    <a:pt x="53765" y="21738"/>
                  </a:lnTo>
                  <a:lnTo>
                    <a:pt x="53900" y="21749"/>
                  </a:lnTo>
                  <a:lnTo>
                    <a:pt x="54415" y="21795"/>
                  </a:lnTo>
                  <a:lnTo>
                    <a:pt x="54875" y="21847"/>
                  </a:lnTo>
                  <a:lnTo>
                    <a:pt x="55309" y="21910"/>
                  </a:lnTo>
                  <a:lnTo>
                    <a:pt x="55715" y="21972"/>
                  </a:lnTo>
                  <a:lnTo>
                    <a:pt x="56067" y="22050"/>
                  </a:lnTo>
                  <a:lnTo>
                    <a:pt x="56392" y="22134"/>
                  </a:lnTo>
                  <a:lnTo>
                    <a:pt x="56663" y="22222"/>
                  </a:lnTo>
                  <a:lnTo>
                    <a:pt x="56880" y="22326"/>
                  </a:lnTo>
                  <a:lnTo>
                    <a:pt x="57069" y="22436"/>
                  </a:lnTo>
                  <a:lnTo>
                    <a:pt x="57205" y="22560"/>
                  </a:lnTo>
                  <a:lnTo>
                    <a:pt x="57286" y="22696"/>
                  </a:lnTo>
                  <a:lnTo>
                    <a:pt x="57313" y="22841"/>
                  </a:lnTo>
                  <a:lnTo>
                    <a:pt x="57313" y="23003"/>
                  </a:lnTo>
                  <a:lnTo>
                    <a:pt x="57232" y="23180"/>
                  </a:lnTo>
                  <a:lnTo>
                    <a:pt x="57096" y="23367"/>
                  </a:lnTo>
                  <a:lnTo>
                    <a:pt x="56934" y="23570"/>
                  </a:lnTo>
                  <a:lnTo>
                    <a:pt x="56094" y="24387"/>
                  </a:lnTo>
                  <a:lnTo>
                    <a:pt x="55471" y="25058"/>
                  </a:lnTo>
                  <a:lnTo>
                    <a:pt x="55119" y="25443"/>
                  </a:lnTo>
                  <a:lnTo>
                    <a:pt x="54767" y="25865"/>
                  </a:lnTo>
                  <a:lnTo>
                    <a:pt x="54388" y="26318"/>
                  </a:lnTo>
                  <a:lnTo>
                    <a:pt x="54036" y="26797"/>
                  </a:lnTo>
                  <a:lnTo>
                    <a:pt x="53684" y="27296"/>
                  </a:lnTo>
                  <a:lnTo>
                    <a:pt x="53332" y="27811"/>
                  </a:lnTo>
                  <a:lnTo>
                    <a:pt x="53007" y="28347"/>
                  </a:lnTo>
                  <a:lnTo>
                    <a:pt x="52736" y="28899"/>
                  </a:lnTo>
                  <a:lnTo>
                    <a:pt x="52465" y="29461"/>
                  </a:lnTo>
                  <a:lnTo>
                    <a:pt x="52275" y="30028"/>
                  </a:lnTo>
                  <a:lnTo>
                    <a:pt x="52113" y="30601"/>
                  </a:lnTo>
                  <a:lnTo>
                    <a:pt x="52004" y="31178"/>
                  </a:lnTo>
                  <a:lnTo>
                    <a:pt x="51977" y="31465"/>
                  </a:lnTo>
                  <a:lnTo>
                    <a:pt x="51977" y="31751"/>
                  </a:lnTo>
                  <a:lnTo>
                    <a:pt x="51977" y="32037"/>
                  </a:lnTo>
                  <a:lnTo>
                    <a:pt x="52004" y="32318"/>
                  </a:lnTo>
                  <a:lnTo>
                    <a:pt x="52031" y="32604"/>
                  </a:lnTo>
                  <a:lnTo>
                    <a:pt x="52113" y="32880"/>
                  </a:lnTo>
                  <a:lnTo>
                    <a:pt x="52194" y="33156"/>
                  </a:lnTo>
                  <a:lnTo>
                    <a:pt x="52302" y="33432"/>
                  </a:lnTo>
                  <a:lnTo>
                    <a:pt x="52438" y="33702"/>
                  </a:lnTo>
                  <a:lnTo>
                    <a:pt x="52573" y="33968"/>
                  </a:lnTo>
                  <a:lnTo>
                    <a:pt x="52763" y="34233"/>
                  </a:lnTo>
                  <a:lnTo>
                    <a:pt x="52952" y="34488"/>
                  </a:lnTo>
                  <a:lnTo>
                    <a:pt x="53196" y="34743"/>
                  </a:lnTo>
                  <a:lnTo>
                    <a:pt x="53440" y="34988"/>
                  </a:lnTo>
                  <a:lnTo>
                    <a:pt x="53738" y="35232"/>
                  </a:lnTo>
                  <a:lnTo>
                    <a:pt x="54063" y="35467"/>
                  </a:lnTo>
                  <a:lnTo>
                    <a:pt x="54388" y="35695"/>
                  </a:lnTo>
                  <a:lnTo>
                    <a:pt x="54767" y="35919"/>
                  </a:lnTo>
                  <a:lnTo>
                    <a:pt x="55173" y="36133"/>
                  </a:lnTo>
                  <a:lnTo>
                    <a:pt x="55607" y="36341"/>
                  </a:lnTo>
                  <a:lnTo>
                    <a:pt x="56094" y="36544"/>
                  </a:lnTo>
                  <a:lnTo>
                    <a:pt x="56582" y="36731"/>
                  </a:lnTo>
                  <a:lnTo>
                    <a:pt x="57124" y="36913"/>
                  </a:lnTo>
                  <a:lnTo>
                    <a:pt x="57692" y="37090"/>
                  </a:lnTo>
                  <a:lnTo>
                    <a:pt x="58315" y="37252"/>
                  </a:lnTo>
                  <a:lnTo>
                    <a:pt x="58965" y="37408"/>
                  </a:lnTo>
                  <a:lnTo>
                    <a:pt x="59290" y="37480"/>
                  </a:lnTo>
                  <a:lnTo>
                    <a:pt x="59642" y="37548"/>
                  </a:lnTo>
                  <a:lnTo>
                    <a:pt x="59995" y="37616"/>
                  </a:lnTo>
                  <a:lnTo>
                    <a:pt x="60374" y="37683"/>
                  </a:lnTo>
                  <a:lnTo>
                    <a:pt x="60753" y="37746"/>
                  </a:lnTo>
                  <a:lnTo>
                    <a:pt x="61132" y="37803"/>
                  </a:lnTo>
                  <a:lnTo>
                    <a:pt x="61511" y="37855"/>
                  </a:lnTo>
                  <a:lnTo>
                    <a:pt x="61891" y="37907"/>
                  </a:lnTo>
                  <a:lnTo>
                    <a:pt x="62297" y="37959"/>
                  </a:lnTo>
                  <a:lnTo>
                    <a:pt x="62703" y="38001"/>
                  </a:lnTo>
                  <a:lnTo>
                    <a:pt x="63082" y="38043"/>
                  </a:lnTo>
                  <a:lnTo>
                    <a:pt x="63489" y="38084"/>
                  </a:lnTo>
                  <a:lnTo>
                    <a:pt x="64301" y="38152"/>
                  </a:lnTo>
                  <a:lnTo>
                    <a:pt x="65141" y="38209"/>
                  </a:lnTo>
                  <a:lnTo>
                    <a:pt x="65980" y="38251"/>
                  </a:lnTo>
                  <a:lnTo>
                    <a:pt x="66847" y="38282"/>
                  </a:lnTo>
                  <a:lnTo>
                    <a:pt x="67714" y="38303"/>
                  </a:lnTo>
                  <a:lnTo>
                    <a:pt x="68581" y="38318"/>
                  </a:lnTo>
                  <a:lnTo>
                    <a:pt x="69474" y="38318"/>
                  </a:lnTo>
                  <a:lnTo>
                    <a:pt x="70368" y="38308"/>
                  </a:lnTo>
                  <a:lnTo>
                    <a:pt x="71262" y="38287"/>
                  </a:lnTo>
                  <a:lnTo>
                    <a:pt x="72156" y="38261"/>
                  </a:lnTo>
                  <a:lnTo>
                    <a:pt x="73077" y="38219"/>
                  </a:lnTo>
                  <a:lnTo>
                    <a:pt x="73998" y="38173"/>
                  </a:lnTo>
                  <a:lnTo>
                    <a:pt x="74919" y="38121"/>
                  </a:lnTo>
                  <a:lnTo>
                    <a:pt x="75867" y="38058"/>
                  </a:lnTo>
                  <a:lnTo>
                    <a:pt x="76787" y="37990"/>
                  </a:lnTo>
                  <a:lnTo>
                    <a:pt x="77708" y="37912"/>
                  </a:lnTo>
                  <a:lnTo>
                    <a:pt x="78656" y="37829"/>
                  </a:lnTo>
                  <a:lnTo>
                    <a:pt x="79604" y="37735"/>
                  </a:lnTo>
                  <a:lnTo>
                    <a:pt x="80525" y="37642"/>
                  </a:lnTo>
                  <a:lnTo>
                    <a:pt x="81473" y="37538"/>
                  </a:lnTo>
                  <a:lnTo>
                    <a:pt x="82394" y="37428"/>
                  </a:lnTo>
                  <a:lnTo>
                    <a:pt x="83315" y="37319"/>
                  </a:lnTo>
                  <a:lnTo>
                    <a:pt x="84263" y="37199"/>
                  </a:lnTo>
                  <a:lnTo>
                    <a:pt x="85184" y="37080"/>
                  </a:lnTo>
                  <a:lnTo>
                    <a:pt x="86105" y="36955"/>
                  </a:lnTo>
                  <a:lnTo>
                    <a:pt x="86999" y="36825"/>
                  </a:lnTo>
                  <a:lnTo>
                    <a:pt x="87920" y="36689"/>
                  </a:lnTo>
                  <a:lnTo>
                    <a:pt x="88813" y="36554"/>
                  </a:lnTo>
                  <a:lnTo>
                    <a:pt x="90601" y="36278"/>
                  </a:lnTo>
                  <a:lnTo>
                    <a:pt x="92334" y="35992"/>
                  </a:lnTo>
                  <a:lnTo>
                    <a:pt x="94014" y="35701"/>
                  </a:lnTo>
                  <a:lnTo>
                    <a:pt x="95666" y="35409"/>
                  </a:lnTo>
                  <a:lnTo>
                    <a:pt x="97237" y="35123"/>
                  </a:lnTo>
                  <a:lnTo>
                    <a:pt x="98754" y="34837"/>
                  </a:lnTo>
                  <a:lnTo>
                    <a:pt x="100189" y="34556"/>
                  </a:lnTo>
                  <a:lnTo>
                    <a:pt x="101571" y="34285"/>
                  </a:lnTo>
                  <a:lnTo>
                    <a:pt x="104062" y="33791"/>
                  </a:lnTo>
                  <a:lnTo>
                    <a:pt x="106148" y="33364"/>
                  </a:lnTo>
                  <a:lnTo>
                    <a:pt x="107042" y="33187"/>
                  </a:lnTo>
                  <a:lnTo>
                    <a:pt x="107827" y="33036"/>
                  </a:lnTo>
                  <a:lnTo>
                    <a:pt x="108477" y="32917"/>
                  </a:lnTo>
                  <a:lnTo>
                    <a:pt x="109019" y="32828"/>
                  </a:lnTo>
                  <a:lnTo>
                    <a:pt x="109479" y="32760"/>
                  </a:lnTo>
                  <a:lnTo>
                    <a:pt x="109913" y="32708"/>
                  </a:lnTo>
                  <a:lnTo>
                    <a:pt x="110346" y="32662"/>
                  </a:lnTo>
                  <a:lnTo>
                    <a:pt x="110752" y="32625"/>
                  </a:lnTo>
                  <a:lnTo>
                    <a:pt x="111159" y="32594"/>
                  </a:lnTo>
                  <a:lnTo>
                    <a:pt x="111538" y="32578"/>
                  </a:lnTo>
                  <a:lnTo>
                    <a:pt x="111917" y="32568"/>
                  </a:lnTo>
                  <a:lnTo>
                    <a:pt x="112269" y="32563"/>
                  </a:lnTo>
                  <a:lnTo>
                    <a:pt x="112594" y="32568"/>
                  </a:lnTo>
                  <a:lnTo>
                    <a:pt x="112946" y="32578"/>
                  </a:lnTo>
                  <a:lnTo>
                    <a:pt x="113244" y="32594"/>
                  </a:lnTo>
                  <a:lnTo>
                    <a:pt x="113542" y="32620"/>
                  </a:lnTo>
                  <a:lnTo>
                    <a:pt x="113840" y="32651"/>
                  </a:lnTo>
                  <a:lnTo>
                    <a:pt x="114111" y="32688"/>
                  </a:lnTo>
                  <a:lnTo>
                    <a:pt x="114382" y="32724"/>
                  </a:lnTo>
                  <a:lnTo>
                    <a:pt x="114599" y="32771"/>
                  </a:lnTo>
                  <a:lnTo>
                    <a:pt x="114842" y="32823"/>
                  </a:lnTo>
                  <a:lnTo>
                    <a:pt x="115059" y="32875"/>
                  </a:lnTo>
                  <a:lnTo>
                    <a:pt x="115249" y="32932"/>
                  </a:lnTo>
                  <a:lnTo>
                    <a:pt x="115438" y="32989"/>
                  </a:lnTo>
                  <a:lnTo>
                    <a:pt x="115601" y="33057"/>
                  </a:lnTo>
                  <a:lnTo>
                    <a:pt x="115763" y="33119"/>
                  </a:lnTo>
                  <a:lnTo>
                    <a:pt x="115899" y="33187"/>
                  </a:lnTo>
                  <a:lnTo>
                    <a:pt x="116034" y="33260"/>
                  </a:lnTo>
                  <a:lnTo>
                    <a:pt x="116224" y="33400"/>
                  </a:lnTo>
                  <a:lnTo>
                    <a:pt x="116386" y="33546"/>
                  </a:lnTo>
                  <a:lnTo>
                    <a:pt x="116467" y="33687"/>
                  </a:lnTo>
                  <a:lnTo>
                    <a:pt x="116495" y="33827"/>
                  </a:lnTo>
                  <a:lnTo>
                    <a:pt x="116386" y="35581"/>
                  </a:lnTo>
                  <a:lnTo>
                    <a:pt x="116305" y="37153"/>
                  </a:lnTo>
                  <a:lnTo>
                    <a:pt x="116169" y="39005"/>
                  </a:lnTo>
                  <a:lnTo>
                    <a:pt x="115980" y="40998"/>
                  </a:lnTo>
                  <a:lnTo>
                    <a:pt x="115763" y="42986"/>
                  </a:lnTo>
                  <a:lnTo>
                    <a:pt x="115628" y="43939"/>
                  </a:lnTo>
                  <a:lnTo>
                    <a:pt x="115492" y="44839"/>
                  </a:lnTo>
                  <a:lnTo>
                    <a:pt x="115330" y="45666"/>
                  </a:lnTo>
                  <a:lnTo>
                    <a:pt x="115167" y="46411"/>
                  </a:lnTo>
                  <a:lnTo>
                    <a:pt x="115113" y="46754"/>
                  </a:lnTo>
                  <a:lnTo>
                    <a:pt x="115086" y="47087"/>
                  </a:lnTo>
                  <a:lnTo>
                    <a:pt x="115086" y="47415"/>
                  </a:lnTo>
                  <a:lnTo>
                    <a:pt x="115113" y="47738"/>
                  </a:lnTo>
                  <a:lnTo>
                    <a:pt x="115167" y="48050"/>
                  </a:lnTo>
                  <a:lnTo>
                    <a:pt x="115276" y="48357"/>
                  </a:lnTo>
                  <a:lnTo>
                    <a:pt x="115411" y="48654"/>
                  </a:lnTo>
                  <a:lnTo>
                    <a:pt x="115601" y="48940"/>
                  </a:lnTo>
                  <a:lnTo>
                    <a:pt x="115790" y="49221"/>
                  </a:lnTo>
                  <a:lnTo>
                    <a:pt x="116034" y="49497"/>
                  </a:lnTo>
                  <a:lnTo>
                    <a:pt x="116332" y="49757"/>
                  </a:lnTo>
                  <a:lnTo>
                    <a:pt x="116630" y="50012"/>
                  </a:lnTo>
                  <a:lnTo>
                    <a:pt x="116982" y="50262"/>
                  </a:lnTo>
                  <a:lnTo>
                    <a:pt x="117388" y="50496"/>
                  </a:lnTo>
                  <a:lnTo>
                    <a:pt x="117795" y="50725"/>
                  </a:lnTo>
                  <a:lnTo>
                    <a:pt x="118255" y="50943"/>
                  </a:lnTo>
                  <a:lnTo>
                    <a:pt x="118770" y="51152"/>
                  </a:lnTo>
                  <a:lnTo>
                    <a:pt x="119311" y="51355"/>
                  </a:lnTo>
                  <a:lnTo>
                    <a:pt x="119880" y="51542"/>
                  </a:lnTo>
                  <a:lnTo>
                    <a:pt x="120503" y="51724"/>
                  </a:lnTo>
                  <a:lnTo>
                    <a:pt x="121153" y="51896"/>
                  </a:lnTo>
                  <a:lnTo>
                    <a:pt x="121830" y="52057"/>
                  </a:lnTo>
                  <a:lnTo>
                    <a:pt x="122210" y="52130"/>
                  </a:lnTo>
                  <a:lnTo>
                    <a:pt x="122562" y="52203"/>
                  </a:lnTo>
                  <a:lnTo>
                    <a:pt x="122941" y="52276"/>
                  </a:lnTo>
                  <a:lnTo>
                    <a:pt x="123347" y="52343"/>
                  </a:lnTo>
                  <a:lnTo>
                    <a:pt x="123753" y="52411"/>
                  </a:lnTo>
                  <a:lnTo>
                    <a:pt x="124160" y="52473"/>
                  </a:lnTo>
                  <a:lnTo>
                    <a:pt x="124566" y="52536"/>
                  </a:lnTo>
                  <a:lnTo>
                    <a:pt x="124999" y="52593"/>
                  </a:lnTo>
                  <a:lnTo>
                    <a:pt x="125433" y="52650"/>
                  </a:lnTo>
                  <a:lnTo>
                    <a:pt x="125893" y="52702"/>
                  </a:lnTo>
                  <a:lnTo>
                    <a:pt x="126354" y="52749"/>
                  </a:lnTo>
                  <a:lnTo>
                    <a:pt x="126841" y="52796"/>
                  </a:lnTo>
                  <a:lnTo>
                    <a:pt x="127302" y="52843"/>
                  </a:lnTo>
                  <a:lnTo>
                    <a:pt x="127789" y="52885"/>
                  </a:lnTo>
                  <a:lnTo>
                    <a:pt x="128304" y="52921"/>
                  </a:lnTo>
                  <a:lnTo>
                    <a:pt x="128818" y="52957"/>
                  </a:lnTo>
                  <a:lnTo>
                    <a:pt x="129333" y="52989"/>
                  </a:lnTo>
                  <a:lnTo>
                    <a:pt x="129875" y="53020"/>
                  </a:lnTo>
                  <a:lnTo>
                    <a:pt x="130416" y="53051"/>
                  </a:lnTo>
                  <a:lnTo>
                    <a:pt x="130958" y="53072"/>
                  </a:lnTo>
                  <a:lnTo>
                    <a:pt x="131527" y="53093"/>
                  </a:lnTo>
                  <a:lnTo>
                    <a:pt x="132069" y="53108"/>
                  </a:lnTo>
                  <a:lnTo>
                    <a:pt x="132610" y="53113"/>
                  </a:lnTo>
                  <a:lnTo>
                    <a:pt x="133152" y="53119"/>
                  </a:lnTo>
                  <a:lnTo>
                    <a:pt x="133694" y="53119"/>
                  </a:lnTo>
                  <a:lnTo>
                    <a:pt x="134208" y="53108"/>
                  </a:lnTo>
                  <a:lnTo>
                    <a:pt x="134723" y="53098"/>
                  </a:lnTo>
                  <a:lnTo>
                    <a:pt x="135238" y="53077"/>
                  </a:lnTo>
                  <a:lnTo>
                    <a:pt x="135752" y="53056"/>
                  </a:lnTo>
                  <a:lnTo>
                    <a:pt x="136240" y="53030"/>
                  </a:lnTo>
                  <a:lnTo>
                    <a:pt x="136727" y="52999"/>
                  </a:lnTo>
                  <a:lnTo>
                    <a:pt x="137215" y="52963"/>
                  </a:lnTo>
                  <a:lnTo>
                    <a:pt x="137702" y="52921"/>
                  </a:lnTo>
                  <a:lnTo>
                    <a:pt x="138190" y="52874"/>
                  </a:lnTo>
                  <a:lnTo>
                    <a:pt x="138650" y="52827"/>
                  </a:lnTo>
                  <a:lnTo>
                    <a:pt x="139111" y="52775"/>
                  </a:lnTo>
                  <a:lnTo>
                    <a:pt x="139571" y="52718"/>
                  </a:lnTo>
                  <a:lnTo>
                    <a:pt x="140032" y="52661"/>
                  </a:lnTo>
                  <a:lnTo>
                    <a:pt x="140492" y="52598"/>
                  </a:lnTo>
                  <a:lnTo>
                    <a:pt x="140925" y="52531"/>
                  </a:lnTo>
                  <a:lnTo>
                    <a:pt x="141792" y="52390"/>
                  </a:lnTo>
                  <a:lnTo>
                    <a:pt x="142659" y="52239"/>
                  </a:lnTo>
                  <a:lnTo>
                    <a:pt x="143499" y="52078"/>
                  </a:lnTo>
                  <a:lnTo>
                    <a:pt x="144311" y="51911"/>
                  </a:lnTo>
                  <a:lnTo>
                    <a:pt x="145097" y="51729"/>
                  </a:lnTo>
                  <a:lnTo>
                    <a:pt x="145882" y="51547"/>
                  </a:lnTo>
                  <a:lnTo>
                    <a:pt x="146640" y="51360"/>
                  </a:lnTo>
                  <a:lnTo>
                    <a:pt x="147399" y="51162"/>
                  </a:lnTo>
                  <a:lnTo>
                    <a:pt x="148130" y="50969"/>
                  </a:lnTo>
                  <a:lnTo>
                    <a:pt x="148834" y="50772"/>
                  </a:lnTo>
                  <a:lnTo>
                    <a:pt x="150243" y="50371"/>
                  </a:lnTo>
                  <a:lnTo>
                    <a:pt x="151570" y="49981"/>
                  </a:lnTo>
                  <a:lnTo>
                    <a:pt x="152870" y="49606"/>
                  </a:lnTo>
                  <a:lnTo>
                    <a:pt x="154116" y="49257"/>
                  </a:lnTo>
                  <a:lnTo>
                    <a:pt x="154739" y="49096"/>
                  </a:lnTo>
                  <a:lnTo>
                    <a:pt x="155335" y="48945"/>
                  </a:lnTo>
                  <a:lnTo>
                    <a:pt x="155931" y="48805"/>
                  </a:lnTo>
                  <a:lnTo>
                    <a:pt x="156500" y="48674"/>
                  </a:lnTo>
                  <a:lnTo>
                    <a:pt x="156797" y="48617"/>
                  </a:lnTo>
                  <a:lnTo>
                    <a:pt x="157095" y="48560"/>
                  </a:lnTo>
                  <a:lnTo>
                    <a:pt x="157393" y="48513"/>
                  </a:lnTo>
                  <a:lnTo>
                    <a:pt x="157691" y="48466"/>
                  </a:lnTo>
                  <a:lnTo>
                    <a:pt x="157962" y="48425"/>
                  </a:lnTo>
                  <a:lnTo>
                    <a:pt x="158260" y="48388"/>
                  </a:lnTo>
                  <a:lnTo>
                    <a:pt x="158558" y="48352"/>
                  </a:lnTo>
                  <a:lnTo>
                    <a:pt x="158856" y="48321"/>
                  </a:lnTo>
                  <a:lnTo>
                    <a:pt x="159154" y="48295"/>
                  </a:lnTo>
                  <a:lnTo>
                    <a:pt x="159425" y="48269"/>
                  </a:lnTo>
                  <a:lnTo>
                    <a:pt x="160021" y="48232"/>
                  </a:lnTo>
                  <a:lnTo>
                    <a:pt x="160589" y="48211"/>
                  </a:lnTo>
                  <a:lnTo>
                    <a:pt x="161158" y="48201"/>
                  </a:lnTo>
                  <a:lnTo>
                    <a:pt x="161727" y="48196"/>
                  </a:lnTo>
                  <a:lnTo>
                    <a:pt x="162296" y="48206"/>
                  </a:lnTo>
                  <a:lnTo>
                    <a:pt x="162837" y="48227"/>
                  </a:lnTo>
                  <a:lnTo>
                    <a:pt x="163379" y="48253"/>
                  </a:lnTo>
                  <a:lnTo>
                    <a:pt x="163894" y="48284"/>
                  </a:lnTo>
                  <a:lnTo>
                    <a:pt x="164408" y="48326"/>
                  </a:lnTo>
                  <a:lnTo>
                    <a:pt x="164896" y="48373"/>
                  </a:lnTo>
                  <a:lnTo>
                    <a:pt x="165356" y="48419"/>
                  </a:lnTo>
                  <a:lnTo>
                    <a:pt x="165817" y="48477"/>
                  </a:lnTo>
                  <a:lnTo>
                    <a:pt x="166250" y="48534"/>
                  </a:lnTo>
                  <a:lnTo>
                    <a:pt x="166684" y="48591"/>
                  </a:lnTo>
                  <a:lnTo>
                    <a:pt x="167063" y="48654"/>
                  </a:lnTo>
                  <a:lnTo>
                    <a:pt x="167794" y="48773"/>
                  </a:lnTo>
                  <a:lnTo>
                    <a:pt x="168417" y="48888"/>
                  </a:lnTo>
                  <a:lnTo>
                    <a:pt x="168905" y="48992"/>
                  </a:lnTo>
                  <a:lnTo>
                    <a:pt x="169257" y="49070"/>
                  </a:lnTo>
                  <a:lnTo>
                    <a:pt x="169582" y="49148"/>
                  </a:lnTo>
                  <a:lnTo>
                    <a:pt x="170096" y="49377"/>
                  </a:lnTo>
                  <a:lnTo>
                    <a:pt x="170746" y="49663"/>
                  </a:lnTo>
                  <a:lnTo>
                    <a:pt x="171667" y="50059"/>
                  </a:lnTo>
                  <a:lnTo>
                    <a:pt x="172886" y="50563"/>
                  </a:lnTo>
                  <a:lnTo>
                    <a:pt x="174376" y="51178"/>
                  </a:lnTo>
                  <a:lnTo>
                    <a:pt x="176191" y="51891"/>
                  </a:lnTo>
                  <a:lnTo>
                    <a:pt x="178276" y="52713"/>
                  </a:lnTo>
                  <a:lnTo>
                    <a:pt x="180714" y="53629"/>
                  </a:lnTo>
                  <a:lnTo>
                    <a:pt x="183449" y="54643"/>
                  </a:lnTo>
                  <a:lnTo>
                    <a:pt x="186510" y="55757"/>
                  </a:lnTo>
                  <a:lnTo>
                    <a:pt x="188162" y="56350"/>
                  </a:lnTo>
                  <a:lnTo>
                    <a:pt x="189923" y="56964"/>
                  </a:lnTo>
                  <a:lnTo>
                    <a:pt x="191737" y="57599"/>
                  </a:lnTo>
                  <a:lnTo>
                    <a:pt x="193661" y="58260"/>
                  </a:lnTo>
                  <a:lnTo>
                    <a:pt x="195665" y="58942"/>
                  </a:lnTo>
                  <a:lnTo>
                    <a:pt x="197750" y="59650"/>
                  </a:lnTo>
                  <a:lnTo>
                    <a:pt x="199944" y="60373"/>
                  </a:lnTo>
                  <a:lnTo>
                    <a:pt x="202220" y="61123"/>
                  </a:lnTo>
                  <a:lnTo>
                    <a:pt x="204576" y="61893"/>
                  </a:lnTo>
                  <a:lnTo>
                    <a:pt x="207041" y="62684"/>
                  </a:lnTo>
                  <a:lnTo>
                    <a:pt x="208287" y="63074"/>
                  </a:lnTo>
                  <a:lnTo>
                    <a:pt x="209533" y="63449"/>
                  </a:lnTo>
                  <a:lnTo>
                    <a:pt x="210751" y="63813"/>
                  </a:lnTo>
                  <a:lnTo>
                    <a:pt x="211943" y="64157"/>
                  </a:lnTo>
                  <a:lnTo>
                    <a:pt x="213162" y="64484"/>
                  </a:lnTo>
                  <a:lnTo>
                    <a:pt x="214327" y="64797"/>
                  </a:lnTo>
                  <a:lnTo>
                    <a:pt x="215518" y="65098"/>
                  </a:lnTo>
                  <a:lnTo>
                    <a:pt x="216656" y="65385"/>
                  </a:lnTo>
                  <a:lnTo>
                    <a:pt x="217821" y="65655"/>
                  </a:lnTo>
                  <a:lnTo>
                    <a:pt x="218931" y="65910"/>
                  </a:lnTo>
                  <a:lnTo>
                    <a:pt x="220069" y="66155"/>
                  </a:lnTo>
                  <a:lnTo>
                    <a:pt x="221152" y="66384"/>
                  </a:lnTo>
                  <a:lnTo>
                    <a:pt x="222236" y="66602"/>
                  </a:lnTo>
                  <a:lnTo>
                    <a:pt x="223319" y="66811"/>
                  </a:lnTo>
                  <a:lnTo>
                    <a:pt x="224375" y="67003"/>
                  </a:lnTo>
                  <a:lnTo>
                    <a:pt x="225432" y="67185"/>
                  </a:lnTo>
                  <a:lnTo>
                    <a:pt x="226434" y="67357"/>
                  </a:lnTo>
                  <a:lnTo>
                    <a:pt x="227463" y="67513"/>
                  </a:lnTo>
                  <a:lnTo>
                    <a:pt x="228438" y="67664"/>
                  </a:lnTo>
                  <a:lnTo>
                    <a:pt x="229440" y="67799"/>
                  </a:lnTo>
                  <a:lnTo>
                    <a:pt x="230388" y="67929"/>
                  </a:lnTo>
                  <a:lnTo>
                    <a:pt x="231336" y="68049"/>
                  </a:lnTo>
                  <a:lnTo>
                    <a:pt x="232257" y="68158"/>
                  </a:lnTo>
                  <a:lnTo>
                    <a:pt x="233178" y="68257"/>
                  </a:lnTo>
                  <a:lnTo>
                    <a:pt x="234072" y="68346"/>
                  </a:lnTo>
                  <a:lnTo>
                    <a:pt x="234939" y="68429"/>
                  </a:lnTo>
                  <a:lnTo>
                    <a:pt x="235805" y="68502"/>
                  </a:lnTo>
                  <a:lnTo>
                    <a:pt x="236645" y="68570"/>
                  </a:lnTo>
                  <a:lnTo>
                    <a:pt x="237457" y="68627"/>
                  </a:lnTo>
                  <a:lnTo>
                    <a:pt x="238270" y="68679"/>
                  </a:lnTo>
                  <a:lnTo>
                    <a:pt x="239056" y="68720"/>
                  </a:lnTo>
                  <a:lnTo>
                    <a:pt x="239814" y="68762"/>
                  </a:lnTo>
                  <a:lnTo>
                    <a:pt x="240545" y="68793"/>
                  </a:lnTo>
                  <a:lnTo>
                    <a:pt x="241277" y="68819"/>
                  </a:lnTo>
                  <a:lnTo>
                    <a:pt x="241981" y="68835"/>
                  </a:lnTo>
                  <a:lnTo>
                    <a:pt x="242658" y="68851"/>
                  </a:lnTo>
                  <a:lnTo>
                    <a:pt x="243335" y="68861"/>
                  </a:lnTo>
                  <a:lnTo>
                    <a:pt x="243958" y="68866"/>
                  </a:lnTo>
                  <a:lnTo>
                    <a:pt x="245177" y="68866"/>
                  </a:lnTo>
                  <a:lnTo>
                    <a:pt x="245773" y="68856"/>
                  </a:lnTo>
                  <a:lnTo>
                    <a:pt x="246314" y="68845"/>
                  </a:lnTo>
                  <a:lnTo>
                    <a:pt x="246856" y="68835"/>
                  </a:lnTo>
                  <a:lnTo>
                    <a:pt x="247371" y="68819"/>
                  </a:lnTo>
                  <a:lnTo>
                    <a:pt x="248319" y="68778"/>
                  </a:lnTo>
                  <a:lnTo>
                    <a:pt x="249185" y="68736"/>
                  </a:lnTo>
                  <a:lnTo>
                    <a:pt x="249944" y="68684"/>
                  </a:lnTo>
                  <a:lnTo>
                    <a:pt x="250621" y="68632"/>
                  </a:lnTo>
                  <a:lnTo>
                    <a:pt x="251217" y="68580"/>
                  </a:lnTo>
                  <a:lnTo>
                    <a:pt x="251677" y="68533"/>
                  </a:lnTo>
                  <a:lnTo>
                    <a:pt x="252056" y="68491"/>
                  </a:lnTo>
                  <a:lnTo>
                    <a:pt x="252327" y="68460"/>
                  </a:lnTo>
                  <a:lnTo>
                    <a:pt x="252544" y="68429"/>
                  </a:lnTo>
                  <a:lnTo>
                    <a:pt x="252300" y="68497"/>
                  </a:lnTo>
                  <a:lnTo>
                    <a:pt x="252517" y="68476"/>
                  </a:lnTo>
                  <a:lnTo>
                    <a:pt x="252788" y="68445"/>
                  </a:lnTo>
                  <a:lnTo>
                    <a:pt x="253167" y="68403"/>
                  </a:lnTo>
                  <a:lnTo>
                    <a:pt x="253600" y="68346"/>
                  </a:lnTo>
                  <a:lnTo>
                    <a:pt x="254088" y="68278"/>
                  </a:lnTo>
                  <a:lnTo>
                    <a:pt x="254630" y="68190"/>
                  </a:lnTo>
                  <a:lnTo>
                    <a:pt x="255198" y="68086"/>
                  </a:lnTo>
                  <a:lnTo>
                    <a:pt x="255821" y="67961"/>
                  </a:lnTo>
                  <a:lnTo>
                    <a:pt x="256444" y="67820"/>
                  </a:lnTo>
                  <a:lnTo>
                    <a:pt x="256742" y="67742"/>
                  </a:lnTo>
                  <a:lnTo>
                    <a:pt x="257040" y="67659"/>
                  </a:lnTo>
                  <a:lnTo>
                    <a:pt x="257338" y="67576"/>
                  </a:lnTo>
                  <a:lnTo>
                    <a:pt x="257663" y="67482"/>
                  </a:lnTo>
                  <a:lnTo>
                    <a:pt x="257934" y="67383"/>
                  </a:lnTo>
                  <a:lnTo>
                    <a:pt x="258232" y="67279"/>
                  </a:lnTo>
                  <a:lnTo>
                    <a:pt x="258503" y="67170"/>
                  </a:lnTo>
                  <a:lnTo>
                    <a:pt x="258774" y="67050"/>
                  </a:lnTo>
                  <a:lnTo>
                    <a:pt x="259017" y="66930"/>
                  </a:lnTo>
                  <a:lnTo>
                    <a:pt x="259261" y="66805"/>
                  </a:lnTo>
                  <a:lnTo>
                    <a:pt x="259478" y="66670"/>
                  </a:lnTo>
                  <a:lnTo>
                    <a:pt x="259667" y="66530"/>
                  </a:lnTo>
                  <a:lnTo>
                    <a:pt x="259857" y="66384"/>
                  </a:lnTo>
                  <a:lnTo>
                    <a:pt x="260020" y="66233"/>
                  </a:lnTo>
                  <a:lnTo>
                    <a:pt x="260155" y="66072"/>
                  </a:lnTo>
                  <a:lnTo>
                    <a:pt x="260290" y="65905"/>
                  </a:lnTo>
                  <a:lnTo>
                    <a:pt x="260372" y="65733"/>
                  </a:lnTo>
                  <a:lnTo>
                    <a:pt x="260453" y="65556"/>
                  </a:lnTo>
                  <a:lnTo>
                    <a:pt x="260480" y="65369"/>
                  </a:lnTo>
                  <a:lnTo>
                    <a:pt x="260480" y="65176"/>
                  </a:lnTo>
                  <a:lnTo>
                    <a:pt x="260480" y="64974"/>
                  </a:lnTo>
                  <a:lnTo>
                    <a:pt x="260399" y="64765"/>
                  </a:lnTo>
                  <a:lnTo>
                    <a:pt x="260317" y="64552"/>
                  </a:lnTo>
                  <a:lnTo>
                    <a:pt x="260182" y="64328"/>
                  </a:lnTo>
                  <a:lnTo>
                    <a:pt x="260020" y="64099"/>
                  </a:lnTo>
                  <a:lnTo>
                    <a:pt x="259830" y="63860"/>
                  </a:lnTo>
                  <a:lnTo>
                    <a:pt x="259586" y="63610"/>
                  </a:lnTo>
                  <a:lnTo>
                    <a:pt x="259288" y="63355"/>
                  </a:lnTo>
                  <a:lnTo>
                    <a:pt x="258963" y="63095"/>
                  </a:lnTo>
                  <a:lnTo>
                    <a:pt x="258584" y="62824"/>
                  </a:lnTo>
                  <a:lnTo>
                    <a:pt x="258151" y="62543"/>
                  </a:lnTo>
                  <a:lnTo>
                    <a:pt x="257690" y="62252"/>
                  </a:lnTo>
                  <a:lnTo>
                    <a:pt x="257176" y="61955"/>
                  </a:lnTo>
                  <a:lnTo>
                    <a:pt x="256580" y="61653"/>
                  </a:lnTo>
                  <a:lnTo>
                    <a:pt x="255957" y="61336"/>
                  </a:lnTo>
                  <a:lnTo>
                    <a:pt x="255280" y="61013"/>
                  </a:lnTo>
                  <a:lnTo>
                    <a:pt x="254548" y="60680"/>
                  </a:lnTo>
                  <a:lnTo>
                    <a:pt x="253736" y="60337"/>
                  </a:lnTo>
                  <a:lnTo>
                    <a:pt x="252869" y="59988"/>
                  </a:lnTo>
                  <a:lnTo>
                    <a:pt x="251975" y="59624"/>
                  </a:lnTo>
                  <a:lnTo>
                    <a:pt x="250973" y="59254"/>
                  </a:lnTo>
                  <a:lnTo>
                    <a:pt x="249944" y="58874"/>
                  </a:lnTo>
                  <a:lnTo>
                    <a:pt x="248833" y="58484"/>
                  </a:lnTo>
                  <a:lnTo>
                    <a:pt x="247642" y="58089"/>
                  </a:lnTo>
                  <a:lnTo>
                    <a:pt x="245231" y="57287"/>
                  </a:lnTo>
                  <a:lnTo>
                    <a:pt x="242902" y="56517"/>
                  </a:lnTo>
                  <a:lnTo>
                    <a:pt x="240599" y="55773"/>
                  </a:lnTo>
                  <a:lnTo>
                    <a:pt x="238351" y="55055"/>
                  </a:lnTo>
                  <a:lnTo>
                    <a:pt x="236157" y="54362"/>
                  </a:lnTo>
                  <a:lnTo>
                    <a:pt x="234018" y="53691"/>
                  </a:lnTo>
                  <a:lnTo>
                    <a:pt x="231959" y="53051"/>
                  </a:lnTo>
                  <a:lnTo>
                    <a:pt x="229955" y="52432"/>
                  </a:lnTo>
                  <a:lnTo>
                    <a:pt x="228005" y="51838"/>
                  </a:lnTo>
                  <a:lnTo>
                    <a:pt x="226109" y="51276"/>
                  </a:lnTo>
                  <a:lnTo>
                    <a:pt x="222561" y="50220"/>
                  </a:lnTo>
                  <a:lnTo>
                    <a:pt x="219256" y="49268"/>
                  </a:lnTo>
                  <a:lnTo>
                    <a:pt x="216250" y="48414"/>
                  </a:lnTo>
                  <a:lnTo>
                    <a:pt x="213568" y="47665"/>
                  </a:lnTo>
                  <a:lnTo>
                    <a:pt x="211185" y="47014"/>
                  </a:lnTo>
                  <a:lnTo>
                    <a:pt x="209126" y="46463"/>
                  </a:lnTo>
                  <a:lnTo>
                    <a:pt x="207420" y="46015"/>
                  </a:lnTo>
                  <a:lnTo>
                    <a:pt x="206066" y="45666"/>
                  </a:lnTo>
                  <a:lnTo>
                    <a:pt x="205091" y="45417"/>
                  </a:lnTo>
                  <a:lnTo>
                    <a:pt x="204278" y="45219"/>
                  </a:lnTo>
                  <a:lnTo>
                    <a:pt x="204088" y="45130"/>
                  </a:lnTo>
                  <a:lnTo>
                    <a:pt x="203899" y="45032"/>
                  </a:lnTo>
                  <a:lnTo>
                    <a:pt x="203682" y="44901"/>
                  </a:lnTo>
                  <a:lnTo>
                    <a:pt x="203465" y="44745"/>
                  </a:lnTo>
                  <a:lnTo>
                    <a:pt x="203249" y="44568"/>
                  </a:lnTo>
                  <a:lnTo>
                    <a:pt x="203167" y="44470"/>
                  </a:lnTo>
                  <a:lnTo>
                    <a:pt x="203113" y="44376"/>
                  </a:lnTo>
                  <a:lnTo>
                    <a:pt x="203059" y="44272"/>
                  </a:lnTo>
                  <a:lnTo>
                    <a:pt x="203032" y="44173"/>
                  </a:lnTo>
                  <a:lnTo>
                    <a:pt x="203032" y="44069"/>
                  </a:lnTo>
                  <a:lnTo>
                    <a:pt x="203059" y="43960"/>
                  </a:lnTo>
                  <a:lnTo>
                    <a:pt x="203140" y="43855"/>
                  </a:lnTo>
                  <a:lnTo>
                    <a:pt x="203222" y="43751"/>
                  </a:lnTo>
                  <a:lnTo>
                    <a:pt x="203384" y="43652"/>
                  </a:lnTo>
                  <a:lnTo>
                    <a:pt x="203547" y="43548"/>
                  </a:lnTo>
                  <a:lnTo>
                    <a:pt x="203790" y="43455"/>
                  </a:lnTo>
                  <a:lnTo>
                    <a:pt x="204061" y="43356"/>
                  </a:lnTo>
                  <a:lnTo>
                    <a:pt x="204386" y="43267"/>
                  </a:lnTo>
                  <a:lnTo>
                    <a:pt x="204793" y="43179"/>
                  </a:lnTo>
                  <a:lnTo>
                    <a:pt x="205226" y="43101"/>
                  </a:lnTo>
                  <a:lnTo>
                    <a:pt x="205470" y="43059"/>
                  </a:lnTo>
                  <a:lnTo>
                    <a:pt x="205741" y="43023"/>
                  </a:lnTo>
                  <a:lnTo>
                    <a:pt x="206011" y="42986"/>
                  </a:lnTo>
                  <a:lnTo>
                    <a:pt x="206309" y="42955"/>
                  </a:lnTo>
                  <a:lnTo>
                    <a:pt x="206634" y="42924"/>
                  </a:lnTo>
                  <a:lnTo>
                    <a:pt x="206959" y="42893"/>
                  </a:lnTo>
                  <a:lnTo>
                    <a:pt x="207312" y="42867"/>
                  </a:lnTo>
                  <a:lnTo>
                    <a:pt x="207691" y="42841"/>
                  </a:lnTo>
                  <a:lnTo>
                    <a:pt x="208070" y="42815"/>
                  </a:lnTo>
                  <a:lnTo>
                    <a:pt x="208476" y="42794"/>
                  </a:lnTo>
                  <a:lnTo>
                    <a:pt x="209343" y="42757"/>
                  </a:lnTo>
                  <a:lnTo>
                    <a:pt x="210291" y="42721"/>
                  </a:lnTo>
                  <a:lnTo>
                    <a:pt x="211266" y="42690"/>
                  </a:lnTo>
                  <a:lnTo>
                    <a:pt x="212295" y="42664"/>
                  </a:lnTo>
                  <a:lnTo>
                    <a:pt x="214489" y="42617"/>
                  </a:lnTo>
                  <a:lnTo>
                    <a:pt x="216818" y="42575"/>
                  </a:lnTo>
                  <a:lnTo>
                    <a:pt x="219256" y="42534"/>
                  </a:lnTo>
                  <a:lnTo>
                    <a:pt x="221748" y="42487"/>
                  </a:lnTo>
                  <a:lnTo>
                    <a:pt x="222994" y="42461"/>
                  </a:lnTo>
                  <a:lnTo>
                    <a:pt x="224267" y="42435"/>
                  </a:lnTo>
                  <a:lnTo>
                    <a:pt x="225513" y="42398"/>
                  </a:lnTo>
                  <a:lnTo>
                    <a:pt x="226732" y="42362"/>
                  </a:lnTo>
                  <a:lnTo>
                    <a:pt x="227951" y="42320"/>
                  </a:lnTo>
                  <a:lnTo>
                    <a:pt x="229169" y="42268"/>
                  </a:lnTo>
                  <a:lnTo>
                    <a:pt x="230334" y="42216"/>
                  </a:lnTo>
                  <a:lnTo>
                    <a:pt x="231472" y="42154"/>
                  </a:lnTo>
                  <a:lnTo>
                    <a:pt x="232582" y="42086"/>
                  </a:lnTo>
                  <a:lnTo>
                    <a:pt x="233638" y="42008"/>
                  </a:lnTo>
                  <a:lnTo>
                    <a:pt x="234668" y="41920"/>
                  </a:lnTo>
                  <a:lnTo>
                    <a:pt x="235155" y="41873"/>
                  </a:lnTo>
                  <a:lnTo>
                    <a:pt x="235616" y="41826"/>
                  </a:lnTo>
                  <a:lnTo>
                    <a:pt x="236076" y="41774"/>
                  </a:lnTo>
                  <a:lnTo>
                    <a:pt x="236537" y="41717"/>
                  </a:lnTo>
                  <a:lnTo>
                    <a:pt x="236970" y="41665"/>
                  </a:lnTo>
                  <a:lnTo>
                    <a:pt x="237376" y="41602"/>
                  </a:lnTo>
                  <a:lnTo>
                    <a:pt x="237783" y="41540"/>
                  </a:lnTo>
                  <a:lnTo>
                    <a:pt x="238162" y="41477"/>
                  </a:lnTo>
                  <a:lnTo>
                    <a:pt x="238541" y="41404"/>
                  </a:lnTo>
                  <a:lnTo>
                    <a:pt x="238866" y="41337"/>
                  </a:lnTo>
                  <a:lnTo>
                    <a:pt x="239191" y="41259"/>
                  </a:lnTo>
                  <a:lnTo>
                    <a:pt x="239516" y="41181"/>
                  </a:lnTo>
                  <a:lnTo>
                    <a:pt x="239787" y="41103"/>
                  </a:lnTo>
                  <a:lnTo>
                    <a:pt x="240058" y="41014"/>
                  </a:lnTo>
                  <a:lnTo>
                    <a:pt x="240301" y="40926"/>
                  </a:lnTo>
                  <a:lnTo>
                    <a:pt x="240518" y="40837"/>
                  </a:lnTo>
                  <a:lnTo>
                    <a:pt x="240708" y="40743"/>
                  </a:lnTo>
                  <a:lnTo>
                    <a:pt x="240897" y="40645"/>
                  </a:lnTo>
                  <a:lnTo>
                    <a:pt x="241033" y="40540"/>
                  </a:lnTo>
                  <a:lnTo>
                    <a:pt x="241168" y="40442"/>
                  </a:lnTo>
                  <a:lnTo>
                    <a:pt x="241304" y="40338"/>
                  </a:lnTo>
                  <a:lnTo>
                    <a:pt x="241385" y="40239"/>
                  </a:lnTo>
                  <a:lnTo>
                    <a:pt x="241466" y="40140"/>
                  </a:lnTo>
                  <a:lnTo>
                    <a:pt x="241547" y="40041"/>
                  </a:lnTo>
                  <a:lnTo>
                    <a:pt x="241574" y="39937"/>
                  </a:lnTo>
                  <a:lnTo>
                    <a:pt x="241629" y="39838"/>
                  </a:lnTo>
                  <a:lnTo>
                    <a:pt x="241629" y="39739"/>
                  </a:lnTo>
                  <a:lnTo>
                    <a:pt x="241629" y="39640"/>
                  </a:lnTo>
                  <a:lnTo>
                    <a:pt x="241602" y="39541"/>
                  </a:lnTo>
                  <a:lnTo>
                    <a:pt x="241574" y="39442"/>
                  </a:lnTo>
                  <a:lnTo>
                    <a:pt x="241520" y="39344"/>
                  </a:lnTo>
                  <a:lnTo>
                    <a:pt x="241439" y="39245"/>
                  </a:lnTo>
                  <a:lnTo>
                    <a:pt x="241358" y="39146"/>
                  </a:lnTo>
                  <a:lnTo>
                    <a:pt x="241249" y="39047"/>
                  </a:lnTo>
                  <a:lnTo>
                    <a:pt x="241114" y="38948"/>
                  </a:lnTo>
                  <a:lnTo>
                    <a:pt x="240979" y="38849"/>
                  </a:lnTo>
                  <a:lnTo>
                    <a:pt x="240654" y="38657"/>
                  </a:lnTo>
                  <a:lnTo>
                    <a:pt x="240274" y="38464"/>
                  </a:lnTo>
                  <a:lnTo>
                    <a:pt x="239814" y="38271"/>
                  </a:lnTo>
                  <a:lnTo>
                    <a:pt x="239299" y="38079"/>
                  </a:lnTo>
                  <a:lnTo>
                    <a:pt x="238731" y="37886"/>
                  </a:lnTo>
                  <a:lnTo>
                    <a:pt x="238080" y="37699"/>
                  </a:lnTo>
                  <a:lnTo>
                    <a:pt x="237376" y="37512"/>
                  </a:lnTo>
                  <a:lnTo>
                    <a:pt x="236618" y="37324"/>
                  </a:lnTo>
                  <a:lnTo>
                    <a:pt x="235778" y="37142"/>
                  </a:lnTo>
                  <a:lnTo>
                    <a:pt x="234911" y="36960"/>
                  </a:lnTo>
                  <a:lnTo>
                    <a:pt x="233963" y="36778"/>
                  </a:lnTo>
                  <a:lnTo>
                    <a:pt x="232961" y="36596"/>
                  </a:lnTo>
                  <a:lnTo>
                    <a:pt x="231905" y="36419"/>
                  </a:lnTo>
                  <a:lnTo>
                    <a:pt x="230795" y="36242"/>
                  </a:lnTo>
                  <a:lnTo>
                    <a:pt x="229603" y="36070"/>
                  </a:lnTo>
                  <a:lnTo>
                    <a:pt x="228384" y="35898"/>
                  </a:lnTo>
                  <a:lnTo>
                    <a:pt x="227084" y="35727"/>
                  </a:lnTo>
                  <a:lnTo>
                    <a:pt x="225757" y="35560"/>
                  </a:lnTo>
                  <a:lnTo>
                    <a:pt x="224375" y="35394"/>
                  </a:lnTo>
                  <a:lnTo>
                    <a:pt x="222913" y="35232"/>
                  </a:lnTo>
                  <a:lnTo>
                    <a:pt x="221423" y="35071"/>
                  </a:lnTo>
                  <a:lnTo>
                    <a:pt x="219879" y="34910"/>
                  </a:lnTo>
                  <a:lnTo>
                    <a:pt x="218281" y="34754"/>
                  </a:lnTo>
                  <a:lnTo>
                    <a:pt x="214814" y="34420"/>
                  </a:lnTo>
                  <a:lnTo>
                    <a:pt x="210941" y="34041"/>
                  </a:lnTo>
                  <a:lnTo>
                    <a:pt x="206770" y="33624"/>
                  </a:lnTo>
                  <a:lnTo>
                    <a:pt x="202382" y="33182"/>
                  </a:lnTo>
                  <a:lnTo>
                    <a:pt x="193200" y="32250"/>
                  </a:lnTo>
                  <a:lnTo>
                    <a:pt x="184045" y="31314"/>
                  </a:lnTo>
                  <a:lnTo>
                    <a:pt x="175540" y="30439"/>
                  </a:lnTo>
                  <a:lnTo>
                    <a:pt x="168309" y="29690"/>
                  </a:lnTo>
                  <a:lnTo>
                    <a:pt x="160264" y="28847"/>
                  </a:lnTo>
                  <a:lnTo>
                    <a:pt x="159641" y="28774"/>
                  </a:lnTo>
                  <a:lnTo>
                    <a:pt x="159018" y="28691"/>
                  </a:lnTo>
                  <a:lnTo>
                    <a:pt x="158423" y="28592"/>
                  </a:lnTo>
                  <a:lnTo>
                    <a:pt x="157854" y="28488"/>
                  </a:lnTo>
                  <a:lnTo>
                    <a:pt x="157610" y="28436"/>
                  </a:lnTo>
                  <a:lnTo>
                    <a:pt x="157366" y="28379"/>
                  </a:lnTo>
                  <a:lnTo>
                    <a:pt x="157122" y="28321"/>
                  </a:lnTo>
                  <a:lnTo>
                    <a:pt x="156906" y="28264"/>
                  </a:lnTo>
                  <a:lnTo>
                    <a:pt x="156716" y="28202"/>
                  </a:lnTo>
                  <a:lnTo>
                    <a:pt x="156554" y="28144"/>
                  </a:lnTo>
                  <a:lnTo>
                    <a:pt x="156418" y="28082"/>
                  </a:lnTo>
                  <a:lnTo>
                    <a:pt x="156310" y="28019"/>
                  </a:lnTo>
                  <a:lnTo>
                    <a:pt x="156202" y="27957"/>
                  </a:lnTo>
                  <a:lnTo>
                    <a:pt x="156147" y="27895"/>
                  </a:lnTo>
                  <a:lnTo>
                    <a:pt x="156120" y="27832"/>
                  </a:lnTo>
                  <a:lnTo>
                    <a:pt x="156120" y="27770"/>
                  </a:lnTo>
                  <a:lnTo>
                    <a:pt x="156174" y="27707"/>
                  </a:lnTo>
                  <a:lnTo>
                    <a:pt x="156229" y="27650"/>
                  </a:lnTo>
                  <a:lnTo>
                    <a:pt x="156364" y="27588"/>
                  </a:lnTo>
                  <a:lnTo>
                    <a:pt x="156500" y="27530"/>
                  </a:lnTo>
                  <a:lnTo>
                    <a:pt x="156689" y="27468"/>
                  </a:lnTo>
                  <a:lnTo>
                    <a:pt x="156933" y="27416"/>
                  </a:lnTo>
                  <a:lnTo>
                    <a:pt x="157231" y="27359"/>
                  </a:lnTo>
                  <a:lnTo>
                    <a:pt x="157556" y="27307"/>
                  </a:lnTo>
                  <a:lnTo>
                    <a:pt x="157935" y="27254"/>
                  </a:lnTo>
                  <a:lnTo>
                    <a:pt x="158341" y="27202"/>
                  </a:lnTo>
                  <a:lnTo>
                    <a:pt x="158829" y="27156"/>
                  </a:lnTo>
                  <a:lnTo>
                    <a:pt x="159371" y="27114"/>
                  </a:lnTo>
                  <a:lnTo>
                    <a:pt x="160048" y="27067"/>
                  </a:lnTo>
                  <a:lnTo>
                    <a:pt x="160914" y="27015"/>
                  </a:lnTo>
                  <a:lnTo>
                    <a:pt x="161998" y="26958"/>
                  </a:lnTo>
                  <a:lnTo>
                    <a:pt x="163244" y="26895"/>
                  </a:lnTo>
                  <a:lnTo>
                    <a:pt x="166196" y="26750"/>
                  </a:lnTo>
                  <a:lnTo>
                    <a:pt x="169690" y="26573"/>
                  </a:lnTo>
                  <a:lnTo>
                    <a:pt x="171586" y="26474"/>
                  </a:lnTo>
                  <a:lnTo>
                    <a:pt x="173563" y="26365"/>
                  </a:lnTo>
                  <a:lnTo>
                    <a:pt x="175595" y="26250"/>
                  </a:lnTo>
                  <a:lnTo>
                    <a:pt x="177680" y="26125"/>
                  </a:lnTo>
                  <a:lnTo>
                    <a:pt x="179793" y="25995"/>
                  </a:lnTo>
                  <a:lnTo>
                    <a:pt x="181933" y="25849"/>
                  </a:lnTo>
                  <a:lnTo>
                    <a:pt x="184072" y="25698"/>
                  </a:lnTo>
                  <a:lnTo>
                    <a:pt x="186185" y="25537"/>
                  </a:lnTo>
                  <a:lnTo>
                    <a:pt x="187241" y="25449"/>
                  </a:lnTo>
                  <a:lnTo>
                    <a:pt x="188298" y="25365"/>
                  </a:lnTo>
                  <a:lnTo>
                    <a:pt x="189327" y="25272"/>
                  </a:lnTo>
                  <a:lnTo>
                    <a:pt x="190329" y="25178"/>
                  </a:lnTo>
                  <a:lnTo>
                    <a:pt x="191331" y="25084"/>
                  </a:lnTo>
                  <a:lnTo>
                    <a:pt x="192306" y="24986"/>
                  </a:lnTo>
                  <a:lnTo>
                    <a:pt x="193281" y="24881"/>
                  </a:lnTo>
                  <a:lnTo>
                    <a:pt x="194229" y="24777"/>
                  </a:lnTo>
                  <a:lnTo>
                    <a:pt x="195123" y="24673"/>
                  </a:lnTo>
                  <a:lnTo>
                    <a:pt x="196017" y="24559"/>
                  </a:lnTo>
                  <a:lnTo>
                    <a:pt x="196884" y="24450"/>
                  </a:lnTo>
                  <a:lnTo>
                    <a:pt x="197723" y="24330"/>
                  </a:lnTo>
                  <a:lnTo>
                    <a:pt x="198536" y="24210"/>
                  </a:lnTo>
                  <a:lnTo>
                    <a:pt x="199294" y="24090"/>
                  </a:lnTo>
                  <a:lnTo>
                    <a:pt x="200026" y="23960"/>
                  </a:lnTo>
                  <a:lnTo>
                    <a:pt x="200730" y="23835"/>
                  </a:lnTo>
                  <a:lnTo>
                    <a:pt x="201380" y="23700"/>
                  </a:lnTo>
                  <a:lnTo>
                    <a:pt x="202003" y="23565"/>
                  </a:lnTo>
                  <a:lnTo>
                    <a:pt x="202572" y="23424"/>
                  </a:lnTo>
                  <a:lnTo>
                    <a:pt x="203086" y="23284"/>
                  </a:lnTo>
                  <a:lnTo>
                    <a:pt x="203574" y="23138"/>
                  </a:lnTo>
                  <a:lnTo>
                    <a:pt x="204007" y="22987"/>
                  </a:lnTo>
                  <a:lnTo>
                    <a:pt x="204386" y="22836"/>
                  </a:lnTo>
                  <a:lnTo>
                    <a:pt x="204684" y="22680"/>
                  </a:lnTo>
                  <a:lnTo>
                    <a:pt x="204955" y="22519"/>
                  </a:lnTo>
                  <a:lnTo>
                    <a:pt x="205172" y="22357"/>
                  </a:lnTo>
                  <a:lnTo>
                    <a:pt x="205334" y="22191"/>
                  </a:lnTo>
                  <a:lnTo>
                    <a:pt x="205416" y="22019"/>
                  </a:lnTo>
                  <a:lnTo>
                    <a:pt x="205443" y="21931"/>
                  </a:lnTo>
                  <a:lnTo>
                    <a:pt x="205443" y="21842"/>
                  </a:lnTo>
                  <a:lnTo>
                    <a:pt x="205416" y="21754"/>
                  </a:lnTo>
                  <a:lnTo>
                    <a:pt x="205388" y="21665"/>
                  </a:lnTo>
                  <a:lnTo>
                    <a:pt x="205361" y="21577"/>
                  </a:lnTo>
                  <a:lnTo>
                    <a:pt x="205280" y="21483"/>
                  </a:lnTo>
                  <a:lnTo>
                    <a:pt x="205199" y="21390"/>
                  </a:lnTo>
                  <a:lnTo>
                    <a:pt x="205118" y="21296"/>
                  </a:lnTo>
                  <a:lnTo>
                    <a:pt x="204982" y="21202"/>
                  </a:lnTo>
                  <a:lnTo>
                    <a:pt x="204874" y="21109"/>
                  </a:lnTo>
                  <a:lnTo>
                    <a:pt x="204711" y="21015"/>
                  </a:lnTo>
                  <a:lnTo>
                    <a:pt x="204549" y="20926"/>
                  </a:lnTo>
                  <a:lnTo>
                    <a:pt x="204170" y="20739"/>
                  </a:lnTo>
                  <a:lnTo>
                    <a:pt x="203709" y="20557"/>
                  </a:lnTo>
                  <a:lnTo>
                    <a:pt x="203222" y="20375"/>
                  </a:lnTo>
                  <a:lnTo>
                    <a:pt x="202653" y="20193"/>
                  </a:lnTo>
                  <a:lnTo>
                    <a:pt x="202030" y="20016"/>
                  </a:lnTo>
                  <a:lnTo>
                    <a:pt x="201353" y="19839"/>
                  </a:lnTo>
                  <a:lnTo>
                    <a:pt x="200621" y="19667"/>
                  </a:lnTo>
                  <a:lnTo>
                    <a:pt x="199836" y="19490"/>
                  </a:lnTo>
                  <a:lnTo>
                    <a:pt x="199023" y="19318"/>
                  </a:lnTo>
                  <a:lnTo>
                    <a:pt x="198130" y="19152"/>
                  </a:lnTo>
                  <a:lnTo>
                    <a:pt x="197236" y="18980"/>
                  </a:lnTo>
                  <a:lnTo>
                    <a:pt x="196261" y="18819"/>
                  </a:lnTo>
                  <a:lnTo>
                    <a:pt x="195259" y="18652"/>
                  </a:lnTo>
                  <a:lnTo>
                    <a:pt x="194229" y="18491"/>
                  </a:lnTo>
                  <a:lnTo>
                    <a:pt x="193146" y="18330"/>
                  </a:lnTo>
                  <a:lnTo>
                    <a:pt x="192035" y="18173"/>
                  </a:lnTo>
                  <a:lnTo>
                    <a:pt x="190898" y="18017"/>
                  </a:lnTo>
                  <a:lnTo>
                    <a:pt x="189733" y="17861"/>
                  </a:lnTo>
                  <a:lnTo>
                    <a:pt x="188541" y="17710"/>
                  </a:lnTo>
                  <a:lnTo>
                    <a:pt x="187323" y="17565"/>
                  </a:lnTo>
                  <a:lnTo>
                    <a:pt x="186104" y="17414"/>
                  </a:lnTo>
                  <a:lnTo>
                    <a:pt x="184831" y="17268"/>
                  </a:lnTo>
                  <a:lnTo>
                    <a:pt x="183558" y="17127"/>
                  </a:lnTo>
                  <a:lnTo>
                    <a:pt x="182258" y="16987"/>
                  </a:lnTo>
                  <a:lnTo>
                    <a:pt x="180958" y="16852"/>
                  </a:lnTo>
                  <a:lnTo>
                    <a:pt x="179630" y="16716"/>
                  </a:lnTo>
                  <a:lnTo>
                    <a:pt x="176976" y="16451"/>
                  </a:lnTo>
                  <a:lnTo>
                    <a:pt x="174295" y="16201"/>
                  </a:lnTo>
                  <a:lnTo>
                    <a:pt x="171613" y="15956"/>
                  </a:lnTo>
                  <a:lnTo>
                    <a:pt x="168932" y="15728"/>
                  </a:lnTo>
                  <a:lnTo>
                    <a:pt x="166277" y="15509"/>
                  </a:lnTo>
                  <a:lnTo>
                    <a:pt x="163677" y="15301"/>
                  </a:lnTo>
                  <a:lnTo>
                    <a:pt x="161158" y="15108"/>
                  </a:lnTo>
                  <a:lnTo>
                    <a:pt x="158721" y="14921"/>
                  </a:lnTo>
                  <a:lnTo>
                    <a:pt x="156364" y="14754"/>
                  </a:lnTo>
                  <a:lnTo>
                    <a:pt x="154143" y="14593"/>
                  </a:lnTo>
                  <a:lnTo>
                    <a:pt x="152058" y="14453"/>
                  </a:lnTo>
                  <a:lnTo>
                    <a:pt x="150107" y="14317"/>
                  </a:lnTo>
                  <a:lnTo>
                    <a:pt x="146749" y="14099"/>
                  </a:lnTo>
                  <a:lnTo>
                    <a:pt x="142605" y="13838"/>
                  </a:lnTo>
                  <a:lnTo>
                    <a:pt x="141603" y="13771"/>
                  </a:lnTo>
                  <a:lnTo>
                    <a:pt x="140682" y="13698"/>
                  </a:lnTo>
                  <a:lnTo>
                    <a:pt x="139842" y="13630"/>
                  </a:lnTo>
                  <a:lnTo>
                    <a:pt x="139111" y="13552"/>
                  </a:lnTo>
                  <a:lnTo>
                    <a:pt x="138461" y="13474"/>
                  </a:lnTo>
                  <a:lnTo>
                    <a:pt x="137865" y="13396"/>
                  </a:lnTo>
                  <a:lnTo>
                    <a:pt x="137377" y="13318"/>
                  </a:lnTo>
                  <a:lnTo>
                    <a:pt x="136944" y="13235"/>
                  </a:lnTo>
                  <a:lnTo>
                    <a:pt x="136592" y="13146"/>
                  </a:lnTo>
                  <a:lnTo>
                    <a:pt x="136294" y="13058"/>
                  </a:lnTo>
                  <a:lnTo>
                    <a:pt x="136077" y="12964"/>
                  </a:lnTo>
                  <a:lnTo>
                    <a:pt x="135888" y="12870"/>
                  </a:lnTo>
                  <a:lnTo>
                    <a:pt x="135779" y="12772"/>
                  </a:lnTo>
                  <a:lnTo>
                    <a:pt x="135725" y="12668"/>
                  </a:lnTo>
                  <a:lnTo>
                    <a:pt x="135698" y="12563"/>
                  </a:lnTo>
                  <a:lnTo>
                    <a:pt x="135725" y="12454"/>
                  </a:lnTo>
                  <a:lnTo>
                    <a:pt x="135752" y="12428"/>
                  </a:lnTo>
                  <a:lnTo>
                    <a:pt x="135779" y="12402"/>
                  </a:lnTo>
                  <a:lnTo>
                    <a:pt x="135861" y="12376"/>
                  </a:lnTo>
                  <a:lnTo>
                    <a:pt x="135942" y="12350"/>
                  </a:lnTo>
                  <a:lnTo>
                    <a:pt x="136050" y="12324"/>
                  </a:lnTo>
                  <a:lnTo>
                    <a:pt x="136158" y="12298"/>
                  </a:lnTo>
                  <a:lnTo>
                    <a:pt x="136483" y="12251"/>
                  </a:lnTo>
                  <a:lnTo>
                    <a:pt x="136863" y="12204"/>
                  </a:lnTo>
                  <a:lnTo>
                    <a:pt x="137323" y="12163"/>
                  </a:lnTo>
                  <a:lnTo>
                    <a:pt x="137838" y="12121"/>
                  </a:lnTo>
                  <a:lnTo>
                    <a:pt x="138434" y="12079"/>
                  </a:lnTo>
                  <a:lnTo>
                    <a:pt x="139084" y="12038"/>
                  </a:lnTo>
                  <a:lnTo>
                    <a:pt x="139788" y="12001"/>
                  </a:lnTo>
                  <a:lnTo>
                    <a:pt x="140573" y="11965"/>
                  </a:lnTo>
                  <a:lnTo>
                    <a:pt x="141386" y="11929"/>
                  </a:lnTo>
                  <a:lnTo>
                    <a:pt x="143146" y="11856"/>
                  </a:lnTo>
                  <a:lnTo>
                    <a:pt x="145097" y="11788"/>
                  </a:lnTo>
                  <a:lnTo>
                    <a:pt x="147209" y="11720"/>
                  </a:lnTo>
                  <a:lnTo>
                    <a:pt x="149403" y="11653"/>
                  </a:lnTo>
                  <a:lnTo>
                    <a:pt x="154089" y="11517"/>
                  </a:lnTo>
                  <a:lnTo>
                    <a:pt x="156500" y="11445"/>
                  </a:lnTo>
                  <a:lnTo>
                    <a:pt x="158910" y="11372"/>
                  </a:lnTo>
                  <a:lnTo>
                    <a:pt x="161321" y="11288"/>
                  </a:lnTo>
                  <a:lnTo>
                    <a:pt x="163704" y="11205"/>
                  </a:lnTo>
                  <a:lnTo>
                    <a:pt x="166088" y="11106"/>
                  </a:lnTo>
                  <a:lnTo>
                    <a:pt x="167279" y="11054"/>
                  </a:lnTo>
                  <a:lnTo>
                    <a:pt x="168444" y="11002"/>
                  </a:lnTo>
                  <a:lnTo>
                    <a:pt x="169636" y="10940"/>
                  </a:lnTo>
                  <a:lnTo>
                    <a:pt x="170801" y="10877"/>
                  </a:lnTo>
                  <a:lnTo>
                    <a:pt x="171965" y="10810"/>
                  </a:lnTo>
                  <a:lnTo>
                    <a:pt x="173130" y="10742"/>
                  </a:lnTo>
                  <a:lnTo>
                    <a:pt x="174240" y="10664"/>
                  </a:lnTo>
                  <a:lnTo>
                    <a:pt x="175351" y="10586"/>
                  </a:lnTo>
                  <a:lnTo>
                    <a:pt x="176434" y="10503"/>
                  </a:lnTo>
                  <a:lnTo>
                    <a:pt x="177464" y="10414"/>
                  </a:lnTo>
                  <a:lnTo>
                    <a:pt x="178493" y="10320"/>
                  </a:lnTo>
                  <a:lnTo>
                    <a:pt x="179468" y="10222"/>
                  </a:lnTo>
                  <a:lnTo>
                    <a:pt x="180416" y="10123"/>
                  </a:lnTo>
                  <a:lnTo>
                    <a:pt x="181310" y="10013"/>
                  </a:lnTo>
                  <a:lnTo>
                    <a:pt x="182149" y="9899"/>
                  </a:lnTo>
                  <a:lnTo>
                    <a:pt x="182962" y="9779"/>
                  </a:lnTo>
                  <a:lnTo>
                    <a:pt x="183693" y="9660"/>
                  </a:lnTo>
                  <a:lnTo>
                    <a:pt x="184370" y="9529"/>
                  </a:lnTo>
                  <a:lnTo>
                    <a:pt x="184695" y="9462"/>
                  </a:lnTo>
                  <a:lnTo>
                    <a:pt x="184993" y="9394"/>
                  </a:lnTo>
                  <a:lnTo>
                    <a:pt x="185291" y="9321"/>
                  </a:lnTo>
                  <a:lnTo>
                    <a:pt x="185562" y="9254"/>
                  </a:lnTo>
                  <a:lnTo>
                    <a:pt x="185806" y="9176"/>
                  </a:lnTo>
                  <a:lnTo>
                    <a:pt x="186050" y="9103"/>
                  </a:lnTo>
                  <a:lnTo>
                    <a:pt x="186266" y="9030"/>
                  </a:lnTo>
                  <a:lnTo>
                    <a:pt x="186456" y="8952"/>
                  </a:lnTo>
                  <a:lnTo>
                    <a:pt x="186645" y="8869"/>
                  </a:lnTo>
                  <a:lnTo>
                    <a:pt x="186808" y="8790"/>
                  </a:lnTo>
                  <a:lnTo>
                    <a:pt x="186943" y="8707"/>
                  </a:lnTo>
                  <a:lnTo>
                    <a:pt x="187052" y="8624"/>
                  </a:lnTo>
                  <a:lnTo>
                    <a:pt x="187160" y="8535"/>
                  </a:lnTo>
                  <a:lnTo>
                    <a:pt x="187241" y="8447"/>
                  </a:lnTo>
                  <a:lnTo>
                    <a:pt x="187296" y="8359"/>
                  </a:lnTo>
                  <a:lnTo>
                    <a:pt x="187323" y="8270"/>
                  </a:lnTo>
                  <a:lnTo>
                    <a:pt x="187350" y="8176"/>
                  </a:lnTo>
                  <a:lnTo>
                    <a:pt x="187350" y="8083"/>
                  </a:lnTo>
                  <a:lnTo>
                    <a:pt x="187296" y="7984"/>
                  </a:lnTo>
                  <a:lnTo>
                    <a:pt x="187241" y="7885"/>
                  </a:lnTo>
                  <a:lnTo>
                    <a:pt x="187160" y="7786"/>
                  </a:lnTo>
                  <a:lnTo>
                    <a:pt x="187052" y="7687"/>
                  </a:lnTo>
                  <a:lnTo>
                    <a:pt x="186916" y="7583"/>
                  </a:lnTo>
                  <a:lnTo>
                    <a:pt x="186781" y="7474"/>
                  </a:lnTo>
                  <a:lnTo>
                    <a:pt x="186591" y="7370"/>
                  </a:lnTo>
                  <a:lnTo>
                    <a:pt x="186348" y="7255"/>
                  </a:lnTo>
                  <a:lnTo>
                    <a:pt x="186077" y="7141"/>
                  </a:lnTo>
                  <a:lnTo>
                    <a:pt x="185752" y="7026"/>
                  </a:lnTo>
                  <a:lnTo>
                    <a:pt x="185400" y="6907"/>
                  </a:lnTo>
                  <a:lnTo>
                    <a:pt x="184993" y="6782"/>
                  </a:lnTo>
                  <a:lnTo>
                    <a:pt x="184560" y="6657"/>
                  </a:lnTo>
                  <a:lnTo>
                    <a:pt x="184072" y="6532"/>
                  </a:lnTo>
                  <a:lnTo>
                    <a:pt x="183531" y="6402"/>
                  </a:lnTo>
                  <a:lnTo>
                    <a:pt x="182962" y="6267"/>
                  </a:lnTo>
                  <a:lnTo>
                    <a:pt x="182339" y="6136"/>
                  </a:lnTo>
                  <a:lnTo>
                    <a:pt x="181689" y="6001"/>
                  </a:lnTo>
                  <a:lnTo>
                    <a:pt x="180985" y="5861"/>
                  </a:lnTo>
                  <a:lnTo>
                    <a:pt x="180226" y="5725"/>
                  </a:lnTo>
                  <a:lnTo>
                    <a:pt x="179414" y="5585"/>
                  </a:lnTo>
                  <a:lnTo>
                    <a:pt x="178574" y="5444"/>
                  </a:lnTo>
                  <a:lnTo>
                    <a:pt x="177680" y="5299"/>
                  </a:lnTo>
                  <a:lnTo>
                    <a:pt x="176732" y="5158"/>
                  </a:lnTo>
                  <a:lnTo>
                    <a:pt x="175757" y="5012"/>
                  </a:lnTo>
                  <a:lnTo>
                    <a:pt x="174728" y="4867"/>
                  </a:lnTo>
                  <a:lnTo>
                    <a:pt x="173645" y="4721"/>
                  </a:lnTo>
                  <a:lnTo>
                    <a:pt x="172507" y="4580"/>
                  </a:lnTo>
                  <a:lnTo>
                    <a:pt x="171342" y="4435"/>
                  </a:lnTo>
                  <a:lnTo>
                    <a:pt x="170096" y="4289"/>
                  </a:lnTo>
                  <a:lnTo>
                    <a:pt x="168823" y="4138"/>
                  </a:lnTo>
                  <a:lnTo>
                    <a:pt x="167496" y="3998"/>
                  </a:lnTo>
                  <a:lnTo>
                    <a:pt x="166142" y="3852"/>
                  </a:lnTo>
                  <a:lnTo>
                    <a:pt x="164706" y="3706"/>
                  </a:lnTo>
                  <a:lnTo>
                    <a:pt x="163217" y="3560"/>
                  </a:lnTo>
                  <a:lnTo>
                    <a:pt x="161700" y="3420"/>
                  </a:lnTo>
                  <a:lnTo>
                    <a:pt x="160129" y="3274"/>
                  </a:lnTo>
                  <a:lnTo>
                    <a:pt x="158504" y="3134"/>
                  </a:lnTo>
                  <a:lnTo>
                    <a:pt x="156825" y="2993"/>
                  </a:lnTo>
                  <a:lnTo>
                    <a:pt x="155091" y="2853"/>
                  </a:lnTo>
                  <a:lnTo>
                    <a:pt x="153303" y="2717"/>
                  </a:lnTo>
                  <a:lnTo>
                    <a:pt x="151462" y="2582"/>
                  </a:lnTo>
                  <a:lnTo>
                    <a:pt x="149566" y="2447"/>
                  </a:lnTo>
                  <a:lnTo>
                    <a:pt x="147643" y="2317"/>
                  </a:lnTo>
                  <a:lnTo>
                    <a:pt x="145638" y="2187"/>
                  </a:lnTo>
                  <a:lnTo>
                    <a:pt x="143580" y="2056"/>
                  </a:lnTo>
                  <a:lnTo>
                    <a:pt x="141494" y="1932"/>
                  </a:lnTo>
                  <a:lnTo>
                    <a:pt x="139327" y="1807"/>
                  </a:lnTo>
                  <a:lnTo>
                    <a:pt x="137106" y="1687"/>
                  </a:lnTo>
                  <a:lnTo>
                    <a:pt x="134831" y="1567"/>
                  </a:lnTo>
                  <a:lnTo>
                    <a:pt x="132529" y="1453"/>
                  </a:lnTo>
                  <a:lnTo>
                    <a:pt x="130146" y="1343"/>
                  </a:lnTo>
                  <a:lnTo>
                    <a:pt x="127708" y="1234"/>
                  </a:lnTo>
                  <a:lnTo>
                    <a:pt x="125216" y="1125"/>
                  </a:lnTo>
                  <a:lnTo>
                    <a:pt x="122643" y="1026"/>
                  </a:lnTo>
                  <a:lnTo>
                    <a:pt x="120043" y="927"/>
                  </a:lnTo>
                  <a:lnTo>
                    <a:pt x="117388" y="833"/>
                  </a:lnTo>
                  <a:lnTo>
                    <a:pt x="114653" y="740"/>
                  </a:lnTo>
                  <a:lnTo>
                    <a:pt x="111863" y="651"/>
                  </a:lnTo>
                  <a:lnTo>
                    <a:pt x="109046" y="568"/>
                  </a:lnTo>
                  <a:lnTo>
                    <a:pt x="106121" y="490"/>
                  </a:lnTo>
                  <a:lnTo>
                    <a:pt x="103169" y="417"/>
                  </a:lnTo>
                  <a:lnTo>
                    <a:pt x="100162" y="350"/>
                  </a:lnTo>
                  <a:lnTo>
                    <a:pt x="97074" y="282"/>
                  </a:lnTo>
                  <a:lnTo>
                    <a:pt x="93932" y="225"/>
                  </a:lnTo>
                  <a:lnTo>
                    <a:pt x="90736" y="167"/>
                  </a:lnTo>
                  <a:lnTo>
                    <a:pt x="87486" y="115"/>
                  </a:lnTo>
                  <a:lnTo>
                    <a:pt x="84155" y="74"/>
                  </a:lnTo>
                  <a:lnTo>
                    <a:pt x="80769" y="32"/>
                  </a:lnTo>
                  <a:lnTo>
                    <a:pt x="7732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6"/>
            <p:cNvSpPr/>
            <p:nvPr/>
          </p:nvSpPr>
          <p:spPr>
            <a:xfrm rot="-9843276">
              <a:off x="8594932" y="3685525"/>
              <a:ext cx="874111" cy="1342743"/>
            </a:xfrm>
            <a:custGeom>
              <a:rect b="b" l="l" r="r" t="t"/>
              <a:pathLst>
                <a:path extrusionOk="0" h="62179" w="189084">
                  <a:moveTo>
                    <a:pt x="651" y="0"/>
                  </a:moveTo>
                  <a:lnTo>
                    <a:pt x="1" y="104"/>
                  </a:lnTo>
                  <a:lnTo>
                    <a:pt x="3766" y="1343"/>
                  </a:lnTo>
                  <a:lnTo>
                    <a:pt x="7883" y="2691"/>
                  </a:lnTo>
                  <a:lnTo>
                    <a:pt x="16875" y="5668"/>
                  </a:lnTo>
                  <a:lnTo>
                    <a:pt x="26761" y="8962"/>
                  </a:lnTo>
                  <a:lnTo>
                    <a:pt x="37324" y="12485"/>
                  </a:lnTo>
                  <a:lnTo>
                    <a:pt x="59643" y="19932"/>
                  </a:lnTo>
                  <a:lnTo>
                    <a:pt x="70937" y="23694"/>
                  </a:lnTo>
                  <a:lnTo>
                    <a:pt x="82015" y="27379"/>
                  </a:lnTo>
                  <a:lnTo>
                    <a:pt x="92822" y="30954"/>
                  </a:lnTo>
                  <a:lnTo>
                    <a:pt x="103304" y="34425"/>
                  </a:lnTo>
                  <a:lnTo>
                    <a:pt x="113461" y="37777"/>
                  </a:lnTo>
                  <a:lnTo>
                    <a:pt x="123212" y="40982"/>
                  </a:lnTo>
                  <a:lnTo>
                    <a:pt x="132502" y="44037"/>
                  </a:lnTo>
                  <a:lnTo>
                    <a:pt x="141305" y="46910"/>
                  </a:lnTo>
                  <a:lnTo>
                    <a:pt x="149539" y="49595"/>
                  </a:lnTo>
                  <a:lnTo>
                    <a:pt x="157177" y="52062"/>
                  </a:lnTo>
                  <a:lnTo>
                    <a:pt x="164138" y="54305"/>
                  </a:lnTo>
                  <a:lnTo>
                    <a:pt x="170367" y="56303"/>
                  </a:lnTo>
                  <a:lnTo>
                    <a:pt x="175785" y="58036"/>
                  </a:lnTo>
                  <a:lnTo>
                    <a:pt x="180389" y="59493"/>
                  </a:lnTo>
                  <a:lnTo>
                    <a:pt x="186781" y="61481"/>
                  </a:lnTo>
                  <a:lnTo>
                    <a:pt x="187756" y="61783"/>
                  </a:lnTo>
                  <a:lnTo>
                    <a:pt x="188460" y="62007"/>
                  </a:lnTo>
                  <a:lnTo>
                    <a:pt x="188921" y="62132"/>
                  </a:lnTo>
                  <a:lnTo>
                    <a:pt x="189083" y="62178"/>
                  </a:lnTo>
                  <a:lnTo>
                    <a:pt x="188569" y="61991"/>
                  </a:lnTo>
                  <a:lnTo>
                    <a:pt x="186971" y="61460"/>
                  </a:lnTo>
                  <a:lnTo>
                    <a:pt x="180741" y="59425"/>
                  </a:lnTo>
                  <a:lnTo>
                    <a:pt x="170882" y="56215"/>
                  </a:lnTo>
                  <a:lnTo>
                    <a:pt x="157827" y="51963"/>
                  </a:lnTo>
                  <a:lnTo>
                    <a:pt x="150270" y="49486"/>
                  </a:lnTo>
                  <a:lnTo>
                    <a:pt x="142090" y="46800"/>
                  </a:lnTo>
                  <a:lnTo>
                    <a:pt x="124079" y="40863"/>
                  </a:lnTo>
                  <a:lnTo>
                    <a:pt x="104252" y="34300"/>
                  </a:lnTo>
                  <a:lnTo>
                    <a:pt x="82963" y="27249"/>
                  </a:lnTo>
                  <a:lnTo>
                    <a:pt x="71858" y="23559"/>
                  </a:lnTo>
                  <a:lnTo>
                    <a:pt x="60537" y="19802"/>
                  </a:lnTo>
                  <a:lnTo>
                    <a:pt x="38191" y="12360"/>
                  </a:lnTo>
                  <a:lnTo>
                    <a:pt x="27574" y="8842"/>
                  </a:lnTo>
                  <a:lnTo>
                    <a:pt x="17633" y="5553"/>
                  </a:lnTo>
                  <a:lnTo>
                    <a:pt x="12975" y="4023"/>
                  </a:lnTo>
                  <a:lnTo>
                    <a:pt x="8587" y="2582"/>
                  </a:lnTo>
                  <a:lnTo>
                    <a:pt x="4470" y="1239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9843276">
              <a:off x="8594932" y="3685525"/>
              <a:ext cx="874111" cy="1342743"/>
            </a:xfrm>
            <a:custGeom>
              <a:rect b="b" l="l" r="r" t="t"/>
              <a:pathLst>
                <a:path extrusionOk="0" fill="none" h="62179" w="189084">
                  <a:moveTo>
                    <a:pt x="651" y="0"/>
                  </a:moveTo>
                  <a:lnTo>
                    <a:pt x="651" y="0"/>
                  </a:lnTo>
                  <a:lnTo>
                    <a:pt x="4470" y="1239"/>
                  </a:lnTo>
                  <a:lnTo>
                    <a:pt x="8587" y="2582"/>
                  </a:lnTo>
                  <a:lnTo>
                    <a:pt x="12975" y="4023"/>
                  </a:lnTo>
                  <a:lnTo>
                    <a:pt x="17633" y="5553"/>
                  </a:lnTo>
                  <a:lnTo>
                    <a:pt x="27574" y="8842"/>
                  </a:lnTo>
                  <a:lnTo>
                    <a:pt x="38191" y="12360"/>
                  </a:lnTo>
                  <a:lnTo>
                    <a:pt x="60537" y="19802"/>
                  </a:lnTo>
                  <a:lnTo>
                    <a:pt x="71858" y="23559"/>
                  </a:lnTo>
                  <a:lnTo>
                    <a:pt x="82963" y="27249"/>
                  </a:lnTo>
                  <a:lnTo>
                    <a:pt x="82963" y="27249"/>
                  </a:lnTo>
                  <a:lnTo>
                    <a:pt x="104252" y="34300"/>
                  </a:lnTo>
                  <a:lnTo>
                    <a:pt x="124079" y="40863"/>
                  </a:lnTo>
                  <a:lnTo>
                    <a:pt x="142090" y="46800"/>
                  </a:lnTo>
                  <a:lnTo>
                    <a:pt x="150270" y="49486"/>
                  </a:lnTo>
                  <a:lnTo>
                    <a:pt x="157827" y="51963"/>
                  </a:lnTo>
                  <a:lnTo>
                    <a:pt x="157827" y="51963"/>
                  </a:lnTo>
                  <a:lnTo>
                    <a:pt x="170882" y="56215"/>
                  </a:lnTo>
                  <a:lnTo>
                    <a:pt x="180741" y="59425"/>
                  </a:lnTo>
                  <a:lnTo>
                    <a:pt x="186971" y="61460"/>
                  </a:lnTo>
                  <a:lnTo>
                    <a:pt x="188569" y="61991"/>
                  </a:lnTo>
                  <a:lnTo>
                    <a:pt x="189083" y="62178"/>
                  </a:lnTo>
                  <a:lnTo>
                    <a:pt x="189083" y="62178"/>
                  </a:lnTo>
                  <a:lnTo>
                    <a:pt x="188921" y="62132"/>
                  </a:lnTo>
                  <a:lnTo>
                    <a:pt x="188460" y="62007"/>
                  </a:lnTo>
                  <a:lnTo>
                    <a:pt x="188460" y="62007"/>
                  </a:lnTo>
                  <a:lnTo>
                    <a:pt x="187756" y="61783"/>
                  </a:lnTo>
                  <a:lnTo>
                    <a:pt x="186781" y="61481"/>
                  </a:lnTo>
                  <a:lnTo>
                    <a:pt x="180389" y="59493"/>
                  </a:lnTo>
                  <a:lnTo>
                    <a:pt x="180389" y="59493"/>
                  </a:lnTo>
                  <a:lnTo>
                    <a:pt x="175785" y="58036"/>
                  </a:lnTo>
                  <a:lnTo>
                    <a:pt x="170367" y="56303"/>
                  </a:lnTo>
                  <a:lnTo>
                    <a:pt x="164138" y="54305"/>
                  </a:lnTo>
                  <a:lnTo>
                    <a:pt x="157177" y="52062"/>
                  </a:lnTo>
                  <a:lnTo>
                    <a:pt x="157177" y="52062"/>
                  </a:lnTo>
                  <a:lnTo>
                    <a:pt x="149539" y="49595"/>
                  </a:lnTo>
                  <a:lnTo>
                    <a:pt x="141305" y="46910"/>
                  </a:lnTo>
                  <a:lnTo>
                    <a:pt x="132502" y="44037"/>
                  </a:lnTo>
                  <a:lnTo>
                    <a:pt x="123212" y="40982"/>
                  </a:lnTo>
                  <a:lnTo>
                    <a:pt x="113461" y="37777"/>
                  </a:lnTo>
                  <a:lnTo>
                    <a:pt x="103304" y="34425"/>
                  </a:lnTo>
                  <a:lnTo>
                    <a:pt x="92822" y="30954"/>
                  </a:lnTo>
                  <a:lnTo>
                    <a:pt x="82015" y="27379"/>
                  </a:lnTo>
                  <a:lnTo>
                    <a:pt x="82015" y="27379"/>
                  </a:lnTo>
                  <a:lnTo>
                    <a:pt x="70937" y="23694"/>
                  </a:lnTo>
                  <a:lnTo>
                    <a:pt x="59643" y="19932"/>
                  </a:lnTo>
                  <a:lnTo>
                    <a:pt x="37324" y="12485"/>
                  </a:lnTo>
                  <a:lnTo>
                    <a:pt x="26761" y="8962"/>
                  </a:lnTo>
                  <a:lnTo>
                    <a:pt x="16875" y="5668"/>
                  </a:lnTo>
                  <a:lnTo>
                    <a:pt x="7883" y="2691"/>
                  </a:lnTo>
                  <a:lnTo>
                    <a:pt x="3766" y="1343"/>
                  </a:lnTo>
                  <a:lnTo>
                    <a:pt x="1" y="10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6"/>
            <p:cNvSpPr/>
            <p:nvPr/>
          </p:nvSpPr>
          <p:spPr>
            <a:xfrm rot="-9843276">
              <a:off x="8726951" y="4082119"/>
              <a:ext cx="276596" cy="85537"/>
            </a:xfrm>
            <a:custGeom>
              <a:rect b="b" l="l" r="r" t="t"/>
              <a:pathLst>
                <a:path extrusionOk="0" h="3961" w="59832">
                  <a:moveTo>
                    <a:pt x="0" y="0"/>
                  </a:moveTo>
                  <a:lnTo>
                    <a:pt x="569" y="52"/>
                  </a:lnTo>
                  <a:lnTo>
                    <a:pt x="1138" y="99"/>
                  </a:lnTo>
                  <a:lnTo>
                    <a:pt x="1706" y="141"/>
                  </a:lnTo>
                  <a:lnTo>
                    <a:pt x="2302" y="177"/>
                  </a:lnTo>
                  <a:lnTo>
                    <a:pt x="8694" y="640"/>
                  </a:lnTo>
                  <a:lnTo>
                    <a:pt x="29713" y="2108"/>
                  </a:lnTo>
                  <a:lnTo>
                    <a:pt x="35726" y="2514"/>
                  </a:lnTo>
                  <a:lnTo>
                    <a:pt x="41332" y="2883"/>
                  </a:lnTo>
                  <a:lnTo>
                    <a:pt x="46451" y="3211"/>
                  </a:lnTo>
                  <a:lnTo>
                    <a:pt x="48754" y="3357"/>
                  </a:lnTo>
                  <a:lnTo>
                    <a:pt x="50920" y="3482"/>
                  </a:lnTo>
                  <a:lnTo>
                    <a:pt x="52843" y="3601"/>
                  </a:lnTo>
                  <a:lnTo>
                    <a:pt x="54604" y="3700"/>
                  </a:lnTo>
                  <a:lnTo>
                    <a:pt x="56121" y="3789"/>
                  </a:lnTo>
                  <a:lnTo>
                    <a:pt x="57421" y="3856"/>
                  </a:lnTo>
                  <a:lnTo>
                    <a:pt x="58017" y="3893"/>
                  </a:lnTo>
                  <a:lnTo>
                    <a:pt x="58613" y="3919"/>
                  </a:lnTo>
                  <a:lnTo>
                    <a:pt x="59208" y="3945"/>
                  </a:lnTo>
                  <a:lnTo>
                    <a:pt x="59831" y="3961"/>
                  </a:lnTo>
                  <a:lnTo>
                    <a:pt x="59290" y="3898"/>
                  </a:lnTo>
                  <a:lnTo>
                    <a:pt x="58721" y="3841"/>
                  </a:lnTo>
                  <a:lnTo>
                    <a:pt x="58125" y="3789"/>
                  </a:lnTo>
                  <a:lnTo>
                    <a:pt x="57529" y="3747"/>
                  </a:lnTo>
                  <a:lnTo>
                    <a:pt x="51137" y="3320"/>
                  </a:lnTo>
                  <a:lnTo>
                    <a:pt x="30092" y="1889"/>
                  </a:lnTo>
                  <a:lnTo>
                    <a:pt x="24079" y="1473"/>
                  </a:lnTo>
                  <a:lnTo>
                    <a:pt x="18472" y="1093"/>
                  </a:lnTo>
                  <a:lnTo>
                    <a:pt x="13380" y="760"/>
                  </a:lnTo>
                  <a:lnTo>
                    <a:pt x="11078" y="609"/>
                  </a:lnTo>
                  <a:lnTo>
                    <a:pt x="8938" y="479"/>
                  </a:lnTo>
                  <a:lnTo>
                    <a:pt x="5255" y="255"/>
                  </a:lnTo>
                  <a:lnTo>
                    <a:pt x="3738" y="167"/>
                  </a:lnTo>
                  <a:lnTo>
                    <a:pt x="2438" y="99"/>
                  </a:lnTo>
                  <a:lnTo>
                    <a:pt x="1842" y="63"/>
                  </a:lnTo>
                  <a:lnTo>
                    <a:pt x="1246" y="37"/>
                  </a:lnTo>
                  <a:lnTo>
                    <a:pt x="623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6"/>
            <p:cNvSpPr/>
            <p:nvPr/>
          </p:nvSpPr>
          <p:spPr>
            <a:xfrm rot="-9843276">
              <a:off x="9037031" y="3926766"/>
              <a:ext cx="98800" cy="289521"/>
            </a:xfrm>
            <a:custGeom>
              <a:rect b="b" l="l" r="r" t="t"/>
              <a:pathLst>
                <a:path extrusionOk="0" h="13407" w="21372">
                  <a:moveTo>
                    <a:pt x="21344" y="1"/>
                  </a:moveTo>
                  <a:lnTo>
                    <a:pt x="21317" y="11"/>
                  </a:lnTo>
                  <a:lnTo>
                    <a:pt x="21236" y="37"/>
                  </a:lnTo>
                  <a:lnTo>
                    <a:pt x="21019" y="136"/>
                  </a:lnTo>
                  <a:lnTo>
                    <a:pt x="20721" y="297"/>
                  </a:lnTo>
                  <a:lnTo>
                    <a:pt x="20315" y="516"/>
                  </a:lnTo>
                  <a:lnTo>
                    <a:pt x="19258" y="1130"/>
                  </a:lnTo>
                  <a:lnTo>
                    <a:pt x="17877" y="1942"/>
                  </a:lnTo>
                  <a:lnTo>
                    <a:pt x="16225" y="2930"/>
                  </a:lnTo>
                  <a:lnTo>
                    <a:pt x="14383" y="4065"/>
                  </a:lnTo>
                  <a:lnTo>
                    <a:pt x="12352" y="5319"/>
                  </a:lnTo>
                  <a:lnTo>
                    <a:pt x="10185" y="6672"/>
                  </a:lnTo>
                  <a:lnTo>
                    <a:pt x="8045" y="8025"/>
                  </a:lnTo>
                  <a:lnTo>
                    <a:pt x="6068" y="9285"/>
                  </a:lnTo>
                  <a:lnTo>
                    <a:pt x="4307" y="10424"/>
                  </a:lnTo>
                  <a:lnTo>
                    <a:pt x="2790" y="11424"/>
                  </a:lnTo>
                  <a:lnTo>
                    <a:pt x="1545" y="12246"/>
                  </a:lnTo>
                  <a:lnTo>
                    <a:pt x="651" y="12870"/>
                  </a:lnTo>
                  <a:lnTo>
                    <a:pt x="353" y="13099"/>
                  </a:lnTo>
                  <a:lnTo>
                    <a:pt x="136" y="13266"/>
                  </a:lnTo>
                  <a:lnTo>
                    <a:pt x="28" y="13370"/>
                  </a:lnTo>
                  <a:lnTo>
                    <a:pt x="1" y="13396"/>
                  </a:lnTo>
                  <a:lnTo>
                    <a:pt x="1" y="13406"/>
                  </a:lnTo>
                  <a:lnTo>
                    <a:pt x="55" y="13401"/>
                  </a:lnTo>
                  <a:lnTo>
                    <a:pt x="109" y="13375"/>
                  </a:lnTo>
                  <a:lnTo>
                    <a:pt x="326" y="13276"/>
                  </a:lnTo>
                  <a:lnTo>
                    <a:pt x="651" y="13115"/>
                  </a:lnTo>
                  <a:lnTo>
                    <a:pt x="1057" y="12891"/>
                  </a:lnTo>
                  <a:lnTo>
                    <a:pt x="2113" y="12277"/>
                  </a:lnTo>
                  <a:lnTo>
                    <a:pt x="3495" y="11460"/>
                  </a:lnTo>
                  <a:lnTo>
                    <a:pt x="5120" y="10471"/>
                  </a:lnTo>
                  <a:lnTo>
                    <a:pt x="6989" y="9337"/>
                  </a:lnTo>
                  <a:lnTo>
                    <a:pt x="9020" y="8077"/>
                  </a:lnTo>
                  <a:lnTo>
                    <a:pt x="11187" y="6729"/>
                  </a:lnTo>
                  <a:lnTo>
                    <a:pt x="13327" y="5382"/>
                  </a:lnTo>
                  <a:lnTo>
                    <a:pt x="15304" y="4122"/>
                  </a:lnTo>
                  <a:lnTo>
                    <a:pt x="17064" y="2977"/>
                  </a:lnTo>
                  <a:lnTo>
                    <a:pt x="18581" y="1983"/>
                  </a:lnTo>
                  <a:lnTo>
                    <a:pt x="19800" y="1156"/>
                  </a:lnTo>
                  <a:lnTo>
                    <a:pt x="20694" y="537"/>
                  </a:lnTo>
                  <a:lnTo>
                    <a:pt x="21236" y="141"/>
                  </a:lnTo>
                  <a:lnTo>
                    <a:pt x="21344" y="37"/>
                  </a:lnTo>
                  <a:lnTo>
                    <a:pt x="21371" y="11"/>
                  </a:lnTo>
                  <a:lnTo>
                    <a:pt x="213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6"/>
            <p:cNvSpPr/>
            <p:nvPr/>
          </p:nvSpPr>
          <p:spPr>
            <a:xfrm rot="-9843276">
              <a:off x="9120861" y="4361644"/>
              <a:ext cx="153761" cy="229617"/>
            </a:xfrm>
            <a:custGeom>
              <a:rect b="b" l="l" r="r" t="t"/>
              <a:pathLst>
                <a:path extrusionOk="0" h="10633" w="33261">
                  <a:moveTo>
                    <a:pt x="33261" y="1"/>
                  </a:moveTo>
                  <a:lnTo>
                    <a:pt x="32773" y="84"/>
                  </a:lnTo>
                  <a:lnTo>
                    <a:pt x="32313" y="178"/>
                  </a:lnTo>
                  <a:lnTo>
                    <a:pt x="31880" y="277"/>
                  </a:lnTo>
                  <a:lnTo>
                    <a:pt x="31473" y="375"/>
                  </a:lnTo>
                  <a:lnTo>
                    <a:pt x="30634" y="584"/>
                  </a:lnTo>
                  <a:lnTo>
                    <a:pt x="29686" y="833"/>
                  </a:lnTo>
                  <a:lnTo>
                    <a:pt x="27411" y="1447"/>
                  </a:lnTo>
                  <a:lnTo>
                    <a:pt x="26083" y="1812"/>
                  </a:lnTo>
                  <a:lnTo>
                    <a:pt x="24675" y="2207"/>
                  </a:lnTo>
                  <a:lnTo>
                    <a:pt x="23185" y="2629"/>
                  </a:lnTo>
                  <a:lnTo>
                    <a:pt x="21641" y="3082"/>
                  </a:lnTo>
                  <a:lnTo>
                    <a:pt x="20016" y="3560"/>
                  </a:lnTo>
                  <a:lnTo>
                    <a:pt x="18364" y="4065"/>
                  </a:lnTo>
                  <a:lnTo>
                    <a:pt x="16658" y="4585"/>
                  </a:lnTo>
                  <a:lnTo>
                    <a:pt x="14951" y="5132"/>
                  </a:lnTo>
                  <a:lnTo>
                    <a:pt x="13272" y="5678"/>
                  </a:lnTo>
                  <a:lnTo>
                    <a:pt x="11674" y="6214"/>
                  </a:lnTo>
                  <a:lnTo>
                    <a:pt x="10130" y="6735"/>
                  </a:lnTo>
                  <a:lnTo>
                    <a:pt x="8695" y="7234"/>
                  </a:lnTo>
                  <a:lnTo>
                    <a:pt x="7367" y="7713"/>
                  </a:lnTo>
                  <a:lnTo>
                    <a:pt x="6122" y="8166"/>
                  </a:lnTo>
                  <a:lnTo>
                    <a:pt x="4957" y="8587"/>
                  </a:lnTo>
                  <a:lnTo>
                    <a:pt x="3928" y="8978"/>
                  </a:lnTo>
                  <a:lnTo>
                    <a:pt x="3007" y="9337"/>
                  </a:lnTo>
                  <a:lnTo>
                    <a:pt x="2194" y="9659"/>
                  </a:lnTo>
                  <a:lnTo>
                    <a:pt x="921" y="10180"/>
                  </a:lnTo>
                  <a:lnTo>
                    <a:pt x="650" y="10289"/>
                  </a:lnTo>
                  <a:lnTo>
                    <a:pt x="407" y="10404"/>
                  </a:lnTo>
                  <a:lnTo>
                    <a:pt x="190" y="10518"/>
                  </a:lnTo>
                  <a:lnTo>
                    <a:pt x="0" y="10633"/>
                  </a:lnTo>
                  <a:lnTo>
                    <a:pt x="352" y="10534"/>
                  </a:lnTo>
                  <a:lnTo>
                    <a:pt x="704" y="10435"/>
                  </a:lnTo>
                  <a:lnTo>
                    <a:pt x="1029" y="10326"/>
                  </a:lnTo>
                  <a:lnTo>
                    <a:pt x="1300" y="10216"/>
                  </a:lnTo>
                  <a:lnTo>
                    <a:pt x="4740" y="9045"/>
                  </a:lnTo>
                  <a:lnTo>
                    <a:pt x="7042" y="8244"/>
                  </a:lnTo>
                  <a:lnTo>
                    <a:pt x="9724" y="7323"/>
                  </a:lnTo>
                  <a:lnTo>
                    <a:pt x="12730" y="6313"/>
                  </a:lnTo>
                  <a:lnTo>
                    <a:pt x="14355" y="5782"/>
                  </a:lnTo>
                  <a:lnTo>
                    <a:pt x="16035" y="5236"/>
                  </a:lnTo>
                  <a:lnTo>
                    <a:pt x="17714" y="4695"/>
                  </a:lnTo>
                  <a:lnTo>
                    <a:pt x="19393" y="4169"/>
                  </a:lnTo>
                  <a:lnTo>
                    <a:pt x="21018" y="3664"/>
                  </a:lnTo>
                  <a:lnTo>
                    <a:pt x="22589" y="3186"/>
                  </a:lnTo>
                  <a:lnTo>
                    <a:pt x="25542" y="2296"/>
                  </a:lnTo>
                  <a:lnTo>
                    <a:pt x="28169" y="1531"/>
                  </a:lnTo>
                  <a:lnTo>
                    <a:pt x="31961" y="422"/>
                  </a:lnTo>
                  <a:lnTo>
                    <a:pt x="32313" y="323"/>
                  </a:lnTo>
                  <a:lnTo>
                    <a:pt x="32638" y="214"/>
                  </a:lnTo>
                  <a:lnTo>
                    <a:pt x="32963" y="110"/>
                  </a:lnTo>
                  <a:lnTo>
                    <a:pt x="332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6"/>
            <p:cNvSpPr/>
            <p:nvPr/>
          </p:nvSpPr>
          <p:spPr>
            <a:xfrm rot="-9843276">
              <a:off x="8824757" y="4511086"/>
              <a:ext cx="275343" cy="14620"/>
            </a:xfrm>
            <a:custGeom>
              <a:rect b="b" l="l" r="r" t="t"/>
              <a:pathLst>
                <a:path extrusionOk="0" h="677" w="59561">
                  <a:moveTo>
                    <a:pt x="596" y="0"/>
                  </a:moveTo>
                  <a:lnTo>
                    <a:pt x="0" y="11"/>
                  </a:lnTo>
                  <a:lnTo>
                    <a:pt x="569" y="37"/>
                  </a:lnTo>
                  <a:lnTo>
                    <a:pt x="1165" y="57"/>
                  </a:lnTo>
                  <a:lnTo>
                    <a:pt x="1761" y="73"/>
                  </a:lnTo>
                  <a:lnTo>
                    <a:pt x="2357" y="78"/>
                  </a:lnTo>
                  <a:lnTo>
                    <a:pt x="8694" y="177"/>
                  </a:lnTo>
                  <a:lnTo>
                    <a:pt x="13109" y="234"/>
                  </a:lnTo>
                  <a:lnTo>
                    <a:pt x="18147" y="297"/>
                  </a:lnTo>
                  <a:lnTo>
                    <a:pt x="29740" y="427"/>
                  </a:lnTo>
                  <a:lnTo>
                    <a:pt x="35753" y="495"/>
                  </a:lnTo>
                  <a:lnTo>
                    <a:pt x="41359" y="557"/>
                  </a:lnTo>
                  <a:lnTo>
                    <a:pt x="43960" y="583"/>
                  </a:lnTo>
                  <a:lnTo>
                    <a:pt x="46424" y="604"/>
                  </a:lnTo>
                  <a:lnTo>
                    <a:pt x="48727" y="614"/>
                  </a:lnTo>
                  <a:lnTo>
                    <a:pt x="50839" y="619"/>
                  </a:lnTo>
                  <a:lnTo>
                    <a:pt x="57231" y="661"/>
                  </a:lnTo>
                  <a:lnTo>
                    <a:pt x="57800" y="672"/>
                  </a:lnTo>
                  <a:lnTo>
                    <a:pt x="58396" y="677"/>
                  </a:lnTo>
                  <a:lnTo>
                    <a:pt x="58992" y="672"/>
                  </a:lnTo>
                  <a:lnTo>
                    <a:pt x="59561" y="661"/>
                  </a:lnTo>
                  <a:lnTo>
                    <a:pt x="58992" y="635"/>
                  </a:lnTo>
                  <a:lnTo>
                    <a:pt x="58423" y="614"/>
                  </a:lnTo>
                  <a:lnTo>
                    <a:pt x="57827" y="599"/>
                  </a:lnTo>
                  <a:lnTo>
                    <a:pt x="57258" y="593"/>
                  </a:lnTo>
                  <a:lnTo>
                    <a:pt x="50893" y="495"/>
                  </a:lnTo>
                  <a:lnTo>
                    <a:pt x="46478" y="432"/>
                  </a:lnTo>
                  <a:lnTo>
                    <a:pt x="41414" y="364"/>
                  </a:lnTo>
                  <a:lnTo>
                    <a:pt x="35834" y="302"/>
                  </a:lnTo>
                  <a:lnTo>
                    <a:pt x="29821" y="234"/>
                  </a:lnTo>
                  <a:lnTo>
                    <a:pt x="23808" y="172"/>
                  </a:lnTo>
                  <a:lnTo>
                    <a:pt x="18229" y="120"/>
                  </a:lnTo>
                  <a:lnTo>
                    <a:pt x="13164" y="78"/>
                  </a:lnTo>
                  <a:lnTo>
                    <a:pt x="8749" y="42"/>
                  </a:lnTo>
                  <a:lnTo>
                    <a:pt x="2357" y="11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6"/>
            <p:cNvSpPr/>
            <p:nvPr/>
          </p:nvSpPr>
          <p:spPr>
            <a:xfrm rot="-9843276">
              <a:off x="8860710" y="4854203"/>
              <a:ext cx="353099" cy="15311"/>
            </a:xfrm>
            <a:custGeom>
              <a:rect b="b" l="l" r="r" t="t"/>
              <a:pathLst>
                <a:path extrusionOk="0" h="709" w="76381">
                  <a:moveTo>
                    <a:pt x="1490" y="0"/>
                  </a:moveTo>
                  <a:lnTo>
                    <a:pt x="759" y="6"/>
                  </a:lnTo>
                  <a:lnTo>
                    <a:pt x="0" y="16"/>
                  </a:lnTo>
                  <a:lnTo>
                    <a:pt x="732" y="42"/>
                  </a:lnTo>
                  <a:lnTo>
                    <a:pt x="1490" y="63"/>
                  </a:lnTo>
                  <a:lnTo>
                    <a:pt x="2221" y="73"/>
                  </a:lnTo>
                  <a:lnTo>
                    <a:pt x="2953" y="84"/>
                  </a:lnTo>
                  <a:lnTo>
                    <a:pt x="11159" y="183"/>
                  </a:lnTo>
                  <a:lnTo>
                    <a:pt x="16820" y="245"/>
                  </a:lnTo>
                  <a:lnTo>
                    <a:pt x="23294" y="313"/>
                  </a:lnTo>
                  <a:lnTo>
                    <a:pt x="30471" y="380"/>
                  </a:lnTo>
                  <a:lnTo>
                    <a:pt x="38163" y="448"/>
                  </a:lnTo>
                  <a:lnTo>
                    <a:pt x="45856" y="516"/>
                  </a:lnTo>
                  <a:lnTo>
                    <a:pt x="53033" y="573"/>
                  </a:lnTo>
                  <a:lnTo>
                    <a:pt x="59534" y="620"/>
                  </a:lnTo>
                  <a:lnTo>
                    <a:pt x="65195" y="656"/>
                  </a:lnTo>
                  <a:lnTo>
                    <a:pt x="73374" y="693"/>
                  </a:lnTo>
                  <a:lnTo>
                    <a:pt x="74133" y="703"/>
                  </a:lnTo>
                  <a:lnTo>
                    <a:pt x="74891" y="708"/>
                  </a:lnTo>
                  <a:lnTo>
                    <a:pt x="75622" y="703"/>
                  </a:lnTo>
                  <a:lnTo>
                    <a:pt x="76381" y="693"/>
                  </a:lnTo>
                  <a:lnTo>
                    <a:pt x="75650" y="672"/>
                  </a:lnTo>
                  <a:lnTo>
                    <a:pt x="74891" y="651"/>
                  </a:lnTo>
                  <a:lnTo>
                    <a:pt x="74133" y="640"/>
                  </a:lnTo>
                  <a:lnTo>
                    <a:pt x="73374" y="635"/>
                  </a:lnTo>
                  <a:lnTo>
                    <a:pt x="65222" y="526"/>
                  </a:lnTo>
                  <a:lnTo>
                    <a:pt x="53087" y="401"/>
                  </a:lnTo>
                  <a:lnTo>
                    <a:pt x="45937" y="333"/>
                  </a:lnTo>
                  <a:lnTo>
                    <a:pt x="38218" y="261"/>
                  </a:lnTo>
                  <a:lnTo>
                    <a:pt x="30525" y="198"/>
                  </a:lnTo>
                  <a:lnTo>
                    <a:pt x="23348" y="141"/>
                  </a:lnTo>
                  <a:lnTo>
                    <a:pt x="11214" y="58"/>
                  </a:lnTo>
                  <a:lnTo>
                    <a:pt x="3007" y="16"/>
                  </a:lnTo>
                  <a:lnTo>
                    <a:pt x="2248" y="6"/>
                  </a:lnTo>
                  <a:lnTo>
                    <a:pt x="14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6"/>
            <p:cNvSpPr/>
            <p:nvPr/>
          </p:nvSpPr>
          <p:spPr>
            <a:xfrm rot="-9843276">
              <a:off x="9234116" y="4647224"/>
              <a:ext cx="185067" cy="296475"/>
            </a:xfrm>
            <a:custGeom>
              <a:rect b="b" l="l" r="r" t="t"/>
              <a:pathLst>
                <a:path extrusionOk="0" h="13729" w="40033">
                  <a:moveTo>
                    <a:pt x="40033" y="0"/>
                  </a:moveTo>
                  <a:lnTo>
                    <a:pt x="39545" y="125"/>
                  </a:lnTo>
                  <a:lnTo>
                    <a:pt x="39085" y="250"/>
                  </a:lnTo>
                  <a:lnTo>
                    <a:pt x="38624" y="380"/>
                  </a:lnTo>
                  <a:lnTo>
                    <a:pt x="38218" y="516"/>
                  </a:lnTo>
                  <a:lnTo>
                    <a:pt x="37243" y="792"/>
                  </a:lnTo>
                  <a:lnTo>
                    <a:pt x="36105" y="1119"/>
                  </a:lnTo>
                  <a:lnTo>
                    <a:pt x="34805" y="1499"/>
                  </a:lnTo>
                  <a:lnTo>
                    <a:pt x="33370" y="1926"/>
                  </a:lnTo>
                  <a:lnTo>
                    <a:pt x="31799" y="2400"/>
                  </a:lnTo>
                  <a:lnTo>
                    <a:pt x="30146" y="2915"/>
                  </a:lnTo>
                  <a:lnTo>
                    <a:pt x="28359" y="3466"/>
                  </a:lnTo>
                  <a:lnTo>
                    <a:pt x="26517" y="4054"/>
                  </a:lnTo>
                  <a:lnTo>
                    <a:pt x="24567" y="4674"/>
                  </a:lnTo>
                  <a:lnTo>
                    <a:pt x="22590" y="5324"/>
                  </a:lnTo>
                  <a:lnTo>
                    <a:pt x="20558" y="6001"/>
                  </a:lnTo>
                  <a:lnTo>
                    <a:pt x="18473" y="6703"/>
                  </a:lnTo>
                  <a:lnTo>
                    <a:pt x="16441" y="7406"/>
                  </a:lnTo>
                  <a:lnTo>
                    <a:pt x="14491" y="8093"/>
                  </a:lnTo>
                  <a:lnTo>
                    <a:pt x="12622" y="8759"/>
                  </a:lnTo>
                  <a:lnTo>
                    <a:pt x="10862" y="9399"/>
                  </a:lnTo>
                  <a:lnTo>
                    <a:pt x="9237" y="10008"/>
                  </a:lnTo>
                  <a:lnTo>
                    <a:pt x="7693" y="10586"/>
                  </a:lnTo>
                  <a:lnTo>
                    <a:pt x="6284" y="11127"/>
                  </a:lnTo>
                  <a:lnTo>
                    <a:pt x="5011" y="11632"/>
                  </a:lnTo>
                  <a:lnTo>
                    <a:pt x="3819" y="12090"/>
                  </a:lnTo>
                  <a:lnTo>
                    <a:pt x="2817" y="12501"/>
                  </a:lnTo>
                  <a:lnTo>
                    <a:pt x="1951" y="12860"/>
                  </a:lnTo>
                  <a:lnTo>
                    <a:pt x="1246" y="13162"/>
                  </a:lnTo>
                  <a:lnTo>
                    <a:pt x="894" y="13297"/>
                  </a:lnTo>
                  <a:lnTo>
                    <a:pt x="569" y="13437"/>
                  </a:lnTo>
                  <a:lnTo>
                    <a:pt x="271" y="13583"/>
                  </a:lnTo>
                  <a:lnTo>
                    <a:pt x="0" y="13729"/>
                  </a:lnTo>
                  <a:lnTo>
                    <a:pt x="0" y="13729"/>
                  </a:lnTo>
                  <a:lnTo>
                    <a:pt x="461" y="13599"/>
                  </a:lnTo>
                  <a:lnTo>
                    <a:pt x="867" y="13469"/>
                  </a:lnTo>
                  <a:lnTo>
                    <a:pt x="1273" y="13333"/>
                  </a:lnTo>
                  <a:lnTo>
                    <a:pt x="1626" y="13193"/>
                  </a:lnTo>
                  <a:lnTo>
                    <a:pt x="3413" y="12527"/>
                  </a:lnTo>
                  <a:lnTo>
                    <a:pt x="5661" y="11694"/>
                  </a:lnTo>
                  <a:lnTo>
                    <a:pt x="8478" y="10664"/>
                  </a:lnTo>
                  <a:lnTo>
                    <a:pt x="11783" y="9488"/>
                  </a:lnTo>
                  <a:lnTo>
                    <a:pt x="15439" y="8186"/>
                  </a:lnTo>
                  <a:lnTo>
                    <a:pt x="17416" y="7505"/>
                  </a:lnTo>
                  <a:lnTo>
                    <a:pt x="19448" y="6802"/>
                  </a:lnTo>
                  <a:lnTo>
                    <a:pt x="21506" y="6100"/>
                  </a:lnTo>
                  <a:lnTo>
                    <a:pt x="23510" y="5423"/>
                  </a:lnTo>
                  <a:lnTo>
                    <a:pt x="25488" y="4773"/>
                  </a:lnTo>
                  <a:lnTo>
                    <a:pt x="27384" y="4153"/>
                  </a:lnTo>
                  <a:lnTo>
                    <a:pt x="30932" y="3003"/>
                  </a:lnTo>
                  <a:lnTo>
                    <a:pt x="34047" y="2009"/>
                  </a:lnTo>
                  <a:lnTo>
                    <a:pt x="36566" y="1203"/>
                  </a:lnTo>
                  <a:lnTo>
                    <a:pt x="38597" y="563"/>
                  </a:lnTo>
                  <a:lnTo>
                    <a:pt x="39003" y="427"/>
                  </a:lnTo>
                  <a:lnTo>
                    <a:pt x="39382" y="287"/>
                  </a:lnTo>
                  <a:lnTo>
                    <a:pt x="39707" y="146"/>
                  </a:lnTo>
                  <a:lnTo>
                    <a:pt x="400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" name="Google Shape;51;p6"/>
          <p:cNvSpPr/>
          <p:nvPr/>
        </p:nvSpPr>
        <p:spPr>
          <a:xfrm>
            <a:off x="-400049" y="4264015"/>
            <a:ext cx="1290077" cy="129001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6"/>
          <p:cNvSpPr/>
          <p:nvPr/>
        </p:nvSpPr>
        <p:spPr>
          <a:xfrm>
            <a:off x="7668050" y="4806009"/>
            <a:ext cx="929503" cy="929503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3" name="Google Shape;53;p6"/>
          <p:cNvSpPr/>
          <p:nvPr/>
        </p:nvSpPr>
        <p:spPr>
          <a:xfrm>
            <a:off x="5813" y="3591330"/>
            <a:ext cx="478350" cy="47835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4" name="Google Shape;54;p6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 flipH="1" rot="9450036">
            <a:off x="432840" y="5190724"/>
            <a:ext cx="354091" cy="18806"/>
          </a:xfrm>
          <a:custGeom>
            <a:rect b="b" l="l" r="r" t="t"/>
            <a:pathLst>
              <a:path extrusionOk="0" h="677" w="59561">
                <a:moveTo>
                  <a:pt x="596" y="0"/>
                </a:moveTo>
                <a:lnTo>
                  <a:pt x="0" y="11"/>
                </a:lnTo>
                <a:lnTo>
                  <a:pt x="569" y="37"/>
                </a:lnTo>
                <a:lnTo>
                  <a:pt x="1165" y="57"/>
                </a:lnTo>
                <a:lnTo>
                  <a:pt x="1761" y="73"/>
                </a:lnTo>
                <a:lnTo>
                  <a:pt x="2357" y="78"/>
                </a:lnTo>
                <a:lnTo>
                  <a:pt x="8694" y="177"/>
                </a:lnTo>
                <a:lnTo>
                  <a:pt x="13109" y="234"/>
                </a:lnTo>
                <a:lnTo>
                  <a:pt x="18147" y="297"/>
                </a:lnTo>
                <a:lnTo>
                  <a:pt x="29740" y="427"/>
                </a:lnTo>
                <a:lnTo>
                  <a:pt x="35753" y="495"/>
                </a:lnTo>
                <a:lnTo>
                  <a:pt x="41359" y="557"/>
                </a:lnTo>
                <a:lnTo>
                  <a:pt x="43960" y="583"/>
                </a:lnTo>
                <a:lnTo>
                  <a:pt x="46424" y="604"/>
                </a:lnTo>
                <a:lnTo>
                  <a:pt x="48727" y="614"/>
                </a:lnTo>
                <a:lnTo>
                  <a:pt x="50839" y="619"/>
                </a:lnTo>
                <a:lnTo>
                  <a:pt x="57231" y="661"/>
                </a:lnTo>
                <a:lnTo>
                  <a:pt x="57800" y="672"/>
                </a:lnTo>
                <a:lnTo>
                  <a:pt x="58396" y="677"/>
                </a:lnTo>
                <a:lnTo>
                  <a:pt x="58992" y="672"/>
                </a:lnTo>
                <a:lnTo>
                  <a:pt x="59561" y="661"/>
                </a:lnTo>
                <a:lnTo>
                  <a:pt x="58992" y="635"/>
                </a:lnTo>
                <a:lnTo>
                  <a:pt x="58423" y="614"/>
                </a:lnTo>
                <a:lnTo>
                  <a:pt x="57827" y="599"/>
                </a:lnTo>
                <a:lnTo>
                  <a:pt x="57258" y="593"/>
                </a:lnTo>
                <a:lnTo>
                  <a:pt x="50893" y="495"/>
                </a:lnTo>
                <a:lnTo>
                  <a:pt x="46478" y="432"/>
                </a:lnTo>
                <a:lnTo>
                  <a:pt x="41414" y="364"/>
                </a:lnTo>
                <a:lnTo>
                  <a:pt x="35834" y="302"/>
                </a:lnTo>
                <a:lnTo>
                  <a:pt x="29821" y="234"/>
                </a:lnTo>
                <a:lnTo>
                  <a:pt x="23808" y="172"/>
                </a:lnTo>
                <a:lnTo>
                  <a:pt x="18229" y="120"/>
                </a:lnTo>
                <a:lnTo>
                  <a:pt x="13164" y="78"/>
                </a:lnTo>
                <a:lnTo>
                  <a:pt x="8749" y="42"/>
                </a:lnTo>
                <a:lnTo>
                  <a:pt x="2357" y="11"/>
                </a:lnTo>
                <a:lnTo>
                  <a:pt x="176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7"/>
          <p:cNvSpPr/>
          <p:nvPr/>
        </p:nvSpPr>
        <p:spPr>
          <a:xfrm flipH="1" rot="9450036">
            <a:off x="337707" y="5640230"/>
            <a:ext cx="454086" cy="19695"/>
          </a:xfrm>
          <a:custGeom>
            <a:rect b="b" l="l" r="r" t="t"/>
            <a:pathLst>
              <a:path extrusionOk="0" h="709" w="76381">
                <a:moveTo>
                  <a:pt x="1490" y="0"/>
                </a:moveTo>
                <a:lnTo>
                  <a:pt x="759" y="6"/>
                </a:lnTo>
                <a:lnTo>
                  <a:pt x="0" y="16"/>
                </a:lnTo>
                <a:lnTo>
                  <a:pt x="732" y="42"/>
                </a:lnTo>
                <a:lnTo>
                  <a:pt x="1490" y="63"/>
                </a:lnTo>
                <a:lnTo>
                  <a:pt x="2221" y="73"/>
                </a:lnTo>
                <a:lnTo>
                  <a:pt x="2953" y="84"/>
                </a:lnTo>
                <a:lnTo>
                  <a:pt x="11159" y="183"/>
                </a:lnTo>
                <a:lnTo>
                  <a:pt x="16820" y="245"/>
                </a:lnTo>
                <a:lnTo>
                  <a:pt x="23294" y="313"/>
                </a:lnTo>
                <a:lnTo>
                  <a:pt x="30471" y="380"/>
                </a:lnTo>
                <a:lnTo>
                  <a:pt x="38163" y="448"/>
                </a:lnTo>
                <a:lnTo>
                  <a:pt x="45856" y="516"/>
                </a:lnTo>
                <a:lnTo>
                  <a:pt x="53033" y="573"/>
                </a:lnTo>
                <a:lnTo>
                  <a:pt x="59534" y="620"/>
                </a:lnTo>
                <a:lnTo>
                  <a:pt x="65195" y="656"/>
                </a:lnTo>
                <a:lnTo>
                  <a:pt x="73374" y="693"/>
                </a:lnTo>
                <a:lnTo>
                  <a:pt x="74133" y="703"/>
                </a:lnTo>
                <a:lnTo>
                  <a:pt x="74891" y="708"/>
                </a:lnTo>
                <a:lnTo>
                  <a:pt x="75622" y="703"/>
                </a:lnTo>
                <a:lnTo>
                  <a:pt x="76381" y="693"/>
                </a:lnTo>
                <a:lnTo>
                  <a:pt x="75650" y="672"/>
                </a:lnTo>
                <a:lnTo>
                  <a:pt x="74891" y="651"/>
                </a:lnTo>
                <a:lnTo>
                  <a:pt x="74133" y="640"/>
                </a:lnTo>
                <a:lnTo>
                  <a:pt x="73374" y="635"/>
                </a:lnTo>
                <a:lnTo>
                  <a:pt x="65222" y="526"/>
                </a:lnTo>
                <a:lnTo>
                  <a:pt x="53087" y="401"/>
                </a:lnTo>
                <a:lnTo>
                  <a:pt x="45937" y="333"/>
                </a:lnTo>
                <a:lnTo>
                  <a:pt x="38218" y="261"/>
                </a:lnTo>
                <a:lnTo>
                  <a:pt x="30525" y="198"/>
                </a:lnTo>
                <a:lnTo>
                  <a:pt x="23348" y="141"/>
                </a:lnTo>
                <a:lnTo>
                  <a:pt x="11214" y="58"/>
                </a:lnTo>
                <a:lnTo>
                  <a:pt x="3007" y="16"/>
                </a:lnTo>
                <a:lnTo>
                  <a:pt x="2248" y="6"/>
                </a:lnTo>
                <a:lnTo>
                  <a:pt x="14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/>
          <p:nvPr/>
        </p:nvSpPr>
        <p:spPr>
          <a:xfrm flipH="1" rot="9450036">
            <a:off x="66188" y="5417068"/>
            <a:ext cx="237997" cy="381371"/>
          </a:xfrm>
          <a:custGeom>
            <a:rect b="b" l="l" r="r" t="t"/>
            <a:pathLst>
              <a:path extrusionOk="0" h="13729" w="40033">
                <a:moveTo>
                  <a:pt x="40033" y="0"/>
                </a:moveTo>
                <a:lnTo>
                  <a:pt x="39545" y="125"/>
                </a:lnTo>
                <a:lnTo>
                  <a:pt x="39085" y="250"/>
                </a:lnTo>
                <a:lnTo>
                  <a:pt x="38624" y="380"/>
                </a:lnTo>
                <a:lnTo>
                  <a:pt x="38218" y="516"/>
                </a:lnTo>
                <a:lnTo>
                  <a:pt x="37243" y="792"/>
                </a:lnTo>
                <a:lnTo>
                  <a:pt x="36105" y="1119"/>
                </a:lnTo>
                <a:lnTo>
                  <a:pt x="34805" y="1499"/>
                </a:lnTo>
                <a:lnTo>
                  <a:pt x="33370" y="1926"/>
                </a:lnTo>
                <a:lnTo>
                  <a:pt x="31799" y="2400"/>
                </a:lnTo>
                <a:lnTo>
                  <a:pt x="30146" y="2915"/>
                </a:lnTo>
                <a:lnTo>
                  <a:pt x="28359" y="3466"/>
                </a:lnTo>
                <a:lnTo>
                  <a:pt x="26517" y="4054"/>
                </a:lnTo>
                <a:lnTo>
                  <a:pt x="24567" y="4674"/>
                </a:lnTo>
                <a:lnTo>
                  <a:pt x="22590" y="5324"/>
                </a:lnTo>
                <a:lnTo>
                  <a:pt x="20558" y="6001"/>
                </a:lnTo>
                <a:lnTo>
                  <a:pt x="18473" y="6703"/>
                </a:lnTo>
                <a:lnTo>
                  <a:pt x="16441" y="7406"/>
                </a:lnTo>
                <a:lnTo>
                  <a:pt x="14491" y="8093"/>
                </a:lnTo>
                <a:lnTo>
                  <a:pt x="12622" y="8759"/>
                </a:lnTo>
                <a:lnTo>
                  <a:pt x="10862" y="9399"/>
                </a:lnTo>
                <a:lnTo>
                  <a:pt x="9237" y="10008"/>
                </a:lnTo>
                <a:lnTo>
                  <a:pt x="7693" y="10586"/>
                </a:lnTo>
                <a:lnTo>
                  <a:pt x="6284" y="11127"/>
                </a:lnTo>
                <a:lnTo>
                  <a:pt x="5011" y="11632"/>
                </a:lnTo>
                <a:lnTo>
                  <a:pt x="3819" y="12090"/>
                </a:lnTo>
                <a:lnTo>
                  <a:pt x="2817" y="12501"/>
                </a:lnTo>
                <a:lnTo>
                  <a:pt x="1951" y="12860"/>
                </a:lnTo>
                <a:lnTo>
                  <a:pt x="1246" y="13162"/>
                </a:lnTo>
                <a:lnTo>
                  <a:pt x="894" y="13297"/>
                </a:lnTo>
                <a:lnTo>
                  <a:pt x="569" y="13437"/>
                </a:lnTo>
                <a:lnTo>
                  <a:pt x="271" y="13583"/>
                </a:lnTo>
                <a:lnTo>
                  <a:pt x="0" y="13729"/>
                </a:lnTo>
                <a:lnTo>
                  <a:pt x="0" y="13729"/>
                </a:lnTo>
                <a:lnTo>
                  <a:pt x="461" y="13599"/>
                </a:lnTo>
                <a:lnTo>
                  <a:pt x="867" y="13469"/>
                </a:lnTo>
                <a:lnTo>
                  <a:pt x="1273" y="13333"/>
                </a:lnTo>
                <a:lnTo>
                  <a:pt x="1626" y="13193"/>
                </a:lnTo>
                <a:lnTo>
                  <a:pt x="3413" y="12527"/>
                </a:lnTo>
                <a:lnTo>
                  <a:pt x="5661" y="11694"/>
                </a:lnTo>
                <a:lnTo>
                  <a:pt x="8478" y="10664"/>
                </a:lnTo>
                <a:lnTo>
                  <a:pt x="11783" y="9488"/>
                </a:lnTo>
                <a:lnTo>
                  <a:pt x="15439" y="8186"/>
                </a:lnTo>
                <a:lnTo>
                  <a:pt x="17416" y="7505"/>
                </a:lnTo>
                <a:lnTo>
                  <a:pt x="19448" y="6802"/>
                </a:lnTo>
                <a:lnTo>
                  <a:pt x="21506" y="6100"/>
                </a:lnTo>
                <a:lnTo>
                  <a:pt x="23510" y="5423"/>
                </a:lnTo>
                <a:lnTo>
                  <a:pt x="25488" y="4773"/>
                </a:lnTo>
                <a:lnTo>
                  <a:pt x="27384" y="4153"/>
                </a:lnTo>
                <a:lnTo>
                  <a:pt x="30932" y="3003"/>
                </a:lnTo>
                <a:lnTo>
                  <a:pt x="34047" y="2009"/>
                </a:lnTo>
                <a:lnTo>
                  <a:pt x="36566" y="1203"/>
                </a:lnTo>
                <a:lnTo>
                  <a:pt x="38597" y="563"/>
                </a:lnTo>
                <a:lnTo>
                  <a:pt x="39003" y="427"/>
                </a:lnTo>
                <a:lnTo>
                  <a:pt x="39382" y="287"/>
                </a:lnTo>
                <a:lnTo>
                  <a:pt x="39707" y="146"/>
                </a:lnTo>
                <a:lnTo>
                  <a:pt x="400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7"/>
          <p:cNvSpPr/>
          <p:nvPr/>
        </p:nvSpPr>
        <p:spPr>
          <a:xfrm>
            <a:off x="-66900" y="-40850"/>
            <a:ext cx="8557654" cy="5225129"/>
          </a:xfrm>
          <a:custGeom>
            <a:rect b="b" l="l" r="r" t="t"/>
            <a:pathLst>
              <a:path extrusionOk="0" h="69822" w="80554">
                <a:moveTo>
                  <a:pt x="485" y="1"/>
                </a:moveTo>
                <a:lnTo>
                  <a:pt x="0" y="534"/>
                </a:lnTo>
                <a:lnTo>
                  <a:pt x="0" y="69822"/>
                </a:lnTo>
                <a:lnTo>
                  <a:pt x="51768" y="69822"/>
                </a:lnTo>
                <a:lnTo>
                  <a:pt x="51736" y="68852"/>
                </a:lnTo>
                <a:lnTo>
                  <a:pt x="51687" y="67882"/>
                </a:lnTo>
                <a:lnTo>
                  <a:pt x="51606" y="66912"/>
                </a:lnTo>
                <a:lnTo>
                  <a:pt x="51509" y="65959"/>
                </a:lnTo>
                <a:lnTo>
                  <a:pt x="51396" y="64989"/>
                </a:lnTo>
                <a:lnTo>
                  <a:pt x="51267" y="64019"/>
                </a:lnTo>
                <a:lnTo>
                  <a:pt x="50976" y="62064"/>
                </a:lnTo>
                <a:lnTo>
                  <a:pt x="50701" y="60076"/>
                </a:lnTo>
                <a:lnTo>
                  <a:pt x="50572" y="59074"/>
                </a:lnTo>
                <a:lnTo>
                  <a:pt x="50459" y="58056"/>
                </a:lnTo>
                <a:lnTo>
                  <a:pt x="50346" y="57021"/>
                </a:lnTo>
                <a:lnTo>
                  <a:pt x="50265" y="55987"/>
                </a:lnTo>
                <a:lnTo>
                  <a:pt x="50200" y="54920"/>
                </a:lnTo>
                <a:lnTo>
                  <a:pt x="50168" y="53853"/>
                </a:lnTo>
                <a:lnTo>
                  <a:pt x="50168" y="52948"/>
                </a:lnTo>
                <a:lnTo>
                  <a:pt x="50168" y="52043"/>
                </a:lnTo>
                <a:lnTo>
                  <a:pt x="50200" y="51138"/>
                </a:lnTo>
                <a:lnTo>
                  <a:pt x="50233" y="50233"/>
                </a:lnTo>
                <a:lnTo>
                  <a:pt x="50297" y="49328"/>
                </a:lnTo>
                <a:lnTo>
                  <a:pt x="50362" y="48423"/>
                </a:lnTo>
                <a:lnTo>
                  <a:pt x="50443" y="47502"/>
                </a:lnTo>
                <a:lnTo>
                  <a:pt x="50556" y="46596"/>
                </a:lnTo>
                <a:lnTo>
                  <a:pt x="50669" y="45691"/>
                </a:lnTo>
                <a:lnTo>
                  <a:pt x="50814" y="44786"/>
                </a:lnTo>
                <a:lnTo>
                  <a:pt x="50976" y="43897"/>
                </a:lnTo>
                <a:lnTo>
                  <a:pt x="51154" y="43008"/>
                </a:lnTo>
                <a:lnTo>
                  <a:pt x="51348" y="42120"/>
                </a:lnTo>
                <a:lnTo>
                  <a:pt x="51574" y="41247"/>
                </a:lnTo>
                <a:lnTo>
                  <a:pt x="51816" y="40374"/>
                </a:lnTo>
                <a:lnTo>
                  <a:pt x="52075" y="39501"/>
                </a:lnTo>
                <a:lnTo>
                  <a:pt x="52350" y="38661"/>
                </a:lnTo>
                <a:lnTo>
                  <a:pt x="52657" y="37804"/>
                </a:lnTo>
                <a:lnTo>
                  <a:pt x="52980" y="36980"/>
                </a:lnTo>
                <a:lnTo>
                  <a:pt x="53336" y="36172"/>
                </a:lnTo>
                <a:lnTo>
                  <a:pt x="53707" y="35364"/>
                </a:lnTo>
                <a:lnTo>
                  <a:pt x="54111" y="34572"/>
                </a:lnTo>
                <a:lnTo>
                  <a:pt x="54532" y="33796"/>
                </a:lnTo>
                <a:lnTo>
                  <a:pt x="54984" y="33036"/>
                </a:lnTo>
                <a:lnTo>
                  <a:pt x="55453" y="32293"/>
                </a:lnTo>
                <a:lnTo>
                  <a:pt x="55954" y="31566"/>
                </a:lnTo>
                <a:lnTo>
                  <a:pt x="56471" y="30871"/>
                </a:lnTo>
                <a:lnTo>
                  <a:pt x="57037" y="30176"/>
                </a:lnTo>
                <a:lnTo>
                  <a:pt x="57619" y="29513"/>
                </a:lnTo>
                <a:lnTo>
                  <a:pt x="58217" y="28866"/>
                </a:lnTo>
                <a:lnTo>
                  <a:pt x="58863" y="28252"/>
                </a:lnTo>
                <a:lnTo>
                  <a:pt x="59526" y="27654"/>
                </a:lnTo>
                <a:lnTo>
                  <a:pt x="59930" y="27315"/>
                </a:lnTo>
                <a:lnTo>
                  <a:pt x="60334" y="26992"/>
                </a:lnTo>
                <a:lnTo>
                  <a:pt x="60738" y="26685"/>
                </a:lnTo>
                <a:lnTo>
                  <a:pt x="61158" y="26377"/>
                </a:lnTo>
                <a:lnTo>
                  <a:pt x="61999" y="25779"/>
                </a:lnTo>
                <a:lnTo>
                  <a:pt x="62871" y="25214"/>
                </a:lnTo>
                <a:lnTo>
                  <a:pt x="63760" y="24664"/>
                </a:lnTo>
                <a:lnTo>
                  <a:pt x="64649" y="24131"/>
                </a:lnTo>
                <a:lnTo>
                  <a:pt x="66460" y="23097"/>
                </a:lnTo>
                <a:lnTo>
                  <a:pt x="68270" y="22046"/>
                </a:lnTo>
                <a:lnTo>
                  <a:pt x="69159" y="21513"/>
                </a:lnTo>
                <a:lnTo>
                  <a:pt x="70031" y="20963"/>
                </a:lnTo>
                <a:lnTo>
                  <a:pt x="70904" y="20381"/>
                </a:lnTo>
                <a:lnTo>
                  <a:pt x="71745" y="19783"/>
                </a:lnTo>
                <a:lnTo>
                  <a:pt x="72165" y="19476"/>
                </a:lnTo>
                <a:lnTo>
                  <a:pt x="72569" y="19153"/>
                </a:lnTo>
                <a:lnTo>
                  <a:pt x="72973" y="18830"/>
                </a:lnTo>
                <a:lnTo>
                  <a:pt x="73361" y="18490"/>
                </a:lnTo>
                <a:lnTo>
                  <a:pt x="73846" y="18054"/>
                </a:lnTo>
                <a:lnTo>
                  <a:pt x="74298" y="17601"/>
                </a:lnTo>
                <a:lnTo>
                  <a:pt x="74735" y="17149"/>
                </a:lnTo>
                <a:lnTo>
                  <a:pt x="75171" y="16664"/>
                </a:lnTo>
                <a:lnTo>
                  <a:pt x="75575" y="16179"/>
                </a:lnTo>
                <a:lnTo>
                  <a:pt x="75963" y="15678"/>
                </a:lnTo>
                <a:lnTo>
                  <a:pt x="76351" y="15161"/>
                </a:lnTo>
                <a:lnTo>
                  <a:pt x="76706" y="14644"/>
                </a:lnTo>
                <a:lnTo>
                  <a:pt x="77046" y="14110"/>
                </a:lnTo>
                <a:lnTo>
                  <a:pt x="77385" y="13561"/>
                </a:lnTo>
                <a:lnTo>
                  <a:pt x="77692" y="13011"/>
                </a:lnTo>
                <a:lnTo>
                  <a:pt x="77983" y="12446"/>
                </a:lnTo>
                <a:lnTo>
                  <a:pt x="78274" y="11880"/>
                </a:lnTo>
                <a:lnTo>
                  <a:pt x="78533" y="11298"/>
                </a:lnTo>
                <a:lnTo>
                  <a:pt x="78775" y="10716"/>
                </a:lnTo>
                <a:lnTo>
                  <a:pt x="79018" y="10118"/>
                </a:lnTo>
                <a:lnTo>
                  <a:pt x="79228" y="9520"/>
                </a:lnTo>
                <a:lnTo>
                  <a:pt x="79422" y="8906"/>
                </a:lnTo>
                <a:lnTo>
                  <a:pt x="79616" y="8292"/>
                </a:lnTo>
                <a:lnTo>
                  <a:pt x="79777" y="7678"/>
                </a:lnTo>
                <a:lnTo>
                  <a:pt x="79923" y="7047"/>
                </a:lnTo>
                <a:lnTo>
                  <a:pt x="80068" y="6417"/>
                </a:lnTo>
                <a:lnTo>
                  <a:pt x="80181" y="5787"/>
                </a:lnTo>
                <a:lnTo>
                  <a:pt x="80278" y="5156"/>
                </a:lnTo>
                <a:lnTo>
                  <a:pt x="80359" y="4510"/>
                </a:lnTo>
                <a:lnTo>
                  <a:pt x="80440" y="3880"/>
                </a:lnTo>
                <a:lnTo>
                  <a:pt x="80488" y="3233"/>
                </a:lnTo>
                <a:lnTo>
                  <a:pt x="80521" y="2587"/>
                </a:lnTo>
                <a:lnTo>
                  <a:pt x="80553" y="1940"/>
                </a:lnTo>
                <a:lnTo>
                  <a:pt x="80553" y="1294"/>
                </a:lnTo>
                <a:lnTo>
                  <a:pt x="80537" y="647"/>
                </a:lnTo>
                <a:lnTo>
                  <a:pt x="8050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7"/>
          <p:cNvSpPr txBox="1"/>
          <p:nvPr>
            <p:ph idx="1" type="subTitle"/>
          </p:nvPr>
        </p:nvSpPr>
        <p:spPr>
          <a:xfrm>
            <a:off x="1091750" y="2685350"/>
            <a:ext cx="3108600" cy="117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/>
          <p:nvPr/>
        </p:nvSpPr>
        <p:spPr>
          <a:xfrm>
            <a:off x="7704732" y="3987396"/>
            <a:ext cx="719280" cy="99438"/>
          </a:xfrm>
          <a:custGeom>
            <a:rect b="b" l="l" r="r" t="t"/>
            <a:pathLst>
              <a:path extrusionOk="0" h="2292" w="16579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4571997" y="1249300"/>
            <a:ext cx="758897" cy="758867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7"/>
          <p:cNvSpPr/>
          <p:nvPr/>
        </p:nvSpPr>
        <p:spPr>
          <a:xfrm>
            <a:off x="-911614" y="4086811"/>
            <a:ext cx="2085404" cy="2085312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8350381" y="1200503"/>
            <a:ext cx="361397" cy="36139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7704732" y="4166316"/>
            <a:ext cx="311114" cy="98310"/>
          </a:xfrm>
          <a:custGeom>
            <a:rect b="b" l="l" r="r" t="t"/>
            <a:pathLst>
              <a:path extrusionOk="0" h="2266" w="7171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7"/>
          <p:cNvSpPr txBox="1"/>
          <p:nvPr>
            <p:ph type="title"/>
          </p:nvPr>
        </p:nvSpPr>
        <p:spPr>
          <a:xfrm>
            <a:off x="1091675" y="830375"/>
            <a:ext cx="3108600" cy="17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8"/>
          <p:cNvSpPr txBox="1"/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3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/>
          <p:nvPr>
            <p:ph type="title"/>
          </p:nvPr>
        </p:nvSpPr>
        <p:spPr>
          <a:xfrm>
            <a:off x="720000" y="1555550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2149650" y="2577850"/>
            <a:ext cx="4844700" cy="12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72" name="Google Shape;72;p9"/>
          <p:cNvGrpSpPr/>
          <p:nvPr/>
        </p:nvGrpSpPr>
        <p:grpSpPr>
          <a:xfrm>
            <a:off x="927225" y="3848378"/>
            <a:ext cx="1010999" cy="1374293"/>
            <a:chOff x="927225" y="3848378"/>
            <a:chExt cx="1010999" cy="1374293"/>
          </a:xfrm>
        </p:grpSpPr>
        <p:sp>
          <p:nvSpPr>
            <p:cNvPr id="73" name="Google Shape;73;p9"/>
            <p:cNvSpPr/>
            <p:nvPr/>
          </p:nvSpPr>
          <p:spPr>
            <a:xfrm>
              <a:off x="1132338" y="3848378"/>
              <a:ext cx="351745" cy="729703"/>
            </a:xfrm>
            <a:custGeom>
              <a:rect b="b" l="l" r="r" t="t"/>
              <a:pathLst>
                <a:path extrusionOk="0" fill="none" h="6713" w="3236">
                  <a:moveTo>
                    <a:pt x="863" y="1"/>
                  </a:moveTo>
                  <a:lnTo>
                    <a:pt x="863" y="1"/>
                  </a:lnTo>
                  <a:lnTo>
                    <a:pt x="1106" y="55"/>
                  </a:lnTo>
                  <a:lnTo>
                    <a:pt x="1348" y="135"/>
                  </a:lnTo>
                  <a:lnTo>
                    <a:pt x="1564" y="243"/>
                  </a:lnTo>
                  <a:lnTo>
                    <a:pt x="1780" y="351"/>
                  </a:lnTo>
                  <a:lnTo>
                    <a:pt x="1968" y="513"/>
                  </a:lnTo>
                  <a:lnTo>
                    <a:pt x="2157" y="675"/>
                  </a:lnTo>
                  <a:lnTo>
                    <a:pt x="2346" y="836"/>
                  </a:lnTo>
                  <a:lnTo>
                    <a:pt x="2480" y="1025"/>
                  </a:lnTo>
                  <a:lnTo>
                    <a:pt x="2480" y="1025"/>
                  </a:lnTo>
                  <a:lnTo>
                    <a:pt x="2723" y="1456"/>
                  </a:lnTo>
                  <a:lnTo>
                    <a:pt x="2939" y="1915"/>
                  </a:lnTo>
                  <a:lnTo>
                    <a:pt x="3073" y="2373"/>
                  </a:lnTo>
                  <a:lnTo>
                    <a:pt x="3181" y="2858"/>
                  </a:lnTo>
                  <a:lnTo>
                    <a:pt x="3181" y="2858"/>
                  </a:lnTo>
                  <a:lnTo>
                    <a:pt x="3235" y="3343"/>
                  </a:lnTo>
                  <a:lnTo>
                    <a:pt x="3235" y="3828"/>
                  </a:lnTo>
                  <a:lnTo>
                    <a:pt x="3208" y="4314"/>
                  </a:lnTo>
                  <a:lnTo>
                    <a:pt x="3127" y="4799"/>
                  </a:lnTo>
                  <a:lnTo>
                    <a:pt x="3046" y="5311"/>
                  </a:lnTo>
                  <a:lnTo>
                    <a:pt x="2912" y="5796"/>
                  </a:lnTo>
                  <a:lnTo>
                    <a:pt x="2750" y="6254"/>
                  </a:lnTo>
                  <a:lnTo>
                    <a:pt x="2588" y="6713"/>
                  </a:lnTo>
                  <a:lnTo>
                    <a:pt x="2588" y="6713"/>
                  </a:lnTo>
                  <a:lnTo>
                    <a:pt x="2346" y="6578"/>
                  </a:lnTo>
                  <a:lnTo>
                    <a:pt x="2130" y="6443"/>
                  </a:lnTo>
                  <a:lnTo>
                    <a:pt x="1941" y="6281"/>
                  </a:lnTo>
                  <a:lnTo>
                    <a:pt x="1726" y="6120"/>
                  </a:lnTo>
                  <a:lnTo>
                    <a:pt x="1402" y="5742"/>
                  </a:lnTo>
                  <a:lnTo>
                    <a:pt x="1106" y="5338"/>
                  </a:lnTo>
                  <a:lnTo>
                    <a:pt x="836" y="4933"/>
                  </a:lnTo>
                  <a:lnTo>
                    <a:pt x="621" y="4529"/>
                  </a:lnTo>
                  <a:lnTo>
                    <a:pt x="459" y="4179"/>
                  </a:lnTo>
                  <a:lnTo>
                    <a:pt x="324" y="3855"/>
                  </a:lnTo>
                  <a:lnTo>
                    <a:pt x="324" y="3855"/>
                  </a:lnTo>
                  <a:lnTo>
                    <a:pt x="243" y="3613"/>
                  </a:lnTo>
                  <a:lnTo>
                    <a:pt x="189" y="3343"/>
                  </a:lnTo>
                  <a:lnTo>
                    <a:pt x="54" y="2750"/>
                  </a:lnTo>
                  <a:lnTo>
                    <a:pt x="1" y="2130"/>
                  </a:lnTo>
                  <a:lnTo>
                    <a:pt x="1" y="1807"/>
                  </a:lnTo>
                  <a:lnTo>
                    <a:pt x="1" y="1510"/>
                  </a:lnTo>
                  <a:lnTo>
                    <a:pt x="27" y="1214"/>
                  </a:lnTo>
                  <a:lnTo>
                    <a:pt x="81" y="944"/>
                  </a:lnTo>
                  <a:lnTo>
                    <a:pt x="162" y="702"/>
                  </a:lnTo>
                  <a:lnTo>
                    <a:pt x="243" y="486"/>
                  </a:lnTo>
                  <a:lnTo>
                    <a:pt x="378" y="297"/>
                  </a:lnTo>
                  <a:lnTo>
                    <a:pt x="513" y="162"/>
                  </a:lnTo>
                  <a:lnTo>
                    <a:pt x="674" y="55"/>
                  </a:lnTo>
                  <a:lnTo>
                    <a:pt x="863" y="1"/>
                  </a:lnTo>
                </a:path>
              </a:pathLst>
            </a:custGeom>
            <a:solidFill>
              <a:schemeClr val="dk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1583544" y="4393397"/>
              <a:ext cx="354680" cy="375124"/>
            </a:xfrm>
            <a:custGeom>
              <a:rect b="b" l="l" r="r" t="t"/>
              <a:pathLst>
                <a:path extrusionOk="0" h="3451" w="3263">
                  <a:moveTo>
                    <a:pt x="2211" y="0"/>
                  </a:moveTo>
                  <a:lnTo>
                    <a:pt x="1968" y="81"/>
                  </a:lnTo>
                  <a:lnTo>
                    <a:pt x="1699" y="162"/>
                  </a:lnTo>
                  <a:lnTo>
                    <a:pt x="1456" y="270"/>
                  </a:lnTo>
                  <a:lnTo>
                    <a:pt x="1214" y="405"/>
                  </a:lnTo>
                  <a:lnTo>
                    <a:pt x="971" y="566"/>
                  </a:lnTo>
                  <a:lnTo>
                    <a:pt x="782" y="728"/>
                  </a:lnTo>
                  <a:lnTo>
                    <a:pt x="594" y="917"/>
                  </a:lnTo>
                  <a:lnTo>
                    <a:pt x="405" y="1132"/>
                  </a:lnTo>
                  <a:lnTo>
                    <a:pt x="270" y="1375"/>
                  </a:lnTo>
                  <a:lnTo>
                    <a:pt x="135" y="1618"/>
                  </a:lnTo>
                  <a:lnTo>
                    <a:pt x="55" y="1887"/>
                  </a:lnTo>
                  <a:lnTo>
                    <a:pt x="28" y="2157"/>
                  </a:lnTo>
                  <a:lnTo>
                    <a:pt x="1" y="2426"/>
                  </a:lnTo>
                  <a:lnTo>
                    <a:pt x="28" y="2696"/>
                  </a:lnTo>
                  <a:lnTo>
                    <a:pt x="82" y="2965"/>
                  </a:lnTo>
                  <a:lnTo>
                    <a:pt x="189" y="3208"/>
                  </a:lnTo>
                  <a:lnTo>
                    <a:pt x="324" y="3451"/>
                  </a:lnTo>
                  <a:lnTo>
                    <a:pt x="701" y="3397"/>
                  </a:lnTo>
                  <a:lnTo>
                    <a:pt x="1079" y="3289"/>
                  </a:lnTo>
                  <a:lnTo>
                    <a:pt x="1429" y="3154"/>
                  </a:lnTo>
                  <a:lnTo>
                    <a:pt x="1753" y="2938"/>
                  </a:lnTo>
                  <a:lnTo>
                    <a:pt x="2049" y="2696"/>
                  </a:lnTo>
                  <a:lnTo>
                    <a:pt x="2346" y="2453"/>
                  </a:lnTo>
                  <a:lnTo>
                    <a:pt x="2615" y="2157"/>
                  </a:lnTo>
                  <a:lnTo>
                    <a:pt x="2858" y="1833"/>
                  </a:lnTo>
                  <a:lnTo>
                    <a:pt x="2993" y="1645"/>
                  </a:lnTo>
                  <a:lnTo>
                    <a:pt x="3127" y="1429"/>
                  </a:lnTo>
                  <a:lnTo>
                    <a:pt x="3208" y="1213"/>
                  </a:lnTo>
                  <a:lnTo>
                    <a:pt x="3262" y="998"/>
                  </a:lnTo>
                  <a:lnTo>
                    <a:pt x="3262" y="863"/>
                  </a:lnTo>
                  <a:lnTo>
                    <a:pt x="3262" y="755"/>
                  </a:lnTo>
                  <a:lnTo>
                    <a:pt x="3208" y="513"/>
                  </a:lnTo>
                  <a:lnTo>
                    <a:pt x="3100" y="324"/>
                  </a:lnTo>
                  <a:lnTo>
                    <a:pt x="3020" y="216"/>
                  </a:lnTo>
                  <a:lnTo>
                    <a:pt x="2939" y="135"/>
                  </a:lnTo>
                  <a:lnTo>
                    <a:pt x="2696" y="54"/>
                  </a:lnTo>
                  <a:lnTo>
                    <a:pt x="24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9"/>
            <p:cNvSpPr/>
            <p:nvPr/>
          </p:nvSpPr>
          <p:spPr>
            <a:xfrm>
              <a:off x="1568870" y="4536989"/>
              <a:ext cx="222830" cy="662309"/>
            </a:xfrm>
            <a:custGeom>
              <a:rect b="b" l="l" r="r" t="t"/>
              <a:pathLst>
                <a:path extrusionOk="0" h="6093" w="2050">
                  <a:moveTo>
                    <a:pt x="2049" y="0"/>
                  </a:moveTo>
                  <a:lnTo>
                    <a:pt x="1942" y="54"/>
                  </a:lnTo>
                  <a:lnTo>
                    <a:pt x="1834" y="135"/>
                  </a:lnTo>
                  <a:lnTo>
                    <a:pt x="1537" y="351"/>
                  </a:lnTo>
                  <a:lnTo>
                    <a:pt x="1268" y="593"/>
                  </a:lnTo>
                  <a:lnTo>
                    <a:pt x="1052" y="809"/>
                  </a:lnTo>
                  <a:lnTo>
                    <a:pt x="890" y="1051"/>
                  </a:lnTo>
                  <a:lnTo>
                    <a:pt x="729" y="1321"/>
                  </a:lnTo>
                  <a:lnTo>
                    <a:pt x="567" y="1591"/>
                  </a:lnTo>
                  <a:lnTo>
                    <a:pt x="432" y="1860"/>
                  </a:lnTo>
                  <a:lnTo>
                    <a:pt x="324" y="2130"/>
                  </a:lnTo>
                  <a:lnTo>
                    <a:pt x="243" y="2426"/>
                  </a:lnTo>
                  <a:lnTo>
                    <a:pt x="163" y="2723"/>
                  </a:lnTo>
                  <a:lnTo>
                    <a:pt x="82" y="3316"/>
                  </a:lnTo>
                  <a:lnTo>
                    <a:pt x="28" y="3909"/>
                  </a:lnTo>
                  <a:lnTo>
                    <a:pt x="1" y="4502"/>
                  </a:lnTo>
                  <a:lnTo>
                    <a:pt x="28" y="5095"/>
                  </a:lnTo>
                  <a:lnTo>
                    <a:pt x="82" y="5822"/>
                  </a:lnTo>
                  <a:lnTo>
                    <a:pt x="109" y="5957"/>
                  </a:lnTo>
                  <a:lnTo>
                    <a:pt x="136" y="6092"/>
                  </a:lnTo>
                  <a:lnTo>
                    <a:pt x="136" y="5607"/>
                  </a:lnTo>
                  <a:lnTo>
                    <a:pt x="136" y="5095"/>
                  </a:lnTo>
                  <a:lnTo>
                    <a:pt x="136" y="4502"/>
                  </a:lnTo>
                  <a:lnTo>
                    <a:pt x="163" y="3909"/>
                  </a:lnTo>
                  <a:lnTo>
                    <a:pt x="217" y="3343"/>
                  </a:lnTo>
                  <a:lnTo>
                    <a:pt x="324" y="2750"/>
                  </a:lnTo>
                  <a:lnTo>
                    <a:pt x="378" y="2453"/>
                  </a:lnTo>
                  <a:lnTo>
                    <a:pt x="459" y="2184"/>
                  </a:lnTo>
                  <a:lnTo>
                    <a:pt x="567" y="1914"/>
                  </a:lnTo>
                  <a:lnTo>
                    <a:pt x="702" y="1644"/>
                  </a:lnTo>
                  <a:lnTo>
                    <a:pt x="836" y="1375"/>
                  </a:lnTo>
                  <a:lnTo>
                    <a:pt x="971" y="1132"/>
                  </a:lnTo>
                  <a:lnTo>
                    <a:pt x="1160" y="890"/>
                  </a:lnTo>
                  <a:lnTo>
                    <a:pt x="1322" y="647"/>
                  </a:lnTo>
                  <a:lnTo>
                    <a:pt x="1672" y="324"/>
                  </a:lnTo>
                  <a:lnTo>
                    <a:pt x="204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9"/>
            <p:cNvSpPr/>
            <p:nvPr/>
          </p:nvSpPr>
          <p:spPr>
            <a:xfrm>
              <a:off x="1261254" y="4056428"/>
              <a:ext cx="328266" cy="1166242"/>
            </a:xfrm>
            <a:custGeom>
              <a:rect b="b" l="l" r="r" t="t"/>
              <a:pathLst>
                <a:path extrusionOk="0" h="10729" w="3020">
                  <a:moveTo>
                    <a:pt x="1" y="1"/>
                  </a:moveTo>
                  <a:lnTo>
                    <a:pt x="28" y="216"/>
                  </a:lnTo>
                  <a:lnTo>
                    <a:pt x="108" y="432"/>
                  </a:lnTo>
                  <a:lnTo>
                    <a:pt x="432" y="1564"/>
                  </a:lnTo>
                  <a:lnTo>
                    <a:pt x="944" y="3262"/>
                  </a:lnTo>
                  <a:lnTo>
                    <a:pt x="1537" y="5365"/>
                  </a:lnTo>
                  <a:lnTo>
                    <a:pt x="2130" y="7440"/>
                  </a:lnTo>
                  <a:lnTo>
                    <a:pt x="2588" y="9165"/>
                  </a:lnTo>
                  <a:lnTo>
                    <a:pt x="2885" y="10324"/>
                  </a:lnTo>
                  <a:lnTo>
                    <a:pt x="2939" y="10540"/>
                  </a:lnTo>
                  <a:lnTo>
                    <a:pt x="3020" y="10729"/>
                  </a:lnTo>
                  <a:lnTo>
                    <a:pt x="2993" y="10513"/>
                  </a:lnTo>
                  <a:lnTo>
                    <a:pt x="2939" y="10297"/>
                  </a:lnTo>
                  <a:lnTo>
                    <a:pt x="2669" y="9138"/>
                  </a:lnTo>
                  <a:lnTo>
                    <a:pt x="2238" y="7413"/>
                  </a:lnTo>
                  <a:lnTo>
                    <a:pt x="1672" y="5311"/>
                  </a:lnTo>
                  <a:lnTo>
                    <a:pt x="1079" y="3235"/>
                  </a:lnTo>
                  <a:lnTo>
                    <a:pt x="540" y="1537"/>
                  </a:lnTo>
                  <a:lnTo>
                    <a:pt x="162" y="405"/>
                  </a:lnTo>
                  <a:lnTo>
                    <a:pt x="81" y="18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9"/>
            <p:cNvSpPr/>
            <p:nvPr/>
          </p:nvSpPr>
          <p:spPr>
            <a:xfrm>
              <a:off x="927225" y="4592643"/>
              <a:ext cx="506965" cy="331209"/>
            </a:xfrm>
            <a:custGeom>
              <a:rect b="b" l="l" r="r" t="t"/>
              <a:pathLst>
                <a:path extrusionOk="0" h="3047" w="4664">
                  <a:moveTo>
                    <a:pt x="728" y="0"/>
                  </a:moveTo>
                  <a:lnTo>
                    <a:pt x="567" y="27"/>
                  </a:lnTo>
                  <a:lnTo>
                    <a:pt x="432" y="54"/>
                  </a:lnTo>
                  <a:lnTo>
                    <a:pt x="297" y="108"/>
                  </a:lnTo>
                  <a:lnTo>
                    <a:pt x="189" y="189"/>
                  </a:lnTo>
                  <a:lnTo>
                    <a:pt x="108" y="297"/>
                  </a:lnTo>
                  <a:lnTo>
                    <a:pt x="28" y="432"/>
                  </a:lnTo>
                  <a:lnTo>
                    <a:pt x="1" y="566"/>
                  </a:lnTo>
                  <a:lnTo>
                    <a:pt x="1" y="701"/>
                  </a:lnTo>
                  <a:lnTo>
                    <a:pt x="28" y="863"/>
                  </a:lnTo>
                  <a:lnTo>
                    <a:pt x="82" y="998"/>
                  </a:lnTo>
                  <a:lnTo>
                    <a:pt x="135" y="1132"/>
                  </a:lnTo>
                  <a:lnTo>
                    <a:pt x="297" y="1402"/>
                  </a:lnTo>
                  <a:lnTo>
                    <a:pt x="486" y="1645"/>
                  </a:lnTo>
                  <a:lnTo>
                    <a:pt x="702" y="1860"/>
                  </a:lnTo>
                  <a:lnTo>
                    <a:pt x="944" y="2076"/>
                  </a:lnTo>
                  <a:lnTo>
                    <a:pt x="1187" y="2265"/>
                  </a:lnTo>
                  <a:lnTo>
                    <a:pt x="1429" y="2426"/>
                  </a:lnTo>
                  <a:lnTo>
                    <a:pt x="1699" y="2561"/>
                  </a:lnTo>
                  <a:lnTo>
                    <a:pt x="1968" y="2696"/>
                  </a:lnTo>
                  <a:lnTo>
                    <a:pt x="2238" y="2804"/>
                  </a:lnTo>
                  <a:lnTo>
                    <a:pt x="2534" y="2911"/>
                  </a:lnTo>
                  <a:lnTo>
                    <a:pt x="2831" y="2965"/>
                  </a:lnTo>
                  <a:lnTo>
                    <a:pt x="3127" y="3019"/>
                  </a:lnTo>
                  <a:lnTo>
                    <a:pt x="3424" y="3046"/>
                  </a:lnTo>
                  <a:lnTo>
                    <a:pt x="3747" y="3046"/>
                  </a:lnTo>
                  <a:lnTo>
                    <a:pt x="4044" y="3019"/>
                  </a:lnTo>
                  <a:lnTo>
                    <a:pt x="4340" y="2992"/>
                  </a:lnTo>
                  <a:lnTo>
                    <a:pt x="4664" y="2911"/>
                  </a:lnTo>
                  <a:lnTo>
                    <a:pt x="4664" y="2804"/>
                  </a:lnTo>
                  <a:lnTo>
                    <a:pt x="4529" y="2534"/>
                  </a:lnTo>
                  <a:lnTo>
                    <a:pt x="4394" y="2292"/>
                  </a:lnTo>
                  <a:lnTo>
                    <a:pt x="4233" y="2049"/>
                  </a:lnTo>
                  <a:lnTo>
                    <a:pt x="4044" y="1806"/>
                  </a:lnTo>
                  <a:lnTo>
                    <a:pt x="3882" y="1591"/>
                  </a:lnTo>
                  <a:lnTo>
                    <a:pt x="3667" y="1375"/>
                  </a:lnTo>
                  <a:lnTo>
                    <a:pt x="3478" y="1186"/>
                  </a:lnTo>
                  <a:lnTo>
                    <a:pt x="3262" y="998"/>
                  </a:lnTo>
                  <a:lnTo>
                    <a:pt x="3020" y="836"/>
                  </a:lnTo>
                  <a:lnTo>
                    <a:pt x="2777" y="674"/>
                  </a:lnTo>
                  <a:lnTo>
                    <a:pt x="2534" y="539"/>
                  </a:lnTo>
                  <a:lnTo>
                    <a:pt x="2265" y="405"/>
                  </a:lnTo>
                  <a:lnTo>
                    <a:pt x="2022" y="270"/>
                  </a:lnTo>
                  <a:lnTo>
                    <a:pt x="1726" y="189"/>
                  </a:lnTo>
                  <a:lnTo>
                    <a:pt x="1456" y="108"/>
                  </a:lnTo>
                  <a:lnTo>
                    <a:pt x="1187" y="27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9"/>
            <p:cNvSpPr/>
            <p:nvPr/>
          </p:nvSpPr>
          <p:spPr>
            <a:xfrm>
              <a:off x="1100164" y="4715691"/>
              <a:ext cx="474682" cy="463062"/>
            </a:xfrm>
            <a:custGeom>
              <a:rect b="b" l="l" r="r" t="t"/>
              <a:pathLst>
                <a:path extrusionOk="0" h="4260" w="4367">
                  <a:moveTo>
                    <a:pt x="0" y="0"/>
                  </a:moveTo>
                  <a:lnTo>
                    <a:pt x="81" y="54"/>
                  </a:lnTo>
                  <a:lnTo>
                    <a:pt x="243" y="81"/>
                  </a:lnTo>
                  <a:lnTo>
                    <a:pt x="539" y="189"/>
                  </a:lnTo>
                  <a:lnTo>
                    <a:pt x="890" y="324"/>
                  </a:lnTo>
                  <a:lnTo>
                    <a:pt x="1348" y="513"/>
                  </a:lnTo>
                  <a:lnTo>
                    <a:pt x="1806" y="782"/>
                  </a:lnTo>
                  <a:lnTo>
                    <a:pt x="2318" y="1133"/>
                  </a:lnTo>
                  <a:lnTo>
                    <a:pt x="2776" y="1537"/>
                  </a:lnTo>
                  <a:lnTo>
                    <a:pt x="3208" y="1995"/>
                  </a:lnTo>
                  <a:lnTo>
                    <a:pt x="3558" y="2480"/>
                  </a:lnTo>
                  <a:lnTo>
                    <a:pt x="3828" y="2912"/>
                  </a:lnTo>
                  <a:lnTo>
                    <a:pt x="4043" y="3370"/>
                  </a:lnTo>
                  <a:lnTo>
                    <a:pt x="4205" y="3720"/>
                  </a:lnTo>
                  <a:lnTo>
                    <a:pt x="4286" y="4017"/>
                  </a:lnTo>
                  <a:lnTo>
                    <a:pt x="4340" y="4178"/>
                  </a:lnTo>
                  <a:lnTo>
                    <a:pt x="4367" y="4259"/>
                  </a:lnTo>
                  <a:lnTo>
                    <a:pt x="4367" y="4125"/>
                  </a:lnTo>
                  <a:lnTo>
                    <a:pt x="4340" y="3990"/>
                  </a:lnTo>
                  <a:lnTo>
                    <a:pt x="4286" y="3693"/>
                  </a:lnTo>
                  <a:lnTo>
                    <a:pt x="4151" y="3343"/>
                  </a:lnTo>
                  <a:lnTo>
                    <a:pt x="3935" y="2858"/>
                  </a:lnTo>
                  <a:lnTo>
                    <a:pt x="3666" y="2399"/>
                  </a:lnTo>
                  <a:lnTo>
                    <a:pt x="3504" y="2157"/>
                  </a:lnTo>
                  <a:lnTo>
                    <a:pt x="3316" y="1887"/>
                  </a:lnTo>
                  <a:lnTo>
                    <a:pt x="3100" y="1645"/>
                  </a:lnTo>
                  <a:lnTo>
                    <a:pt x="2884" y="1429"/>
                  </a:lnTo>
                  <a:lnTo>
                    <a:pt x="2642" y="1213"/>
                  </a:lnTo>
                  <a:lnTo>
                    <a:pt x="2399" y="1025"/>
                  </a:lnTo>
                  <a:lnTo>
                    <a:pt x="2129" y="836"/>
                  </a:lnTo>
                  <a:lnTo>
                    <a:pt x="1860" y="647"/>
                  </a:lnTo>
                  <a:lnTo>
                    <a:pt x="1402" y="405"/>
                  </a:lnTo>
                  <a:lnTo>
                    <a:pt x="943" y="216"/>
                  </a:lnTo>
                  <a:lnTo>
                    <a:pt x="566" y="108"/>
                  </a:lnTo>
                  <a:lnTo>
                    <a:pt x="270" y="27"/>
                  </a:lnTo>
                  <a:lnTo>
                    <a:pt x="13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9"/>
          <p:cNvSpPr/>
          <p:nvPr/>
        </p:nvSpPr>
        <p:spPr>
          <a:xfrm>
            <a:off x="436947" y="169187"/>
            <a:ext cx="758897" cy="758867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9"/>
          <p:cNvSpPr/>
          <p:nvPr/>
        </p:nvSpPr>
        <p:spPr>
          <a:xfrm>
            <a:off x="7409644" y="4218784"/>
            <a:ext cx="719280" cy="99438"/>
          </a:xfrm>
          <a:custGeom>
            <a:rect b="b" l="l" r="r" t="t"/>
            <a:pathLst>
              <a:path extrusionOk="0" h="2292" w="16579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7409644" y="4397704"/>
            <a:ext cx="311114" cy="98310"/>
          </a:xfrm>
          <a:custGeom>
            <a:rect b="b" l="l" r="r" t="t"/>
            <a:pathLst>
              <a:path extrusionOk="0" h="2266" w="7171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noFill/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/>
          <p:nvPr/>
        </p:nvSpPr>
        <p:spPr>
          <a:xfrm flipH="1">
            <a:off x="2727945" y="-74475"/>
            <a:ext cx="6507555" cy="5292333"/>
          </a:xfrm>
          <a:custGeom>
            <a:rect b="b" l="l" r="r" t="t"/>
            <a:pathLst>
              <a:path extrusionOk="0" h="69822" w="80554">
                <a:moveTo>
                  <a:pt x="485" y="1"/>
                </a:moveTo>
                <a:lnTo>
                  <a:pt x="0" y="534"/>
                </a:lnTo>
                <a:lnTo>
                  <a:pt x="0" y="69822"/>
                </a:lnTo>
                <a:lnTo>
                  <a:pt x="51768" y="69822"/>
                </a:lnTo>
                <a:lnTo>
                  <a:pt x="51736" y="68852"/>
                </a:lnTo>
                <a:lnTo>
                  <a:pt x="51687" y="67882"/>
                </a:lnTo>
                <a:lnTo>
                  <a:pt x="51606" y="66912"/>
                </a:lnTo>
                <a:lnTo>
                  <a:pt x="51509" y="65959"/>
                </a:lnTo>
                <a:lnTo>
                  <a:pt x="51396" y="64989"/>
                </a:lnTo>
                <a:lnTo>
                  <a:pt x="51267" y="64019"/>
                </a:lnTo>
                <a:lnTo>
                  <a:pt x="50976" y="62064"/>
                </a:lnTo>
                <a:lnTo>
                  <a:pt x="50701" y="60076"/>
                </a:lnTo>
                <a:lnTo>
                  <a:pt x="50572" y="59074"/>
                </a:lnTo>
                <a:lnTo>
                  <a:pt x="50459" y="58056"/>
                </a:lnTo>
                <a:lnTo>
                  <a:pt x="50346" y="57021"/>
                </a:lnTo>
                <a:lnTo>
                  <a:pt x="50265" y="55987"/>
                </a:lnTo>
                <a:lnTo>
                  <a:pt x="50200" y="54920"/>
                </a:lnTo>
                <a:lnTo>
                  <a:pt x="50168" y="53853"/>
                </a:lnTo>
                <a:lnTo>
                  <a:pt x="50168" y="52948"/>
                </a:lnTo>
                <a:lnTo>
                  <a:pt x="50168" y="52043"/>
                </a:lnTo>
                <a:lnTo>
                  <a:pt x="50200" y="51138"/>
                </a:lnTo>
                <a:lnTo>
                  <a:pt x="50233" y="50233"/>
                </a:lnTo>
                <a:lnTo>
                  <a:pt x="50297" y="49328"/>
                </a:lnTo>
                <a:lnTo>
                  <a:pt x="50362" y="48423"/>
                </a:lnTo>
                <a:lnTo>
                  <a:pt x="50443" y="47502"/>
                </a:lnTo>
                <a:lnTo>
                  <a:pt x="50556" y="46596"/>
                </a:lnTo>
                <a:lnTo>
                  <a:pt x="50669" y="45691"/>
                </a:lnTo>
                <a:lnTo>
                  <a:pt x="50814" y="44786"/>
                </a:lnTo>
                <a:lnTo>
                  <a:pt x="50976" y="43897"/>
                </a:lnTo>
                <a:lnTo>
                  <a:pt x="51154" y="43008"/>
                </a:lnTo>
                <a:lnTo>
                  <a:pt x="51348" y="42120"/>
                </a:lnTo>
                <a:lnTo>
                  <a:pt x="51574" y="41247"/>
                </a:lnTo>
                <a:lnTo>
                  <a:pt x="51816" y="40374"/>
                </a:lnTo>
                <a:lnTo>
                  <a:pt x="52075" y="39501"/>
                </a:lnTo>
                <a:lnTo>
                  <a:pt x="52350" y="38661"/>
                </a:lnTo>
                <a:lnTo>
                  <a:pt x="52657" y="37804"/>
                </a:lnTo>
                <a:lnTo>
                  <a:pt x="52980" y="36980"/>
                </a:lnTo>
                <a:lnTo>
                  <a:pt x="53336" y="36172"/>
                </a:lnTo>
                <a:lnTo>
                  <a:pt x="53707" y="35364"/>
                </a:lnTo>
                <a:lnTo>
                  <a:pt x="54111" y="34572"/>
                </a:lnTo>
                <a:lnTo>
                  <a:pt x="54532" y="33796"/>
                </a:lnTo>
                <a:lnTo>
                  <a:pt x="54984" y="33036"/>
                </a:lnTo>
                <a:lnTo>
                  <a:pt x="55453" y="32293"/>
                </a:lnTo>
                <a:lnTo>
                  <a:pt x="55954" y="31566"/>
                </a:lnTo>
                <a:lnTo>
                  <a:pt x="56471" y="30871"/>
                </a:lnTo>
                <a:lnTo>
                  <a:pt x="57037" y="30176"/>
                </a:lnTo>
                <a:lnTo>
                  <a:pt x="57619" y="29513"/>
                </a:lnTo>
                <a:lnTo>
                  <a:pt x="58217" y="28866"/>
                </a:lnTo>
                <a:lnTo>
                  <a:pt x="58863" y="28252"/>
                </a:lnTo>
                <a:lnTo>
                  <a:pt x="59526" y="27654"/>
                </a:lnTo>
                <a:lnTo>
                  <a:pt x="59930" y="27315"/>
                </a:lnTo>
                <a:lnTo>
                  <a:pt x="60334" y="26992"/>
                </a:lnTo>
                <a:lnTo>
                  <a:pt x="60738" y="26685"/>
                </a:lnTo>
                <a:lnTo>
                  <a:pt x="61158" y="26377"/>
                </a:lnTo>
                <a:lnTo>
                  <a:pt x="61999" y="25779"/>
                </a:lnTo>
                <a:lnTo>
                  <a:pt x="62871" y="25214"/>
                </a:lnTo>
                <a:lnTo>
                  <a:pt x="63760" y="24664"/>
                </a:lnTo>
                <a:lnTo>
                  <a:pt x="64649" y="24131"/>
                </a:lnTo>
                <a:lnTo>
                  <a:pt x="66460" y="23097"/>
                </a:lnTo>
                <a:lnTo>
                  <a:pt x="68270" y="22046"/>
                </a:lnTo>
                <a:lnTo>
                  <a:pt x="69159" y="21513"/>
                </a:lnTo>
                <a:lnTo>
                  <a:pt x="70031" y="20963"/>
                </a:lnTo>
                <a:lnTo>
                  <a:pt x="70904" y="20381"/>
                </a:lnTo>
                <a:lnTo>
                  <a:pt x="71745" y="19783"/>
                </a:lnTo>
                <a:lnTo>
                  <a:pt x="72165" y="19476"/>
                </a:lnTo>
                <a:lnTo>
                  <a:pt x="72569" y="19153"/>
                </a:lnTo>
                <a:lnTo>
                  <a:pt x="72973" y="18830"/>
                </a:lnTo>
                <a:lnTo>
                  <a:pt x="73361" y="18490"/>
                </a:lnTo>
                <a:lnTo>
                  <a:pt x="73846" y="18054"/>
                </a:lnTo>
                <a:lnTo>
                  <a:pt x="74298" y="17601"/>
                </a:lnTo>
                <a:lnTo>
                  <a:pt x="74735" y="17149"/>
                </a:lnTo>
                <a:lnTo>
                  <a:pt x="75171" y="16664"/>
                </a:lnTo>
                <a:lnTo>
                  <a:pt x="75575" y="16179"/>
                </a:lnTo>
                <a:lnTo>
                  <a:pt x="75963" y="15678"/>
                </a:lnTo>
                <a:lnTo>
                  <a:pt x="76351" y="15161"/>
                </a:lnTo>
                <a:lnTo>
                  <a:pt x="76706" y="14644"/>
                </a:lnTo>
                <a:lnTo>
                  <a:pt x="77046" y="14110"/>
                </a:lnTo>
                <a:lnTo>
                  <a:pt x="77385" y="13561"/>
                </a:lnTo>
                <a:lnTo>
                  <a:pt x="77692" y="13011"/>
                </a:lnTo>
                <a:lnTo>
                  <a:pt x="77983" y="12446"/>
                </a:lnTo>
                <a:lnTo>
                  <a:pt x="78274" y="11880"/>
                </a:lnTo>
                <a:lnTo>
                  <a:pt x="78533" y="11298"/>
                </a:lnTo>
                <a:lnTo>
                  <a:pt x="78775" y="10716"/>
                </a:lnTo>
                <a:lnTo>
                  <a:pt x="79018" y="10118"/>
                </a:lnTo>
                <a:lnTo>
                  <a:pt x="79228" y="9520"/>
                </a:lnTo>
                <a:lnTo>
                  <a:pt x="79422" y="8906"/>
                </a:lnTo>
                <a:lnTo>
                  <a:pt x="79616" y="8292"/>
                </a:lnTo>
                <a:lnTo>
                  <a:pt x="79777" y="7678"/>
                </a:lnTo>
                <a:lnTo>
                  <a:pt x="79923" y="7047"/>
                </a:lnTo>
                <a:lnTo>
                  <a:pt x="80068" y="6417"/>
                </a:lnTo>
                <a:lnTo>
                  <a:pt x="80181" y="5787"/>
                </a:lnTo>
                <a:lnTo>
                  <a:pt x="80278" y="5156"/>
                </a:lnTo>
                <a:lnTo>
                  <a:pt x="80359" y="4510"/>
                </a:lnTo>
                <a:lnTo>
                  <a:pt x="80440" y="3880"/>
                </a:lnTo>
                <a:lnTo>
                  <a:pt x="80488" y="3233"/>
                </a:lnTo>
                <a:lnTo>
                  <a:pt x="80521" y="2587"/>
                </a:lnTo>
                <a:lnTo>
                  <a:pt x="80553" y="1940"/>
                </a:lnTo>
                <a:lnTo>
                  <a:pt x="80553" y="1294"/>
                </a:lnTo>
                <a:lnTo>
                  <a:pt x="80537" y="647"/>
                </a:lnTo>
                <a:lnTo>
                  <a:pt x="8050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0"/>
          <p:cNvSpPr txBox="1"/>
          <p:nvPr>
            <p:ph type="title"/>
          </p:nvPr>
        </p:nvSpPr>
        <p:spPr>
          <a:xfrm>
            <a:off x="4793225" y="1152000"/>
            <a:ext cx="3630600" cy="19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" type="subTitle"/>
          </p:nvPr>
        </p:nvSpPr>
        <p:spPr>
          <a:xfrm>
            <a:off x="5490150" y="3124200"/>
            <a:ext cx="2933700" cy="147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/>
          <p:nvPr/>
        </p:nvSpPr>
        <p:spPr>
          <a:xfrm>
            <a:off x="256755" y="3543954"/>
            <a:ext cx="1375387" cy="1375325"/>
          </a:xfrm>
          <a:custGeom>
            <a:rect b="b" l="l" r="r" t="t"/>
            <a:pathLst>
              <a:path extrusionOk="0" h="12266" w="12266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526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0" y="3040926"/>
            <a:ext cx="503028" cy="503028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rgbClr val="4861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theme" Target="../theme/theme2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dvent Pro"/>
              <a:buNone/>
              <a:defRPr b="1" sz="2800">
                <a:solidFill>
                  <a:schemeClr val="lt1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omfortaa"/>
              <a:buChar char="●"/>
              <a:defRPr sz="18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●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●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Relationship Id="rId4" Type="http://schemas.openxmlformats.org/officeDocument/2006/relationships/image" Target="../media/image26.png"/><Relationship Id="rId5" Type="http://schemas.openxmlformats.org/officeDocument/2006/relationships/image" Target="../media/image22.png"/><Relationship Id="rId6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jpg"/><Relationship Id="rId4" Type="http://schemas.openxmlformats.org/officeDocument/2006/relationships/image" Target="../media/image3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7.gif"/><Relationship Id="rId4" Type="http://schemas.openxmlformats.org/officeDocument/2006/relationships/image" Target="../media/image3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7.png"/><Relationship Id="rId4" Type="http://schemas.openxmlformats.org/officeDocument/2006/relationships/image" Target="../media/image4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5.png"/><Relationship Id="rId4" Type="http://schemas.openxmlformats.org/officeDocument/2006/relationships/image" Target="../media/image40.png"/><Relationship Id="rId5" Type="http://schemas.openxmlformats.org/officeDocument/2006/relationships/image" Target="../media/image39.png"/><Relationship Id="rId6" Type="http://schemas.openxmlformats.org/officeDocument/2006/relationships/image" Target="../media/image4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Relationship Id="rId4" Type="http://schemas.openxmlformats.org/officeDocument/2006/relationships/image" Target="../media/image45.png"/><Relationship Id="rId5" Type="http://schemas.openxmlformats.org/officeDocument/2006/relationships/image" Target="../media/image4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18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0.png"/><Relationship Id="rId8" Type="http://schemas.openxmlformats.org/officeDocument/2006/relationships/image" Target="../media/image8.png"/><Relationship Id="rId11" Type="http://schemas.openxmlformats.org/officeDocument/2006/relationships/image" Target="../media/image6.png"/><Relationship Id="rId10" Type="http://schemas.openxmlformats.org/officeDocument/2006/relationships/image" Target="../media/image31.png"/><Relationship Id="rId13" Type="http://schemas.openxmlformats.org/officeDocument/2006/relationships/image" Target="../media/image3.png"/><Relationship Id="rId12" Type="http://schemas.openxmlformats.org/officeDocument/2006/relationships/image" Target="../media/image4.png"/><Relationship Id="rId15" Type="http://schemas.openxmlformats.org/officeDocument/2006/relationships/image" Target="../media/image17.png"/><Relationship Id="rId14" Type="http://schemas.openxmlformats.org/officeDocument/2006/relationships/image" Target="../media/image14.png"/><Relationship Id="rId17" Type="http://schemas.openxmlformats.org/officeDocument/2006/relationships/image" Target="../media/image30.png"/><Relationship Id="rId16" Type="http://schemas.openxmlformats.org/officeDocument/2006/relationships/image" Target="../media/image12.png"/><Relationship Id="rId18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png"/><Relationship Id="rId4" Type="http://schemas.openxmlformats.org/officeDocument/2006/relationships/image" Target="../media/image3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 txBox="1"/>
          <p:nvPr>
            <p:ph type="ctrTitle"/>
          </p:nvPr>
        </p:nvSpPr>
        <p:spPr>
          <a:xfrm>
            <a:off x="515875" y="990725"/>
            <a:ext cx="4567500" cy="176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800"/>
              <a:t>AKITA</a:t>
            </a:r>
            <a:endParaRPr sz="7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>
                <a:solidFill>
                  <a:srgbClr val="FFDA6C"/>
                </a:solidFill>
              </a:rPr>
              <a:t>Security </a:t>
            </a:r>
            <a:r>
              <a:rPr lang="en" sz="5100"/>
              <a:t>DOG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1" name="Google Shape;301;p32"/>
          <p:cNvSpPr txBox="1"/>
          <p:nvPr>
            <p:ph idx="1" type="subTitle"/>
          </p:nvPr>
        </p:nvSpPr>
        <p:spPr>
          <a:xfrm>
            <a:off x="409750" y="3123275"/>
            <a:ext cx="298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Done by 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Rami Khaled Salman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Hamza Ammar Sader		</a:t>
            </a:r>
            <a:endParaRPr/>
          </a:p>
        </p:txBody>
      </p:sp>
      <p:pic>
        <p:nvPicPr>
          <p:cNvPr id="302" name="Google Shape;302;p32"/>
          <p:cNvPicPr preferRelativeResize="0"/>
          <p:nvPr/>
        </p:nvPicPr>
        <p:blipFill rotWithShape="1">
          <a:blip r:embed="rId3">
            <a:alphaModFix/>
          </a:blip>
          <a:srcRect b="3659" l="0" r="0" t="-3660"/>
          <a:stretch/>
        </p:blipFill>
        <p:spPr>
          <a:xfrm>
            <a:off x="3929550" y="1154025"/>
            <a:ext cx="3551700" cy="3573096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2"/>
          <p:cNvSpPr txBox="1"/>
          <p:nvPr>
            <p:ph idx="1" type="subTitle"/>
          </p:nvPr>
        </p:nvSpPr>
        <p:spPr>
          <a:xfrm>
            <a:off x="456000" y="3983500"/>
            <a:ext cx="298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Supervised by: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Ashraf Armoush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1"/>
          <p:cNvSpPr txBox="1"/>
          <p:nvPr>
            <p:ph idx="4294967295" type="title"/>
          </p:nvPr>
        </p:nvSpPr>
        <p:spPr>
          <a:xfrm>
            <a:off x="0" y="163103"/>
            <a:ext cx="7617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01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594" name="Google Shape;594;p41"/>
          <p:cNvSpPr txBox="1"/>
          <p:nvPr>
            <p:ph idx="4294967295" type="title"/>
          </p:nvPr>
        </p:nvSpPr>
        <p:spPr>
          <a:xfrm>
            <a:off x="3596413" y="166063"/>
            <a:ext cx="7617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02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595" name="Google Shape;595;p41"/>
          <p:cNvSpPr txBox="1"/>
          <p:nvPr>
            <p:ph idx="4294967295" type="title"/>
          </p:nvPr>
        </p:nvSpPr>
        <p:spPr>
          <a:xfrm>
            <a:off x="1726488" y="2379993"/>
            <a:ext cx="7617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03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596" name="Google Shape;596;p41"/>
          <p:cNvSpPr txBox="1"/>
          <p:nvPr>
            <p:ph idx="4294967295" type="title"/>
          </p:nvPr>
        </p:nvSpPr>
        <p:spPr>
          <a:xfrm>
            <a:off x="5331277" y="2511027"/>
            <a:ext cx="7617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04</a:t>
            </a:r>
            <a:endParaRPr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597" name="Google Shape;59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8575" y="395000"/>
            <a:ext cx="2814476" cy="1951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9450" y="395000"/>
            <a:ext cx="2814482" cy="2078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1325" y="2284725"/>
            <a:ext cx="3045539" cy="26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42350" y="2511025"/>
            <a:ext cx="2922724" cy="2026425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41"/>
          <p:cNvSpPr txBox="1"/>
          <p:nvPr/>
        </p:nvSpPr>
        <p:spPr>
          <a:xfrm>
            <a:off x="600850" y="806700"/>
            <a:ext cx="471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1)</a:t>
            </a:r>
            <a:endParaRPr b="1" sz="1700">
              <a:solidFill>
                <a:srgbClr val="FFFF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02" name="Google Shape;602;p41"/>
          <p:cNvSpPr txBox="1"/>
          <p:nvPr/>
        </p:nvSpPr>
        <p:spPr>
          <a:xfrm>
            <a:off x="4541775" y="743375"/>
            <a:ext cx="471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2)</a:t>
            </a:r>
            <a:endParaRPr b="1" sz="1700">
              <a:solidFill>
                <a:srgbClr val="FFFF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03" name="Google Shape;603;p41"/>
          <p:cNvSpPr txBox="1"/>
          <p:nvPr/>
        </p:nvSpPr>
        <p:spPr>
          <a:xfrm>
            <a:off x="1072750" y="2608025"/>
            <a:ext cx="471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3)</a:t>
            </a:r>
            <a:endParaRPr b="1" sz="1700">
              <a:solidFill>
                <a:srgbClr val="FFFF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04" name="Google Shape;604;p41"/>
          <p:cNvSpPr txBox="1"/>
          <p:nvPr/>
        </p:nvSpPr>
        <p:spPr>
          <a:xfrm>
            <a:off x="5270438" y="2668525"/>
            <a:ext cx="471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4)</a:t>
            </a:r>
            <a:endParaRPr b="1" sz="1700">
              <a:solidFill>
                <a:srgbClr val="FFFF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2"/>
          <p:cNvSpPr txBox="1"/>
          <p:nvPr>
            <p:ph idx="2" type="title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10" name="Google Shape;610;p42"/>
          <p:cNvSpPr txBox="1"/>
          <p:nvPr>
            <p:ph idx="1" type="subTitle"/>
          </p:nvPr>
        </p:nvSpPr>
        <p:spPr>
          <a:xfrm>
            <a:off x="161600" y="1066225"/>
            <a:ext cx="3969000" cy="4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Ubuntu"/>
              <a:buChar char="●"/>
            </a:pPr>
            <a:r>
              <a:rPr lang="en" sz="160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can be represented with 5 states. </a:t>
            </a:r>
            <a:endParaRPr sz="16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611" name="Google Shape;611;p42"/>
          <p:cNvSpPr txBox="1"/>
          <p:nvPr>
            <p:ph type="title"/>
          </p:nvPr>
        </p:nvSpPr>
        <p:spPr>
          <a:xfrm>
            <a:off x="796775" y="224425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Movement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612" name="Google Shape;612;p42"/>
          <p:cNvSpPr/>
          <p:nvPr/>
        </p:nvSpPr>
        <p:spPr>
          <a:xfrm>
            <a:off x="8306376" y="-482725"/>
            <a:ext cx="1556190" cy="1794220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13" name="Google Shape;613;p42"/>
          <p:cNvSpPr/>
          <p:nvPr/>
        </p:nvSpPr>
        <p:spPr>
          <a:xfrm>
            <a:off x="54074" y="-5"/>
            <a:ext cx="789392" cy="789372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14" name="Google Shape;614;p42"/>
          <p:cNvSpPr/>
          <p:nvPr/>
        </p:nvSpPr>
        <p:spPr>
          <a:xfrm>
            <a:off x="909600" y="-95261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615" name="Google Shape;61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5850" y="1477525"/>
            <a:ext cx="6134600" cy="3703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43"/>
          <p:cNvSpPr/>
          <p:nvPr/>
        </p:nvSpPr>
        <p:spPr>
          <a:xfrm>
            <a:off x="6909370" y="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21" name="Google Shape;621;p43"/>
          <p:cNvSpPr txBox="1"/>
          <p:nvPr>
            <p:ph idx="1" type="subTitle"/>
          </p:nvPr>
        </p:nvSpPr>
        <p:spPr>
          <a:xfrm>
            <a:off x="148800" y="503675"/>
            <a:ext cx="8846400" cy="6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3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Forward &amp; Inverse Kinematics : </a:t>
            </a:r>
            <a:endParaRPr sz="3300"/>
          </a:p>
        </p:txBody>
      </p:sp>
      <p:sp>
        <p:nvSpPr>
          <p:cNvPr id="622" name="Google Shape;622;p43"/>
          <p:cNvSpPr txBox="1"/>
          <p:nvPr>
            <p:ph idx="1" type="subTitle"/>
          </p:nvPr>
        </p:nvSpPr>
        <p:spPr>
          <a:xfrm>
            <a:off x="-284050" y="1404875"/>
            <a:ext cx="5371500" cy="259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Forward kinematics:</a:t>
            </a:r>
            <a:r>
              <a:rPr b="1" lang="en" sz="18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en" sz="18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refers to the use of the kinematic equations of a robot to compute the position of the end-effector from specified values for the joint parameters</a:t>
            </a:r>
            <a:endParaRPr sz="18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623" name="Google Shape;62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7025" y="1588725"/>
            <a:ext cx="3443275" cy="222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44"/>
          <p:cNvSpPr txBox="1"/>
          <p:nvPr>
            <p:ph idx="5" type="subTitle"/>
          </p:nvPr>
        </p:nvSpPr>
        <p:spPr>
          <a:xfrm>
            <a:off x="345100" y="528175"/>
            <a:ext cx="4997700" cy="44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Idle state </a:t>
            </a:r>
            <a:endParaRPr b="1"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Must be in stand state before the transition.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Upper and Lower leg angles will go u</a:t>
            </a: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p</a:t>
            </a: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Servo will be set to idle after a small delay.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Stand state</a:t>
            </a:r>
            <a:endParaRPr b="1"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Can transition from both walk and idle states.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Upper and lower leg angles will gradually go  down.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629" name="Google Shape;62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625" y="1074764"/>
            <a:ext cx="2594002" cy="136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2050" y="3142750"/>
            <a:ext cx="2260849" cy="1682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45"/>
          <p:cNvSpPr/>
          <p:nvPr/>
        </p:nvSpPr>
        <p:spPr>
          <a:xfrm>
            <a:off x="468470" y="23910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36" name="Google Shape;636;p45"/>
          <p:cNvSpPr txBox="1"/>
          <p:nvPr>
            <p:ph idx="1" type="subTitle"/>
          </p:nvPr>
        </p:nvSpPr>
        <p:spPr>
          <a:xfrm>
            <a:off x="271350" y="1511450"/>
            <a:ext cx="4631100" cy="38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Walking state </a:t>
            </a:r>
            <a:endParaRPr b="1" sz="20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A  4-phase gait.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Diagonal legs move simultaneously.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SzPts val="1600"/>
              <a:buFont typeface="Ubuntu"/>
              <a:buChar char="○"/>
            </a:pPr>
            <a:r>
              <a:rPr lang="en" sz="1600">
                <a:latin typeface="Ubuntu"/>
                <a:ea typeface="Ubuntu"/>
                <a:cs typeface="Ubuntu"/>
                <a:sym typeface="Ubuntu"/>
              </a:rPr>
              <a:t>Forward kinematics used to balance the robot`s height.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Operates in 4 different directions : 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■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Forward.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■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Backward.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■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Right.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■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Left.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637" name="Google Shape;63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9975" y="1205175"/>
            <a:ext cx="2005300" cy="127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Google Shape;63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1925" y="3236000"/>
            <a:ext cx="1961410" cy="1197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9" name="Google Shape;639;p45"/>
          <p:cNvGrpSpPr/>
          <p:nvPr/>
        </p:nvGrpSpPr>
        <p:grpSpPr>
          <a:xfrm rot="5400000">
            <a:off x="6449129" y="2619093"/>
            <a:ext cx="526974" cy="481973"/>
            <a:chOff x="4943575" y="2516350"/>
            <a:chExt cx="98675" cy="81700"/>
          </a:xfrm>
        </p:grpSpPr>
        <p:sp>
          <p:nvSpPr>
            <p:cNvPr id="640" name="Google Shape;640;p45"/>
            <p:cNvSpPr/>
            <p:nvPr/>
          </p:nvSpPr>
          <p:spPr>
            <a:xfrm>
              <a:off x="5036450" y="2554750"/>
              <a:ext cx="5800" cy="4825"/>
            </a:xfrm>
            <a:custGeom>
              <a:rect b="b" l="l" r="r" t="t"/>
              <a:pathLst>
                <a:path extrusionOk="0" h="193" w="232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45"/>
            <p:cNvSpPr/>
            <p:nvPr/>
          </p:nvSpPr>
          <p:spPr>
            <a:xfrm>
              <a:off x="5028150" y="2547175"/>
              <a:ext cx="5625" cy="4725"/>
            </a:xfrm>
            <a:custGeom>
              <a:rect b="b" l="l" r="r" t="t"/>
              <a:pathLst>
                <a:path extrusionOk="0" h="189" w="225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45"/>
            <p:cNvSpPr/>
            <p:nvPr/>
          </p:nvSpPr>
          <p:spPr>
            <a:xfrm>
              <a:off x="5028150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45"/>
            <p:cNvSpPr/>
            <p:nvPr/>
          </p:nvSpPr>
          <p:spPr>
            <a:xfrm>
              <a:off x="5028150" y="2562500"/>
              <a:ext cx="5625" cy="4800"/>
            </a:xfrm>
            <a:custGeom>
              <a:rect b="b" l="l" r="r" t="t"/>
              <a:pathLst>
                <a:path extrusionOk="0" h="192" w="225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45"/>
            <p:cNvSpPr/>
            <p:nvPr/>
          </p:nvSpPr>
          <p:spPr>
            <a:xfrm>
              <a:off x="5019725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45"/>
            <p:cNvSpPr/>
            <p:nvPr/>
          </p:nvSpPr>
          <p:spPr>
            <a:xfrm>
              <a:off x="5019675" y="2547175"/>
              <a:ext cx="5625" cy="4725"/>
            </a:xfrm>
            <a:custGeom>
              <a:rect b="b" l="l" r="r" t="t"/>
              <a:pathLst>
                <a:path extrusionOk="0" h="189" w="225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45"/>
            <p:cNvSpPr/>
            <p:nvPr/>
          </p:nvSpPr>
          <p:spPr>
            <a:xfrm>
              <a:off x="5019675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45"/>
            <p:cNvSpPr/>
            <p:nvPr/>
          </p:nvSpPr>
          <p:spPr>
            <a:xfrm>
              <a:off x="5019675" y="2562500"/>
              <a:ext cx="5625" cy="4800"/>
            </a:xfrm>
            <a:custGeom>
              <a:rect b="b" l="l" r="r" t="t"/>
              <a:pathLst>
                <a:path extrusionOk="0" h="192" w="225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45"/>
            <p:cNvSpPr/>
            <p:nvPr/>
          </p:nvSpPr>
          <p:spPr>
            <a:xfrm>
              <a:off x="5019725" y="2570225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45"/>
            <p:cNvSpPr/>
            <p:nvPr/>
          </p:nvSpPr>
          <p:spPr>
            <a:xfrm>
              <a:off x="5011200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45"/>
            <p:cNvSpPr/>
            <p:nvPr/>
          </p:nvSpPr>
          <p:spPr>
            <a:xfrm>
              <a:off x="5011250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45"/>
            <p:cNvSpPr/>
            <p:nvPr/>
          </p:nvSpPr>
          <p:spPr>
            <a:xfrm>
              <a:off x="5011200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45"/>
            <p:cNvSpPr/>
            <p:nvPr/>
          </p:nvSpPr>
          <p:spPr>
            <a:xfrm>
              <a:off x="5011200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45"/>
            <p:cNvSpPr/>
            <p:nvPr/>
          </p:nvSpPr>
          <p:spPr>
            <a:xfrm>
              <a:off x="5011200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45"/>
            <p:cNvSpPr/>
            <p:nvPr/>
          </p:nvSpPr>
          <p:spPr>
            <a:xfrm>
              <a:off x="5011250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45"/>
            <p:cNvSpPr/>
            <p:nvPr/>
          </p:nvSpPr>
          <p:spPr>
            <a:xfrm>
              <a:off x="5011200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45"/>
            <p:cNvSpPr/>
            <p:nvPr/>
          </p:nvSpPr>
          <p:spPr>
            <a:xfrm>
              <a:off x="5002725" y="2524100"/>
              <a:ext cx="5750" cy="4775"/>
            </a:xfrm>
            <a:custGeom>
              <a:rect b="b" l="l" r="r" t="t"/>
              <a:pathLst>
                <a:path extrusionOk="0" h="191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45"/>
            <p:cNvSpPr/>
            <p:nvPr/>
          </p:nvSpPr>
          <p:spPr>
            <a:xfrm>
              <a:off x="5002725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45"/>
            <p:cNvSpPr/>
            <p:nvPr/>
          </p:nvSpPr>
          <p:spPr>
            <a:xfrm>
              <a:off x="5002775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45"/>
            <p:cNvSpPr/>
            <p:nvPr/>
          </p:nvSpPr>
          <p:spPr>
            <a:xfrm>
              <a:off x="5002725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45"/>
            <p:cNvSpPr/>
            <p:nvPr/>
          </p:nvSpPr>
          <p:spPr>
            <a:xfrm>
              <a:off x="5002725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45"/>
            <p:cNvSpPr/>
            <p:nvPr/>
          </p:nvSpPr>
          <p:spPr>
            <a:xfrm>
              <a:off x="5002725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45"/>
            <p:cNvSpPr/>
            <p:nvPr/>
          </p:nvSpPr>
          <p:spPr>
            <a:xfrm>
              <a:off x="5002775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45"/>
            <p:cNvSpPr/>
            <p:nvPr/>
          </p:nvSpPr>
          <p:spPr>
            <a:xfrm>
              <a:off x="5002725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45"/>
            <p:cNvSpPr/>
            <p:nvPr/>
          </p:nvSpPr>
          <p:spPr>
            <a:xfrm>
              <a:off x="5002725" y="2585575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45"/>
            <p:cNvSpPr/>
            <p:nvPr/>
          </p:nvSpPr>
          <p:spPr>
            <a:xfrm>
              <a:off x="4994250" y="25163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45"/>
            <p:cNvSpPr/>
            <p:nvPr/>
          </p:nvSpPr>
          <p:spPr>
            <a:xfrm>
              <a:off x="4994250" y="2524100"/>
              <a:ext cx="5750" cy="4775"/>
            </a:xfrm>
            <a:custGeom>
              <a:rect b="b" l="l" r="r" t="t"/>
              <a:pathLst>
                <a:path extrusionOk="0" h="191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45"/>
            <p:cNvSpPr/>
            <p:nvPr/>
          </p:nvSpPr>
          <p:spPr>
            <a:xfrm>
              <a:off x="4994250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45"/>
            <p:cNvSpPr/>
            <p:nvPr/>
          </p:nvSpPr>
          <p:spPr>
            <a:xfrm>
              <a:off x="4994300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45"/>
            <p:cNvSpPr/>
            <p:nvPr/>
          </p:nvSpPr>
          <p:spPr>
            <a:xfrm>
              <a:off x="4994250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45"/>
            <p:cNvSpPr/>
            <p:nvPr/>
          </p:nvSpPr>
          <p:spPr>
            <a:xfrm>
              <a:off x="4994250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5"/>
            <p:cNvSpPr/>
            <p:nvPr/>
          </p:nvSpPr>
          <p:spPr>
            <a:xfrm>
              <a:off x="4994250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5"/>
            <p:cNvSpPr/>
            <p:nvPr/>
          </p:nvSpPr>
          <p:spPr>
            <a:xfrm>
              <a:off x="4994300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5"/>
            <p:cNvSpPr/>
            <p:nvPr/>
          </p:nvSpPr>
          <p:spPr>
            <a:xfrm>
              <a:off x="4994250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45"/>
            <p:cNvSpPr/>
            <p:nvPr/>
          </p:nvSpPr>
          <p:spPr>
            <a:xfrm>
              <a:off x="4994250" y="2585575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45"/>
            <p:cNvSpPr/>
            <p:nvPr/>
          </p:nvSpPr>
          <p:spPr>
            <a:xfrm>
              <a:off x="4994250" y="2593150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5"/>
            <p:cNvSpPr/>
            <p:nvPr/>
          </p:nvSpPr>
          <p:spPr>
            <a:xfrm>
              <a:off x="4985775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5"/>
            <p:cNvSpPr/>
            <p:nvPr/>
          </p:nvSpPr>
          <p:spPr>
            <a:xfrm>
              <a:off x="4985825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5"/>
            <p:cNvSpPr/>
            <p:nvPr/>
          </p:nvSpPr>
          <p:spPr>
            <a:xfrm>
              <a:off x="4985775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5"/>
            <p:cNvSpPr/>
            <p:nvPr/>
          </p:nvSpPr>
          <p:spPr>
            <a:xfrm>
              <a:off x="4985775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45"/>
            <p:cNvSpPr/>
            <p:nvPr/>
          </p:nvSpPr>
          <p:spPr>
            <a:xfrm>
              <a:off x="4985775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45"/>
            <p:cNvSpPr/>
            <p:nvPr/>
          </p:nvSpPr>
          <p:spPr>
            <a:xfrm>
              <a:off x="4985825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5"/>
            <p:cNvSpPr/>
            <p:nvPr/>
          </p:nvSpPr>
          <p:spPr>
            <a:xfrm>
              <a:off x="4985775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45"/>
            <p:cNvSpPr/>
            <p:nvPr/>
          </p:nvSpPr>
          <p:spPr>
            <a:xfrm>
              <a:off x="4977300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45"/>
            <p:cNvSpPr/>
            <p:nvPr/>
          </p:nvSpPr>
          <p:spPr>
            <a:xfrm>
              <a:off x="4977350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45"/>
            <p:cNvSpPr/>
            <p:nvPr/>
          </p:nvSpPr>
          <p:spPr>
            <a:xfrm>
              <a:off x="4977300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5"/>
            <p:cNvSpPr/>
            <p:nvPr/>
          </p:nvSpPr>
          <p:spPr>
            <a:xfrm>
              <a:off x="4977300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5"/>
            <p:cNvSpPr/>
            <p:nvPr/>
          </p:nvSpPr>
          <p:spPr>
            <a:xfrm>
              <a:off x="4977300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5"/>
            <p:cNvSpPr/>
            <p:nvPr/>
          </p:nvSpPr>
          <p:spPr>
            <a:xfrm>
              <a:off x="4977350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5"/>
            <p:cNvSpPr/>
            <p:nvPr/>
          </p:nvSpPr>
          <p:spPr>
            <a:xfrm>
              <a:off x="4977300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45"/>
            <p:cNvSpPr/>
            <p:nvPr/>
          </p:nvSpPr>
          <p:spPr>
            <a:xfrm>
              <a:off x="4968825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45"/>
            <p:cNvSpPr/>
            <p:nvPr/>
          </p:nvSpPr>
          <p:spPr>
            <a:xfrm>
              <a:off x="4968875" y="2539400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45"/>
            <p:cNvSpPr/>
            <p:nvPr/>
          </p:nvSpPr>
          <p:spPr>
            <a:xfrm>
              <a:off x="4968825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5"/>
            <p:cNvSpPr/>
            <p:nvPr/>
          </p:nvSpPr>
          <p:spPr>
            <a:xfrm>
              <a:off x="4968825" y="2554750"/>
              <a:ext cx="5800" cy="4825"/>
            </a:xfrm>
            <a:custGeom>
              <a:rect b="b" l="l" r="r" t="t"/>
              <a:pathLst>
                <a:path extrusionOk="0" h="193" w="232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5"/>
            <p:cNvSpPr/>
            <p:nvPr/>
          </p:nvSpPr>
          <p:spPr>
            <a:xfrm>
              <a:off x="4968825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5"/>
            <p:cNvSpPr/>
            <p:nvPr/>
          </p:nvSpPr>
          <p:spPr>
            <a:xfrm>
              <a:off x="4968875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5"/>
            <p:cNvSpPr/>
            <p:nvPr/>
          </p:nvSpPr>
          <p:spPr>
            <a:xfrm>
              <a:off x="4968825" y="2577825"/>
              <a:ext cx="5800" cy="4825"/>
            </a:xfrm>
            <a:custGeom>
              <a:rect b="b" l="l" r="r" t="t"/>
              <a:pathLst>
                <a:path extrusionOk="0" h="193" w="232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5"/>
            <p:cNvSpPr/>
            <p:nvPr/>
          </p:nvSpPr>
          <p:spPr>
            <a:xfrm>
              <a:off x="4960525" y="2531675"/>
              <a:ext cx="5625" cy="4900"/>
            </a:xfrm>
            <a:custGeom>
              <a:rect b="b" l="l" r="r" t="t"/>
              <a:pathLst>
                <a:path extrusionOk="0" h="196" w="225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5"/>
            <p:cNvSpPr/>
            <p:nvPr/>
          </p:nvSpPr>
          <p:spPr>
            <a:xfrm>
              <a:off x="4960575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5"/>
            <p:cNvSpPr/>
            <p:nvPr/>
          </p:nvSpPr>
          <p:spPr>
            <a:xfrm>
              <a:off x="4960525" y="2547175"/>
              <a:ext cx="5625" cy="4725"/>
            </a:xfrm>
            <a:custGeom>
              <a:rect b="b" l="l" r="r" t="t"/>
              <a:pathLst>
                <a:path extrusionOk="0" h="189" w="225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5"/>
            <p:cNvSpPr/>
            <p:nvPr/>
          </p:nvSpPr>
          <p:spPr>
            <a:xfrm>
              <a:off x="4960525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5"/>
            <p:cNvSpPr/>
            <p:nvPr/>
          </p:nvSpPr>
          <p:spPr>
            <a:xfrm>
              <a:off x="4960525" y="2562500"/>
              <a:ext cx="5625" cy="4800"/>
            </a:xfrm>
            <a:custGeom>
              <a:rect b="b" l="l" r="r" t="t"/>
              <a:pathLst>
                <a:path extrusionOk="0" h="192" w="225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5"/>
            <p:cNvSpPr/>
            <p:nvPr/>
          </p:nvSpPr>
          <p:spPr>
            <a:xfrm>
              <a:off x="4960575" y="2570225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5"/>
            <p:cNvSpPr/>
            <p:nvPr/>
          </p:nvSpPr>
          <p:spPr>
            <a:xfrm>
              <a:off x="4960525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5"/>
            <p:cNvSpPr/>
            <p:nvPr/>
          </p:nvSpPr>
          <p:spPr>
            <a:xfrm>
              <a:off x="4952050" y="2531675"/>
              <a:ext cx="5625" cy="4900"/>
            </a:xfrm>
            <a:custGeom>
              <a:rect b="b" l="l" r="r" t="t"/>
              <a:pathLst>
                <a:path extrusionOk="0" h="196" w="225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5"/>
            <p:cNvSpPr/>
            <p:nvPr/>
          </p:nvSpPr>
          <p:spPr>
            <a:xfrm>
              <a:off x="4952100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45"/>
            <p:cNvSpPr/>
            <p:nvPr/>
          </p:nvSpPr>
          <p:spPr>
            <a:xfrm>
              <a:off x="4952050" y="2547175"/>
              <a:ext cx="5625" cy="4725"/>
            </a:xfrm>
            <a:custGeom>
              <a:rect b="b" l="l" r="r" t="t"/>
              <a:pathLst>
                <a:path extrusionOk="0" h="189" w="225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5"/>
            <p:cNvSpPr/>
            <p:nvPr/>
          </p:nvSpPr>
          <p:spPr>
            <a:xfrm>
              <a:off x="4952050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45"/>
            <p:cNvSpPr/>
            <p:nvPr/>
          </p:nvSpPr>
          <p:spPr>
            <a:xfrm>
              <a:off x="4952050" y="2562500"/>
              <a:ext cx="5625" cy="4800"/>
            </a:xfrm>
            <a:custGeom>
              <a:rect b="b" l="l" r="r" t="t"/>
              <a:pathLst>
                <a:path extrusionOk="0" h="192" w="225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45"/>
            <p:cNvSpPr/>
            <p:nvPr/>
          </p:nvSpPr>
          <p:spPr>
            <a:xfrm>
              <a:off x="4952100" y="2570225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45"/>
            <p:cNvSpPr/>
            <p:nvPr/>
          </p:nvSpPr>
          <p:spPr>
            <a:xfrm>
              <a:off x="4952050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5"/>
            <p:cNvSpPr/>
            <p:nvPr/>
          </p:nvSpPr>
          <p:spPr>
            <a:xfrm>
              <a:off x="4943575" y="2531675"/>
              <a:ext cx="5750" cy="4900"/>
            </a:xfrm>
            <a:custGeom>
              <a:rect b="b" l="l" r="r" t="t"/>
              <a:pathLst>
                <a:path extrusionOk="0" h="196" w="23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5"/>
            <p:cNvSpPr/>
            <p:nvPr/>
          </p:nvSpPr>
          <p:spPr>
            <a:xfrm>
              <a:off x="4943625" y="2539400"/>
              <a:ext cx="5575" cy="4750"/>
            </a:xfrm>
            <a:custGeom>
              <a:rect b="b" l="l" r="r" t="t"/>
              <a:pathLst>
                <a:path extrusionOk="0" h="190" w="223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5"/>
            <p:cNvSpPr/>
            <p:nvPr/>
          </p:nvSpPr>
          <p:spPr>
            <a:xfrm>
              <a:off x="4943575" y="2547175"/>
              <a:ext cx="5750" cy="4725"/>
            </a:xfrm>
            <a:custGeom>
              <a:rect b="b" l="l" r="r" t="t"/>
              <a:pathLst>
                <a:path extrusionOk="0" h="189" w="23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45"/>
            <p:cNvSpPr/>
            <p:nvPr/>
          </p:nvSpPr>
          <p:spPr>
            <a:xfrm>
              <a:off x="4943575" y="2554750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45"/>
            <p:cNvSpPr/>
            <p:nvPr/>
          </p:nvSpPr>
          <p:spPr>
            <a:xfrm>
              <a:off x="4943575" y="2562500"/>
              <a:ext cx="5750" cy="4800"/>
            </a:xfrm>
            <a:custGeom>
              <a:rect b="b" l="l" r="r" t="t"/>
              <a:pathLst>
                <a:path extrusionOk="0" h="192" w="23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5"/>
            <p:cNvSpPr/>
            <p:nvPr/>
          </p:nvSpPr>
          <p:spPr>
            <a:xfrm>
              <a:off x="4943625" y="2570225"/>
              <a:ext cx="5700" cy="4750"/>
            </a:xfrm>
            <a:custGeom>
              <a:rect b="b" l="l" r="r" t="t"/>
              <a:pathLst>
                <a:path extrusionOk="0" h="190" w="228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5"/>
            <p:cNvSpPr/>
            <p:nvPr/>
          </p:nvSpPr>
          <p:spPr>
            <a:xfrm>
              <a:off x="4943575" y="2577825"/>
              <a:ext cx="5625" cy="4825"/>
            </a:xfrm>
            <a:custGeom>
              <a:rect b="b" l="l" r="r" t="t"/>
              <a:pathLst>
                <a:path extrusionOk="0" h="193" w="225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46"/>
          <p:cNvSpPr/>
          <p:nvPr/>
        </p:nvSpPr>
        <p:spPr>
          <a:xfrm>
            <a:off x="6909370" y="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23" name="Google Shape;723;p46"/>
          <p:cNvSpPr txBox="1"/>
          <p:nvPr>
            <p:ph idx="1" type="subTitle"/>
          </p:nvPr>
        </p:nvSpPr>
        <p:spPr>
          <a:xfrm>
            <a:off x="506675" y="107475"/>
            <a:ext cx="6026400" cy="5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Ubuntu"/>
              <a:buChar char="●"/>
            </a:pPr>
            <a:r>
              <a:rPr b="1" lang="en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Movement</a:t>
            </a:r>
            <a:endParaRPr b="1" sz="18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24" name="Google Shape;72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525" y="924250"/>
            <a:ext cx="4148201" cy="23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46"/>
          <p:cNvSpPr txBox="1"/>
          <p:nvPr>
            <p:ph idx="1" type="subTitle"/>
          </p:nvPr>
        </p:nvSpPr>
        <p:spPr>
          <a:xfrm>
            <a:off x="1063275" y="3853750"/>
            <a:ext cx="3055800" cy="63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Ubuntu"/>
              <a:buChar char="●"/>
            </a:pPr>
            <a:r>
              <a:rPr b="1" lang="en" sz="170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 Stance phase</a:t>
            </a:r>
            <a:endParaRPr b="1" sz="17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which the foot is in contact with the ground.</a:t>
            </a:r>
            <a:endParaRPr b="1" sz="15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726" name="Google Shape;726;p46"/>
          <p:cNvSpPr txBox="1"/>
          <p:nvPr>
            <p:ph idx="1" type="subTitle"/>
          </p:nvPr>
        </p:nvSpPr>
        <p:spPr>
          <a:xfrm>
            <a:off x="4382775" y="3853750"/>
            <a:ext cx="3055800" cy="63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Ubuntu"/>
              <a:buChar char="●"/>
            </a:pPr>
            <a:r>
              <a:rPr b="1" lang="en" sz="170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Swing phase</a:t>
            </a:r>
            <a:endParaRPr b="1" sz="170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which the foot is lifted and moved forward</a:t>
            </a:r>
            <a:endParaRPr b="1" sz="15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727" name="Google Shape;72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0275" y="951525"/>
            <a:ext cx="3244781" cy="232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47"/>
          <p:cNvSpPr txBox="1"/>
          <p:nvPr>
            <p:ph idx="2" type="title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33" name="Google Shape;733;p47"/>
          <p:cNvSpPr txBox="1"/>
          <p:nvPr>
            <p:ph idx="1" type="subTitle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 During the Alarm Mode,the robot works as an intruder detector featured with an authentication</a:t>
            </a:r>
            <a:endParaRPr/>
          </a:p>
        </p:txBody>
      </p:sp>
      <p:sp>
        <p:nvSpPr>
          <p:cNvPr id="734" name="Google Shape;734;p47"/>
          <p:cNvSpPr txBox="1"/>
          <p:nvPr>
            <p:ph type="title"/>
          </p:nvPr>
        </p:nvSpPr>
        <p:spPr>
          <a:xfrm>
            <a:off x="720000" y="2150850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ALARM MODE</a:t>
            </a:r>
            <a:endParaRPr/>
          </a:p>
        </p:txBody>
      </p:sp>
      <p:grpSp>
        <p:nvGrpSpPr>
          <p:cNvPr id="735" name="Google Shape;735;p47"/>
          <p:cNvGrpSpPr/>
          <p:nvPr/>
        </p:nvGrpSpPr>
        <p:grpSpPr>
          <a:xfrm>
            <a:off x="7457527" y="3398196"/>
            <a:ext cx="1123621" cy="1955129"/>
            <a:chOff x="7457527" y="3398196"/>
            <a:chExt cx="1123621" cy="1955129"/>
          </a:xfrm>
        </p:grpSpPr>
        <p:sp>
          <p:nvSpPr>
            <p:cNvPr id="736" name="Google Shape;736;p47"/>
            <p:cNvSpPr/>
            <p:nvPr/>
          </p:nvSpPr>
          <p:spPr>
            <a:xfrm rot="10800000">
              <a:off x="8100387" y="3400363"/>
              <a:ext cx="480762" cy="697872"/>
            </a:xfrm>
            <a:custGeom>
              <a:rect b="b" l="l" r="r" t="t"/>
              <a:pathLst>
                <a:path extrusionOk="0" h="34946" w="112459">
                  <a:moveTo>
                    <a:pt x="77085" y="0"/>
                  </a:moveTo>
                  <a:lnTo>
                    <a:pt x="76083" y="11"/>
                  </a:lnTo>
                  <a:lnTo>
                    <a:pt x="75081" y="26"/>
                  </a:lnTo>
                  <a:lnTo>
                    <a:pt x="74106" y="47"/>
                  </a:lnTo>
                  <a:lnTo>
                    <a:pt x="73104" y="73"/>
                  </a:lnTo>
                  <a:lnTo>
                    <a:pt x="72128" y="110"/>
                  </a:lnTo>
                  <a:lnTo>
                    <a:pt x="71126" y="146"/>
                  </a:lnTo>
                  <a:lnTo>
                    <a:pt x="70151" y="193"/>
                  </a:lnTo>
                  <a:lnTo>
                    <a:pt x="69176" y="245"/>
                  </a:lnTo>
                  <a:lnTo>
                    <a:pt x="68201" y="302"/>
                  </a:lnTo>
                  <a:lnTo>
                    <a:pt x="67199" y="365"/>
                  </a:lnTo>
                  <a:lnTo>
                    <a:pt x="66251" y="432"/>
                  </a:lnTo>
                  <a:lnTo>
                    <a:pt x="65276" y="510"/>
                  </a:lnTo>
                  <a:lnTo>
                    <a:pt x="64301" y="588"/>
                  </a:lnTo>
                  <a:lnTo>
                    <a:pt x="63326" y="672"/>
                  </a:lnTo>
                  <a:lnTo>
                    <a:pt x="62378" y="760"/>
                  </a:lnTo>
                  <a:lnTo>
                    <a:pt x="61403" y="854"/>
                  </a:lnTo>
                  <a:lnTo>
                    <a:pt x="60455" y="948"/>
                  </a:lnTo>
                  <a:lnTo>
                    <a:pt x="59507" y="1052"/>
                  </a:lnTo>
                  <a:lnTo>
                    <a:pt x="58559" y="1156"/>
                  </a:lnTo>
                  <a:lnTo>
                    <a:pt x="57611" y="1265"/>
                  </a:lnTo>
                  <a:lnTo>
                    <a:pt x="56663" y="1379"/>
                  </a:lnTo>
                  <a:lnTo>
                    <a:pt x="55742" y="1499"/>
                  </a:lnTo>
                  <a:lnTo>
                    <a:pt x="54794" y="1619"/>
                  </a:lnTo>
                  <a:lnTo>
                    <a:pt x="53873" y="1744"/>
                  </a:lnTo>
                  <a:lnTo>
                    <a:pt x="52031" y="2004"/>
                  </a:lnTo>
                  <a:lnTo>
                    <a:pt x="50189" y="2275"/>
                  </a:lnTo>
                  <a:lnTo>
                    <a:pt x="48375" y="2556"/>
                  </a:lnTo>
                  <a:lnTo>
                    <a:pt x="46587" y="2847"/>
                  </a:lnTo>
                  <a:lnTo>
                    <a:pt x="44826" y="3149"/>
                  </a:lnTo>
                  <a:lnTo>
                    <a:pt x="43066" y="3456"/>
                  </a:lnTo>
                  <a:lnTo>
                    <a:pt x="41332" y="3768"/>
                  </a:lnTo>
                  <a:lnTo>
                    <a:pt x="39626" y="4086"/>
                  </a:lnTo>
                  <a:lnTo>
                    <a:pt x="37947" y="4403"/>
                  </a:lnTo>
                  <a:lnTo>
                    <a:pt x="36295" y="4731"/>
                  </a:lnTo>
                  <a:lnTo>
                    <a:pt x="34642" y="5054"/>
                  </a:lnTo>
                  <a:lnTo>
                    <a:pt x="33044" y="5381"/>
                  </a:lnTo>
                  <a:lnTo>
                    <a:pt x="31446" y="5704"/>
                  </a:lnTo>
                  <a:lnTo>
                    <a:pt x="30661" y="5865"/>
                  </a:lnTo>
                  <a:lnTo>
                    <a:pt x="29902" y="6027"/>
                  </a:lnTo>
                  <a:lnTo>
                    <a:pt x="29144" y="6193"/>
                  </a:lnTo>
                  <a:lnTo>
                    <a:pt x="28413" y="6365"/>
                  </a:lnTo>
                  <a:lnTo>
                    <a:pt x="26977" y="6703"/>
                  </a:lnTo>
                  <a:lnTo>
                    <a:pt x="25596" y="7052"/>
                  </a:lnTo>
                  <a:lnTo>
                    <a:pt x="24269" y="7406"/>
                  </a:lnTo>
                  <a:lnTo>
                    <a:pt x="22969" y="7770"/>
                  </a:lnTo>
                  <a:lnTo>
                    <a:pt x="21750" y="8134"/>
                  </a:lnTo>
                  <a:lnTo>
                    <a:pt x="20558" y="8509"/>
                  </a:lnTo>
                  <a:lnTo>
                    <a:pt x="19393" y="8889"/>
                  </a:lnTo>
                  <a:lnTo>
                    <a:pt x="18310" y="9274"/>
                  </a:lnTo>
                  <a:lnTo>
                    <a:pt x="17254" y="9659"/>
                  </a:lnTo>
                  <a:lnTo>
                    <a:pt x="16224" y="10055"/>
                  </a:lnTo>
                  <a:lnTo>
                    <a:pt x="15249" y="10455"/>
                  </a:lnTo>
                  <a:lnTo>
                    <a:pt x="14328" y="10856"/>
                  </a:lnTo>
                  <a:lnTo>
                    <a:pt x="13435" y="11262"/>
                  </a:lnTo>
                  <a:lnTo>
                    <a:pt x="12568" y="11673"/>
                  </a:lnTo>
                  <a:lnTo>
                    <a:pt x="11755" y="12089"/>
                  </a:lnTo>
                  <a:lnTo>
                    <a:pt x="10970" y="12506"/>
                  </a:lnTo>
                  <a:lnTo>
                    <a:pt x="10211" y="12922"/>
                  </a:lnTo>
                  <a:lnTo>
                    <a:pt x="9507" y="13349"/>
                  </a:lnTo>
                  <a:lnTo>
                    <a:pt x="8803" y="13770"/>
                  </a:lnTo>
                  <a:lnTo>
                    <a:pt x="8153" y="14202"/>
                  </a:lnTo>
                  <a:lnTo>
                    <a:pt x="7530" y="14629"/>
                  </a:lnTo>
                  <a:lnTo>
                    <a:pt x="6907" y="15061"/>
                  </a:lnTo>
                  <a:lnTo>
                    <a:pt x="6338" y="15493"/>
                  </a:lnTo>
                  <a:lnTo>
                    <a:pt x="5797" y="15925"/>
                  </a:lnTo>
                  <a:lnTo>
                    <a:pt x="5282" y="16362"/>
                  </a:lnTo>
                  <a:lnTo>
                    <a:pt x="4767" y="16794"/>
                  </a:lnTo>
                  <a:lnTo>
                    <a:pt x="4307" y="17231"/>
                  </a:lnTo>
                  <a:lnTo>
                    <a:pt x="3846" y="17668"/>
                  </a:lnTo>
                  <a:lnTo>
                    <a:pt x="3413" y="18100"/>
                  </a:lnTo>
                  <a:lnTo>
                    <a:pt x="2980" y="18537"/>
                  </a:lnTo>
                  <a:lnTo>
                    <a:pt x="2411" y="19162"/>
                  </a:lnTo>
                  <a:lnTo>
                    <a:pt x="1896" y="19786"/>
                  </a:lnTo>
                  <a:lnTo>
                    <a:pt x="1409" y="20416"/>
                  </a:lnTo>
                  <a:lnTo>
                    <a:pt x="1002" y="21051"/>
                  </a:lnTo>
                  <a:lnTo>
                    <a:pt x="813" y="21363"/>
                  </a:lnTo>
                  <a:lnTo>
                    <a:pt x="650" y="21681"/>
                  </a:lnTo>
                  <a:lnTo>
                    <a:pt x="488" y="21998"/>
                  </a:lnTo>
                  <a:lnTo>
                    <a:pt x="352" y="22315"/>
                  </a:lnTo>
                  <a:lnTo>
                    <a:pt x="244" y="22633"/>
                  </a:lnTo>
                  <a:lnTo>
                    <a:pt x="136" y="22950"/>
                  </a:lnTo>
                  <a:lnTo>
                    <a:pt x="82" y="23263"/>
                  </a:lnTo>
                  <a:lnTo>
                    <a:pt x="27" y="23580"/>
                  </a:lnTo>
                  <a:lnTo>
                    <a:pt x="0" y="23897"/>
                  </a:lnTo>
                  <a:lnTo>
                    <a:pt x="0" y="24210"/>
                  </a:lnTo>
                  <a:lnTo>
                    <a:pt x="27" y="24527"/>
                  </a:lnTo>
                  <a:lnTo>
                    <a:pt x="109" y="24839"/>
                  </a:lnTo>
                  <a:lnTo>
                    <a:pt x="190" y="25157"/>
                  </a:lnTo>
                  <a:lnTo>
                    <a:pt x="298" y="25469"/>
                  </a:lnTo>
                  <a:lnTo>
                    <a:pt x="461" y="25781"/>
                  </a:lnTo>
                  <a:lnTo>
                    <a:pt x="623" y="26094"/>
                  </a:lnTo>
                  <a:lnTo>
                    <a:pt x="840" y="26401"/>
                  </a:lnTo>
                  <a:lnTo>
                    <a:pt x="1084" y="26713"/>
                  </a:lnTo>
                  <a:lnTo>
                    <a:pt x="1382" y="27020"/>
                  </a:lnTo>
                  <a:lnTo>
                    <a:pt x="1707" y="27327"/>
                  </a:lnTo>
                  <a:lnTo>
                    <a:pt x="2059" y="27634"/>
                  </a:lnTo>
                  <a:lnTo>
                    <a:pt x="2438" y="27941"/>
                  </a:lnTo>
                  <a:lnTo>
                    <a:pt x="2871" y="28243"/>
                  </a:lnTo>
                  <a:lnTo>
                    <a:pt x="3359" y="28545"/>
                  </a:lnTo>
                  <a:lnTo>
                    <a:pt x="3874" y="28847"/>
                  </a:lnTo>
                  <a:lnTo>
                    <a:pt x="4469" y="29143"/>
                  </a:lnTo>
                  <a:lnTo>
                    <a:pt x="5092" y="29440"/>
                  </a:lnTo>
                  <a:lnTo>
                    <a:pt x="5769" y="29731"/>
                  </a:lnTo>
                  <a:lnTo>
                    <a:pt x="6501" y="30017"/>
                  </a:lnTo>
                  <a:lnTo>
                    <a:pt x="7259" y="30304"/>
                  </a:lnTo>
                  <a:lnTo>
                    <a:pt x="8099" y="30585"/>
                  </a:lnTo>
                  <a:lnTo>
                    <a:pt x="8966" y="30860"/>
                  </a:lnTo>
                  <a:lnTo>
                    <a:pt x="9859" y="31131"/>
                  </a:lnTo>
                  <a:lnTo>
                    <a:pt x="10834" y="31391"/>
                  </a:lnTo>
                  <a:lnTo>
                    <a:pt x="11810" y="31652"/>
                  </a:lnTo>
                  <a:lnTo>
                    <a:pt x="12839" y="31901"/>
                  </a:lnTo>
                  <a:lnTo>
                    <a:pt x="13922" y="32151"/>
                  </a:lnTo>
                  <a:lnTo>
                    <a:pt x="15033" y="32385"/>
                  </a:lnTo>
                  <a:lnTo>
                    <a:pt x="16197" y="32614"/>
                  </a:lnTo>
                  <a:lnTo>
                    <a:pt x="17362" y="32838"/>
                  </a:lnTo>
                  <a:lnTo>
                    <a:pt x="18608" y="33051"/>
                  </a:lnTo>
                  <a:lnTo>
                    <a:pt x="19854" y="33254"/>
                  </a:lnTo>
                  <a:lnTo>
                    <a:pt x="21127" y="33452"/>
                  </a:lnTo>
                  <a:lnTo>
                    <a:pt x="22454" y="33634"/>
                  </a:lnTo>
                  <a:lnTo>
                    <a:pt x="23808" y="33811"/>
                  </a:lnTo>
                  <a:lnTo>
                    <a:pt x="25163" y="33973"/>
                  </a:lnTo>
                  <a:lnTo>
                    <a:pt x="26571" y="34123"/>
                  </a:lnTo>
                  <a:lnTo>
                    <a:pt x="27275" y="34196"/>
                  </a:lnTo>
                  <a:lnTo>
                    <a:pt x="28007" y="34264"/>
                  </a:lnTo>
                  <a:lnTo>
                    <a:pt x="28711" y="34332"/>
                  </a:lnTo>
                  <a:lnTo>
                    <a:pt x="29442" y="34394"/>
                  </a:lnTo>
                  <a:lnTo>
                    <a:pt x="30173" y="34451"/>
                  </a:lnTo>
                  <a:lnTo>
                    <a:pt x="30932" y="34509"/>
                  </a:lnTo>
                  <a:lnTo>
                    <a:pt x="31663" y="34566"/>
                  </a:lnTo>
                  <a:lnTo>
                    <a:pt x="32421" y="34613"/>
                  </a:lnTo>
                  <a:lnTo>
                    <a:pt x="33180" y="34659"/>
                  </a:lnTo>
                  <a:lnTo>
                    <a:pt x="33938" y="34701"/>
                  </a:lnTo>
                  <a:lnTo>
                    <a:pt x="34697" y="34743"/>
                  </a:lnTo>
                  <a:lnTo>
                    <a:pt x="35482" y="34779"/>
                  </a:lnTo>
                  <a:lnTo>
                    <a:pt x="36268" y="34810"/>
                  </a:lnTo>
                  <a:lnTo>
                    <a:pt x="37026" y="34842"/>
                  </a:lnTo>
                  <a:lnTo>
                    <a:pt x="37811" y="34868"/>
                  </a:lnTo>
                  <a:lnTo>
                    <a:pt x="38624" y="34888"/>
                  </a:lnTo>
                  <a:lnTo>
                    <a:pt x="39409" y="34909"/>
                  </a:lnTo>
                  <a:lnTo>
                    <a:pt x="40195" y="34920"/>
                  </a:lnTo>
                  <a:lnTo>
                    <a:pt x="41007" y="34930"/>
                  </a:lnTo>
                  <a:lnTo>
                    <a:pt x="41793" y="34940"/>
                  </a:lnTo>
                  <a:lnTo>
                    <a:pt x="42606" y="34946"/>
                  </a:lnTo>
                  <a:lnTo>
                    <a:pt x="43391" y="34946"/>
                  </a:lnTo>
                  <a:lnTo>
                    <a:pt x="44176" y="34940"/>
                  </a:lnTo>
                  <a:lnTo>
                    <a:pt x="44962" y="34935"/>
                  </a:lnTo>
                  <a:lnTo>
                    <a:pt x="45747" y="34925"/>
                  </a:lnTo>
                  <a:lnTo>
                    <a:pt x="46533" y="34914"/>
                  </a:lnTo>
                  <a:lnTo>
                    <a:pt x="47318" y="34899"/>
                  </a:lnTo>
                  <a:lnTo>
                    <a:pt x="48077" y="34878"/>
                  </a:lnTo>
                  <a:lnTo>
                    <a:pt x="49648" y="34831"/>
                  </a:lnTo>
                  <a:lnTo>
                    <a:pt x="51164" y="34769"/>
                  </a:lnTo>
                  <a:lnTo>
                    <a:pt x="52681" y="34701"/>
                  </a:lnTo>
                  <a:lnTo>
                    <a:pt x="54198" y="34618"/>
                  </a:lnTo>
                  <a:lnTo>
                    <a:pt x="55688" y="34529"/>
                  </a:lnTo>
                  <a:lnTo>
                    <a:pt x="57177" y="34425"/>
                  </a:lnTo>
                  <a:lnTo>
                    <a:pt x="58640" y="34311"/>
                  </a:lnTo>
                  <a:lnTo>
                    <a:pt x="60103" y="34191"/>
                  </a:lnTo>
                  <a:lnTo>
                    <a:pt x="61538" y="34056"/>
                  </a:lnTo>
                  <a:lnTo>
                    <a:pt x="62947" y="33920"/>
                  </a:lnTo>
                  <a:lnTo>
                    <a:pt x="64355" y="33770"/>
                  </a:lnTo>
                  <a:lnTo>
                    <a:pt x="65736" y="33613"/>
                  </a:lnTo>
                  <a:lnTo>
                    <a:pt x="67118" y="33447"/>
                  </a:lnTo>
                  <a:lnTo>
                    <a:pt x="68472" y="33275"/>
                  </a:lnTo>
                  <a:lnTo>
                    <a:pt x="69799" y="33098"/>
                  </a:lnTo>
                  <a:lnTo>
                    <a:pt x="71126" y="32911"/>
                  </a:lnTo>
                  <a:lnTo>
                    <a:pt x="72399" y="32724"/>
                  </a:lnTo>
                  <a:lnTo>
                    <a:pt x="73672" y="32526"/>
                  </a:lnTo>
                  <a:lnTo>
                    <a:pt x="74918" y="32323"/>
                  </a:lnTo>
                  <a:lnTo>
                    <a:pt x="76164" y="32115"/>
                  </a:lnTo>
                  <a:lnTo>
                    <a:pt x="77356" y="31901"/>
                  </a:lnTo>
                  <a:lnTo>
                    <a:pt x="78548" y="31683"/>
                  </a:lnTo>
                  <a:lnTo>
                    <a:pt x="79712" y="31464"/>
                  </a:lnTo>
                  <a:lnTo>
                    <a:pt x="80850" y="31240"/>
                  </a:lnTo>
                  <a:lnTo>
                    <a:pt x="81960" y="31011"/>
                  </a:lnTo>
                  <a:lnTo>
                    <a:pt x="83044" y="30782"/>
                  </a:lnTo>
                  <a:lnTo>
                    <a:pt x="84127" y="30553"/>
                  </a:lnTo>
                  <a:lnTo>
                    <a:pt x="85779" y="30174"/>
                  </a:lnTo>
                  <a:lnTo>
                    <a:pt x="87378" y="29783"/>
                  </a:lnTo>
                  <a:lnTo>
                    <a:pt x="88948" y="29393"/>
                  </a:lnTo>
                  <a:lnTo>
                    <a:pt x="90438" y="28992"/>
                  </a:lnTo>
                  <a:lnTo>
                    <a:pt x="91901" y="28586"/>
                  </a:lnTo>
                  <a:lnTo>
                    <a:pt x="93309" y="28170"/>
                  </a:lnTo>
                  <a:lnTo>
                    <a:pt x="94663" y="27754"/>
                  </a:lnTo>
                  <a:lnTo>
                    <a:pt x="95964" y="27327"/>
                  </a:lnTo>
                  <a:lnTo>
                    <a:pt x="97209" y="26900"/>
                  </a:lnTo>
                  <a:lnTo>
                    <a:pt x="98428" y="26463"/>
                  </a:lnTo>
                  <a:lnTo>
                    <a:pt x="99566" y="26021"/>
                  </a:lnTo>
                  <a:lnTo>
                    <a:pt x="100676" y="25578"/>
                  </a:lnTo>
                  <a:lnTo>
                    <a:pt x="101733" y="25126"/>
                  </a:lnTo>
                  <a:lnTo>
                    <a:pt x="102735" y="24673"/>
                  </a:lnTo>
                  <a:lnTo>
                    <a:pt x="103683" y="24210"/>
                  </a:lnTo>
                  <a:lnTo>
                    <a:pt x="104604" y="23747"/>
                  </a:lnTo>
                  <a:lnTo>
                    <a:pt x="105443" y="23278"/>
                  </a:lnTo>
                  <a:lnTo>
                    <a:pt x="106256" y="22810"/>
                  </a:lnTo>
                  <a:lnTo>
                    <a:pt x="107014" y="22336"/>
                  </a:lnTo>
                  <a:lnTo>
                    <a:pt x="107719" y="21857"/>
                  </a:lnTo>
                  <a:lnTo>
                    <a:pt x="108369" y="21373"/>
                  </a:lnTo>
                  <a:lnTo>
                    <a:pt x="108992" y="20890"/>
                  </a:lnTo>
                  <a:lnTo>
                    <a:pt x="109533" y="20406"/>
                  </a:lnTo>
                  <a:lnTo>
                    <a:pt x="110048" y="19916"/>
                  </a:lnTo>
                  <a:lnTo>
                    <a:pt x="110508" y="19422"/>
                  </a:lnTo>
                  <a:lnTo>
                    <a:pt x="110915" y="18928"/>
                  </a:lnTo>
                  <a:lnTo>
                    <a:pt x="111267" y="18433"/>
                  </a:lnTo>
                  <a:lnTo>
                    <a:pt x="111592" y="17934"/>
                  </a:lnTo>
                  <a:lnTo>
                    <a:pt x="111863" y="17439"/>
                  </a:lnTo>
                  <a:lnTo>
                    <a:pt x="112079" y="16934"/>
                  </a:lnTo>
                  <a:lnTo>
                    <a:pt x="112242" y="16435"/>
                  </a:lnTo>
                  <a:lnTo>
                    <a:pt x="112350" y="15935"/>
                  </a:lnTo>
                  <a:lnTo>
                    <a:pt x="112431" y="15430"/>
                  </a:lnTo>
                  <a:lnTo>
                    <a:pt x="112459" y="14931"/>
                  </a:lnTo>
                  <a:lnTo>
                    <a:pt x="112431" y="14426"/>
                  </a:lnTo>
                  <a:lnTo>
                    <a:pt x="112350" y="13921"/>
                  </a:lnTo>
                  <a:lnTo>
                    <a:pt x="112215" y="13422"/>
                  </a:lnTo>
                  <a:lnTo>
                    <a:pt x="112052" y="12917"/>
                  </a:lnTo>
                  <a:lnTo>
                    <a:pt x="111836" y="12417"/>
                  </a:lnTo>
                  <a:lnTo>
                    <a:pt x="111565" y="11913"/>
                  </a:lnTo>
                  <a:lnTo>
                    <a:pt x="111267" y="11413"/>
                  </a:lnTo>
                  <a:lnTo>
                    <a:pt x="110888" y="10913"/>
                  </a:lnTo>
                  <a:lnTo>
                    <a:pt x="110481" y="10419"/>
                  </a:lnTo>
                  <a:lnTo>
                    <a:pt x="110021" y="9925"/>
                  </a:lnTo>
                  <a:lnTo>
                    <a:pt x="109533" y="9430"/>
                  </a:lnTo>
                  <a:lnTo>
                    <a:pt x="108965" y="8936"/>
                  </a:lnTo>
                  <a:lnTo>
                    <a:pt x="108369" y="8447"/>
                  </a:lnTo>
                  <a:lnTo>
                    <a:pt x="107719" y="7963"/>
                  </a:lnTo>
                  <a:lnTo>
                    <a:pt x="107041" y="7473"/>
                  </a:lnTo>
                  <a:lnTo>
                    <a:pt x="106283" y="6995"/>
                  </a:lnTo>
                  <a:lnTo>
                    <a:pt x="105498" y="6516"/>
                  </a:lnTo>
                  <a:lnTo>
                    <a:pt x="104658" y="6042"/>
                  </a:lnTo>
                  <a:lnTo>
                    <a:pt x="103791" y="5569"/>
                  </a:lnTo>
                  <a:lnTo>
                    <a:pt x="102870" y="5100"/>
                  </a:lnTo>
                  <a:lnTo>
                    <a:pt x="101868" y="4637"/>
                  </a:lnTo>
                  <a:lnTo>
                    <a:pt x="100866" y="4179"/>
                  </a:lnTo>
                  <a:lnTo>
                    <a:pt x="99783" y="3721"/>
                  </a:lnTo>
                  <a:lnTo>
                    <a:pt x="98672" y="3274"/>
                  </a:lnTo>
                  <a:lnTo>
                    <a:pt x="97507" y="2826"/>
                  </a:lnTo>
                  <a:lnTo>
                    <a:pt x="96316" y="2384"/>
                  </a:lnTo>
                  <a:lnTo>
                    <a:pt x="95043" y="1952"/>
                  </a:lnTo>
                  <a:lnTo>
                    <a:pt x="93743" y="1520"/>
                  </a:lnTo>
                  <a:lnTo>
                    <a:pt x="92415" y="1093"/>
                  </a:lnTo>
                  <a:lnTo>
                    <a:pt x="91007" y="677"/>
                  </a:lnTo>
                  <a:lnTo>
                    <a:pt x="91142" y="677"/>
                  </a:lnTo>
                  <a:lnTo>
                    <a:pt x="90140" y="573"/>
                  </a:lnTo>
                  <a:lnTo>
                    <a:pt x="89138" y="484"/>
                  </a:lnTo>
                  <a:lnTo>
                    <a:pt x="88136" y="396"/>
                  </a:lnTo>
                  <a:lnTo>
                    <a:pt x="87107" y="323"/>
                  </a:lnTo>
                  <a:lnTo>
                    <a:pt x="86105" y="255"/>
                  </a:lnTo>
                  <a:lnTo>
                    <a:pt x="85102" y="198"/>
                  </a:lnTo>
                  <a:lnTo>
                    <a:pt x="84100" y="146"/>
                  </a:lnTo>
                  <a:lnTo>
                    <a:pt x="83098" y="104"/>
                  </a:lnTo>
                  <a:lnTo>
                    <a:pt x="82096" y="68"/>
                  </a:lnTo>
                  <a:lnTo>
                    <a:pt x="81094" y="37"/>
                  </a:lnTo>
                  <a:lnTo>
                    <a:pt x="80092" y="21"/>
                  </a:lnTo>
                  <a:lnTo>
                    <a:pt x="79089" y="6"/>
                  </a:lnTo>
                  <a:lnTo>
                    <a:pt x="78087" y="0"/>
                  </a:lnTo>
                  <a:close/>
                </a:path>
              </a:pathLst>
            </a:cu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7"/>
            <p:cNvSpPr/>
            <p:nvPr/>
          </p:nvSpPr>
          <p:spPr>
            <a:xfrm rot="10800000">
              <a:off x="8228093" y="4599126"/>
              <a:ext cx="278362" cy="346300"/>
            </a:xfrm>
            <a:custGeom>
              <a:rect b="b" l="l" r="r" t="t"/>
              <a:pathLst>
                <a:path extrusionOk="0" h="17341" w="65114">
                  <a:moveTo>
                    <a:pt x="49566" y="1"/>
                  </a:moveTo>
                  <a:lnTo>
                    <a:pt x="48456" y="6"/>
                  </a:lnTo>
                  <a:lnTo>
                    <a:pt x="47345" y="22"/>
                  </a:lnTo>
                  <a:lnTo>
                    <a:pt x="46208" y="53"/>
                  </a:lnTo>
                  <a:lnTo>
                    <a:pt x="45097" y="95"/>
                  </a:lnTo>
                  <a:lnTo>
                    <a:pt x="43960" y="141"/>
                  </a:lnTo>
                  <a:lnTo>
                    <a:pt x="42795" y="204"/>
                  </a:lnTo>
                  <a:lnTo>
                    <a:pt x="41658" y="272"/>
                  </a:lnTo>
                  <a:lnTo>
                    <a:pt x="40520" y="344"/>
                  </a:lnTo>
                  <a:lnTo>
                    <a:pt x="39382" y="433"/>
                  </a:lnTo>
                  <a:lnTo>
                    <a:pt x="38245" y="521"/>
                  </a:lnTo>
                  <a:lnTo>
                    <a:pt x="37107" y="620"/>
                  </a:lnTo>
                  <a:lnTo>
                    <a:pt x="35970" y="724"/>
                  </a:lnTo>
                  <a:lnTo>
                    <a:pt x="34859" y="834"/>
                  </a:lnTo>
                  <a:lnTo>
                    <a:pt x="33749" y="953"/>
                  </a:lnTo>
                  <a:lnTo>
                    <a:pt x="32665" y="1073"/>
                  </a:lnTo>
                  <a:lnTo>
                    <a:pt x="31555" y="1198"/>
                  </a:lnTo>
                  <a:lnTo>
                    <a:pt x="30498" y="1328"/>
                  </a:lnTo>
                  <a:lnTo>
                    <a:pt x="29442" y="1458"/>
                  </a:lnTo>
                  <a:lnTo>
                    <a:pt x="28386" y="1593"/>
                  </a:lnTo>
                  <a:lnTo>
                    <a:pt x="27384" y="1729"/>
                  </a:lnTo>
                  <a:lnTo>
                    <a:pt x="26381" y="1869"/>
                  </a:lnTo>
                  <a:lnTo>
                    <a:pt x="25379" y="2004"/>
                  </a:lnTo>
                  <a:lnTo>
                    <a:pt x="24431" y="2150"/>
                  </a:lnTo>
                  <a:lnTo>
                    <a:pt x="23510" y="2296"/>
                  </a:lnTo>
                  <a:lnTo>
                    <a:pt x="22589" y="2447"/>
                  </a:lnTo>
                  <a:lnTo>
                    <a:pt x="21723" y="2603"/>
                  </a:lnTo>
                  <a:lnTo>
                    <a:pt x="20856" y="2764"/>
                  </a:lnTo>
                  <a:lnTo>
                    <a:pt x="20016" y="2926"/>
                  </a:lnTo>
                  <a:lnTo>
                    <a:pt x="19204" y="3092"/>
                  </a:lnTo>
                  <a:lnTo>
                    <a:pt x="18418" y="3264"/>
                  </a:lnTo>
                  <a:lnTo>
                    <a:pt x="17660" y="3441"/>
                  </a:lnTo>
                  <a:lnTo>
                    <a:pt x="16902" y="3623"/>
                  </a:lnTo>
                  <a:lnTo>
                    <a:pt x="16170" y="3805"/>
                  </a:lnTo>
                  <a:lnTo>
                    <a:pt x="15466" y="3987"/>
                  </a:lnTo>
                  <a:lnTo>
                    <a:pt x="14789" y="4175"/>
                  </a:lnTo>
                  <a:lnTo>
                    <a:pt x="14112" y="4367"/>
                  </a:lnTo>
                  <a:lnTo>
                    <a:pt x="13462" y="4560"/>
                  </a:lnTo>
                  <a:lnTo>
                    <a:pt x="12839" y="4757"/>
                  </a:lnTo>
                  <a:lnTo>
                    <a:pt x="12216" y="4960"/>
                  </a:lnTo>
                  <a:lnTo>
                    <a:pt x="11620" y="5158"/>
                  </a:lnTo>
                  <a:lnTo>
                    <a:pt x="11051" y="5361"/>
                  </a:lnTo>
                  <a:lnTo>
                    <a:pt x="10482" y="5569"/>
                  </a:lnTo>
                  <a:lnTo>
                    <a:pt x="9941" y="5777"/>
                  </a:lnTo>
                  <a:lnTo>
                    <a:pt x="9399" y="5986"/>
                  </a:lnTo>
                  <a:lnTo>
                    <a:pt x="8370" y="6407"/>
                  </a:lnTo>
                  <a:lnTo>
                    <a:pt x="7395" y="6834"/>
                  </a:lnTo>
                  <a:lnTo>
                    <a:pt x="6447" y="7266"/>
                  </a:lnTo>
                  <a:lnTo>
                    <a:pt x="5553" y="7698"/>
                  </a:lnTo>
                  <a:lnTo>
                    <a:pt x="4713" y="8135"/>
                  </a:lnTo>
                  <a:lnTo>
                    <a:pt x="4036" y="8437"/>
                  </a:lnTo>
                  <a:lnTo>
                    <a:pt x="3440" y="8749"/>
                  </a:lnTo>
                  <a:lnTo>
                    <a:pt x="2871" y="9061"/>
                  </a:lnTo>
                  <a:lnTo>
                    <a:pt x="2357" y="9373"/>
                  </a:lnTo>
                  <a:lnTo>
                    <a:pt x="1896" y="9691"/>
                  </a:lnTo>
                  <a:lnTo>
                    <a:pt x="1490" y="10014"/>
                  </a:lnTo>
                  <a:lnTo>
                    <a:pt x="1111" y="10336"/>
                  </a:lnTo>
                  <a:lnTo>
                    <a:pt x="813" y="10659"/>
                  </a:lnTo>
                  <a:lnTo>
                    <a:pt x="542" y="10987"/>
                  </a:lnTo>
                  <a:lnTo>
                    <a:pt x="325" y="11309"/>
                  </a:lnTo>
                  <a:lnTo>
                    <a:pt x="190" y="11637"/>
                  </a:lnTo>
                  <a:lnTo>
                    <a:pt x="82" y="11970"/>
                  </a:lnTo>
                  <a:lnTo>
                    <a:pt x="27" y="12298"/>
                  </a:lnTo>
                  <a:lnTo>
                    <a:pt x="0" y="12631"/>
                  </a:lnTo>
                  <a:lnTo>
                    <a:pt x="55" y="12959"/>
                  </a:lnTo>
                  <a:lnTo>
                    <a:pt x="163" y="13292"/>
                  </a:lnTo>
                  <a:lnTo>
                    <a:pt x="298" y="13453"/>
                  </a:lnTo>
                  <a:lnTo>
                    <a:pt x="461" y="13620"/>
                  </a:lnTo>
                  <a:lnTo>
                    <a:pt x="623" y="13781"/>
                  </a:lnTo>
                  <a:lnTo>
                    <a:pt x="840" y="13943"/>
                  </a:lnTo>
                  <a:lnTo>
                    <a:pt x="1084" y="14104"/>
                  </a:lnTo>
                  <a:lnTo>
                    <a:pt x="1355" y="14265"/>
                  </a:lnTo>
                  <a:lnTo>
                    <a:pt x="1653" y="14421"/>
                  </a:lnTo>
                  <a:lnTo>
                    <a:pt x="1978" y="14583"/>
                  </a:lnTo>
                  <a:lnTo>
                    <a:pt x="2303" y="14734"/>
                  </a:lnTo>
                  <a:lnTo>
                    <a:pt x="2682" y="14890"/>
                  </a:lnTo>
                  <a:lnTo>
                    <a:pt x="3061" y="15035"/>
                  </a:lnTo>
                  <a:lnTo>
                    <a:pt x="3494" y="15186"/>
                  </a:lnTo>
                  <a:lnTo>
                    <a:pt x="3928" y="15332"/>
                  </a:lnTo>
                  <a:lnTo>
                    <a:pt x="4388" y="15473"/>
                  </a:lnTo>
                  <a:lnTo>
                    <a:pt x="4876" y="15608"/>
                  </a:lnTo>
                  <a:lnTo>
                    <a:pt x="5390" y="15743"/>
                  </a:lnTo>
                  <a:lnTo>
                    <a:pt x="5905" y="15873"/>
                  </a:lnTo>
                  <a:lnTo>
                    <a:pt x="6447" y="16003"/>
                  </a:lnTo>
                  <a:lnTo>
                    <a:pt x="7015" y="16123"/>
                  </a:lnTo>
                  <a:lnTo>
                    <a:pt x="7611" y="16243"/>
                  </a:lnTo>
                  <a:lnTo>
                    <a:pt x="8234" y="16357"/>
                  </a:lnTo>
                  <a:lnTo>
                    <a:pt x="8857" y="16461"/>
                  </a:lnTo>
                  <a:lnTo>
                    <a:pt x="9507" y="16565"/>
                  </a:lnTo>
                  <a:lnTo>
                    <a:pt x="10184" y="16664"/>
                  </a:lnTo>
                  <a:lnTo>
                    <a:pt x="10862" y="16758"/>
                  </a:lnTo>
                  <a:lnTo>
                    <a:pt x="11566" y="16841"/>
                  </a:lnTo>
                  <a:lnTo>
                    <a:pt x="12297" y="16919"/>
                  </a:lnTo>
                  <a:lnTo>
                    <a:pt x="13028" y="16992"/>
                  </a:lnTo>
                  <a:lnTo>
                    <a:pt x="13787" y="17060"/>
                  </a:lnTo>
                  <a:lnTo>
                    <a:pt x="14572" y="17122"/>
                  </a:lnTo>
                  <a:lnTo>
                    <a:pt x="15358" y="17174"/>
                  </a:lnTo>
                  <a:lnTo>
                    <a:pt x="16143" y="17221"/>
                  </a:lnTo>
                  <a:lnTo>
                    <a:pt x="16956" y="17258"/>
                  </a:lnTo>
                  <a:lnTo>
                    <a:pt x="17768" y="17289"/>
                  </a:lnTo>
                  <a:lnTo>
                    <a:pt x="18608" y="17310"/>
                  </a:lnTo>
                  <a:lnTo>
                    <a:pt x="19421" y="17325"/>
                  </a:lnTo>
                  <a:lnTo>
                    <a:pt x="20233" y="17336"/>
                  </a:lnTo>
                  <a:lnTo>
                    <a:pt x="21046" y="17341"/>
                  </a:lnTo>
                  <a:lnTo>
                    <a:pt x="21858" y="17336"/>
                  </a:lnTo>
                  <a:lnTo>
                    <a:pt x="22698" y="17325"/>
                  </a:lnTo>
                  <a:lnTo>
                    <a:pt x="23510" y="17310"/>
                  </a:lnTo>
                  <a:lnTo>
                    <a:pt x="24323" y="17289"/>
                  </a:lnTo>
                  <a:lnTo>
                    <a:pt x="25136" y="17263"/>
                  </a:lnTo>
                  <a:lnTo>
                    <a:pt x="25948" y="17226"/>
                  </a:lnTo>
                  <a:lnTo>
                    <a:pt x="26761" y="17190"/>
                  </a:lnTo>
                  <a:lnTo>
                    <a:pt x="27546" y="17148"/>
                  </a:lnTo>
                  <a:lnTo>
                    <a:pt x="28359" y="17101"/>
                  </a:lnTo>
                  <a:lnTo>
                    <a:pt x="29144" y="17049"/>
                  </a:lnTo>
                  <a:lnTo>
                    <a:pt x="29930" y="16992"/>
                  </a:lnTo>
                  <a:lnTo>
                    <a:pt x="30715" y="16930"/>
                  </a:lnTo>
                  <a:lnTo>
                    <a:pt x="31501" y="16862"/>
                  </a:lnTo>
                  <a:lnTo>
                    <a:pt x="32286" y="16794"/>
                  </a:lnTo>
                  <a:lnTo>
                    <a:pt x="33044" y="16722"/>
                  </a:lnTo>
                  <a:lnTo>
                    <a:pt x="33803" y="16643"/>
                  </a:lnTo>
                  <a:lnTo>
                    <a:pt x="34534" y="16565"/>
                  </a:lnTo>
                  <a:lnTo>
                    <a:pt x="35292" y="16482"/>
                  </a:lnTo>
                  <a:lnTo>
                    <a:pt x="36024" y="16394"/>
                  </a:lnTo>
                  <a:lnTo>
                    <a:pt x="36728" y="16305"/>
                  </a:lnTo>
                  <a:lnTo>
                    <a:pt x="37459" y="16217"/>
                  </a:lnTo>
                  <a:lnTo>
                    <a:pt x="38136" y="16123"/>
                  </a:lnTo>
                  <a:lnTo>
                    <a:pt x="39518" y="15931"/>
                  </a:lnTo>
                  <a:lnTo>
                    <a:pt x="40845" y="15728"/>
                  </a:lnTo>
                  <a:lnTo>
                    <a:pt x="41874" y="15556"/>
                  </a:lnTo>
                  <a:lnTo>
                    <a:pt x="42903" y="15374"/>
                  </a:lnTo>
                  <a:lnTo>
                    <a:pt x="43906" y="15192"/>
                  </a:lnTo>
                  <a:lnTo>
                    <a:pt x="44908" y="15009"/>
                  </a:lnTo>
                  <a:lnTo>
                    <a:pt x="45856" y="14822"/>
                  </a:lnTo>
                  <a:lnTo>
                    <a:pt x="46804" y="14630"/>
                  </a:lnTo>
                  <a:lnTo>
                    <a:pt x="47725" y="14432"/>
                  </a:lnTo>
                  <a:lnTo>
                    <a:pt x="48618" y="14234"/>
                  </a:lnTo>
                  <a:lnTo>
                    <a:pt x="49485" y="14036"/>
                  </a:lnTo>
                  <a:lnTo>
                    <a:pt x="50325" y="13833"/>
                  </a:lnTo>
                  <a:lnTo>
                    <a:pt x="51164" y="13625"/>
                  </a:lnTo>
                  <a:lnTo>
                    <a:pt x="51977" y="13417"/>
                  </a:lnTo>
                  <a:lnTo>
                    <a:pt x="52763" y="13209"/>
                  </a:lnTo>
                  <a:lnTo>
                    <a:pt x="53494" y="12995"/>
                  </a:lnTo>
                  <a:lnTo>
                    <a:pt x="54252" y="12777"/>
                  </a:lnTo>
                  <a:lnTo>
                    <a:pt x="54956" y="12558"/>
                  </a:lnTo>
                  <a:lnTo>
                    <a:pt x="55634" y="12340"/>
                  </a:lnTo>
                  <a:lnTo>
                    <a:pt x="56311" y="12116"/>
                  </a:lnTo>
                  <a:lnTo>
                    <a:pt x="56961" y="11892"/>
                  </a:lnTo>
                  <a:lnTo>
                    <a:pt x="57557" y="11663"/>
                  </a:lnTo>
                  <a:lnTo>
                    <a:pt x="58152" y="11434"/>
                  </a:lnTo>
                  <a:lnTo>
                    <a:pt x="58721" y="11200"/>
                  </a:lnTo>
                  <a:lnTo>
                    <a:pt x="59290" y="10966"/>
                  </a:lnTo>
                  <a:lnTo>
                    <a:pt x="59805" y="10732"/>
                  </a:lnTo>
                  <a:lnTo>
                    <a:pt x="60292" y="10497"/>
                  </a:lnTo>
                  <a:lnTo>
                    <a:pt x="60780" y="10258"/>
                  </a:lnTo>
                  <a:lnTo>
                    <a:pt x="61240" y="10019"/>
                  </a:lnTo>
                  <a:lnTo>
                    <a:pt x="61646" y="9774"/>
                  </a:lnTo>
                  <a:lnTo>
                    <a:pt x="62053" y="9535"/>
                  </a:lnTo>
                  <a:lnTo>
                    <a:pt x="62432" y="9290"/>
                  </a:lnTo>
                  <a:lnTo>
                    <a:pt x="62784" y="9040"/>
                  </a:lnTo>
                  <a:lnTo>
                    <a:pt x="63109" y="8796"/>
                  </a:lnTo>
                  <a:lnTo>
                    <a:pt x="63434" y="8546"/>
                  </a:lnTo>
                  <a:lnTo>
                    <a:pt x="63705" y="8296"/>
                  </a:lnTo>
                  <a:lnTo>
                    <a:pt x="63949" y="8046"/>
                  </a:lnTo>
                  <a:lnTo>
                    <a:pt x="64193" y="7797"/>
                  </a:lnTo>
                  <a:lnTo>
                    <a:pt x="64382" y="7547"/>
                  </a:lnTo>
                  <a:lnTo>
                    <a:pt x="64572" y="7292"/>
                  </a:lnTo>
                  <a:lnTo>
                    <a:pt x="64707" y="7037"/>
                  </a:lnTo>
                  <a:lnTo>
                    <a:pt x="64843" y="6782"/>
                  </a:lnTo>
                  <a:lnTo>
                    <a:pt x="64951" y="6527"/>
                  </a:lnTo>
                  <a:lnTo>
                    <a:pt x="65032" y="6272"/>
                  </a:lnTo>
                  <a:lnTo>
                    <a:pt x="65086" y="6017"/>
                  </a:lnTo>
                  <a:lnTo>
                    <a:pt x="65113" y="5762"/>
                  </a:lnTo>
                  <a:lnTo>
                    <a:pt x="65113" y="5507"/>
                  </a:lnTo>
                  <a:lnTo>
                    <a:pt x="65086" y="5247"/>
                  </a:lnTo>
                  <a:lnTo>
                    <a:pt x="65032" y="4992"/>
                  </a:lnTo>
                  <a:lnTo>
                    <a:pt x="64951" y="4737"/>
                  </a:lnTo>
                  <a:lnTo>
                    <a:pt x="64843" y="4476"/>
                  </a:lnTo>
                  <a:lnTo>
                    <a:pt x="64707" y="4221"/>
                  </a:lnTo>
                  <a:lnTo>
                    <a:pt x="64545" y="3961"/>
                  </a:lnTo>
                  <a:lnTo>
                    <a:pt x="64382" y="3706"/>
                  </a:lnTo>
                  <a:lnTo>
                    <a:pt x="64165" y="3451"/>
                  </a:lnTo>
                  <a:lnTo>
                    <a:pt x="63922" y="3196"/>
                  </a:lnTo>
                  <a:lnTo>
                    <a:pt x="63651" y="2936"/>
                  </a:lnTo>
                  <a:lnTo>
                    <a:pt x="63380" y="2681"/>
                  </a:lnTo>
                  <a:lnTo>
                    <a:pt x="63055" y="2431"/>
                  </a:lnTo>
                  <a:lnTo>
                    <a:pt x="62703" y="2176"/>
                  </a:lnTo>
                  <a:lnTo>
                    <a:pt x="62324" y="1921"/>
                  </a:lnTo>
                  <a:lnTo>
                    <a:pt x="61944" y="1671"/>
                  </a:lnTo>
                  <a:lnTo>
                    <a:pt x="61511" y="1416"/>
                  </a:lnTo>
                  <a:lnTo>
                    <a:pt x="61051" y="1167"/>
                  </a:lnTo>
                  <a:lnTo>
                    <a:pt x="60563" y="917"/>
                  </a:lnTo>
                  <a:lnTo>
                    <a:pt x="60076" y="667"/>
                  </a:lnTo>
                  <a:lnTo>
                    <a:pt x="59859" y="683"/>
                  </a:lnTo>
                  <a:lnTo>
                    <a:pt x="59398" y="610"/>
                  </a:lnTo>
                  <a:lnTo>
                    <a:pt x="58911" y="542"/>
                  </a:lnTo>
                  <a:lnTo>
                    <a:pt x="58450" y="480"/>
                  </a:lnTo>
                  <a:lnTo>
                    <a:pt x="57963" y="422"/>
                  </a:lnTo>
                  <a:lnTo>
                    <a:pt x="57475" y="370"/>
                  </a:lnTo>
                  <a:lnTo>
                    <a:pt x="56988" y="318"/>
                  </a:lnTo>
                  <a:lnTo>
                    <a:pt x="56473" y="272"/>
                  </a:lnTo>
                  <a:lnTo>
                    <a:pt x="55959" y="230"/>
                  </a:lnTo>
                  <a:lnTo>
                    <a:pt x="55471" y="193"/>
                  </a:lnTo>
                  <a:lnTo>
                    <a:pt x="54956" y="157"/>
                  </a:lnTo>
                  <a:lnTo>
                    <a:pt x="54415" y="126"/>
                  </a:lnTo>
                  <a:lnTo>
                    <a:pt x="53900" y="100"/>
                  </a:lnTo>
                  <a:lnTo>
                    <a:pt x="53385" y="74"/>
                  </a:lnTo>
                  <a:lnTo>
                    <a:pt x="52844" y="53"/>
                  </a:lnTo>
                  <a:lnTo>
                    <a:pt x="52302" y="37"/>
                  </a:lnTo>
                  <a:lnTo>
                    <a:pt x="51760" y="22"/>
                  </a:lnTo>
                  <a:lnTo>
                    <a:pt x="51219" y="11"/>
                  </a:lnTo>
                  <a:lnTo>
                    <a:pt x="50677" y="6"/>
                  </a:lnTo>
                  <a:lnTo>
                    <a:pt x="4956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47"/>
            <p:cNvSpPr/>
            <p:nvPr/>
          </p:nvSpPr>
          <p:spPr>
            <a:xfrm rot="10800000">
              <a:off x="7492064" y="4440944"/>
              <a:ext cx="452975" cy="463224"/>
            </a:xfrm>
            <a:custGeom>
              <a:rect b="b" l="l" r="r" t="t"/>
              <a:pathLst>
                <a:path extrusionOk="0" h="23196" w="105959">
                  <a:moveTo>
                    <a:pt x="21073" y="1"/>
                  </a:moveTo>
                  <a:lnTo>
                    <a:pt x="20234" y="6"/>
                  </a:lnTo>
                  <a:lnTo>
                    <a:pt x="19421" y="17"/>
                  </a:lnTo>
                  <a:lnTo>
                    <a:pt x="18581" y="32"/>
                  </a:lnTo>
                  <a:lnTo>
                    <a:pt x="17769" y="48"/>
                  </a:lnTo>
                  <a:lnTo>
                    <a:pt x="16956" y="69"/>
                  </a:lnTo>
                  <a:lnTo>
                    <a:pt x="16144" y="95"/>
                  </a:lnTo>
                  <a:lnTo>
                    <a:pt x="15358" y="121"/>
                  </a:lnTo>
                  <a:lnTo>
                    <a:pt x="14573" y="152"/>
                  </a:lnTo>
                  <a:lnTo>
                    <a:pt x="13787" y="188"/>
                  </a:lnTo>
                  <a:lnTo>
                    <a:pt x="13002" y="230"/>
                  </a:lnTo>
                  <a:lnTo>
                    <a:pt x="12243" y="277"/>
                  </a:lnTo>
                  <a:lnTo>
                    <a:pt x="11512" y="329"/>
                  </a:lnTo>
                  <a:lnTo>
                    <a:pt x="10754" y="381"/>
                  </a:lnTo>
                  <a:lnTo>
                    <a:pt x="10022" y="443"/>
                  </a:lnTo>
                  <a:lnTo>
                    <a:pt x="9318" y="506"/>
                  </a:lnTo>
                  <a:lnTo>
                    <a:pt x="8587" y="573"/>
                  </a:lnTo>
                  <a:lnTo>
                    <a:pt x="7910" y="646"/>
                  </a:lnTo>
                  <a:lnTo>
                    <a:pt x="7206" y="724"/>
                  </a:lnTo>
                  <a:lnTo>
                    <a:pt x="6528" y="808"/>
                  </a:lnTo>
                  <a:lnTo>
                    <a:pt x="5878" y="896"/>
                  </a:lnTo>
                  <a:lnTo>
                    <a:pt x="5228" y="990"/>
                  </a:lnTo>
                  <a:lnTo>
                    <a:pt x="4578" y="1089"/>
                  </a:lnTo>
                  <a:lnTo>
                    <a:pt x="3955" y="1193"/>
                  </a:lnTo>
                  <a:lnTo>
                    <a:pt x="3359" y="1302"/>
                  </a:lnTo>
                  <a:lnTo>
                    <a:pt x="2764" y="1416"/>
                  </a:lnTo>
                  <a:lnTo>
                    <a:pt x="2195" y="1536"/>
                  </a:lnTo>
                  <a:lnTo>
                    <a:pt x="1626" y="1661"/>
                  </a:lnTo>
                  <a:lnTo>
                    <a:pt x="1599" y="1661"/>
                  </a:lnTo>
                  <a:lnTo>
                    <a:pt x="1247" y="2041"/>
                  </a:lnTo>
                  <a:lnTo>
                    <a:pt x="949" y="2426"/>
                  </a:lnTo>
                  <a:lnTo>
                    <a:pt x="705" y="2806"/>
                  </a:lnTo>
                  <a:lnTo>
                    <a:pt x="488" y="3186"/>
                  </a:lnTo>
                  <a:lnTo>
                    <a:pt x="299" y="3566"/>
                  </a:lnTo>
                  <a:lnTo>
                    <a:pt x="163" y="3946"/>
                  </a:lnTo>
                  <a:lnTo>
                    <a:pt x="82" y="4325"/>
                  </a:lnTo>
                  <a:lnTo>
                    <a:pt x="28" y="4705"/>
                  </a:lnTo>
                  <a:lnTo>
                    <a:pt x="1" y="5080"/>
                  </a:lnTo>
                  <a:lnTo>
                    <a:pt x="28" y="5460"/>
                  </a:lnTo>
                  <a:lnTo>
                    <a:pt x="82" y="5835"/>
                  </a:lnTo>
                  <a:lnTo>
                    <a:pt x="191" y="6209"/>
                  </a:lnTo>
                  <a:lnTo>
                    <a:pt x="326" y="6584"/>
                  </a:lnTo>
                  <a:lnTo>
                    <a:pt x="488" y="6959"/>
                  </a:lnTo>
                  <a:lnTo>
                    <a:pt x="705" y="7328"/>
                  </a:lnTo>
                  <a:lnTo>
                    <a:pt x="949" y="7698"/>
                  </a:lnTo>
                  <a:lnTo>
                    <a:pt x="1220" y="8067"/>
                  </a:lnTo>
                  <a:lnTo>
                    <a:pt x="1545" y="8437"/>
                  </a:lnTo>
                  <a:lnTo>
                    <a:pt x="1897" y="8801"/>
                  </a:lnTo>
                  <a:lnTo>
                    <a:pt x="2303" y="9165"/>
                  </a:lnTo>
                  <a:lnTo>
                    <a:pt x="2737" y="9524"/>
                  </a:lnTo>
                  <a:lnTo>
                    <a:pt x="3197" y="9883"/>
                  </a:lnTo>
                  <a:lnTo>
                    <a:pt x="3712" y="10243"/>
                  </a:lnTo>
                  <a:lnTo>
                    <a:pt x="4226" y="10596"/>
                  </a:lnTo>
                  <a:lnTo>
                    <a:pt x="4822" y="10950"/>
                  </a:lnTo>
                  <a:lnTo>
                    <a:pt x="5418" y="11299"/>
                  </a:lnTo>
                  <a:lnTo>
                    <a:pt x="6068" y="11648"/>
                  </a:lnTo>
                  <a:lnTo>
                    <a:pt x="6745" y="11996"/>
                  </a:lnTo>
                  <a:lnTo>
                    <a:pt x="7449" y="12340"/>
                  </a:lnTo>
                  <a:lnTo>
                    <a:pt x="8181" y="12678"/>
                  </a:lnTo>
                  <a:lnTo>
                    <a:pt x="8966" y="13016"/>
                  </a:lnTo>
                  <a:lnTo>
                    <a:pt x="9779" y="13349"/>
                  </a:lnTo>
                  <a:lnTo>
                    <a:pt x="10618" y="13682"/>
                  </a:lnTo>
                  <a:lnTo>
                    <a:pt x="11512" y="14010"/>
                  </a:lnTo>
                  <a:lnTo>
                    <a:pt x="12406" y="14333"/>
                  </a:lnTo>
                  <a:lnTo>
                    <a:pt x="13354" y="14656"/>
                  </a:lnTo>
                  <a:lnTo>
                    <a:pt x="14329" y="14973"/>
                  </a:lnTo>
                  <a:lnTo>
                    <a:pt x="15331" y="15290"/>
                  </a:lnTo>
                  <a:lnTo>
                    <a:pt x="16388" y="15603"/>
                  </a:lnTo>
                  <a:lnTo>
                    <a:pt x="17444" y="15910"/>
                  </a:lnTo>
                  <a:lnTo>
                    <a:pt x="18554" y="16212"/>
                  </a:lnTo>
                  <a:lnTo>
                    <a:pt x="19692" y="16508"/>
                  </a:lnTo>
                  <a:lnTo>
                    <a:pt x="20857" y="16805"/>
                  </a:lnTo>
                  <a:lnTo>
                    <a:pt x="22048" y="17096"/>
                  </a:lnTo>
                  <a:lnTo>
                    <a:pt x="23267" y="17382"/>
                  </a:lnTo>
                  <a:lnTo>
                    <a:pt x="24513" y="17669"/>
                  </a:lnTo>
                  <a:lnTo>
                    <a:pt x="25813" y="17945"/>
                  </a:lnTo>
                  <a:lnTo>
                    <a:pt x="27113" y="18220"/>
                  </a:lnTo>
                  <a:lnTo>
                    <a:pt x="28468" y="18491"/>
                  </a:lnTo>
                  <a:lnTo>
                    <a:pt x="29849" y="18756"/>
                  </a:lnTo>
                  <a:lnTo>
                    <a:pt x="31230" y="19017"/>
                  </a:lnTo>
                  <a:lnTo>
                    <a:pt x="32666" y="19272"/>
                  </a:lnTo>
                  <a:lnTo>
                    <a:pt x="34128" y="19521"/>
                  </a:lnTo>
                  <a:lnTo>
                    <a:pt x="35618" y="19766"/>
                  </a:lnTo>
                  <a:lnTo>
                    <a:pt x="37135" y="20005"/>
                  </a:lnTo>
                  <a:lnTo>
                    <a:pt x="38679" y="20240"/>
                  </a:lnTo>
                  <a:lnTo>
                    <a:pt x="40250" y="20468"/>
                  </a:lnTo>
                  <a:lnTo>
                    <a:pt x="41848" y="20692"/>
                  </a:lnTo>
                  <a:lnTo>
                    <a:pt x="43473" y="20911"/>
                  </a:lnTo>
                  <a:lnTo>
                    <a:pt x="45125" y="21124"/>
                  </a:lnTo>
                  <a:lnTo>
                    <a:pt x="46804" y="21327"/>
                  </a:lnTo>
                  <a:lnTo>
                    <a:pt x="48511" y="21530"/>
                  </a:lnTo>
                  <a:lnTo>
                    <a:pt x="50217" y="21728"/>
                  </a:lnTo>
                  <a:lnTo>
                    <a:pt x="51978" y="21915"/>
                  </a:lnTo>
                  <a:lnTo>
                    <a:pt x="53061" y="22019"/>
                  </a:lnTo>
                  <a:lnTo>
                    <a:pt x="54172" y="22123"/>
                  </a:lnTo>
                  <a:lnTo>
                    <a:pt x="55282" y="22222"/>
                  </a:lnTo>
                  <a:lnTo>
                    <a:pt x="56393" y="22321"/>
                  </a:lnTo>
                  <a:lnTo>
                    <a:pt x="57530" y="22415"/>
                  </a:lnTo>
                  <a:lnTo>
                    <a:pt x="58695" y="22503"/>
                  </a:lnTo>
                  <a:lnTo>
                    <a:pt x="59859" y="22587"/>
                  </a:lnTo>
                  <a:lnTo>
                    <a:pt x="61024" y="22670"/>
                  </a:lnTo>
                  <a:lnTo>
                    <a:pt x="62189" y="22743"/>
                  </a:lnTo>
                  <a:lnTo>
                    <a:pt x="63381" y="22816"/>
                  </a:lnTo>
                  <a:lnTo>
                    <a:pt x="64572" y="22878"/>
                  </a:lnTo>
                  <a:lnTo>
                    <a:pt x="65764" y="22940"/>
                  </a:lnTo>
                  <a:lnTo>
                    <a:pt x="66956" y="22992"/>
                  </a:lnTo>
                  <a:lnTo>
                    <a:pt x="68148" y="23044"/>
                  </a:lnTo>
                  <a:lnTo>
                    <a:pt x="69366" y="23086"/>
                  </a:lnTo>
                  <a:lnTo>
                    <a:pt x="70558" y="23123"/>
                  </a:lnTo>
                  <a:lnTo>
                    <a:pt x="71777" y="23149"/>
                  </a:lnTo>
                  <a:lnTo>
                    <a:pt x="72969" y="23175"/>
                  </a:lnTo>
                  <a:lnTo>
                    <a:pt x="74188" y="23190"/>
                  </a:lnTo>
                  <a:lnTo>
                    <a:pt x="75379" y="23195"/>
                  </a:lnTo>
                  <a:lnTo>
                    <a:pt x="76571" y="23195"/>
                  </a:lnTo>
                  <a:lnTo>
                    <a:pt x="77763" y="23190"/>
                  </a:lnTo>
                  <a:lnTo>
                    <a:pt x="78955" y="23175"/>
                  </a:lnTo>
                  <a:lnTo>
                    <a:pt x="80146" y="23149"/>
                  </a:lnTo>
                  <a:lnTo>
                    <a:pt x="81311" y="23117"/>
                  </a:lnTo>
                  <a:lnTo>
                    <a:pt x="82476" y="23076"/>
                  </a:lnTo>
                  <a:lnTo>
                    <a:pt x="83640" y="23024"/>
                  </a:lnTo>
                  <a:lnTo>
                    <a:pt x="84778" y="22966"/>
                  </a:lnTo>
                  <a:lnTo>
                    <a:pt x="85916" y="22899"/>
                  </a:lnTo>
                  <a:lnTo>
                    <a:pt x="87026" y="22816"/>
                  </a:lnTo>
                  <a:lnTo>
                    <a:pt x="88137" y="22727"/>
                  </a:lnTo>
                  <a:lnTo>
                    <a:pt x="89247" y="22628"/>
                  </a:lnTo>
                  <a:lnTo>
                    <a:pt x="90303" y="22519"/>
                  </a:lnTo>
                  <a:lnTo>
                    <a:pt x="91360" y="22399"/>
                  </a:lnTo>
                  <a:lnTo>
                    <a:pt x="92362" y="22274"/>
                  </a:lnTo>
                  <a:lnTo>
                    <a:pt x="93337" y="22139"/>
                  </a:lnTo>
                  <a:lnTo>
                    <a:pt x="94258" y="21993"/>
                  </a:lnTo>
                  <a:lnTo>
                    <a:pt x="95179" y="21837"/>
                  </a:lnTo>
                  <a:lnTo>
                    <a:pt x="96045" y="21676"/>
                  </a:lnTo>
                  <a:lnTo>
                    <a:pt x="96885" y="21509"/>
                  </a:lnTo>
                  <a:lnTo>
                    <a:pt x="97671" y="21332"/>
                  </a:lnTo>
                  <a:lnTo>
                    <a:pt x="98429" y="21150"/>
                  </a:lnTo>
                  <a:lnTo>
                    <a:pt x="99160" y="20958"/>
                  </a:lnTo>
                  <a:lnTo>
                    <a:pt x="99864" y="20765"/>
                  </a:lnTo>
                  <a:lnTo>
                    <a:pt x="100514" y="20562"/>
                  </a:lnTo>
                  <a:lnTo>
                    <a:pt x="101137" y="20359"/>
                  </a:lnTo>
                  <a:lnTo>
                    <a:pt x="101733" y="20146"/>
                  </a:lnTo>
                  <a:lnTo>
                    <a:pt x="102275" y="19932"/>
                  </a:lnTo>
                  <a:lnTo>
                    <a:pt x="102790" y="19709"/>
                  </a:lnTo>
                  <a:lnTo>
                    <a:pt x="103250" y="19490"/>
                  </a:lnTo>
                  <a:lnTo>
                    <a:pt x="103683" y="19261"/>
                  </a:lnTo>
                  <a:lnTo>
                    <a:pt x="104090" y="19032"/>
                  </a:lnTo>
                  <a:lnTo>
                    <a:pt x="104442" y="18798"/>
                  </a:lnTo>
                  <a:lnTo>
                    <a:pt x="104767" y="18564"/>
                  </a:lnTo>
                  <a:lnTo>
                    <a:pt x="105065" y="18324"/>
                  </a:lnTo>
                  <a:lnTo>
                    <a:pt x="105309" y="18085"/>
                  </a:lnTo>
                  <a:lnTo>
                    <a:pt x="105498" y="17846"/>
                  </a:lnTo>
                  <a:lnTo>
                    <a:pt x="105688" y="17606"/>
                  </a:lnTo>
                  <a:lnTo>
                    <a:pt x="105796" y="17362"/>
                  </a:lnTo>
                  <a:lnTo>
                    <a:pt x="105904" y="17122"/>
                  </a:lnTo>
                  <a:lnTo>
                    <a:pt x="105959" y="16878"/>
                  </a:lnTo>
                  <a:lnTo>
                    <a:pt x="105959" y="16638"/>
                  </a:lnTo>
                  <a:lnTo>
                    <a:pt x="105932" y="16399"/>
                  </a:lnTo>
                  <a:lnTo>
                    <a:pt x="105850" y="16160"/>
                  </a:lnTo>
                  <a:lnTo>
                    <a:pt x="105742" y="15920"/>
                  </a:lnTo>
                  <a:lnTo>
                    <a:pt x="105607" y="15686"/>
                  </a:lnTo>
                  <a:lnTo>
                    <a:pt x="105444" y="15447"/>
                  </a:lnTo>
                  <a:lnTo>
                    <a:pt x="105254" y="15212"/>
                  </a:lnTo>
                  <a:lnTo>
                    <a:pt x="105038" y="14983"/>
                  </a:lnTo>
                  <a:lnTo>
                    <a:pt x="104767" y="14749"/>
                  </a:lnTo>
                  <a:lnTo>
                    <a:pt x="104496" y="14520"/>
                  </a:lnTo>
                  <a:lnTo>
                    <a:pt x="104198" y="14286"/>
                  </a:lnTo>
                  <a:lnTo>
                    <a:pt x="103873" y="14057"/>
                  </a:lnTo>
                  <a:lnTo>
                    <a:pt x="103521" y="13833"/>
                  </a:lnTo>
                  <a:lnTo>
                    <a:pt x="103142" y="13604"/>
                  </a:lnTo>
                  <a:lnTo>
                    <a:pt x="102763" y="13381"/>
                  </a:lnTo>
                  <a:lnTo>
                    <a:pt x="102329" y="13157"/>
                  </a:lnTo>
                  <a:lnTo>
                    <a:pt x="101896" y="12933"/>
                  </a:lnTo>
                  <a:lnTo>
                    <a:pt x="101435" y="12709"/>
                  </a:lnTo>
                  <a:lnTo>
                    <a:pt x="100975" y="12485"/>
                  </a:lnTo>
                  <a:lnTo>
                    <a:pt x="100460" y="12267"/>
                  </a:lnTo>
                  <a:lnTo>
                    <a:pt x="99946" y="12048"/>
                  </a:lnTo>
                  <a:lnTo>
                    <a:pt x="99431" y="11830"/>
                  </a:lnTo>
                  <a:lnTo>
                    <a:pt x="98889" y="11616"/>
                  </a:lnTo>
                  <a:lnTo>
                    <a:pt x="97752" y="11184"/>
                  </a:lnTo>
                  <a:lnTo>
                    <a:pt x="96587" y="10758"/>
                  </a:lnTo>
                  <a:lnTo>
                    <a:pt x="95368" y="10336"/>
                  </a:lnTo>
                  <a:lnTo>
                    <a:pt x="94122" y="9920"/>
                  </a:lnTo>
                  <a:lnTo>
                    <a:pt x="92822" y="9509"/>
                  </a:lnTo>
                  <a:lnTo>
                    <a:pt x="91522" y="9098"/>
                  </a:lnTo>
                  <a:lnTo>
                    <a:pt x="89653" y="8536"/>
                  </a:lnTo>
                  <a:lnTo>
                    <a:pt x="87730" y="7974"/>
                  </a:lnTo>
                  <a:lnTo>
                    <a:pt x="86728" y="7693"/>
                  </a:lnTo>
                  <a:lnTo>
                    <a:pt x="85726" y="7417"/>
                  </a:lnTo>
                  <a:lnTo>
                    <a:pt x="84724" y="7141"/>
                  </a:lnTo>
                  <a:lnTo>
                    <a:pt x="83695" y="6865"/>
                  </a:lnTo>
                  <a:lnTo>
                    <a:pt x="82638" y="6594"/>
                  </a:lnTo>
                  <a:lnTo>
                    <a:pt x="81555" y="6329"/>
                  </a:lnTo>
                  <a:lnTo>
                    <a:pt x="80471" y="6064"/>
                  </a:lnTo>
                  <a:lnTo>
                    <a:pt x="79388" y="5803"/>
                  </a:lnTo>
                  <a:lnTo>
                    <a:pt x="78250" y="5543"/>
                  </a:lnTo>
                  <a:lnTo>
                    <a:pt x="77113" y="5288"/>
                  </a:lnTo>
                  <a:lnTo>
                    <a:pt x="75948" y="5038"/>
                  </a:lnTo>
                  <a:lnTo>
                    <a:pt x="74783" y="4794"/>
                  </a:lnTo>
                  <a:lnTo>
                    <a:pt x="73565" y="4549"/>
                  </a:lnTo>
                  <a:lnTo>
                    <a:pt x="72346" y="4310"/>
                  </a:lnTo>
                  <a:lnTo>
                    <a:pt x="71100" y="4081"/>
                  </a:lnTo>
                  <a:lnTo>
                    <a:pt x="69827" y="3852"/>
                  </a:lnTo>
                  <a:lnTo>
                    <a:pt x="68554" y="3628"/>
                  </a:lnTo>
                  <a:lnTo>
                    <a:pt x="67227" y="3415"/>
                  </a:lnTo>
                  <a:lnTo>
                    <a:pt x="65899" y="3201"/>
                  </a:lnTo>
                  <a:lnTo>
                    <a:pt x="64545" y="2998"/>
                  </a:lnTo>
                  <a:lnTo>
                    <a:pt x="63164" y="2795"/>
                  </a:lnTo>
                  <a:lnTo>
                    <a:pt x="61755" y="2608"/>
                  </a:lnTo>
                  <a:lnTo>
                    <a:pt x="60320" y="2421"/>
                  </a:lnTo>
                  <a:lnTo>
                    <a:pt x="58857" y="2244"/>
                  </a:lnTo>
                  <a:lnTo>
                    <a:pt x="57395" y="2072"/>
                  </a:lnTo>
                  <a:lnTo>
                    <a:pt x="55878" y="1906"/>
                  </a:lnTo>
                  <a:lnTo>
                    <a:pt x="54334" y="1749"/>
                  </a:lnTo>
                  <a:lnTo>
                    <a:pt x="52763" y="1604"/>
                  </a:lnTo>
                  <a:lnTo>
                    <a:pt x="51192" y="1458"/>
                  </a:lnTo>
                  <a:lnTo>
                    <a:pt x="49567" y="1318"/>
                  </a:lnTo>
                  <a:lnTo>
                    <a:pt x="47915" y="1182"/>
                  </a:lnTo>
                  <a:lnTo>
                    <a:pt x="46236" y="1052"/>
                  </a:lnTo>
                  <a:lnTo>
                    <a:pt x="44529" y="922"/>
                  </a:lnTo>
                  <a:lnTo>
                    <a:pt x="42823" y="802"/>
                  </a:lnTo>
                  <a:lnTo>
                    <a:pt x="41089" y="688"/>
                  </a:lnTo>
                  <a:lnTo>
                    <a:pt x="39356" y="579"/>
                  </a:lnTo>
                  <a:lnTo>
                    <a:pt x="37595" y="474"/>
                  </a:lnTo>
                  <a:lnTo>
                    <a:pt x="35835" y="381"/>
                  </a:lnTo>
                  <a:lnTo>
                    <a:pt x="34074" y="298"/>
                  </a:lnTo>
                  <a:lnTo>
                    <a:pt x="32314" y="219"/>
                  </a:lnTo>
                  <a:lnTo>
                    <a:pt x="30580" y="157"/>
                  </a:lnTo>
                  <a:lnTo>
                    <a:pt x="28820" y="100"/>
                  </a:lnTo>
                  <a:lnTo>
                    <a:pt x="27059" y="58"/>
                  </a:lnTo>
                  <a:lnTo>
                    <a:pt x="25326" y="27"/>
                  </a:lnTo>
                  <a:lnTo>
                    <a:pt x="24486" y="17"/>
                  </a:lnTo>
                  <a:lnTo>
                    <a:pt x="23619" y="6"/>
                  </a:lnTo>
                  <a:lnTo>
                    <a:pt x="22780" y="1"/>
                  </a:lnTo>
                  <a:close/>
                </a:path>
              </a:pathLst>
            </a:cu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47"/>
            <p:cNvSpPr/>
            <p:nvPr/>
          </p:nvSpPr>
          <p:spPr>
            <a:xfrm rot="10800000">
              <a:off x="7459877" y="3905956"/>
              <a:ext cx="518626" cy="568686"/>
            </a:xfrm>
            <a:custGeom>
              <a:rect b="b" l="l" r="r" t="t"/>
              <a:pathLst>
                <a:path extrusionOk="0" h="28477" w="121316">
                  <a:moveTo>
                    <a:pt x="23212" y="0"/>
                  </a:moveTo>
                  <a:lnTo>
                    <a:pt x="22183" y="11"/>
                  </a:lnTo>
                  <a:lnTo>
                    <a:pt x="21154" y="26"/>
                  </a:lnTo>
                  <a:lnTo>
                    <a:pt x="20125" y="47"/>
                  </a:lnTo>
                  <a:lnTo>
                    <a:pt x="19122" y="68"/>
                  </a:lnTo>
                  <a:lnTo>
                    <a:pt x="18120" y="99"/>
                  </a:lnTo>
                  <a:lnTo>
                    <a:pt x="17145" y="136"/>
                  </a:lnTo>
                  <a:lnTo>
                    <a:pt x="16170" y="177"/>
                  </a:lnTo>
                  <a:lnTo>
                    <a:pt x="15195" y="224"/>
                  </a:lnTo>
                  <a:lnTo>
                    <a:pt x="14247" y="276"/>
                  </a:lnTo>
                  <a:lnTo>
                    <a:pt x="13326" y="339"/>
                  </a:lnTo>
                  <a:lnTo>
                    <a:pt x="12405" y="401"/>
                  </a:lnTo>
                  <a:lnTo>
                    <a:pt x="11512" y="474"/>
                  </a:lnTo>
                  <a:lnTo>
                    <a:pt x="10618" y="552"/>
                  </a:lnTo>
                  <a:lnTo>
                    <a:pt x="9751" y="640"/>
                  </a:lnTo>
                  <a:lnTo>
                    <a:pt x="8884" y="729"/>
                  </a:lnTo>
                  <a:lnTo>
                    <a:pt x="8072" y="828"/>
                  </a:lnTo>
                  <a:lnTo>
                    <a:pt x="7232" y="932"/>
                  </a:lnTo>
                  <a:lnTo>
                    <a:pt x="6447" y="1046"/>
                  </a:lnTo>
                  <a:lnTo>
                    <a:pt x="5661" y="1166"/>
                  </a:lnTo>
                  <a:lnTo>
                    <a:pt x="4903" y="1291"/>
                  </a:lnTo>
                  <a:lnTo>
                    <a:pt x="4171" y="1426"/>
                  </a:lnTo>
                  <a:lnTo>
                    <a:pt x="3521" y="1848"/>
                  </a:lnTo>
                  <a:lnTo>
                    <a:pt x="2925" y="2269"/>
                  </a:lnTo>
                  <a:lnTo>
                    <a:pt x="2411" y="2696"/>
                  </a:lnTo>
                  <a:lnTo>
                    <a:pt x="1923" y="3128"/>
                  </a:lnTo>
                  <a:lnTo>
                    <a:pt x="1490" y="3560"/>
                  </a:lnTo>
                  <a:lnTo>
                    <a:pt x="1111" y="3992"/>
                  </a:lnTo>
                  <a:lnTo>
                    <a:pt x="813" y="4424"/>
                  </a:lnTo>
                  <a:lnTo>
                    <a:pt x="542" y="4861"/>
                  </a:lnTo>
                  <a:lnTo>
                    <a:pt x="325" y="5298"/>
                  </a:lnTo>
                  <a:lnTo>
                    <a:pt x="163" y="5740"/>
                  </a:lnTo>
                  <a:lnTo>
                    <a:pt x="54" y="6178"/>
                  </a:lnTo>
                  <a:lnTo>
                    <a:pt x="0" y="6620"/>
                  </a:lnTo>
                  <a:lnTo>
                    <a:pt x="0" y="7062"/>
                  </a:lnTo>
                  <a:lnTo>
                    <a:pt x="54" y="7505"/>
                  </a:lnTo>
                  <a:lnTo>
                    <a:pt x="163" y="7947"/>
                  </a:lnTo>
                  <a:lnTo>
                    <a:pt x="298" y="8389"/>
                  </a:lnTo>
                  <a:lnTo>
                    <a:pt x="488" y="8832"/>
                  </a:lnTo>
                  <a:lnTo>
                    <a:pt x="732" y="9274"/>
                  </a:lnTo>
                  <a:lnTo>
                    <a:pt x="1029" y="9716"/>
                  </a:lnTo>
                  <a:lnTo>
                    <a:pt x="1355" y="10153"/>
                  </a:lnTo>
                  <a:lnTo>
                    <a:pt x="1734" y="10596"/>
                  </a:lnTo>
                  <a:lnTo>
                    <a:pt x="2167" y="11038"/>
                  </a:lnTo>
                  <a:lnTo>
                    <a:pt x="2655" y="11475"/>
                  </a:lnTo>
                  <a:lnTo>
                    <a:pt x="3169" y="11912"/>
                  </a:lnTo>
                  <a:lnTo>
                    <a:pt x="3738" y="12350"/>
                  </a:lnTo>
                  <a:lnTo>
                    <a:pt x="4334" y="12781"/>
                  </a:lnTo>
                  <a:lnTo>
                    <a:pt x="4984" y="13219"/>
                  </a:lnTo>
                  <a:lnTo>
                    <a:pt x="5688" y="13645"/>
                  </a:lnTo>
                  <a:lnTo>
                    <a:pt x="6419" y="14077"/>
                  </a:lnTo>
                  <a:lnTo>
                    <a:pt x="7205" y="14504"/>
                  </a:lnTo>
                  <a:lnTo>
                    <a:pt x="8045" y="14926"/>
                  </a:lnTo>
                  <a:lnTo>
                    <a:pt x="8911" y="15347"/>
                  </a:lnTo>
                  <a:lnTo>
                    <a:pt x="9805" y="15769"/>
                  </a:lnTo>
                  <a:lnTo>
                    <a:pt x="10753" y="16180"/>
                  </a:lnTo>
                  <a:lnTo>
                    <a:pt x="11728" y="16596"/>
                  </a:lnTo>
                  <a:lnTo>
                    <a:pt x="12757" y="17002"/>
                  </a:lnTo>
                  <a:lnTo>
                    <a:pt x="13814" y="17408"/>
                  </a:lnTo>
                  <a:lnTo>
                    <a:pt x="14924" y="17809"/>
                  </a:lnTo>
                  <a:lnTo>
                    <a:pt x="16062" y="18209"/>
                  </a:lnTo>
                  <a:lnTo>
                    <a:pt x="17227" y="18605"/>
                  </a:lnTo>
                  <a:lnTo>
                    <a:pt x="18418" y="18995"/>
                  </a:lnTo>
                  <a:lnTo>
                    <a:pt x="19664" y="19380"/>
                  </a:lnTo>
                  <a:lnTo>
                    <a:pt x="20964" y="19760"/>
                  </a:lnTo>
                  <a:lnTo>
                    <a:pt x="22264" y="20135"/>
                  </a:lnTo>
                  <a:lnTo>
                    <a:pt x="23619" y="20510"/>
                  </a:lnTo>
                  <a:lnTo>
                    <a:pt x="25000" y="20874"/>
                  </a:lnTo>
                  <a:lnTo>
                    <a:pt x="26408" y="21233"/>
                  </a:lnTo>
                  <a:lnTo>
                    <a:pt x="27871" y="21592"/>
                  </a:lnTo>
                  <a:lnTo>
                    <a:pt x="29361" y="21941"/>
                  </a:lnTo>
                  <a:lnTo>
                    <a:pt x="30878" y="22284"/>
                  </a:lnTo>
                  <a:lnTo>
                    <a:pt x="32421" y="22622"/>
                  </a:lnTo>
                  <a:lnTo>
                    <a:pt x="33992" y="22955"/>
                  </a:lnTo>
                  <a:lnTo>
                    <a:pt x="35590" y="23278"/>
                  </a:lnTo>
                  <a:lnTo>
                    <a:pt x="37215" y="23601"/>
                  </a:lnTo>
                  <a:lnTo>
                    <a:pt x="38895" y="23913"/>
                  </a:lnTo>
                  <a:lnTo>
                    <a:pt x="40574" y="24220"/>
                  </a:lnTo>
                  <a:lnTo>
                    <a:pt x="42308" y="24517"/>
                  </a:lnTo>
                  <a:lnTo>
                    <a:pt x="44041" y="24808"/>
                  </a:lnTo>
                  <a:lnTo>
                    <a:pt x="45829" y="25094"/>
                  </a:lnTo>
                  <a:lnTo>
                    <a:pt x="47616" y="25370"/>
                  </a:lnTo>
                  <a:lnTo>
                    <a:pt x="49458" y="25641"/>
                  </a:lnTo>
                  <a:lnTo>
                    <a:pt x="51300" y="25901"/>
                  </a:lnTo>
                  <a:lnTo>
                    <a:pt x="53196" y="26156"/>
                  </a:lnTo>
                  <a:lnTo>
                    <a:pt x="55092" y="26401"/>
                  </a:lnTo>
                  <a:lnTo>
                    <a:pt x="56284" y="26546"/>
                  </a:lnTo>
                  <a:lnTo>
                    <a:pt x="57502" y="26692"/>
                  </a:lnTo>
                  <a:lnTo>
                    <a:pt x="58748" y="26832"/>
                  </a:lnTo>
                  <a:lnTo>
                    <a:pt x="59994" y="26973"/>
                  </a:lnTo>
                  <a:lnTo>
                    <a:pt x="61267" y="27108"/>
                  </a:lnTo>
                  <a:lnTo>
                    <a:pt x="62540" y="27233"/>
                  </a:lnTo>
                  <a:lnTo>
                    <a:pt x="63840" y="27358"/>
                  </a:lnTo>
                  <a:lnTo>
                    <a:pt x="65140" y="27478"/>
                  </a:lnTo>
                  <a:lnTo>
                    <a:pt x="66468" y="27592"/>
                  </a:lnTo>
                  <a:lnTo>
                    <a:pt x="67795" y="27702"/>
                  </a:lnTo>
                  <a:lnTo>
                    <a:pt x="69149" y="27806"/>
                  </a:lnTo>
                  <a:lnTo>
                    <a:pt x="70503" y="27904"/>
                  </a:lnTo>
                  <a:lnTo>
                    <a:pt x="71858" y="27993"/>
                  </a:lnTo>
                  <a:lnTo>
                    <a:pt x="73239" y="28076"/>
                  </a:lnTo>
                  <a:lnTo>
                    <a:pt x="74620" y="28154"/>
                  </a:lnTo>
                  <a:lnTo>
                    <a:pt x="76002" y="28222"/>
                  </a:lnTo>
                  <a:lnTo>
                    <a:pt x="77383" y="28284"/>
                  </a:lnTo>
                  <a:lnTo>
                    <a:pt x="78764" y="28336"/>
                  </a:lnTo>
                  <a:lnTo>
                    <a:pt x="80146" y="28383"/>
                  </a:lnTo>
                  <a:lnTo>
                    <a:pt x="81554" y="28420"/>
                  </a:lnTo>
                  <a:lnTo>
                    <a:pt x="82935" y="28446"/>
                  </a:lnTo>
                  <a:lnTo>
                    <a:pt x="84317" y="28467"/>
                  </a:lnTo>
                  <a:lnTo>
                    <a:pt x="85725" y="28477"/>
                  </a:lnTo>
                  <a:lnTo>
                    <a:pt x="87107" y="28472"/>
                  </a:lnTo>
                  <a:lnTo>
                    <a:pt x="88488" y="28461"/>
                  </a:lnTo>
                  <a:lnTo>
                    <a:pt x="89869" y="28440"/>
                  </a:lnTo>
                  <a:lnTo>
                    <a:pt x="91251" y="28409"/>
                  </a:lnTo>
                  <a:lnTo>
                    <a:pt x="92605" y="28362"/>
                  </a:lnTo>
                  <a:lnTo>
                    <a:pt x="93959" y="28310"/>
                  </a:lnTo>
                  <a:lnTo>
                    <a:pt x="95313" y="28243"/>
                  </a:lnTo>
                  <a:lnTo>
                    <a:pt x="96668" y="28165"/>
                  </a:lnTo>
                  <a:lnTo>
                    <a:pt x="97995" y="28076"/>
                  </a:lnTo>
                  <a:lnTo>
                    <a:pt x="98672" y="28024"/>
                  </a:lnTo>
                  <a:lnTo>
                    <a:pt x="99322" y="27972"/>
                  </a:lnTo>
                  <a:lnTo>
                    <a:pt x="99945" y="27915"/>
                  </a:lnTo>
                  <a:lnTo>
                    <a:pt x="100595" y="27858"/>
                  </a:lnTo>
                  <a:lnTo>
                    <a:pt x="101218" y="27795"/>
                  </a:lnTo>
                  <a:lnTo>
                    <a:pt x="101841" y="27733"/>
                  </a:lnTo>
                  <a:lnTo>
                    <a:pt x="102437" y="27665"/>
                  </a:lnTo>
                  <a:lnTo>
                    <a:pt x="103060" y="27592"/>
                  </a:lnTo>
                  <a:lnTo>
                    <a:pt x="104225" y="27447"/>
                  </a:lnTo>
                  <a:lnTo>
                    <a:pt x="105362" y="27285"/>
                  </a:lnTo>
                  <a:lnTo>
                    <a:pt x="106473" y="27119"/>
                  </a:lnTo>
                  <a:lnTo>
                    <a:pt x="107556" y="26942"/>
                  </a:lnTo>
                  <a:lnTo>
                    <a:pt x="108585" y="26754"/>
                  </a:lnTo>
                  <a:lnTo>
                    <a:pt x="109587" y="26557"/>
                  </a:lnTo>
                  <a:lnTo>
                    <a:pt x="110562" y="26354"/>
                  </a:lnTo>
                  <a:lnTo>
                    <a:pt x="111483" y="26146"/>
                  </a:lnTo>
                  <a:lnTo>
                    <a:pt x="112377" y="25927"/>
                  </a:lnTo>
                  <a:lnTo>
                    <a:pt x="113217" y="25698"/>
                  </a:lnTo>
                  <a:lnTo>
                    <a:pt x="114029" y="25469"/>
                  </a:lnTo>
                  <a:lnTo>
                    <a:pt x="114788" y="25230"/>
                  </a:lnTo>
                  <a:lnTo>
                    <a:pt x="115519" y="24985"/>
                  </a:lnTo>
                  <a:lnTo>
                    <a:pt x="116223" y="24735"/>
                  </a:lnTo>
                  <a:lnTo>
                    <a:pt x="116873" y="24480"/>
                  </a:lnTo>
                  <a:lnTo>
                    <a:pt x="117469" y="24225"/>
                  </a:lnTo>
                  <a:lnTo>
                    <a:pt x="118038" y="23960"/>
                  </a:lnTo>
                  <a:lnTo>
                    <a:pt x="118553" y="23694"/>
                  </a:lnTo>
                  <a:lnTo>
                    <a:pt x="119040" y="23424"/>
                  </a:lnTo>
                  <a:lnTo>
                    <a:pt x="119474" y="23153"/>
                  </a:lnTo>
                  <a:lnTo>
                    <a:pt x="119853" y="22877"/>
                  </a:lnTo>
                  <a:lnTo>
                    <a:pt x="120205" y="22602"/>
                  </a:lnTo>
                  <a:lnTo>
                    <a:pt x="120503" y="22321"/>
                  </a:lnTo>
                  <a:lnTo>
                    <a:pt x="120747" y="22045"/>
                  </a:lnTo>
                  <a:lnTo>
                    <a:pt x="120963" y="21764"/>
                  </a:lnTo>
                  <a:lnTo>
                    <a:pt x="121126" y="21483"/>
                  </a:lnTo>
                  <a:lnTo>
                    <a:pt x="121234" y="21202"/>
                  </a:lnTo>
                  <a:lnTo>
                    <a:pt x="121288" y="20921"/>
                  </a:lnTo>
                  <a:lnTo>
                    <a:pt x="121315" y="20645"/>
                  </a:lnTo>
                  <a:lnTo>
                    <a:pt x="121315" y="20364"/>
                  </a:lnTo>
                  <a:lnTo>
                    <a:pt x="121261" y="20088"/>
                  </a:lnTo>
                  <a:lnTo>
                    <a:pt x="121180" y="19812"/>
                  </a:lnTo>
                  <a:lnTo>
                    <a:pt x="121072" y="19531"/>
                  </a:lnTo>
                  <a:lnTo>
                    <a:pt x="120909" y="19255"/>
                  </a:lnTo>
                  <a:lnTo>
                    <a:pt x="120747" y="18985"/>
                  </a:lnTo>
                  <a:lnTo>
                    <a:pt x="120530" y="18709"/>
                  </a:lnTo>
                  <a:lnTo>
                    <a:pt x="120286" y="18433"/>
                  </a:lnTo>
                  <a:lnTo>
                    <a:pt x="120015" y="18162"/>
                  </a:lnTo>
                  <a:lnTo>
                    <a:pt x="119717" y="17892"/>
                  </a:lnTo>
                  <a:lnTo>
                    <a:pt x="119392" y="17621"/>
                  </a:lnTo>
                  <a:lnTo>
                    <a:pt x="119040" y="17351"/>
                  </a:lnTo>
                  <a:lnTo>
                    <a:pt x="118661" y="17080"/>
                  </a:lnTo>
                  <a:lnTo>
                    <a:pt x="118282" y="16809"/>
                  </a:lnTo>
                  <a:lnTo>
                    <a:pt x="117848" y="16544"/>
                  </a:lnTo>
                  <a:lnTo>
                    <a:pt x="117415" y="16279"/>
                  </a:lnTo>
                  <a:lnTo>
                    <a:pt x="116955" y="16008"/>
                  </a:lnTo>
                  <a:lnTo>
                    <a:pt x="116467" y="15748"/>
                  </a:lnTo>
                  <a:lnTo>
                    <a:pt x="115980" y="15482"/>
                  </a:lnTo>
                  <a:lnTo>
                    <a:pt x="115465" y="15217"/>
                  </a:lnTo>
                  <a:lnTo>
                    <a:pt x="114923" y="14957"/>
                  </a:lnTo>
                  <a:lnTo>
                    <a:pt x="113813" y="14436"/>
                  </a:lnTo>
                  <a:lnTo>
                    <a:pt x="112648" y="13916"/>
                  </a:lnTo>
                  <a:lnTo>
                    <a:pt x="111456" y="13406"/>
                  </a:lnTo>
                  <a:lnTo>
                    <a:pt x="110210" y="12896"/>
                  </a:lnTo>
                  <a:lnTo>
                    <a:pt x="108937" y="12391"/>
                  </a:lnTo>
                  <a:lnTo>
                    <a:pt x="107096" y="11689"/>
                  </a:lnTo>
                  <a:lnTo>
                    <a:pt x="106148" y="11340"/>
                  </a:lnTo>
                  <a:lnTo>
                    <a:pt x="105200" y="10991"/>
                  </a:lnTo>
                  <a:lnTo>
                    <a:pt x="104225" y="10643"/>
                  </a:lnTo>
                  <a:lnTo>
                    <a:pt x="103222" y="10299"/>
                  </a:lnTo>
                  <a:lnTo>
                    <a:pt x="102193" y="9956"/>
                  </a:lnTo>
                  <a:lnTo>
                    <a:pt x="101164" y="9612"/>
                  </a:lnTo>
                  <a:lnTo>
                    <a:pt x="100108" y="9274"/>
                  </a:lnTo>
                  <a:lnTo>
                    <a:pt x="99024" y="8936"/>
                  </a:lnTo>
                  <a:lnTo>
                    <a:pt x="97941" y="8603"/>
                  </a:lnTo>
                  <a:lnTo>
                    <a:pt x="96803" y="8275"/>
                  </a:lnTo>
                  <a:lnTo>
                    <a:pt x="95666" y="7947"/>
                  </a:lnTo>
                  <a:lnTo>
                    <a:pt x="94474" y="7624"/>
                  </a:lnTo>
                  <a:lnTo>
                    <a:pt x="93282" y="7307"/>
                  </a:lnTo>
                  <a:lnTo>
                    <a:pt x="92063" y="6995"/>
                  </a:lnTo>
                  <a:lnTo>
                    <a:pt x="90817" y="6682"/>
                  </a:lnTo>
                  <a:lnTo>
                    <a:pt x="89544" y="6380"/>
                  </a:lnTo>
                  <a:lnTo>
                    <a:pt x="88244" y="6079"/>
                  </a:lnTo>
                  <a:lnTo>
                    <a:pt x="86890" y="5787"/>
                  </a:lnTo>
                  <a:lnTo>
                    <a:pt x="85536" y="5501"/>
                  </a:lnTo>
                  <a:lnTo>
                    <a:pt x="84154" y="5220"/>
                  </a:lnTo>
                  <a:lnTo>
                    <a:pt x="82719" y="4944"/>
                  </a:lnTo>
                  <a:lnTo>
                    <a:pt x="81256" y="4674"/>
                  </a:lnTo>
                  <a:lnTo>
                    <a:pt x="79794" y="4413"/>
                  </a:lnTo>
                  <a:lnTo>
                    <a:pt x="78277" y="4158"/>
                  </a:lnTo>
                  <a:lnTo>
                    <a:pt x="76706" y="3909"/>
                  </a:lnTo>
                  <a:lnTo>
                    <a:pt x="75135" y="3669"/>
                  </a:lnTo>
                  <a:lnTo>
                    <a:pt x="73510" y="3440"/>
                  </a:lnTo>
                  <a:lnTo>
                    <a:pt x="71858" y="3216"/>
                  </a:lnTo>
                  <a:lnTo>
                    <a:pt x="70151" y="3003"/>
                  </a:lnTo>
                  <a:lnTo>
                    <a:pt x="68418" y="2795"/>
                  </a:lnTo>
                  <a:lnTo>
                    <a:pt x="66657" y="2597"/>
                  </a:lnTo>
                  <a:lnTo>
                    <a:pt x="64815" y="2394"/>
                  </a:lnTo>
                  <a:lnTo>
                    <a:pt x="62892" y="2196"/>
                  </a:lnTo>
                  <a:lnTo>
                    <a:pt x="60942" y="1999"/>
                  </a:lnTo>
                  <a:lnTo>
                    <a:pt x="58938" y="1811"/>
                  </a:lnTo>
                  <a:lnTo>
                    <a:pt x="56906" y="1624"/>
                  </a:lnTo>
                  <a:lnTo>
                    <a:pt x="54821" y="1442"/>
                  </a:lnTo>
                  <a:lnTo>
                    <a:pt x="52708" y="1265"/>
                  </a:lnTo>
                  <a:lnTo>
                    <a:pt x="50541" y="1098"/>
                  </a:lnTo>
                  <a:lnTo>
                    <a:pt x="48375" y="937"/>
                  </a:lnTo>
                  <a:lnTo>
                    <a:pt x="46181" y="786"/>
                  </a:lnTo>
                  <a:lnTo>
                    <a:pt x="43987" y="646"/>
                  </a:lnTo>
                  <a:lnTo>
                    <a:pt x="41766" y="515"/>
                  </a:lnTo>
                  <a:lnTo>
                    <a:pt x="39545" y="401"/>
                  </a:lnTo>
                  <a:lnTo>
                    <a:pt x="38434" y="344"/>
                  </a:lnTo>
                  <a:lnTo>
                    <a:pt x="37324" y="297"/>
                  </a:lnTo>
                  <a:lnTo>
                    <a:pt x="36213" y="250"/>
                  </a:lnTo>
                  <a:lnTo>
                    <a:pt x="35103" y="208"/>
                  </a:lnTo>
                  <a:lnTo>
                    <a:pt x="34019" y="167"/>
                  </a:lnTo>
                  <a:lnTo>
                    <a:pt x="32909" y="130"/>
                  </a:lnTo>
                  <a:lnTo>
                    <a:pt x="31798" y="99"/>
                  </a:lnTo>
                  <a:lnTo>
                    <a:pt x="30715" y="73"/>
                  </a:lnTo>
                  <a:lnTo>
                    <a:pt x="29632" y="47"/>
                  </a:lnTo>
                  <a:lnTo>
                    <a:pt x="28548" y="26"/>
                  </a:lnTo>
                  <a:lnTo>
                    <a:pt x="27465" y="16"/>
                  </a:lnTo>
                  <a:lnTo>
                    <a:pt x="26381" y="6"/>
                  </a:lnTo>
                  <a:lnTo>
                    <a:pt x="25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47"/>
            <p:cNvSpPr/>
            <p:nvPr/>
          </p:nvSpPr>
          <p:spPr>
            <a:xfrm rot="10800000">
              <a:off x="7639483" y="4575634"/>
              <a:ext cx="445446" cy="745560"/>
            </a:xfrm>
            <a:custGeom>
              <a:rect b="b" l="l" r="r" t="t"/>
              <a:pathLst>
                <a:path extrusionOk="0" h="37334" w="104198">
                  <a:moveTo>
                    <a:pt x="55" y="0"/>
                  </a:moveTo>
                  <a:lnTo>
                    <a:pt x="1" y="120"/>
                  </a:lnTo>
                  <a:lnTo>
                    <a:pt x="1" y="234"/>
                  </a:lnTo>
                  <a:lnTo>
                    <a:pt x="55" y="349"/>
                  </a:lnTo>
                  <a:lnTo>
                    <a:pt x="109" y="463"/>
                  </a:lnTo>
                  <a:lnTo>
                    <a:pt x="380" y="1030"/>
                  </a:lnTo>
                  <a:lnTo>
                    <a:pt x="732" y="1728"/>
                  </a:lnTo>
                  <a:lnTo>
                    <a:pt x="922" y="2160"/>
                  </a:lnTo>
                  <a:lnTo>
                    <a:pt x="1057" y="2394"/>
                  </a:lnTo>
                  <a:lnTo>
                    <a:pt x="1220" y="2638"/>
                  </a:lnTo>
                  <a:lnTo>
                    <a:pt x="2114" y="3716"/>
                  </a:lnTo>
                  <a:lnTo>
                    <a:pt x="2628" y="4314"/>
                  </a:lnTo>
                  <a:lnTo>
                    <a:pt x="3197" y="4949"/>
                  </a:lnTo>
                  <a:lnTo>
                    <a:pt x="3522" y="5282"/>
                  </a:lnTo>
                  <a:lnTo>
                    <a:pt x="3874" y="5620"/>
                  </a:lnTo>
                  <a:lnTo>
                    <a:pt x="4253" y="5969"/>
                  </a:lnTo>
                  <a:lnTo>
                    <a:pt x="4687" y="6328"/>
                  </a:lnTo>
                  <a:lnTo>
                    <a:pt x="5093" y="6692"/>
                  </a:lnTo>
                  <a:lnTo>
                    <a:pt x="5499" y="7067"/>
                  </a:lnTo>
                  <a:lnTo>
                    <a:pt x="5933" y="7452"/>
                  </a:lnTo>
                  <a:lnTo>
                    <a:pt x="6176" y="7645"/>
                  </a:lnTo>
                  <a:lnTo>
                    <a:pt x="6447" y="7837"/>
                  </a:lnTo>
                  <a:lnTo>
                    <a:pt x="7612" y="8628"/>
                  </a:lnTo>
                  <a:lnTo>
                    <a:pt x="8804" y="9445"/>
                  </a:lnTo>
                  <a:lnTo>
                    <a:pt x="9399" y="9867"/>
                  </a:lnTo>
                  <a:lnTo>
                    <a:pt x="10050" y="10299"/>
                  </a:lnTo>
                  <a:lnTo>
                    <a:pt x="10781" y="10731"/>
                  </a:lnTo>
                  <a:lnTo>
                    <a:pt x="11512" y="11163"/>
                  </a:lnTo>
                  <a:lnTo>
                    <a:pt x="13083" y="12053"/>
                  </a:lnTo>
                  <a:lnTo>
                    <a:pt x="13869" y="12511"/>
                  </a:lnTo>
                  <a:lnTo>
                    <a:pt x="14654" y="12969"/>
                  </a:lnTo>
                  <a:lnTo>
                    <a:pt x="15629" y="13463"/>
                  </a:lnTo>
                  <a:lnTo>
                    <a:pt x="16631" y="13963"/>
                  </a:lnTo>
                  <a:lnTo>
                    <a:pt x="17633" y="14452"/>
                  </a:lnTo>
                  <a:lnTo>
                    <a:pt x="18663" y="14946"/>
                  </a:lnTo>
                  <a:lnTo>
                    <a:pt x="19719" y="15435"/>
                  </a:lnTo>
                  <a:lnTo>
                    <a:pt x="20775" y="15924"/>
                  </a:lnTo>
                  <a:lnTo>
                    <a:pt x="21886" y="16408"/>
                  </a:lnTo>
                  <a:lnTo>
                    <a:pt x="22996" y="16892"/>
                  </a:lnTo>
                  <a:lnTo>
                    <a:pt x="24134" y="17376"/>
                  </a:lnTo>
                  <a:lnTo>
                    <a:pt x="25299" y="17855"/>
                  </a:lnTo>
                  <a:lnTo>
                    <a:pt x="26463" y="18334"/>
                  </a:lnTo>
                  <a:lnTo>
                    <a:pt x="27655" y="18813"/>
                  </a:lnTo>
                  <a:lnTo>
                    <a:pt x="28874" y="19291"/>
                  </a:lnTo>
                  <a:lnTo>
                    <a:pt x="30120" y="19765"/>
                  </a:lnTo>
                  <a:lnTo>
                    <a:pt x="31366" y="20233"/>
                  </a:lnTo>
                  <a:lnTo>
                    <a:pt x="32666" y="20702"/>
                  </a:lnTo>
                  <a:lnTo>
                    <a:pt x="33993" y="21170"/>
                  </a:lnTo>
                  <a:lnTo>
                    <a:pt x="35347" y="21628"/>
                  </a:lnTo>
                  <a:lnTo>
                    <a:pt x="36701" y="22091"/>
                  </a:lnTo>
                  <a:lnTo>
                    <a:pt x="38083" y="22549"/>
                  </a:lnTo>
                  <a:lnTo>
                    <a:pt x="39491" y="23002"/>
                  </a:lnTo>
                  <a:lnTo>
                    <a:pt x="40927" y="23455"/>
                  </a:lnTo>
                  <a:lnTo>
                    <a:pt x="42389" y="23907"/>
                  </a:lnTo>
                  <a:lnTo>
                    <a:pt x="43852" y="24355"/>
                  </a:lnTo>
                  <a:lnTo>
                    <a:pt x="45342" y="24803"/>
                  </a:lnTo>
                  <a:lnTo>
                    <a:pt x="46831" y="25245"/>
                  </a:lnTo>
                  <a:lnTo>
                    <a:pt x="48375" y="25687"/>
                  </a:lnTo>
                  <a:lnTo>
                    <a:pt x="49892" y="26124"/>
                  </a:lnTo>
                  <a:lnTo>
                    <a:pt x="51463" y="26562"/>
                  </a:lnTo>
                  <a:lnTo>
                    <a:pt x="53061" y="26993"/>
                  </a:lnTo>
                  <a:lnTo>
                    <a:pt x="54659" y="27425"/>
                  </a:lnTo>
                  <a:lnTo>
                    <a:pt x="56257" y="27857"/>
                  </a:lnTo>
                  <a:lnTo>
                    <a:pt x="57801" y="28237"/>
                  </a:lnTo>
                  <a:lnTo>
                    <a:pt x="59345" y="28617"/>
                  </a:lnTo>
                  <a:lnTo>
                    <a:pt x="62324" y="29361"/>
                  </a:lnTo>
                  <a:lnTo>
                    <a:pt x="63814" y="29720"/>
                  </a:lnTo>
                  <a:lnTo>
                    <a:pt x="65276" y="30074"/>
                  </a:lnTo>
                  <a:lnTo>
                    <a:pt x="66793" y="30413"/>
                  </a:lnTo>
                  <a:lnTo>
                    <a:pt x="68283" y="30746"/>
                  </a:lnTo>
                  <a:lnTo>
                    <a:pt x="73890" y="31989"/>
                  </a:lnTo>
                  <a:lnTo>
                    <a:pt x="79469" y="33108"/>
                  </a:lnTo>
                  <a:lnTo>
                    <a:pt x="80769" y="33374"/>
                  </a:lnTo>
                  <a:lnTo>
                    <a:pt x="82042" y="33629"/>
                  </a:lnTo>
                  <a:lnTo>
                    <a:pt x="83342" y="33873"/>
                  </a:lnTo>
                  <a:lnTo>
                    <a:pt x="84588" y="34107"/>
                  </a:lnTo>
                  <a:lnTo>
                    <a:pt x="87026" y="34550"/>
                  </a:lnTo>
                  <a:lnTo>
                    <a:pt x="89355" y="34961"/>
                  </a:lnTo>
                  <a:lnTo>
                    <a:pt x="93526" y="35705"/>
                  </a:lnTo>
                  <a:lnTo>
                    <a:pt x="97210" y="36283"/>
                  </a:lnTo>
                  <a:lnTo>
                    <a:pt x="102356" y="37074"/>
                  </a:lnTo>
                  <a:lnTo>
                    <a:pt x="102790" y="37147"/>
                  </a:lnTo>
                  <a:lnTo>
                    <a:pt x="103250" y="37214"/>
                  </a:lnTo>
                  <a:lnTo>
                    <a:pt x="103711" y="37277"/>
                  </a:lnTo>
                  <a:lnTo>
                    <a:pt x="104198" y="37334"/>
                  </a:lnTo>
                  <a:lnTo>
                    <a:pt x="103846" y="37245"/>
                  </a:lnTo>
                  <a:lnTo>
                    <a:pt x="103440" y="37167"/>
                  </a:lnTo>
                  <a:lnTo>
                    <a:pt x="103033" y="37089"/>
                  </a:lnTo>
                  <a:lnTo>
                    <a:pt x="102600" y="37017"/>
                  </a:lnTo>
                  <a:lnTo>
                    <a:pt x="97698" y="36173"/>
                  </a:lnTo>
                  <a:lnTo>
                    <a:pt x="94258" y="35565"/>
                  </a:lnTo>
                  <a:lnTo>
                    <a:pt x="90222" y="34810"/>
                  </a:lnTo>
                  <a:lnTo>
                    <a:pt x="89139" y="34597"/>
                  </a:lnTo>
                  <a:lnTo>
                    <a:pt x="88028" y="34378"/>
                  </a:lnTo>
                  <a:lnTo>
                    <a:pt x="85645" y="33930"/>
                  </a:lnTo>
                  <a:lnTo>
                    <a:pt x="84399" y="33691"/>
                  </a:lnTo>
                  <a:lnTo>
                    <a:pt x="83153" y="33447"/>
                  </a:lnTo>
                  <a:lnTo>
                    <a:pt x="81853" y="33192"/>
                  </a:lnTo>
                  <a:lnTo>
                    <a:pt x="80553" y="32921"/>
                  </a:lnTo>
                  <a:lnTo>
                    <a:pt x="77898" y="32369"/>
                  </a:lnTo>
                  <a:lnTo>
                    <a:pt x="75108" y="31797"/>
                  </a:lnTo>
                  <a:lnTo>
                    <a:pt x="69529" y="30517"/>
                  </a:lnTo>
                  <a:lnTo>
                    <a:pt x="68066" y="30189"/>
                  </a:lnTo>
                  <a:lnTo>
                    <a:pt x="66604" y="29851"/>
                  </a:lnTo>
                  <a:lnTo>
                    <a:pt x="65141" y="29497"/>
                  </a:lnTo>
                  <a:lnTo>
                    <a:pt x="63678" y="29132"/>
                  </a:lnTo>
                  <a:lnTo>
                    <a:pt x="60753" y="28393"/>
                  </a:lnTo>
                  <a:lnTo>
                    <a:pt x="59236" y="28013"/>
                  </a:lnTo>
                  <a:lnTo>
                    <a:pt x="57720" y="27634"/>
                  </a:lnTo>
                  <a:lnTo>
                    <a:pt x="56122" y="27202"/>
                  </a:lnTo>
                  <a:lnTo>
                    <a:pt x="54551" y="26770"/>
                  </a:lnTo>
                  <a:lnTo>
                    <a:pt x="52980" y="26338"/>
                  </a:lnTo>
                  <a:lnTo>
                    <a:pt x="51463" y="25901"/>
                  </a:lnTo>
                  <a:lnTo>
                    <a:pt x="49946" y="25463"/>
                  </a:lnTo>
                  <a:lnTo>
                    <a:pt x="48429" y="25021"/>
                  </a:lnTo>
                  <a:lnTo>
                    <a:pt x="46940" y="24579"/>
                  </a:lnTo>
                  <a:lnTo>
                    <a:pt x="45477" y="24136"/>
                  </a:lnTo>
                  <a:lnTo>
                    <a:pt x="44042" y="23689"/>
                  </a:lnTo>
                  <a:lnTo>
                    <a:pt x="42606" y="23241"/>
                  </a:lnTo>
                  <a:lnTo>
                    <a:pt x="41198" y="22789"/>
                  </a:lnTo>
                  <a:lnTo>
                    <a:pt x="39789" y="22336"/>
                  </a:lnTo>
                  <a:lnTo>
                    <a:pt x="38435" y="21878"/>
                  </a:lnTo>
                  <a:lnTo>
                    <a:pt x="37081" y="21420"/>
                  </a:lnTo>
                  <a:lnTo>
                    <a:pt x="35726" y="20962"/>
                  </a:lnTo>
                  <a:lnTo>
                    <a:pt x="34399" y="20499"/>
                  </a:lnTo>
                  <a:lnTo>
                    <a:pt x="33126" y="20030"/>
                  </a:lnTo>
                  <a:lnTo>
                    <a:pt x="31880" y="19562"/>
                  </a:lnTo>
                  <a:lnTo>
                    <a:pt x="30661" y="19094"/>
                  </a:lnTo>
                  <a:lnTo>
                    <a:pt x="29443" y="18625"/>
                  </a:lnTo>
                  <a:lnTo>
                    <a:pt x="28251" y="18152"/>
                  </a:lnTo>
                  <a:lnTo>
                    <a:pt x="27059" y="17673"/>
                  </a:lnTo>
                  <a:lnTo>
                    <a:pt x="25921" y="17199"/>
                  </a:lnTo>
                  <a:lnTo>
                    <a:pt x="24784" y="16721"/>
                  </a:lnTo>
                  <a:lnTo>
                    <a:pt x="23646" y="16237"/>
                  </a:lnTo>
                  <a:lnTo>
                    <a:pt x="22563" y="15758"/>
                  </a:lnTo>
                  <a:lnTo>
                    <a:pt x="21480" y="15274"/>
                  </a:lnTo>
                  <a:lnTo>
                    <a:pt x="20423" y="14785"/>
                  </a:lnTo>
                  <a:lnTo>
                    <a:pt x="19394" y="14301"/>
                  </a:lnTo>
                  <a:lnTo>
                    <a:pt x="18365" y="13812"/>
                  </a:lnTo>
                  <a:lnTo>
                    <a:pt x="17363" y="13322"/>
                  </a:lnTo>
                  <a:lnTo>
                    <a:pt x="16387" y="12828"/>
                  </a:lnTo>
                  <a:lnTo>
                    <a:pt x="15575" y="12375"/>
                  </a:lnTo>
                  <a:lnTo>
                    <a:pt x="14762" y="11923"/>
                  </a:lnTo>
                  <a:lnTo>
                    <a:pt x="13164" y="11043"/>
                  </a:lnTo>
                  <a:lnTo>
                    <a:pt x="12406" y="10611"/>
                  </a:lnTo>
                  <a:lnTo>
                    <a:pt x="11675" y="10184"/>
                  </a:lnTo>
                  <a:lnTo>
                    <a:pt x="10997" y="9758"/>
                  </a:lnTo>
                  <a:lnTo>
                    <a:pt x="10375" y="9341"/>
                  </a:lnTo>
                  <a:lnTo>
                    <a:pt x="9074" y="8524"/>
                  </a:lnTo>
                  <a:lnTo>
                    <a:pt x="8479" y="8129"/>
                  </a:lnTo>
                  <a:lnTo>
                    <a:pt x="8208" y="7931"/>
                  </a:lnTo>
                  <a:lnTo>
                    <a:pt x="7937" y="7738"/>
                  </a:lnTo>
                  <a:lnTo>
                    <a:pt x="6989" y="6979"/>
                  </a:lnTo>
                  <a:lnTo>
                    <a:pt x="6041" y="6245"/>
                  </a:lnTo>
                  <a:lnTo>
                    <a:pt x="5580" y="5896"/>
                  </a:lnTo>
                  <a:lnTo>
                    <a:pt x="5174" y="5553"/>
                  </a:lnTo>
                  <a:lnTo>
                    <a:pt x="4795" y="5214"/>
                  </a:lnTo>
                  <a:lnTo>
                    <a:pt x="4443" y="4887"/>
                  </a:lnTo>
                  <a:lnTo>
                    <a:pt x="3793" y="4252"/>
                  </a:lnTo>
                  <a:lnTo>
                    <a:pt x="3224" y="3658"/>
                  </a:lnTo>
                  <a:lnTo>
                    <a:pt x="2141" y="2592"/>
                  </a:lnTo>
                  <a:lnTo>
                    <a:pt x="1491" y="1691"/>
                  </a:lnTo>
                  <a:lnTo>
                    <a:pt x="949" y="994"/>
                  </a:lnTo>
                  <a:lnTo>
                    <a:pt x="543" y="437"/>
                  </a:lnTo>
                  <a:lnTo>
                    <a:pt x="461" y="328"/>
                  </a:lnTo>
                  <a:lnTo>
                    <a:pt x="353" y="219"/>
                  </a:lnTo>
                  <a:lnTo>
                    <a:pt x="218" y="10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47"/>
            <p:cNvSpPr/>
            <p:nvPr/>
          </p:nvSpPr>
          <p:spPr>
            <a:xfrm rot="10800000">
              <a:off x="7659167" y="4076683"/>
              <a:ext cx="440351" cy="1276642"/>
            </a:xfrm>
            <a:custGeom>
              <a:rect b="b" l="l" r="r" t="t"/>
              <a:pathLst>
                <a:path extrusionOk="0" h="63928" w="103006">
                  <a:moveTo>
                    <a:pt x="4523" y="1"/>
                  </a:moveTo>
                  <a:lnTo>
                    <a:pt x="4334" y="84"/>
                  </a:lnTo>
                  <a:lnTo>
                    <a:pt x="4171" y="167"/>
                  </a:lnTo>
                  <a:lnTo>
                    <a:pt x="4090" y="277"/>
                  </a:lnTo>
                  <a:lnTo>
                    <a:pt x="3955" y="402"/>
                  </a:lnTo>
                  <a:lnTo>
                    <a:pt x="3846" y="537"/>
                  </a:lnTo>
                  <a:lnTo>
                    <a:pt x="3819" y="610"/>
                  </a:lnTo>
                  <a:lnTo>
                    <a:pt x="3792" y="683"/>
                  </a:lnTo>
                  <a:lnTo>
                    <a:pt x="3196" y="1547"/>
                  </a:lnTo>
                  <a:lnTo>
                    <a:pt x="2465" y="2671"/>
                  </a:lnTo>
                  <a:lnTo>
                    <a:pt x="2004" y="3352"/>
                  </a:lnTo>
                  <a:lnTo>
                    <a:pt x="1788" y="3722"/>
                  </a:lnTo>
                  <a:lnTo>
                    <a:pt x="1571" y="4107"/>
                  </a:lnTo>
                  <a:lnTo>
                    <a:pt x="1381" y="4513"/>
                  </a:lnTo>
                  <a:lnTo>
                    <a:pt x="1219" y="4934"/>
                  </a:lnTo>
                  <a:lnTo>
                    <a:pt x="948" y="5830"/>
                  </a:lnTo>
                  <a:lnTo>
                    <a:pt x="650" y="6787"/>
                  </a:lnTo>
                  <a:lnTo>
                    <a:pt x="352" y="7802"/>
                  </a:lnTo>
                  <a:lnTo>
                    <a:pt x="217" y="8338"/>
                  </a:lnTo>
                  <a:lnTo>
                    <a:pt x="108" y="8884"/>
                  </a:lnTo>
                  <a:lnTo>
                    <a:pt x="27" y="9446"/>
                  </a:lnTo>
                  <a:lnTo>
                    <a:pt x="0" y="10024"/>
                  </a:lnTo>
                  <a:lnTo>
                    <a:pt x="0" y="12465"/>
                  </a:lnTo>
                  <a:lnTo>
                    <a:pt x="27" y="12787"/>
                  </a:lnTo>
                  <a:lnTo>
                    <a:pt x="81" y="13110"/>
                  </a:lnTo>
                  <a:lnTo>
                    <a:pt x="136" y="13438"/>
                  </a:lnTo>
                  <a:lnTo>
                    <a:pt x="217" y="13766"/>
                  </a:lnTo>
                  <a:lnTo>
                    <a:pt x="406" y="14437"/>
                  </a:lnTo>
                  <a:lnTo>
                    <a:pt x="596" y="15114"/>
                  </a:lnTo>
                  <a:lnTo>
                    <a:pt x="650" y="15462"/>
                  </a:lnTo>
                  <a:lnTo>
                    <a:pt x="731" y="15811"/>
                  </a:lnTo>
                  <a:lnTo>
                    <a:pt x="840" y="16165"/>
                  </a:lnTo>
                  <a:lnTo>
                    <a:pt x="948" y="16513"/>
                  </a:lnTo>
                  <a:lnTo>
                    <a:pt x="1219" y="17226"/>
                  </a:lnTo>
                  <a:lnTo>
                    <a:pt x="1571" y="17950"/>
                  </a:lnTo>
                  <a:lnTo>
                    <a:pt x="1950" y="18684"/>
                  </a:lnTo>
                  <a:lnTo>
                    <a:pt x="2357" y="19423"/>
                  </a:lnTo>
                  <a:lnTo>
                    <a:pt x="3196" y="20937"/>
                  </a:lnTo>
                  <a:lnTo>
                    <a:pt x="3765" y="21764"/>
                  </a:lnTo>
                  <a:lnTo>
                    <a:pt x="4388" y="22592"/>
                  </a:lnTo>
                  <a:lnTo>
                    <a:pt x="5038" y="23419"/>
                  </a:lnTo>
                  <a:lnTo>
                    <a:pt x="5742" y="24247"/>
                  </a:lnTo>
                  <a:lnTo>
                    <a:pt x="6501" y="25074"/>
                  </a:lnTo>
                  <a:lnTo>
                    <a:pt x="7286" y="25896"/>
                  </a:lnTo>
                  <a:lnTo>
                    <a:pt x="8126" y="26719"/>
                  </a:lnTo>
                  <a:lnTo>
                    <a:pt x="8992" y="27536"/>
                  </a:lnTo>
                  <a:lnTo>
                    <a:pt x="9886" y="28358"/>
                  </a:lnTo>
                  <a:lnTo>
                    <a:pt x="10834" y="29175"/>
                  </a:lnTo>
                  <a:lnTo>
                    <a:pt x="11836" y="29987"/>
                  </a:lnTo>
                  <a:lnTo>
                    <a:pt x="12866" y="30804"/>
                  </a:lnTo>
                  <a:lnTo>
                    <a:pt x="13922" y="31610"/>
                  </a:lnTo>
                  <a:lnTo>
                    <a:pt x="15032" y="32422"/>
                  </a:lnTo>
                  <a:lnTo>
                    <a:pt x="16197" y="33229"/>
                  </a:lnTo>
                  <a:lnTo>
                    <a:pt x="17389" y="34036"/>
                  </a:lnTo>
                  <a:lnTo>
                    <a:pt x="18662" y="34837"/>
                  </a:lnTo>
                  <a:lnTo>
                    <a:pt x="19989" y="35633"/>
                  </a:lnTo>
                  <a:lnTo>
                    <a:pt x="21370" y="36429"/>
                  </a:lnTo>
                  <a:lnTo>
                    <a:pt x="22779" y="37220"/>
                  </a:lnTo>
                  <a:lnTo>
                    <a:pt x="24214" y="38011"/>
                  </a:lnTo>
                  <a:lnTo>
                    <a:pt x="25704" y="38797"/>
                  </a:lnTo>
                  <a:lnTo>
                    <a:pt x="27221" y="39583"/>
                  </a:lnTo>
                  <a:lnTo>
                    <a:pt x="28792" y="40364"/>
                  </a:lnTo>
                  <a:lnTo>
                    <a:pt x="30390" y="41144"/>
                  </a:lnTo>
                  <a:lnTo>
                    <a:pt x="32015" y="41920"/>
                  </a:lnTo>
                  <a:lnTo>
                    <a:pt x="33694" y="42695"/>
                  </a:lnTo>
                  <a:lnTo>
                    <a:pt x="35401" y="43465"/>
                  </a:lnTo>
                  <a:lnTo>
                    <a:pt x="37161" y="44230"/>
                  </a:lnTo>
                  <a:lnTo>
                    <a:pt x="38949" y="44995"/>
                  </a:lnTo>
                  <a:lnTo>
                    <a:pt x="40791" y="45755"/>
                  </a:lnTo>
                  <a:lnTo>
                    <a:pt x="42659" y="46515"/>
                  </a:lnTo>
                  <a:lnTo>
                    <a:pt x="46262" y="47873"/>
                  </a:lnTo>
                  <a:lnTo>
                    <a:pt x="48022" y="48539"/>
                  </a:lnTo>
                  <a:lnTo>
                    <a:pt x="49783" y="49195"/>
                  </a:lnTo>
                  <a:lnTo>
                    <a:pt x="51543" y="49835"/>
                  </a:lnTo>
                  <a:lnTo>
                    <a:pt x="53331" y="50460"/>
                  </a:lnTo>
                  <a:lnTo>
                    <a:pt x="54225" y="50767"/>
                  </a:lnTo>
                  <a:lnTo>
                    <a:pt x="55146" y="51068"/>
                  </a:lnTo>
                  <a:lnTo>
                    <a:pt x="56067" y="51370"/>
                  </a:lnTo>
                  <a:lnTo>
                    <a:pt x="56988" y="51667"/>
                  </a:lnTo>
                  <a:lnTo>
                    <a:pt x="58694" y="52255"/>
                  </a:lnTo>
                  <a:lnTo>
                    <a:pt x="60400" y="52833"/>
                  </a:lnTo>
                  <a:lnTo>
                    <a:pt x="61240" y="53114"/>
                  </a:lnTo>
                  <a:lnTo>
                    <a:pt x="62107" y="53395"/>
                  </a:lnTo>
                  <a:lnTo>
                    <a:pt x="63001" y="53670"/>
                  </a:lnTo>
                  <a:lnTo>
                    <a:pt x="63894" y="53941"/>
                  </a:lnTo>
                  <a:lnTo>
                    <a:pt x="70774" y="55981"/>
                  </a:lnTo>
                  <a:lnTo>
                    <a:pt x="71587" y="56226"/>
                  </a:lnTo>
                  <a:lnTo>
                    <a:pt x="72399" y="56465"/>
                  </a:lnTo>
                  <a:lnTo>
                    <a:pt x="74051" y="56933"/>
                  </a:lnTo>
                  <a:lnTo>
                    <a:pt x="75676" y="57381"/>
                  </a:lnTo>
                  <a:lnTo>
                    <a:pt x="77302" y="57813"/>
                  </a:lnTo>
                  <a:lnTo>
                    <a:pt x="78900" y="58229"/>
                  </a:lnTo>
                  <a:lnTo>
                    <a:pt x="80471" y="58630"/>
                  </a:lnTo>
                  <a:lnTo>
                    <a:pt x="81987" y="59020"/>
                  </a:lnTo>
                  <a:lnTo>
                    <a:pt x="83423" y="59400"/>
                  </a:lnTo>
                  <a:lnTo>
                    <a:pt x="84858" y="59770"/>
                  </a:lnTo>
                  <a:lnTo>
                    <a:pt x="86213" y="60123"/>
                  </a:lnTo>
                  <a:lnTo>
                    <a:pt x="87540" y="60457"/>
                  </a:lnTo>
                  <a:lnTo>
                    <a:pt x="88840" y="60779"/>
                  </a:lnTo>
                  <a:lnTo>
                    <a:pt x="93661" y="61888"/>
                  </a:lnTo>
                  <a:lnTo>
                    <a:pt x="100568" y="63412"/>
                  </a:lnTo>
                  <a:lnTo>
                    <a:pt x="102355" y="63803"/>
                  </a:lnTo>
                  <a:lnTo>
                    <a:pt x="102816" y="63902"/>
                  </a:lnTo>
                  <a:lnTo>
                    <a:pt x="102951" y="63928"/>
                  </a:lnTo>
                  <a:lnTo>
                    <a:pt x="103006" y="63928"/>
                  </a:lnTo>
                  <a:lnTo>
                    <a:pt x="103006" y="63917"/>
                  </a:lnTo>
                  <a:lnTo>
                    <a:pt x="102924" y="63891"/>
                  </a:lnTo>
                  <a:lnTo>
                    <a:pt x="102491" y="63777"/>
                  </a:lnTo>
                  <a:lnTo>
                    <a:pt x="101760" y="63595"/>
                  </a:lnTo>
                  <a:lnTo>
                    <a:pt x="100866" y="63366"/>
                  </a:lnTo>
                  <a:lnTo>
                    <a:pt x="94419" y="61799"/>
                  </a:lnTo>
                  <a:lnTo>
                    <a:pt x="89707" y="60665"/>
                  </a:lnTo>
                  <a:lnTo>
                    <a:pt x="89030" y="60509"/>
                  </a:lnTo>
                  <a:lnTo>
                    <a:pt x="88379" y="60342"/>
                  </a:lnTo>
                  <a:lnTo>
                    <a:pt x="87757" y="60176"/>
                  </a:lnTo>
                  <a:lnTo>
                    <a:pt x="87106" y="60004"/>
                  </a:lnTo>
                  <a:lnTo>
                    <a:pt x="85833" y="59645"/>
                  </a:lnTo>
                  <a:lnTo>
                    <a:pt x="84452" y="59275"/>
                  </a:lnTo>
                  <a:lnTo>
                    <a:pt x="83044" y="58890"/>
                  </a:lnTo>
                  <a:lnTo>
                    <a:pt x="81554" y="58500"/>
                  </a:lnTo>
                  <a:lnTo>
                    <a:pt x="78466" y="57672"/>
                  </a:lnTo>
                  <a:lnTo>
                    <a:pt x="76868" y="57240"/>
                  </a:lnTo>
                  <a:lnTo>
                    <a:pt x="75270" y="56793"/>
                  </a:lnTo>
                  <a:lnTo>
                    <a:pt x="73672" y="56325"/>
                  </a:lnTo>
                  <a:lnTo>
                    <a:pt x="72887" y="56085"/>
                  </a:lnTo>
                  <a:lnTo>
                    <a:pt x="72074" y="55835"/>
                  </a:lnTo>
                  <a:lnTo>
                    <a:pt x="65194" y="53785"/>
                  </a:lnTo>
                  <a:lnTo>
                    <a:pt x="64328" y="53514"/>
                  </a:lnTo>
                  <a:lnTo>
                    <a:pt x="63461" y="53239"/>
                  </a:lnTo>
                  <a:lnTo>
                    <a:pt x="61782" y="52676"/>
                  </a:lnTo>
                  <a:lnTo>
                    <a:pt x="60075" y="52094"/>
                  </a:lnTo>
                  <a:lnTo>
                    <a:pt x="58288" y="51506"/>
                  </a:lnTo>
                  <a:lnTo>
                    <a:pt x="57394" y="51209"/>
                  </a:lnTo>
                  <a:lnTo>
                    <a:pt x="56473" y="50912"/>
                  </a:lnTo>
                  <a:lnTo>
                    <a:pt x="55579" y="50605"/>
                  </a:lnTo>
                  <a:lnTo>
                    <a:pt x="54712" y="50298"/>
                  </a:lnTo>
                  <a:lnTo>
                    <a:pt x="52952" y="49674"/>
                  </a:lnTo>
                  <a:lnTo>
                    <a:pt x="51218" y="49034"/>
                  </a:lnTo>
                  <a:lnTo>
                    <a:pt x="49458" y="48378"/>
                  </a:lnTo>
                  <a:lnTo>
                    <a:pt x="47724" y="47717"/>
                  </a:lnTo>
                  <a:lnTo>
                    <a:pt x="44176" y="46359"/>
                  </a:lnTo>
                  <a:lnTo>
                    <a:pt x="42334" y="45604"/>
                  </a:lnTo>
                  <a:lnTo>
                    <a:pt x="40520" y="44844"/>
                  </a:lnTo>
                  <a:lnTo>
                    <a:pt x="38759" y="44085"/>
                  </a:lnTo>
                  <a:lnTo>
                    <a:pt x="37026" y="43320"/>
                  </a:lnTo>
                  <a:lnTo>
                    <a:pt x="35346" y="42555"/>
                  </a:lnTo>
                  <a:lnTo>
                    <a:pt x="33694" y="41779"/>
                  </a:lnTo>
                  <a:lnTo>
                    <a:pt x="32069" y="41009"/>
                  </a:lnTo>
                  <a:lnTo>
                    <a:pt x="30498" y="40234"/>
                  </a:lnTo>
                  <a:lnTo>
                    <a:pt x="28954" y="39453"/>
                  </a:lnTo>
                  <a:lnTo>
                    <a:pt x="27438" y="38672"/>
                  </a:lnTo>
                  <a:lnTo>
                    <a:pt x="25975" y="37887"/>
                  </a:lnTo>
                  <a:lnTo>
                    <a:pt x="24539" y="37101"/>
                  </a:lnTo>
                  <a:lnTo>
                    <a:pt x="23131" y="36310"/>
                  </a:lnTo>
                  <a:lnTo>
                    <a:pt x="21777" y="35519"/>
                  </a:lnTo>
                  <a:lnTo>
                    <a:pt x="20450" y="34728"/>
                  </a:lnTo>
                  <a:lnTo>
                    <a:pt x="19177" y="33931"/>
                  </a:lnTo>
                  <a:lnTo>
                    <a:pt x="18012" y="33130"/>
                  </a:lnTo>
                  <a:lnTo>
                    <a:pt x="16874" y="32323"/>
                  </a:lnTo>
                  <a:lnTo>
                    <a:pt x="15764" y="31522"/>
                  </a:lnTo>
                  <a:lnTo>
                    <a:pt x="14707" y="30715"/>
                  </a:lnTo>
                  <a:lnTo>
                    <a:pt x="13678" y="29903"/>
                  </a:lnTo>
                  <a:lnTo>
                    <a:pt x="12703" y="29097"/>
                  </a:lnTo>
                  <a:lnTo>
                    <a:pt x="11755" y="28285"/>
                  </a:lnTo>
                  <a:lnTo>
                    <a:pt x="10861" y="27468"/>
                  </a:lnTo>
                  <a:lnTo>
                    <a:pt x="9995" y="26656"/>
                  </a:lnTo>
                  <a:lnTo>
                    <a:pt x="9155" y="25839"/>
                  </a:lnTo>
                  <a:lnTo>
                    <a:pt x="8369" y="25017"/>
                  </a:lnTo>
                  <a:lnTo>
                    <a:pt x="7611" y="24200"/>
                  </a:lnTo>
                  <a:lnTo>
                    <a:pt x="6907" y="23378"/>
                  </a:lnTo>
                  <a:lnTo>
                    <a:pt x="6230" y="22555"/>
                  </a:lnTo>
                  <a:lnTo>
                    <a:pt x="5607" y="21733"/>
                  </a:lnTo>
                  <a:lnTo>
                    <a:pt x="5011" y="20911"/>
                  </a:lnTo>
                  <a:lnTo>
                    <a:pt x="4144" y="19402"/>
                  </a:lnTo>
                  <a:lnTo>
                    <a:pt x="3738" y="18658"/>
                  </a:lnTo>
                  <a:lnTo>
                    <a:pt x="3332" y="17929"/>
                  </a:lnTo>
                  <a:lnTo>
                    <a:pt x="2979" y="17211"/>
                  </a:lnTo>
                  <a:lnTo>
                    <a:pt x="2682" y="16503"/>
                  </a:lnTo>
                  <a:lnTo>
                    <a:pt x="2546" y="16149"/>
                  </a:lnTo>
                  <a:lnTo>
                    <a:pt x="2411" y="15800"/>
                  </a:lnTo>
                  <a:lnTo>
                    <a:pt x="2329" y="15457"/>
                  </a:lnTo>
                  <a:lnTo>
                    <a:pt x="2248" y="15114"/>
                  </a:lnTo>
                  <a:lnTo>
                    <a:pt x="2167" y="14770"/>
                  </a:lnTo>
                  <a:lnTo>
                    <a:pt x="2059" y="14427"/>
                  </a:lnTo>
                  <a:lnTo>
                    <a:pt x="1842" y="13760"/>
                  </a:lnTo>
                  <a:lnTo>
                    <a:pt x="1734" y="13433"/>
                  </a:lnTo>
                  <a:lnTo>
                    <a:pt x="1652" y="13105"/>
                  </a:lnTo>
                  <a:lnTo>
                    <a:pt x="1571" y="12782"/>
                  </a:lnTo>
                  <a:lnTo>
                    <a:pt x="1571" y="12465"/>
                  </a:lnTo>
                  <a:lnTo>
                    <a:pt x="1571" y="10029"/>
                  </a:lnTo>
                  <a:lnTo>
                    <a:pt x="1517" y="9743"/>
                  </a:lnTo>
                  <a:lnTo>
                    <a:pt x="1517" y="9462"/>
                  </a:lnTo>
                  <a:lnTo>
                    <a:pt x="1517" y="8905"/>
                  </a:lnTo>
                  <a:lnTo>
                    <a:pt x="1598" y="8359"/>
                  </a:lnTo>
                  <a:lnTo>
                    <a:pt x="1679" y="7828"/>
                  </a:lnTo>
                  <a:lnTo>
                    <a:pt x="1815" y="7307"/>
                  </a:lnTo>
                  <a:lnTo>
                    <a:pt x="1950" y="6808"/>
                  </a:lnTo>
                  <a:lnTo>
                    <a:pt x="2086" y="6319"/>
                  </a:lnTo>
                  <a:lnTo>
                    <a:pt x="2194" y="5850"/>
                  </a:lnTo>
                  <a:lnTo>
                    <a:pt x="2275" y="5392"/>
                  </a:lnTo>
                  <a:lnTo>
                    <a:pt x="2357" y="4950"/>
                  </a:lnTo>
                  <a:lnTo>
                    <a:pt x="2465" y="4528"/>
                  </a:lnTo>
                  <a:lnTo>
                    <a:pt x="2546" y="4326"/>
                  </a:lnTo>
                  <a:lnTo>
                    <a:pt x="2627" y="4128"/>
                  </a:lnTo>
                  <a:lnTo>
                    <a:pt x="3007" y="3378"/>
                  </a:lnTo>
                  <a:lnTo>
                    <a:pt x="3359" y="2691"/>
                  </a:lnTo>
                  <a:lnTo>
                    <a:pt x="4334" y="704"/>
                  </a:lnTo>
                  <a:lnTo>
                    <a:pt x="4442" y="553"/>
                  </a:lnTo>
                  <a:lnTo>
                    <a:pt x="4496" y="412"/>
                  </a:lnTo>
                  <a:lnTo>
                    <a:pt x="4523" y="292"/>
                  </a:lnTo>
                  <a:lnTo>
                    <a:pt x="4523" y="178"/>
                  </a:lnTo>
                  <a:lnTo>
                    <a:pt x="4550" y="136"/>
                  </a:lnTo>
                  <a:lnTo>
                    <a:pt x="4550" y="89"/>
                  </a:lnTo>
                  <a:lnTo>
                    <a:pt x="4550" y="48"/>
                  </a:lnTo>
                  <a:lnTo>
                    <a:pt x="452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47"/>
            <p:cNvSpPr/>
            <p:nvPr/>
          </p:nvSpPr>
          <p:spPr>
            <a:xfrm rot="10800000">
              <a:off x="8080684" y="3614844"/>
              <a:ext cx="335677" cy="1340766"/>
            </a:xfrm>
            <a:custGeom>
              <a:rect b="b" l="l" r="r" t="t"/>
              <a:pathLst>
                <a:path extrusionOk="0" h="67139" w="78521">
                  <a:moveTo>
                    <a:pt x="77627" y="1"/>
                  </a:moveTo>
                  <a:lnTo>
                    <a:pt x="77600" y="43"/>
                  </a:lnTo>
                  <a:lnTo>
                    <a:pt x="77600" y="89"/>
                  </a:lnTo>
                  <a:lnTo>
                    <a:pt x="77600" y="136"/>
                  </a:lnTo>
                  <a:lnTo>
                    <a:pt x="77627" y="178"/>
                  </a:lnTo>
                  <a:lnTo>
                    <a:pt x="77654" y="89"/>
                  </a:lnTo>
                  <a:lnTo>
                    <a:pt x="77627" y="1"/>
                  </a:lnTo>
                  <a:close/>
                  <a:moveTo>
                    <a:pt x="77627" y="703"/>
                  </a:moveTo>
                  <a:lnTo>
                    <a:pt x="77627" y="709"/>
                  </a:lnTo>
                  <a:lnTo>
                    <a:pt x="77627" y="2733"/>
                  </a:lnTo>
                  <a:lnTo>
                    <a:pt x="77627" y="5949"/>
                  </a:lnTo>
                  <a:lnTo>
                    <a:pt x="77600" y="6917"/>
                  </a:lnTo>
                  <a:lnTo>
                    <a:pt x="77573" y="7427"/>
                  </a:lnTo>
                  <a:lnTo>
                    <a:pt x="77519" y="7953"/>
                  </a:lnTo>
                  <a:lnTo>
                    <a:pt x="77465" y="8489"/>
                  </a:lnTo>
                  <a:lnTo>
                    <a:pt x="77383" y="9040"/>
                  </a:lnTo>
                  <a:lnTo>
                    <a:pt x="77248" y="9613"/>
                  </a:lnTo>
                  <a:lnTo>
                    <a:pt x="77113" y="10190"/>
                  </a:lnTo>
                  <a:lnTo>
                    <a:pt x="77031" y="10789"/>
                  </a:lnTo>
                  <a:lnTo>
                    <a:pt x="76896" y="11403"/>
                  </a:lnTo>
                  <a:lnTo>
                    <a:pt x="76788" y="12027"/>
                  </a:lnTo>
                  <a:lnTo>
                    <a:pt x="76625" y="12668"/>
                  </a:lnTo>
                  <a:lnTo>
                    <a:pt x="76435" y="13323"/>
                  </a:lnTo>
                  <a:lnTo>
                    <a:pt x="76246" y="13984"/>
                  </a:lnTo>
                  <a:lnTo>
                    <a:pt x="76029" y="14661"/>
                  </a:lnTo>
                  <a:lnTo>
                    <a:pt x="75758" y="15353"/>
                  </a:lnTo>
                  <a:lnTo>
                    <a:pt x="75487" y="16050"/>
                  </a:lnTo>
                  <a:lnTo>
                    <a:pt x="75190" y="16763"/>
                  </a:lnTo>
                  <a:lnTo>
                    <a:pt x="74864" y="17481"/>
                  </a:lnTo>
                  <a:lnTo>
                    <a:pt x="74512" y="18210"/>
                  </a:lnTo>
                  <a:lnTo>
                    <a:pt x="74133" y="18954"/>
                  </a:lnTo>
                  <a:lnTo>
                    <a:pt x="73727" y="19703"/>
                  </a:lnTo>
                  <a:lnTo>
                    <a:pt x="73294" y="20458"/>
                  </a:lnTo>
                  <a:lnTo>
                    <a:pt x="72833" y="21223"/>
                  </a:lnTo>
                  <a:lnTo>
                    <a:pt x="71858" y="22784"/>
                  </a:lnTo>
                  <a:lnTo>
                    <a:pt x="71316" y="23581"/>
                  </a:lnTo>
                  <a:lnTo>
                    <a:pt x="70775" y="24387"/>
                  </a:lnTo>
                  <a:lnTo>
                    <a:pt x="70206" y="25199"/>
                  </a:lnTo>
                  <a:lnTo>
                    <a:pt x="69610" y="26021"/>
                  </a:lnTo>
                  <a:lnTo>
                    <a:pt x="68960" y="26854"/>
                  </a:lnTo>
                  <a:lnTo>
                    <a:pt x="68310" y="27692"/>
                  </a:lnTo>
                  <a:lnTo>
                    <a:pt x="67633" y="28535"/>
                  </a:lnTo>
                  <a:lnTo>
                    <a:pt x="66901" y="29388"/>
                  </a:lnTo>
                  <a:lnTo>
                    <a:pt x="66170" y="30242"/>
                  </a:lnTo>
                  <a:lnTo>
                    <a:pt x="65385" y="31106"/>
                  </a:lnTo>
                  <a:lnTo>
                    <a:pt x="64545" y="31975"/>
                  </a:lnTo>
                  <a:lnTo>
                    <a:pt x="63678" y="32849"/>
                  </a:lnTo>
                  <a:lnTo>
                    <a:pt x="62784" y="33723"/>
                  </a:lnTo>
                  <a:lnTo>
                    <a:pt x="61836" y="34603"/>
                  </a:lnTo>
                  <a:lnTo>
                    <a:pt x="60861" y="35482"/>
                  </a:lnTo>
                  <a:lnTo>
                    <a:pt x="59886" y="36351"/>
                  </a:lnTo>
                  <a:lnTo>
                    <a:pt x="58857" y="37220"/>
                  </a:lnTo>
                  <a:lnTo>
                    <a:pt x="57828" y="38074"/>
                  </a:lnTo>
                  <a:lnTo>
                    <a:pt x="56772" y="38927"/>
                  </a:lnTo>
                  <a:lnTo>
                    <a:pt x="55715" y="39770"/>
                  </a:lnTo>
                  <a:lnTo>
                    <a:pt x="54632" y="40603"/>
                  </a:lnTo>
                  <a:lnTo>
                    <a:pt x="53521" y="41430"/>
                  </a:lnTo>
                  <a:lnTo>
                    <a:pt x="52411" y="42247"/>
                  </a:lnTo>
                  <a:lnTo>
                    <a:pt x="51273" y="43054"/>
                  </a:lnTo>
                  <a:lnTo>
                    <a:pt x="50136" y="43856"/>
                  </a:lnTo>
                  <a:lnTo>
                    <a:pt x="48971" y="44647"/>
                  </a:lnTo>
                  <a:lnTo>
                    <a:pt x="47806" y="45427"/>
                  </a:lnTo>
                  <a:lnTo>
                    <a:pt x="46642" y="46197"/>
                  </a:lnTo>
                  <a:lnTo>
                    <a:pt x="45450" y="46957"/>
                  </a:lnTo>
                  <a:lnTo>
                    <a:pt x="44258" y="47712"/>
                  </a:lnTo>
                  <a:lnTo>
                    <a:pt x="39193" y="50590"/>
                  </a:lnTo>
                  <a:lnTo>
                    <a:pt x="36783" y="51974"/>
                  </a:lnTo>
                  <a:lnTo>
                    <a:pt x="34128" y="53301"/>
                  </a:lnTo>
                  <a:lnTo>
                    <a:pt x="33532" y="53624"/>
                  </a:lnTo>
                  <a:lnTo>
                    <a:pt x="32936" y="53946"/>
                  </a:lnTo>
                  <a:lnTo>
                    <a:pt x="31691" y="54576"/>
                  </a:lnTo>
                  <a:lnTo>
                    <a:pt x="30418" y="55200"/>
                  </a:lnTo>
                  <a:lnTo>
                    <a:pt x="29144" y="55804"/>
                  </a:lnTo>
                  <a:lnTo>
                    <a:pt x="28494" y="56095"/>
                  </a:lnTo>
                  <a:lnTo>
                    <a:pt x="27844" y="56387"/>
                  </a:lnTo>
                  <a:lnTo>
                    <a:pt x="26544" y="56959"/>
                  </a:lnTo>
                  <a:lnTo>
                    <a:pt x="25271" y="57516"/>
                  </a:lnTo>
                  <a:lnTo>
                    <a:pt x="23998" y="58068"/>
                  </a:lnTo>
                  <a:lnTo>
                    <a:pt x="21615" y="59119"/>
                  </a:lnTo>
                  <a:lnTo>
                    <a:pt x="20450" y="59624"/>
                  </a:lnTo>
                  <a:lnTo>
                    <a:pt x="19285" y="60118"/>
                  </a:lnTo>
                  <a:lnTo>
                    <a:pt x="14627" y="61903"/>
                  </a:lnTo>
                  <a:lnTo>
                    <a:pt x="10591" y="63459"/>
                  </a:lnTo>
                  <a:lnTo>
                    <a:pt x="10104" y="63636"/>
                  </a:lnTo>
                  <a:lnTo>
                    <a:pt x="9616" y="63803"/>
                  </a:lnTo>
                  <a:lnTo>
                    <a:pt x="8668" y="64131"/>
                  </a:lnTo>
                  <a:lnTo>
                    <a:pt x="7747" y="64443"/>
                  </a:lnTo>
                  <a:lnTo>
                    <a:pt x="6880" y="64734"/>
                  </a:lnTo>
                  <a:lnTo>
                    <a:pt x="3955" y="65744"/>
                  </a:lnTo>
                  <a:lnTo>
                    <a:pt x="1707" y="66509"/>
                  </a:lnTo>
                  <a:lnTo>
                    <a:pt x="380" y="66977"/>
                  </a:lnTo>
                  <a:lnTo>
                    <a:pt x="163" y="67055"/>
                  </a:lnTo>
                  <a:lnTo>
                    <a:pt x="1" y="67139"/>
                  </a:lnTo>
                  <a:lnTo>
                    <a:pt x="28" y="67139"/>
                  </a:lnTo>
                  <a:lnTo>
                    <a:pt x="55" y="67133"/>
                  </a:lnTo>
                  <a:lnTo>
                    <a:pt x="136" y="67107"/>
                  </a:lnTo>
                  <a:lnTo>
                    <a:pt x="244" y="67066"/>
                  </a:lnTo>
                  <a:lnTo>
                    <a:pt x="326" y="67003"/>
                  </a:lnTo>
                  <a:lnTo>
                    <a:pt x="1815" y="66556"/>
                  </a:lnTo>
                  <a:lnTo>
                    <a:pt x="7287" y="64817"/>
                  </a:lnTo>
                  <a:lnTo>
                    <a:pt x="8208" y="64526"/>
                  </a:lnTo>
                  <a:lnTo>
                    <a:pt x="9183" y="64219"/>
                  </a:lnTo>
                  <a:lnTo>
                    <a:pt x="10185" y="63896"/>
                  </a:lnTo>
                  <a:lnTo>
                    <a:pt x="10699" y="63725"/>
                  </a:lnTo>
                  <a:lnTo>
                    <a:pt x="11187" y="63553"/>
                  </a:lnTo>
                  <a:lnTo>
                    <a:pt x="13191" y="62804"/>
                  </a:lnTo>
                  <a:lnTo>
                    <a:pt x="15385" y="62002"/>
                  </a:lnTo>
                  <a:lnTo>
                    <a:pt x="20179" y="60217"/>
                  </a:lnTo>
                  <a:lnTo>
                    <a:pt x="21290" y="59728"/>
                  </a:lnTo>
                  <a:lnTo>
                    <a:pt x="22509" y="59228"/>
                  </a:lnTo>
                  <a:lnTo>
                    <a:pt x="25082" y="58172"/>
                  </a:lnTo>
                  <a:lnTo>
                    <a:pt x="26382" y="57625"/>
                  </a:lnTo>
                  <a:lnTo>
                    <a:pt x="27709" y="57069"/>
                  </a:lnTo>
                  <a:lnTo>
                    <a:pt x="28982" y="56496"/>
                  </a:lnTo>
                  <a:lnTo>
                    <a:pt x="30282" y="55908"/>
                  </a:lnTo>
                  <a:lnTo>
                    <a:pt x="31528" y="55299"/>
                  </a:lnTo>
                  <a:lnTo>
                    <a:pt x="32828" y="54680"/>
                  </a:lnTo>
                  <a:lnTo>
                    <a:pt x="35401" y="53405"/>
                  </a:lnTo>
                  <a:lnTo>
                    <a:pt x="38137" y="52078"/>
                  </a:lnTo>
                  <a:lnTo>
                    <a:pt x="39356" y="51396"/>
                  </a:lnTo>
                  <a:lnTo>
                    <a:pt x="40602" y="50704"/>
                  </a:lnTo>
                  <a:lnTo>
                    <a:pt x="43148" y="49278"/>
                  </a:lnTo>
                  <a:lnTo>
                    <a:pt x="45748" y="47816"/>
                  </a:lnTo>
                  <a:lnTo>
                    <a:pt x="46967" y="47061"/>
                  </a:lnTo>
                  <a:lnTo>
                    <a:pt x="48185" y="46301"/>
                  </a:lnTo>
                  <a:lnTo>
                    <a:pt x="49377" y="45531"/>
                  </a:lnTo>
                  <a:lnTo>
                    <a:pt x="50569" y="44745"/>
                  </a:lnTo>
                  <a:lnTo>
                    <a:pt x="51761" y="43954"/>
                  </a:lnTo>
                  <a:lnTo>
                    <a:pt x="52925" y="43153"/>
                  </a:lnTo>
                  <a:lnTo>
                    <a:pt x="54090" y="42341"/>
                  </a:lnTo>
                  <a:lnTo>
                    <a:pt x="55228" y="41524"/>
                  </a:lnTo>
                  <a:lnTo>
                    <a:pt x="56338" y="40697"/>
                  </a:lnTo>
                  <a:lnTo>
                    <a:pt x="57449" y="39859"/>
                  </a:lnTo>
                  <a:lnTo>
                    <a:pt x="58532" y="39016"/>
                  </a:lnTo>
                  <a:lnTo>
                    <a:pt x="59588" y="38162"/>
                  </a:lnTo>
                  <a:lnTo>
                    <a:pt x="60618" y="37298"/>
                  </a:lnTo>
                  <a:lnTo>
                    <a:pt x="61620" y="36435"/>
                  </a:lnTo>
                  <a:lnTo>
                    <a:pt x="62595" y="35560"/>
                  </a:lnTo>
                  <a:lnTo>
                    <a:pt x="63543" y="34676"/>
                  </a:lnTo>
                  <a:lnTo>
                    <a:pt x="64464" y="33791"/>
                  </a:lnTo>
                  <a:lnTo>
                    <a:pt x="65330" y="32917"/>
                  </a:lnTo>
                  <a:lnTo>
                    <a:pt x="66197" y="32042"/>
                  </a:lnTo>
                  <a:lnTo>
                    <a:pt x="67037" y="31173"/>
                  </a:lnTo>
                  <a:lnTo>
                    <a:pt x="67849" y="30309"/>
                  </a:lnTo>
                  <a:lnTo>
                    <a:pt x="68608" y="29451"/>
                  </a:lnTo>
                  <a:lnTo>
                    <a:pt x="69339" y="28602"/>
                  </a:lnTo>
                  <a:lnTo>
                    <a:pt x="70043" y="27759"/>
                  </a:lnTo>
                  <a:lnTo>
                    <a:pt x="70720" y="26922"/>
                  </a:lnTo>
                  <a:lnTo>
                    <a:pt x="71370" y="26089"/>
                  </a:lnTo>
                  <a:lnTo>
                    <a:pt x="71966" y="25267"/>
                  </a:lnTo>
                  <a:lnTo>
                    <a:pt x="72535" y="24450"/>
                  </a:lnTo>
                  <a:lnTo>
                    <a:pt x="73077" y="23638"/>
                  </a:lnTo>
                  <a:lnTo>
                    <a:pt x="73564" y="22842"/>
                  </a:lnTo>
                  <a:lnTo>
                    <a:pt x="74025" y="22051"/>
                  </a:lnTo>
                  <a:lnTo>
                    <a:pt x="74431" y="21265"/>
                  </a:lnTo>
                  <a:lnTo>
                    <a:pt x="75190" y="19729"/>
                  </a:lnTo>
                  <a:lnTo>
                    <a:pt x="75867" y="18231"/>
                  </a:lnTo>
                  <a:lnTo>
                    <a:pt x="76490" y="16774"/>
                  </a:lnTo>
                  <a:lnTo>
                    <a:pt x="76788" y="16061"/>
                  </a:lnTo>
                  <a:lnTo>
                    <a:pt x="77031" y="15358"/>
                  </a:lnTo>
                  <a:lnTo>
                    <a:pt x="77275" y="14671"/>
                  </a:lnTo>
                  <a:lnTo>
                    <a:pt x="77492" y="13995"/>
                  </a:lnTo>
                  <a:lnTo>
                    <a:pt x="77681" y="13329"/>
                  </a:lnTo>
                  <a:lnTo>
                    <a:pt x="77871" y="12678"/>
                  </a:lnTo>
                  <a:lnTo>
                    <a:pt x="78006" y="12043"/>
                  </a:lnTo>
                  <a:lnTo>
                    <a:pt x="78142" y="11413"/>
                  </a:lnTo>
                  <a:lnTo>
                    <a:pt x="78223" y="10805"/>
                  </a:lnTo>
                  <a:lnTo>
                    <a:pt x="78277" y="10206"/>
                  </a:lnTo>
                  <a:lnTo>
                    <a:pt x="78359" y="9618"/>
                  </a:lnTo>
                  <a:lnTo>
                    <a:pt x="78440" y="9046"/>
                  </a:lnTo>
                  <a:lnTo>
                    <a:pt x="78494" y="7942"/>
                  </a:lnTo>
                  <a:lnTo>
                    <a:pt x="78521" y="6907"/>
                  </a:lnTo>
                  <a:lnTo>
                    <a:pt x="78521" y="5949"/>
                  </a:lnTo>
                  <a:lnTo>
                    <a:pt x="78494" y="5049"/>
                  </a:lnTo>
                  <a:lnTo>
                    <a:pt x="78413" y="4206"/>
                  </a:lnTo>
                  <a:lnTo>
                    <a:pt x="78304" y="3425"/>
                  </a:lnTo>
                  <a:lnTo>
                    <a:pt x="78142" y="2733"/>
                  </a:lnTo>
                  <a:lnTo>
                    <a:pt x="77979" y="2124"/>
                  </a:lnTo>
                  <a:lnTo>
                    <a:pt x="77817" y="1583"/>
                  </a:lnTo>
                  <a:lnTo>
                    <a:pt x="77681" y="1109"/>
                  </a:lnTo>
                  <a:lnTo>
                    <a:pt x="77654" y="896"/>
                  </a:lnTo>
                  <a:lnTo>
                    <a:pt x="77627" y="703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47"/>
            <p:cNvSpPr/>
            <p:nvPr/>
          </p:nvSpPr>
          <p:spPr>
            <a:xfrm rot="10800000">
              <a:off x="8166246" y="4702204"/>
              <a:ext cx="206106" cy="595725"/>
            </a:xfrm>
            <a:custGeom>
              <a:rect b="b" l="l" r="r" t="t"/>
              <a:pathLst>
                <a:path extrusionOk="0" h="29831" w="48212">
                  <a:moveTo>
                    <a:pt x="47941" y="1"/>
                  </a:moveTo>
                  <a:lnTo>
                    <a:pt x="47697" y="313"/>
                  </a:lnTo>
                  <a:lnTo>
                    <a:pt x="47562" y="625"/>
                  </a:lnTo>
                  <a:lnTo>
                    <a:pt x="47454" y="932"/>
                  </a:lnTo>
                  <a:lnTo>
                    <a:pt x="47426" y="1250"/>
                  </a:lnTo>
                  <a:lnTo>
                    <a:pt x="47345" y="1562"/>
                  </a:lnTo>
                  <a:lnTo>
                    <a:pt x="47237" y="1911"/>
                  </a:lnTo>
                  <a:lnTo>
                    <a:pt x="46939" y="2702"/>
                  </a:lnTo>
                  <a:lnTo>
                    <a:pt x="46560" y="3607"/>
                  </a:lnTo>
                  <a:lnTo>
                    <a:pt x="46072" y="4627"/>
                  </a:lnTo>
                  <a:lnTo>
                    <a:pt x="45774" y="5168"/>
                  </a:lnTo>
                  <a:lnTo>
                    <a:pt x="45449" y="5741"/>
                  </a:lnTo>
                  <a:lnTo>
                    <a:pt x="45070" y="6329"/>
                  </a:lnTo>
                  <a:lnTo>
                    <a:pt x="44637" y="6943"/>
                  </a:lnTo>
                  <a:lnTo>
                    <a:pt x="44149" y="7578"/>
                  </a:lnTo>
                  <a:lnTo>
                    <a:pt x="43580" y="8228"/>
                  </a:lnTo>
                  <a:lnTo>
                    <a:pt x="42957" y="8900"/>
                  </a:lnTo>
                  <a:lnTo>
                    <a:pt x="42280" y="9587"/>
                  </a:lnTo>
                  <a:lnTo>
                    <a:pt x="41549" y="10289"/>
                  </a:lnTo>
                  <a:lnTo>
                    <a:pt x="40736" y="11007"/>
                  </a:lnTo>
                  <a:lnTo>
                    <a:pt x="39897" y="11736"/>
                  </a:lnTo>
                  <a:lnTo>
                    <a:pt x="38976" y="12480"/>
                  </a:lnTo>
                  <a:lnTo>
                    <a:pt x="37974" y="13229"/>
                  </a:lnTo>
                  <a:lnTo>
                    <a:pt x="37459" y="13615"/>
                  </a:lnTo>
                  <a:lnTo>
                    <a:pt x="36917" y="13994"/>
                  </a:lnTo>
                  <a:lnTo>
                    <a:pt x="36349" y="14380"/>
                  </a:lnTo>
                  <a:lnTo>
                    <a:pt x="35780" y="14765"/>
                  </a:lnTo>
                  <a:lnTo>
                    <a:pt x="35157" y="15155"/>
                  </a:lnTo>
                  <a:lnTo>
                    <a:pt x="34534" y="15545"/>
                  </a:lnTo>
                  <a:lnTo>
                    <a:pt x="33315" y="16279"/>
                  </a:lnTo>
                  <a:lnTo>
                    <a:pt x="32042" y="17002"/>
                  </a:lnTo>
                  <a:lnTo>
                    <a:pt x="30715" y="17731"/>
                  </a:lnTo>
                  <a:lnTo>
                    <a:pt x="29361" y="18449"/>
                  </a:lnTo>
                  <a:lnTo>
                    <a:pt x="27952" y="19167"/>
                  </a:lnTo>
                  <a:lnTo>
                    <a:pt x="26490" y="19880"/>
                  </a:lnTo>
                  <a:lnTo>
                    <a:pt x="24973" y="20593"/>
                  </a:lnTo>
                  <a:lnTo>
                    <a:pt x="23429" y="21301"/>
                  </a:lnTo>
                  <a:lnTo>
                    <a:pt x="21939" y="21941"/>
                  </a:lnTo>
                  <a:lnTo>
                    <a:pt x="20477" y="22560"/>
                  </a:lnTo>
                  <a:lnTo>
                    <a:pt x="19014" y="23154"/>
                  </a:lnTo>
                  <a:lnTo>
                    <a:pt x="17551" y="23731"/>
                  </a:lnTo>
                  <a:lnTo>
                    <a:pt x="16116" y="24288"/>
                  </a:lnTo>
                  <a:lnTo>
                    <a:pt x="14707" y="24819"/>
                  </a:lnTo>
                  <a:lnTo>
                    <a:pt x="13326" y="25329"/>
                  </a:lnTo>
                  <a:lnTo>
                    <a:pt x="11972" y="25813"/>
                  </a:lnTo>
                  <a:lnTo>
                    <a:pt x="9426" y="26708"/>
                  </a:lnTo>
                  <a:lnTo>
                    <a:pt x="8234" y="27119"/>
                  </a:lnTo>
                  <a:lnTo>
                    <a:pt x="7096" y="27499"/>
                  </a:lnTo>
                  <a:lnTo>
                    <a:pt x="6013" y="27858"/>
                  </a:lnTo>
                  <a:lnTo>
                    <a:pt x="5011" y="28186"/>
                  </a:lnTo>
                  <a:lnTo>
                    <a:pt x="4063" y="28483"/>
                  </a:lnTo>
                  <a:lnTo>
                    <a:pt x="3196" y="28743"/>
                  </a:lnTo>
                  <a:lnTo>
                    <a:pt x="2302" y="29008"/>
                  </a:lnTo>
                  <a:lnTo>
                    <a:pt x="1490" y="29279"/>
                  </a:lnTo>
                  <a:lnTo>
                    <a:pt x="704" y="29549"/>
                  </a:lnTo>
                  <a:lnTo>
                    <a:pt x="0" y="29830"/>
                  </a:lnTo>
                  <a:lnTo>
                    <a:pt x="1029" y="29596"/>
                  </a:lnTo>
                  <a:lnTo>
                    <a:pt x="2004" y="29352"/>
                  </a:lnTo>
                  <a:lnTo>
                    <a:pt x="2952" y="29102"/>
                  </a:lnTo>
                  <a:lnTo>
                    <a:pt x="3846" y="28842"/>
                  </a:lnTo>
                  <a:lnTo>
                    <a:pt x="4821" y="28581"/>
                  </a:lnTo>
                  <a:lnTo>
                    <a:pt x="5823" y="28290"/>
                  </a:lnTo>
                  <a:lnTo>
                    <a:pt x="6907" y="27973"/>
                  </a:lnTo>
                  <a:lnTo>
                    <a:pt x="8072" y="27624"/>
                  </a:lnTo>
                  <a:lnTo>
                    <a:pt x="9263" y="27244"/>
                  </a:lnTo>
                  <a:lnTo>
                    <a:pt x="10536" y="26843"/>
                  </a:lnTo>
                  <a:lnTo>
                    <a:pt x="13218" y="25959"/>
                  </a:lnTo>
                  <a:lnTo>
                    <a:pt x="14653" y="25475"/>
                  </a:lnTo>
                  <a:lnTo>
                    <a:pt x="16089" y="24970"/>
                  </a:lnTo>
                  <a:lnTo>
                    <a:pt x="17551" y="24444"/>
                  </a:lnTo>
                  <a:lnTo>
                    <a:pt x="19041" y="23887"/>
                  </a:lnTo>
                  <a:lnTo>
                    <a:pt x="20531" y="23315"/>
                  </a:lnTo>
                  <a:lnTo>
                    <a:pt x="22048" y="22716"/>
                  </a:lnTo>
                  <a:lnTo>
                    <a:pt x="23564" y="22097"/>
                  </a:lnTo>
                  <a:lnTo>
                    <a:pt x="25081" y="21462"/>
                  </a:lnTo>
                  <a:lnTo>
                    <a:pt x="26679" y="20749"/>
                  </a:lnTo>
                  <a:lnTo>
                    <a:pt x="28223" y="20036"/>
                  </a:lnTo>
                  <a:lnTo>
                    <a:pt x="29740" y="19318"/>
                  </a:lnTo>
                  <a:lnTo>
                    <a:pt x="31175" y="18595"/>
                  </a:lnTo>
                  <a:lnTo>
                    <a:pt x="32557" y="17871"/>
                  </a:lnTo>
                  <a:lnTo>
                    <a:pt x="33911" y="17143"/>
                  </a:lnTo>
                  <a:lnTo>
                    <a:pt x="35184" y="16409"/>
                  </a:lnTo>
                  <a:lnTo>
                    <a:pt x="36430" y="15670"/>
                  </a:lnTo>
                  <a:lnTo>
                    <a:pt x="37567" y="14926"/>
                  </a:lnTo>
                  <a:lnTo>
                    <a:pt x="38651" y="14182"/>
                  </a:lnTo>
                  <a:lnTo>
                    <a:pt x="39680" y="13432"/>
                  </a:lnTo>
                  <a:lnTo>
                    <a:pt x="40655" y="12683"/>
                  </a:lnTo>
                  <a:lnTo>
                    <a:pt x="41576" y="11928"/>
                  </a:lnTo>
                  <a:lnTo>
                    <a:pt x="42443" y="11174"/>
                  </a:lnTo>
                  <a:lnTo>
                    <a:pt x="43255" y="10414"/>
                  </a:lnTo>
                  <a:lnTo>
                    <a:pt x="44014" y="9649"/>
                  </a:lnTo>
                  <a:lnTo>
                    <a:pt x="44637" y="8957"/>
                  </a:lnTo>
                  <a:lnTo>
                    <a:pt x="45178" y="8275"/>
                  </a:lnTo>
                  <a:lnTo>
                    <a:pt x="45666" y="7614"/>
                  </a:lnTo>
                  <a:lnTo>
                    <a:pt x="46126" y="6974"/>
                  </a:lnTo>
                  <a:lnTo>
                    <a:pt x="46506" y="6350"/>
                  </a:lnTo>
                  <a:lnTo>
                    <a:pt x="46858" y="5756"/>
                  </a:lnTo>
                  <a:lnTo>
                    <a:pt x="47156" y="5184"/>
                  </a:lnTo>
                  <a:lnTo>
                    <a:pt x="47454" y="4643"/>
                  </a:lnTo>
                  <a:lnTo>
                    <a:pt x="47697" y="4128"/>
                  </a:lnTo>
                  <a:lnTo>
                    <a:pt x="47860" y="3633"/>
                  </a:lnTo>
                  <a:lnTo>
                    <a:pt x="47995" y="3165"/>
                  </a:lnTo>
                  <a:lnTo>
                    <a:pt x="48077" y="2722"/>
                  </a:lnTo>
                  <a:lnTo>
                    <a:pt x="48131" y="2311"/>
                  </a:lnTo>
                  <a:lnTo>
                    <a:pt x="48158" y="1926"/>
                  </a:lnTo>
                  <a:lnTo>
                    <a:pt x="48185" y="1255"/>
                  </a:lnTo>
                  <a:lnTo>
                    <a:pt x="48212" y="1099"/>
                  </a:lnTo>
                  <a:lnTo>
                    <a:pt x="48212" y="943"/>
                  </a:lnTo>
                  <a:lnTo>
                    <a:pt x="48212" y="781"/>
                  </a:lnTo>
                  <a:lnTo>
                    <a:pt x="48212" y="625"/>
                  </a:lnTo>
                  <a:lnTo>
                    <a:pt x="48158" y="469"/>
                  </a:lnTo>
                  <a:lnTo>
                    <a:pt x="48104" y="313"/>
                  </a:lnTo>
                  <a:lnTo>
                    <a:pt x="48022" y="157"/>
                  </a:lnTo>
                  <a:lnTo>
                    <a:pt x="4794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47"/>
            <p:cNvSpPr/>
            <p:nvPr/>
          </p:nvSpPr>
          <p:spPr>
            <a:xfrm rot="10800000">
              <a:off x="7623016" y="4121075"/>
              <a:ext cx="294689" cy="253080"/>
            </a:xfrm>
            <a:custGeom>
              <a:rect b="b" l="l" r="r" t="t"/>
              <a:pathLst>
                <a:path extrusionOk="0" h="12673" w="68933">
                  <a:moveTo>
                    <a:pt x="51137" y="1"/>
                  </a:moveTo>
                  <a:lnTo>
                    <a:pt x="42091" y="11"/>
                  </a:lnTo>
                  <a:lnTo>
                    <a:pt x="31717" y="32"/>
                  </a:lnTo>
                  <a:lnTo>
                    <a:pt x="20179" y="58"/>
                  </a:lnTo>
                  <a:lnTo>
                    <a:pt x="7665" y="94"/>
                  </a:lnTo>
                  <a:lnTo>
                    <a:pt x="6880" y="94"/>
                  </a:lnTo>
                  <a:lnTo>
                    <a:pt x="6880" y="209"/>
                  </a:lnTo>
                  <a:lnTo>
                    <a:pt x="6663" y="578"/>
                  </a:lnTo>
                  <a:lnTo>
                    <a:pt x="5200" y="3014"/>
                  </a:lnTo>
                  <a:lnTo>
                    <a:pt x="3846" y="5283"/>
                  </a:lnTo>
                  <a:lnTo>
                    <a:pt x="2654" y="7338"/>
                  </a:lnTo>
                  <a:lnTo>
                    <a:pt x="1652" y="9129"/>
                  </a:lnTo>
                  <a:lnTo>
                    <a:pt x="298" y="11720"/>
                  </a:lnTo>
                  <a:lnTo>
                    <a:pt x="190" y="11824"/>
                  </a:lnTo>
                  <a:lnTo>
                    <a:pt x="108" y="11928"/>
                  </a:lnTo>
                  <a:lnTo>
                    <a:pt x="54" y="12027"/>
                  </a:lnTo>
                  <a:lnTo>
                    <a:pt x="27" y="12121"/>
                  </a:lnTo>
                  <a:lnTo>
                    <a:pt x="0" y="12287"/>
                  </a:lnTo>
                  <a:lnTo>
                    <a:pt x="0" y="12428"/>
                  </a:lnTo>
                  <a:lnTo>
                    <a:pt x="0" y="12673"/>
                  </a:lnTo>
                  <a:lnTo>
                    <a:pt x="135" y="12600"/>
                  </a:lnTo>
                  <a:lnTo>
                    <a:pt x="271" y="12522"/>
                  </a:lnTo>
                  <a:lnTo>
                    <a:pt x="352" y="12444"/>
                  </a:lnTo>
                  <a:lnTo>
                    <a:pt x="406" y="12365"/>
                  </a:lnTo>
                  <a:lnTo>
                    <a:pt x="650" y="12048"/>
                  </a:lnTo>
                  <a:lnTo>
                    <a:pt x="948" y="11663"/>
                  </a:lnTo>
                  <a:lnTo>
                    <a:pt x="1734" y="10528"/>
                  </a:lnTo>
                  <a:lnTo>
                    <a:pt x="2736" y="9082"/>
                  </a:lnTo>
                  <a:lnTo>
                    <a:pt x="3900" y="7292"/>
                  </a:lnTo>
                  <a:lnTo>
                    <a:pt x="5200" y="5236"/>
                  </a:lnTo>
                  <a:lnTo>
                    <a:pt x="6636" y="2967"/>
                  </a:lnTo>
                  <a:lnTo>
                    <a:pt x="8126" y="547"/>
                  </a:lnTo>
                  <a:lnTo>
                    <a:pt x="8296" y="285"/>
                  </a:lnTo>
                  <a:lnTo>
                    <a:pt x="8296" y="285"/>
                  </a:lnTo>
                  <a:lnTo>
                    <a:pt x="20124" y="245"/>
                  </a:lnTo>
                  <a:lnTo>
                    <a:pt x="31663" y="204"/>
                  </a:lnTo>
                  <a:lnTo>
                    <a:pt x="42091" y="162"/>
                  </a:lnTo>
                  <a:lnTo>
                    <a:pt x="51137" y="115"/>
                  </a:lnTo>
                  <a:lnTo>
                    <a:pt x="64246" y="37"/>
                  </a:lnTo>
                  <a:lnTo>
                    <a:pt x="67686" y="37"/>
                  </a:lnTo>
                  <a:lnTo>
                    <a:pt x="68228" y="16"/>
                  </a:lnTo>
                  <a:lnTo>
                    <a:pt x="68607" y="6"/>
                  </a:lnTo>
                  <a:lnTo>
                    <a:pt x="6893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47"/>
            <p:cNvSpPr/>
            <p:nvPr/>
          </p:nvSpPr>
          <p:spPr>
            <a:xfrm rot="10800000">
              <a:off x="7512538" y="3965612"/>
              <a:ext cx="276280" cy="261188"/>
            </a:xfrm>
            <a:custGeom>
              <a:rect b="b" l="l" r="r" t="t"/>
              <a:pathLst>
                <a:path extrusionOk="0" h="13079" w="64627">
                  <a:moveTo>
                    <a:pt x="922" y="1"/>
                  </a:moveTo>
                  <a:lnTo>
                    <a:pt x="922" y="141"/>
                  </a:lnTo>
                  <a:lnTo>
                    <a:pt x="922" y="553"/>
                  </a:lnTo>
                  <a:lnTo>
                    <a:pt x="624" y="3077"/>
                  </a:lnTo>
                  <a:lnTo>
                    <a:pt x="326" y="5424"/>
                  </a:lnTo>
                  <a:lnTo>
                    <a:pt x="191" y="6522"/>
                  </a:lnTo>
                  <a:lnTo>
                    <a:pt x="82" y="7552"/>
                  </a:lnTo>
                  <a:lnTo>
                    <a:pt x="28" y="8515"/>
                  </a:lnTo>
                  <a:lnTo>
                    <a:pt x="1" y="9405"/>
                  </a:lnTo>
                  <a:lnTo>
                    <a:pt x="1" y="12095"/>
                  </a:lnTo>
                  <a:lnTo>
                    <a:pt x="1" y="12824"/>
                  </a:lnTo>
                  <a:lnTo>
                    <a:pt x="1" y="13079"/>
                  </a:lnTo>
                  <a:lnTo>
                    <a:pt x="109" y="13006"/>
                  </a:lnTo>
                  <a:lnTo>
                    <a:pt x="191" y="12928"/>
                  </a:lnTo>
                  <a:lnTo>
                    <a:pt x="245" y="12850"/>
                  </a:lnTo>
                  <a:lnTo>
                    <a:pt x="272" y="12772"/>
                  </a:lnTo>
                  <a:lnTo>
                    <a:pt x="353" y="12694"/>
                  </a:lnTo>
                  <a:lnTo>
                    <a:pt x="407" y="12616"/>
                  </a:lnTo>
                  <a:lnTo>
                    <a:pt x="461" y="12532"/>
                  </a:lnTo>
                  <a:lnTo>
                    <a:pt x="489" y="12444"/>
                  </a:lnTo>
                  <a:lnTo>
                    <a:pt x="516" y="12251"/>
                  </a:lnTo>
                  <a:lnTo>
                    <a:pt x="516" y="12043"/>
                  </a:lnTo>
                  <a:lnTo>
                    <a:pt x="759" y="10883"/>
                  </a:lnTo>
                  <a:lnTo>
                    <a:pt x="1084" y="9394"/>
                  </a:lnTo>
                  <a:lnTo>
                    <a:pt x="1382" y="7542"/>
                  </a:lnTo>
                  <a:lnTo>
                    <a:pt x="1707" y="5413"/>
                  </a:lnTo>
                  <a:lnTo>
                    <a:pt x="2032" y="3061"/>
                  </a:lnTo>
                  <a:lnTo>
                    <a:pt x="2384" y="537"/>
                  </a:lnTo>
                  <a:lnTo>
                    <a:pt x="2384" y="262"/>
                  </a:lnTo>
                  <a:lnTo>
                    <a:pt x="2384" y="262"/>
                  </a:lnTo>
                  <a:lnTo>
                    <a:pt x="4443" y="292"/>
                  </a:lnTo>
                  <a:lnTo>
                    <a:pt x="7260" y="329"/>
                  </a:lnTo>
                  <a:lnTo>
                    <a:pt x="10050" y="360"/>
                  </a:lnTo>
                  <a:lnTo>
                    <a:pt x="12839" y="386"/>
                  </a:lnTo>
                  <a:lnTo>
                    <a:pt x="15656" y="407"/>
                  </a:lnTo>
                  <a:lnTo>
                    <a:pt x="18446" y="423"/>
                  </a:lnTo>
                  <a:lnTo>
                    <a:pt x="21263" y="438"/>
                  </a:lnTo>
                  <a:lnTo>
                    <a:pt x="24053" y="449"/>
                  </a:lnTo>
                  <a:lnTo>
                    <a:pt x="26843" y="454"/>
                  </a:lnTo>
                  <a:lnTo>
                    <a:pt x="29659" y="454"/>
                  </a:lnTo>
                  <a:lnTo>
                    <a:pt x="32449" y="449"/>
                  </a:lnTo>
                  <a:lnTo>
                    <a:pt x="35266" y="438"/>
                  </a:lnTo>
                  <a:lnTo>
                    <a:pt x="38056" y="428"/>
                  </a:lnTo>
                  <a:lnTo>
                    <a:pt x="40873" y="412"/>
                  </a:lnTo>
                  <a:lnTo>
                    <a:pt x="43663" y="391"/>
                  </a:lnTo>
                  <a:lnTo>
                    <a:pt x="46479" y="365"/>
                  </a:lnTo>
                  <a:lnTo>
                    <a:pt x="50515" y="324"/>
                  </a:lnTo>
                  <a:lnTo>
                    <a:pt x="54145" y="277"/>
                  </a:lnTo>
                  <a:lnTo>
                    <a:pt x="57259" y="225"/>
                  </a:lnTo>
                  <a:lnTo>
                    <a:pt x="59914" y="173"/>
                  </a:lnTo>
                  <a:lnTo>
                    <a:pt x="60916" y="152"/>
                  </a:lnTo>
                  <a:lnTo>
                    <a:pt x="61864" y="126"/>
                  </a:lnTo>
                  <a:lnTo>
                    <a:pt x="62676" y="105"/>
                  </a:lnTo>
                  <a:lnTo>
                    <a:pt x="63029" y="95"/>
                  </a:lnTo>
                  <a:lnTo>
                    <a:pt x="63354" y="95"/>
                  </a:lnTo>
                  <a:lnTo>
                    <a:pt x="63679" y="89"/>
                  </a:lnTo>
                  <a:lnTo>
                    <a:pt x="64004" y="79"/>
                  </a:lnTo>
                  <a:lnTo>
                    <a:pt x="64329" y="63"/>
                  </a:lnTo>
                  <a:lnTo>
                    <a:pt x="64627" y="48"/>
                  </a:lnTo>
                  <a:lnTo>
                    <a:pt x="63354" y="48"/>
                  </a:lnTo>
                  <a:lnTo>
                    <a:pt x="59697" y="79"/>
                  </a:lnTo>
                  <a:lnTo>
                    <a:pt x="57097" y="105"/>
                  </a:lnTo>
                  <a:lnTo>
                    <a:pt x="53955" y="136"/>
                  </a:lnTo>
                  <a:lnTo>
                    <a:pt x="50325" y="168"/>
                  </a:lnTo>
                  <a:lnTo>
                    <a:pt x="46263" y="194"/>
                  </a:lnTo>
                  <a:lnTo>
                    <a:pt x="43473" y="209"/>
                  </a:lnTo>
                  <a:lnTo>
                    <a:pt x="40683" y="220"/>
                  </a:lnTo>
                  <a:lnTo>
                    <a:pt x="37893" y="230"/>
                  </a:lnTo>
                  <a:lnTo>
                    <a:pt x="35104" y="230"/>
                  </a:lnTo>
                  <a:lnTo>
                    <a:pt x="32314" y="235"/>
                  </a:lnTo>
                  <a:lnTo>
                    <a:pt x="29524" y="230"/>
                  </a:lnTo>
                  <a:lnTo>
                    <a:pt x="26734" y="225"/>
                  </a:lnTo>
                  <a:lnTo>
                    <a:pt x="23944" y="214"/>
                  </a:lnTo>
                  <a:lnTo>
                    <a:pt x="21155" y="199"/>
                  </a:lnTo>
                  <a:lnTo>
                    <a:pt x="18365" y="183"/>
                  </a:lnTo>
                  <a:lnTo>
                    <a:pt x="15575" y="162"/>
                  </a:lnTo>
                  <a:lnTo>
                    <a:pt x="12785" y="136"/>
                  </a:lnTo>
                  <a:lnTo>
                    <a:pt x="9995" y="110"/>
                  </a:lnTo>
                  <a:lnTo>
                    <a:pt x="7233" y="74"/>
                  </a:lnTo>
                  <a:lnTo>
                    <a:pt x="4443" y="43"/>
                  </a:lnTo>
                  <a:lnTo>
                    <a:pt x="165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47"/>
            <p:cNvSpPr/>
            <p:nvPr/>
          </p:nvSpPr>
          <p:spPr>
            <a:xfrm rot="10800000">
              <a:off x="7457527" y="3912713"/>
              <a:ext cx="229149" cy="195606"/>
            </a:xfrm>
            <a:custGeom>
              <a:rect b="b" l="l" r="r" t="t"/>
              <a:pathLst>
                <a:path extrusionOk="0" h="9795" w="53602">
                  <a:moveTo>
                    <a:pt x="0" y="1"/>
                  </a:moveTo>
                  <a:lnTo>
                    <a:pt x="407" y="282"/>
                  </a:lnTo>
                  <a:lnTo>
                    <a:pt x="1111" y="766"/>
                  </a:lnTo>
                  <a:lnTo>
                    <a:pt x="1788" y="1250"/>
                  </a:lnTo>
                  <a:lnTo>
                    <a:pt x="3061" y="2186"/>
                  </a:lnTo>
                  <a:lnTo>
                    <a:pt x="4226" y="3097"/>
                  </a:lnTo>
                  <a:lnTo>
                    <a:pt x="5282" y="3971"/>
                  </a:lnTo>
                  <a:lnTo>
                    <a:pt x="6257" y="4804"/>
                  </a:lnTo>
                  <a:lnTo>
                    <a:pt x="7151" y="5590"/>
                  </a:lnTo>
                  <a:lnTo>
                    <a:pt x="7936" y="6324"/>
                  </a:lnTo>
                  <a:lnTo>
                    <a:pt x="8613" y="7000"/>
                  </a:lnTo>
                  <a:lnTo>
                    <a:pt x="9697" y="8140"/>
                  </a:lnTo>
                  <a:lnTo>
                    <a:pt x="10591" y="9050"/>
                  </a:lnTo>
                  <a:lnTo>
                    <a:pt x="10726" y="9238"/>
                  </a:lnTo>
                  <a:lnTo>
                    <a:pt x="10916" y="9425"/>
                  </a:lnTo>
                  <a:lnTo>
                    <a:pt x="11132" y="9613"/>
                  </a:lnTo>
                  <a:lnTo>
                    <a:pt x="11403" y="9795"/>
                  </a:lnTo>
                  <a:lnTo>
                    <a:pt x="11376" y="9597"/>
                  </a:lnTo>
                  <a:lnTo>
                    <a:pt x="11322" y="9399"/>
                  </a:lnTo>
                  <a:lnTo>
                    <a:pt x="11214" y="9201"/>
                  </a:lnTo>
                  <a:lnTo>
                    <a:pt x="11051" y="9004"/>
                  </a:lnTo>
                  <a:lnTo>
                    <a:pt x="10807" y="8598"/>
                  </a:lnTo>
                  <a:lnTo>
                    <a:pt x="10482" y="8114"/>
                  </a:lnTo>
                  <a:lnTo>
                    <a:pt x="10049" y="7557"/>
                  </a:lnTo>
                  <a:lnTo>
                    <a:pt x="9507" y="6938"/>
                  </a:lnTo>
                  <a:lnTo>
                    <a:pt x="8749" y="6084"/>
                  </a:lnTo>
                  <a:lnTo>
                    <a:pt x="7909" y="5231"/>
                  </a:lnTo>
                  <a:lnTo>
                    <a:pt x="7015" y="4382"/>
                  </a:lnTo>
                  <a:lnTo>
                    <a:pt x="6067" y="3534"/>
                  </a:lnTo>
                  <a:lnTo>
                    <a:pt x="5065" y="2691"/>
                  </a:lnTo>
                  <a:lnTo>
                    <a:pt x="3982" y="1848"/>
                  </a:lnTo>
                  <a:lnTo>
                    <a:pt x="2871" y="1010"/>
                  </a:lnTo>
                  <a:lnTo>
                    <a:pt x="2069" y="446"/>
                  </a:lnTo>
                  <a:lnTo>
                    <a:pt x="2069" y="446"/>
                  </a:lnTo>
                  <a:lnTo>
                    <a:pt x="2384" y="474"/>
                  </a:lnTo>
                  <a:lnTo>
                    <a:pt x="4496" y="662"/>
                  </a:lnTo>
                  <a:lnTo>
                    <a:pt x="6636" y="838"/>
                  </a:lnTo>
                  <a:lnTo>
                    <a:pt x="8803" y="1010"/>
                  </a:lnTo>
                  <a:lnTo>
                    <a:pt x="10970" y="1172"/>
                  </a:lnTo>
                  <a:lnTo>
                    <a:pt x="13164" y="1322"/>
                  </a:lnTo>
                  <a:lnTo>
                    <a:pt x="15385" y="1468"/>
                  </a:lnTo>
                  <a:lnTo>
                    <a:pt x="17606" y="1598"/>
                  </a:lnTo>
                  <a:lnTo>
                    <a:pt x="19827" y="1723"/>
                  </a:lnTo>
                  <a:lnTo>
                    <a:pt x="22075" y="1838"/>
                  </a:lnTo>
                  <a:lnTo>
                    <a:pt x="24350" y="1942"/>
                  </a:lnTo>
                  <a:lnTo>
                    <a:pt x="26625" y="2041"/>
                  </a:lnTo>
                  <a:lnTo>
                    <a:pt x="28900" y="2124"/>
                  </a:lnTo>
                  <a:lnTo>
                    <a:pt x="31203" y="2202"/>
                  </a:lnTo>
                  <a:lnTo>
                    <a:pt x="33505" y="2270"/>
                  </a:lnTo>
                  <a:lnTo>
                    <a:pt x="35834" y="2327"/>
                  </a:lnTo>
                  <a:lnTo>
                    <a:pt x="38163" y="2374"/>
                  </a:lnTo>
                  <a:lnTo>
                    <a:pt x="39572" y="2400"/>
                  </a:lnTo>
                  <a:lnTo>
                    <a:pt x="40980" y="2421"/>
                  </a:lnTo>
                  <a:lnTo>
                    <a:pt x="42389" y="2436"/>
                  </a:lnTo>
                  <a:lnTo>
                    <a:pt x="43797" y="2447"/>
                  </a:lnTo>
                  <a:lnTo>
                    <a:pt x="45206" y="2457"/>
                  </a:lnTo>
                  <a:lnTo>
                    <a:pt x="46641" y="2462"/>
                  </a:lnTo>
                  <a:lnTo>
                    <a:pt x="48050" y="2462"/>
                  </a:lnTo>
                  <a:lnTo>
                    <a:pt x="49458" y="2457"/>
                  </a:lnTo>
                  <a:lnTo>
                    <a:pt x="52519" y="2457"/>
                  </a:lnTo>
                  <a:lnTo>
                    <a:pt x="52789" y="2467"/>
                  </a:lnTo>
                  <a:lnTo>
                    <a:pt x="53331" y="2467"/>
                  </a:lnTo>
                  <a:lnTo>
                    <a:pt x="53602" y="2457"/>
                  </a:lnTo>
                  <a:lnTo>
                    <a:pt x="52573" y="2441"/>
                  </a:lnTo>
                  <a:lnTo>
                    <a:pt x="51544" y="2431"/>
                  </a:lnTo>
                  <a:lnTo>
                    <a:pt x="49485" y="2431"/>
                  </a:lnTo>
                  <a:lnTo>
                    <a:pt x="47291" y="2415"/>
                  </a:lnTo>
                  <a:lnTo>
                    <a:pt x="44664" y="2379"/>
                  </a:lnTo>
                  <a:lnTo>
                    <a:pt x="43201" y="2358"/>
                  </a:lnTo>
                  <a:lnTo>
                    <a:pt x="41657" y="2332"/>
                  </a:lnTo>
                  <a:lnTo>
                    <a:pt x="40032" y="2301"/>
                  </a:lnTo>
                  <a:lnTo>
                    <a:pt x="38299" y="2259"/>
                  </a:lnTo>
                  <a:lnTo>
                    <a:pt x="35997" y="2202"/>
                  </a:lnTo>
                  <a:lnTo>
                    <a:pt x="33721" y="2134"/>
                  </a:lnTo>
                  <a:lnTo>
                    <a:pt x="31419" y="2056"/>
                  </a:lnTo>
                  <a:lnTo>
                    <a:pt x="29171" y="1973"/>
                  </a:lnTo>
                  <a:lnTo>
                    <a:pt x="26896" y="1879"/>
                  </a:lnTo>
                  <a:lnTo>
                    <a:pt x="24648" y="1775"/>
                  </a:lnTo>
                  <a:lnTo>
                    <a:pt x="22427" y="1666"/>
                  </a:lnTo>
                  <a:lnTo>
                    <a:pt x="20179" y="1546"/>
                  </a:lnTo>
                  <a:lnTo>
                    <a:pt x="17985" y="1416"/>
                  </a:lnTo>
                  <a:lnTo>
                    <a:pt x="15791" y="1276"/>
                  </a:lnTo>
                  <a:lnTo>
                    <a:pt x="13597" y="1130"/>
                  </a:lnTo>
                  <a:lnTo>
                    <a:pt x="11430" y="979"/>
                  </a:lnTo>
                  <a:lnTo>
                    <a:pt x="9290" y="812"/>
                  </a:lnTo>
                  <a:lnTo>
                    <a:pt x="7151" y="641"/>
                  </a:lnTo>
                  <a:lnTo>
                    <a:pt x="5038" y="464"/>
                  </a:lnTo>
                  <a:lnTo>
                    <a:pt x="2925" y="271"/>
                  </a:lnTo>
                  <a:lnTo>
                    <a:pt x="1354" y="1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47"/>
            <p:cNvSpPr/>
            <p:nvPr/>
          </p:nvSpPr>
          <p:spPr>
            <a:xfrm rot="10800000">
              <a:off x="8247189" y="4753036"/>
              <a:ext cx="191635" cy="111213"/>
            </a:xfrm>
            <a:custGeom>
              <a:rect b="b" l="l" r="r" t="t"/>
              <a:pathLst>
                <a:path extrusionOk="0" h="5569" w="44827">
                  <a:moveTo>
                    <a:pt x="39707" y="0"/>
                  </a:moveTo>
                  <a:lnTo>
                    <a:pt x="34155" y="136"/>
                  </a:lnTo>
                  <a:lnTo>
                    <a:pt x="31148" y="188"/>
                  </a:lnTo>
                  <a:lnTo>
                    <a:pt x="28142" y="234"/>
                  </a:lnTo>
                  <a:lnTo>
                    <a:pt x="25108" y="266"/>
                  </a:lnTo>
                  <a:lnTo>
                    <a:pt x="22102" y="292"/>
                  </a:lnTo>
                  <a:lnTo>
                    <a:pt x="19068" y="302"/>
                  </a:lnTo>
                  <a:lnTo>
                    <a:pt x="16062" y="307"/>
                  </a:lnTo>
                  <a:lnTo>
                    <a:pt x="13028" y="297"/>
                  </a:lnTo>
                  <a:lnTo>
                    <a:pt x="10022" y="281"/>
                  </a:lnTo>
                  <a:lnTo>
                    <a:pt x="7828" y="260"/>
                  </a:lnTo>
                  <a:lnTo>
                    <a:pt x="5851" y="240"/>
                  </a:lnTo>
                  <a:lnTo>
                    <a:pt x="2682" y="208"/>
                  </a:lnTo>
                  <a:lnTo>
                    <a:pt x="1544" y="193"/>
                  </a:lnTo>
                  <a:lnTo>
                    <a:pt x="677" y="188"/>
                  </a:lnTo>
                  <a:lnTo>
                    <a:pt x="163" y="188"/>
                  </a:lnTo>
                  <a:lnTo>
                    <a:pt x="27" y="193"/>
                  </a:lnTo>
                  <a:lnTo>
                    <a:pt x="0" y="198"/>
                  </a:lnTo>
                  <a:lnTo>
                    <a:pt x="650" y="240"/>
                  </a:lnTo>
                  <a:lnTo>
                    <a:pt x="1327" y="276"/>
                  </a:lnTo>
                  <a:lnTo>
                    <a:pt x="2032" y="307"/>
                  </a:lnTo>
                  <a:lnTo>
                    <a:pt x="2709" y="328"/>
                  </a:lnTo>
                  <a:lnTo>
                    <a:pt x="4144" y="365"/>
                  </a:lnTo>
                  <a:lnTo>
                    <a:pt x="5878" y="406"/>
                  </a:lnTo>
                  <a:lnTo>
                    <a:pt x="7855" y="448"/>
                  </a:lnTo>
                  <a:lnTo>
                    <a:pt x="10049" y="484"/>
                  </a:lnTo>
                  <a:lnTo>
                    <a:pt x="11566" y="505"/>
                  </a:lnTo>
                  <a:lnTo>
                    <a:pt x="13082" y="521"/>
                  </a:lnTo>
                  <a:lnTo>
                    <a:pt x="14572" y="531"/>
                  </a:lnTo>
                  <a:lnTo>
                    <a:pt x="16089" y="541"/>
                  </a:lnTo>
                  <a:lnTo>
                    <a:pt x="17606" y="552"/>
                  </a:lnTo>
                  <a:lnTo>
                    <a:pt x="22129" y="552"/>
                  </a:lnTo>
                  <a:lnTo>
                    <a:pt x="23646" y="541"/>
                  </a:lnTo>
                  <a:lnTo>
                    <a:pt x="25135" y="531"/>
                  </a:lnTo>
                  <a:lnTo>
                    <a:pt x="26652" y="521"/>
                  </a:lnTo>
                  <a:lnTo>
                    <a:pt x="28169" y="505"/>
                  </a:lnTo>
                  <a:lnTo>
                    <a:pt x="29659" y="484"/>
                  </a:lnTo>
                  <a:lnTo>
                    <a:pt x="31175" y="458"/>
                  </a:lnTo>
                  <a:lnTo>
                    <a:pt x="32692" y="432"/>
                  </a:lnTo>
                  <a:lnTo>
                    <a:pt x="34182" y="406"/>
                  </a:lnTo>
                  <a:lnTo>
                    <a:pt x="39149" y="286"/>
                  </a:lnTo>
                  <a:lnTo>
                    <a:pt x="40141" y="1286"/>
                  </a:lnTo>
                  <a:lnTo>
                    <a:pt x="41170" y="2311"/>
                  </a:lnTo>
                  <a:lnTo>
                    <a:pt x="42091" y="3232"/>
                  </a:lnTo>
                  <a:lnTo>
                    <a:pt x="42930" y="4028"/>
                  </a:lnTo>
                  <a:lnTo>
                    <a:pt x="43120" y="4221"/>
                  </a:lnTo>
                  <a:lnTo>
                    <a:pt x="43310" y="4419"/>
                  </a:lnTo>
                  <a:lnTo>
                    <a:pt x="43499" y="4611"/>
                  </a:lnTo>
                  <a:lnTo>
                    <a:pt x="43743" y="4804"/>
                  </a:lnTo>
                  <a:lnTo>
                    <a:pt x="43987" y="4996"/>
                  </a:lnTo>
                  <a:lnTo>
                    <a:pt x="44258" y="5189"/>
                  </a:lnTo>
                  <a:lnTo>
                    <a:pt x="44528" y="5381"/>
                  </a:lnTo>
                  <a:lnTo>
                    <a:pt x="44826" y="5569"/>
                  </a:lnTo>
                  <a:lnTo>
                    <a:pt x="44772" y="5371"/>
                  </a:lnTo>
                  <a:lnTo>
                    <a:pt x="44691" y="5173"/>
                  </a:lnTo>
                  <a:lnTo>
                    <a:pt x="44583" y="4975"/>
                  </a:lnTo>
                  <a:lnTo>
                    <a:pt x="44474" y="4778"/>
                  </a:lnTo>
                  <a:lnTo>
                    <a:pt x="44339" y="4580"/>
                  </a:lnTo>
                  <a:lnTo>
                    <a:pt x="44176" y="4387"/>
                  </a:lnTo>
                  <a:lnTo>
                    <a:pt x="43987" y="4190"/>
                  </a:lnTo>
                  <a:lnTo>
                    <a:pt x="43797" y="3997"/>
                  </a:lnTo>
                  <a:lnTo>
                    <a:pt x="43120" y="3196"/>
                  </a:lnTo>
                  <a:lnTo>
                    <a:pt x="42307" y="2269"/>
                  </a:lnTo>
                  <a:lnTo>
                    <a:pt x="41387" y="1239"/>
                  </a:lnTo>
                  <a:lnTo>
                    <a:pt x="40357" y="120"/>
                  </a:lnTo>
                  <a:lnTo>
                    <a:pt x="4035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47"/>
            <p:cNvSpPr/>
            <p:nvPr/>
          </p:nvSpPr>
          <p:spPr>
            <a:xfrm rot="10800000">
              <a:off x="8319332" y="4646099"/>
              <a:ext cx="172996" cy="118802"/>
            </a:xfrm>
            <a:custGeom>
              <a:rect b="b" l="l" r="r" t="t"/>
              <a:pathLst>
                <a:path extrusionOk="0" h="5949" w="40467">
                  <a:moveTo>
                    <a:pt x="28" y="0"/>
                  </a:moveTo>
                  <a:lnTo>
                    <a:pt x="1" y="6"/>
                  </a:lnTo>
                  <a:lnTo>
                    <a:pt x="624" y="68"/>
                  </a:lnTo>
                  <a:lnTo>
                    <a:pt x="1274" y="115"/>
                  </a:lnTo>
                  <a:lnTo>
                    <a:pt x="1924" y="156"/>
                  </a:lnTo>
                  <a:lnTo>
                    <a:pt x="2601" y="182"/>
                  </a:lnTo>
                  <a:lnTo>
                    <a:pt x="3901" y="250"/>
                  </a:lnTo>
                  <a:lnTo>
                    <a:pt x="5499" y="318"/>
                  </a:lnTo>
                  <a:lnTo>
                    <a:pt x="7368" y="396"/>
                  </a:lnTo>
                  <a:lnTo>
                    <a:pt x="9508" y="469"/>
                  </a:lnTo>
                  <a:lnTo>
                    <a:pt x="10997" y="510"/>
                  </a:lnTo>
                  <a:lnTo>
                    <a:pt x="12460" y="547"/>
                  </a:lnTo>
                  <a:lnTo>
                    <a:pt x="13950" y="583"/>
                  </a:lnTo>
                  <a:lnTo>
                    <a:pt x="15439" y="609"/>
                  </a:lnTo>
                  <a:lnTo>
                    <a:pt x="16929" y="635"/>
                  </a:lnTo>
                  <a:lnTo>
                    <a:pt x="18419" y="651"/>
                  </a:lnTo>
                  <a:lnTo>
                    <a:pt x="19908" y="666"/>
                  </a:lnTo>
                  <a:lnTo>
                    <a:pt x="21398" y="677"/>
                  </a:lnTo>
                  <a:lnTo>
                    <a:pt x="22888" y="682"/>
                  </a:lnTo>
                  <a:lnTo>
                    <a:pt x="24378" y="682"/>
                  </a:lnTo>
                  <a:lnTo>
                    <a:pt x="25867" y="677"/>
                  </a:lnTo>
                  <a:lnTo>
                    <a:pt x="27357" y="672"/>
                  </a:lnTo>
                  <a:lnTo>
                    <a:pt x="28847" y="656"/>
                  </a:lnTo>
                  <a:lnTo>
                    <a:pt x="30336" y="640"/>
                  </a:lnTo>
                  <a:lnTo>
                    <a:pt x="31826" y="614"/>
                  </a:lnTo>
                  <a:lnTo>
                    <a:pt x="33316" y="588"/>
                  </a:lnTo>
                  <a:lnTo>
                    <a:pt x="34399" y="568"/>
                  </a:lnTo>
                  <a:lnTo>
                    <a:pt x="35455" y="542"/>
                  </a:lnTo>
                  <a:lnTo>
                    <a:pt x="36855" y="503"/>
                  </a:lnTo>
                  <a:lnTo>
                    <a:pt x="36855" y="503"/>
                  </a:lnTo>
                  <a:lnTo>
                    <a:pt x="37406" y="1510"/>
                  </a:lnTo>
                  <a:lnTo>
                    <a:pt x="38029" y="2566"/>
                  </a:lnTo>
                  <a:lnTo>
                    <a:pt x="38624" y="3518"/>
                  </a:lnTo>
                  <a:lnTo>
                    <a:pt x="39139" y="4346"/>
                  </a:lnTo>
                  <a:lnTo>
                    <a:pt x="39247" y="4549"/>
                  </a:lnTo>
                  <a:lnTo>
                    <a:pt x="39356" y="4746"/>
                  </a:lnTo>
                  <a:lnTo>
                    <a:pt x="39491" y="4949"/>
                  </a:lnTo>
                  <a:lnTo>
                    <a:pt x="39654" y="5152"/>
                  </a:lnTo>
                  <a:lnTo>
                    <a:pt x="39816" y="5350"/>
                  </a:lnTo>
                  <a:lnTo>
                    <a:pt x="40006" y="5548"/>
                  </a:lnTo>
                  <a:lnTo>
                    <a:pt x="40222" y="5751"/>
                  </a:lnTo>
                  <a:lnTo>
                    <a:pt x="40466" y="5949"/>
                  </a:lnTo>
                  <a:lnTo>
                    <a:pt x="40466" y="5746"/>
                  </a:lnTo>
                  <a:lnTo>
                    <a:pt x="40466" y="5543"/>
                  </a:lnTo>
                  <a:lnTo>
                    <a:pt x="40439" y="5335"/>
                  </a:lnTo>
                  <a:lnTo>
                    <a:pt x="40412" y="5132"/>
                  </a:lnTo>
                  <a:lnTo>
                    <a:pt x="40358" y="4929"/>
                  </a:lnTo>
                  <a:lnTo>
                    <a:pt x="40277" y="4731"/>
                  </a:lnTo>
                  <a:lnTo>
                    <a:pt x="40168" y="4528"/>
                  </a:lnTo>
                  <a:lnTo>
                    <a:pt x="40033" y="4325"/>
                  </a:lnTo>
                  <a:lnTo>
                    <a:pt x="39681" y="3513"/>
                  </a:lnTo>
                  <a:lnTo>
                    <a:pt x="39220" y="2566"/>
                  </a:lnTo>
                  <a:lnTo>
                    <a:pt x="38679" y="1504"/>
                  </a:lnTo>
                  <a:lnTo>
                    <a:pt x="38083" y="349"/>
                  </a:lnTo>
                  <a:lnTo>
                    <a:pt x="38083" y="219"/>
                  </a:lnTo>
                  <a:lnTo>
                    <a:pt x="37378" y="219"/>
                  </a:lnTo>
                  <a:lnTo>
                    <a:pt x="36403" y="250"/>
                  </a:lnTo>
                  <a:lnTo>
                    <a:pt x="35374" y="281"/>
                  </a:lnTo>
                  <a:lnTo>
                    <a:pt x="34832" y="297"/>
                  </a:lnTo>
                  <a:lnTo>
                    <a:pt x="34318" y="307"/>
                  </a:lnTo>
                  <a:lnTo>
                    <a:pt x="33776" y="313"/>
                  </a:lnTo>
                  <a:lnTo>
                    <a:pt x="33262" y="318"/>
                  </a:lnTo>
                  <a:lnTo>
                    <a:pt x="31772" y="344"/>
                  </a:lnTo>
                  <a:lnTo>
                    <a:pt x="30309" y="370"/>
                  </a:lnTo>
                  <a:lnTo>
                    <a:pt x="28847" y="385"/>
                  </a:lnTo>
                  <a:lnTo>
                    <a:pt x="27384" y="401"/>
                  </a:lnTo>
                  <a:lnTo>
                    <a:pt x="25894" y="411"/>
                  </a:lnTo>
                  <a:lnTo>
                    <a:pt x="24432" y="422"/>
                  </a:lnTo>
                  <a:lnTo>
                    <a:pt x="21479" y="422"/>
                  </a:lnTo>
                  <a:lnTo>
                    <a:pt x="19990" y="417"/>
                  </a:lnTo>
                  <a:lnTo>
                    <a:pt x="18527" y="406"/>
                  </a:lnTo>
                  <a:lnTo>
                    <a:pt x="17064" y="396"/>
                  </a:lnTo>
                  <a:lnTo>
                    <a:pt x="15575" y="380"/>
                  </a:lnTo>
                  <a:lnTo>
                    <a:pt x="14112" y="359"/>
                  </a:lnTo>
                  <a:lnTo>
                    <a:pt x="12650" y="333"/>
                  </a:lnTo>
                  <a:lnTo>
                    <a:pt x="11187" y="302"/>
                  </a:lnTo>
                  <a:lnTo>
                    <a:pt x="9724" y="271"/>
                  </a:lnTo>
                  <a:lnTo>
                    <a:pt x="7585" y="219"/>
                  </a:lnTo>
                  <a:lnTo>
                    <a:pt x="5662" y="167"/>
                  </a:lnTo>
                  <a:lnTo>
                    <a:pt x="4009" y="115"/>
                  </a:lnTo>
                  <a:lnTo>
                    <a:pt x="2601" y="73"/>
                  </a:lnTo>
                  <a:lnTo>
                    <a:pt x="678" y="11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47"/>
            <p:cNvSpPr/>
            <p:nvPr/>
          </p:nvSpPr>
          <p:spPr>
            <a:xfrm rot="10800000">
              <a:off x="8109875" y="3724499"/>
              <a:ext cx="420899" cy="248607"/>
            </a:xfrm>
            <a:custGeom>
              <a:rect b="b" l="l" r="r" t="t"/>
              <a:pathLst>
                <a:path extrusionOk="0" h="12449" w="98456">
                  <a:moveTo>
                    <a:pt x="70233" y="0"/>
                  </a:moveTo>
                  <a:lnTo>
                    <a:pt x="69610" y="47"/>
                  </a:lnTo>
                  <a:lnTo>
                    <a:pt x="67064" y="250"/>
                  </a:lnTo>
                  <a:lnTo>
                    <a:pt x="19529" y="4033"/>
                  </a:lnTo>
                  <a:lnTo>
                    <a:pt x="5201" y="5204"/>
                  </a:lnTo>
                  <a:lnTo>
                    <a:pt x="1301" y="5537"/>
                  </a:lnTo>
                  <a:lnTo>
                    <a:pt x="623" y="5594"/>
                  </a:lnTo>
                  <a:lnTo>
                    <a:pt x="0" y="5667"/>
                  </a:lnTo>
                  <a:lnTo>
                    <a:pt x="353" y="5657"/>
                  </a:lnTo>
                  <a:lnTo>
                    <a:pt x="705" y="5641"/>
                  </a:lnTo>
                  <a:lnTo>
                    <a:pt x="1057" y="5620"/>
                  </a:lnTo>
                  <a:lnTo>
                    <a:pt x="1409" y="5594"/>
                  </a:lnTo>
                  <a:lnTo>
                    <a:pt x="5390" y="5313"/>
                  </a:lnTo>
                  <a:lnTo>
                    <a:pt x="19881" y="4210"/>
                  </a:lnTo>
                  <a:lnTo>
                    <a:pt x="67551" y="505"/>
                  </a:lnTo>
                  <a:lnTo>
                    <a:pt x="69538" y="348"/>
                  </a:lnTo>
                  <a:lnTo>
                    <a:pt x="89707" y="8915"/>
                  </a:lnTo>
                  <a:lnTo>
                    <a:pt x="95991" y="11517"/>
                  </a:lnTo>
                  <a:lnTo>
                    <a:pt x="97778" y="12219"/>
                  </a:lnTo>
                  <a:lnTo>
                    <a:pt x="97914" y="12282"/>
                  </a:lnTo>
                  <a:lnTo>
                    <a:pt x="98076" y="12339"/>
                  </a:lnTo>
                  <a:lnTo>
                    <a:pt x="98266" y="12396"/>
                  </a:lnTo>
                  <a:lnTo>
                    <a:pt x="98456" y="12448"/>
                  </a:lnTo>
                  <a:lnTo>
                    <a:pt x="98374" y="12386"/>
                  </a:lnTo>
                  <a:lnTo>
                    <a:pt x="98293" y="12318"/>
                  </a:lnTo>
                  <a:lnTo>
                    <a:pt x="98158" y="12256"/>
                  </a:lnTo>
                  <a:lnTo>
                    <a:pt x="98022" y="12193"/>
                  </a:lnTo>
                  <a:lnTo>
                    <a:pt x="96478" y="11475"/>
                  </a:lnTo>
                  <a:lnTo>
                    <a:pt x="90574" y="8826"/>
                  </a:lnTo>
                  <a:lnTo>
                    <a:pt x="70476" y="120"/>
                  </a:lnTo>
                  <a:lnTo>
                    <a:pt x="70233" y="0"/>
                  </a:lnTo>
                  <a:close/>
                  <a:moveTo>
                    <a:pt x="98456" y="12448"/>
                  </a:moveTo>
                  <a:lnTo>
                    <a:pt x="98456" y="12448"/>
                  </a:lnTo>
                  <a:lnTo>
                    <a:pt x="98456" y="1244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47"/>
            <p:cNvSpPr/>
            <p:nvPr/>
          </p:nvSpPr>
          <p:spPr>
            <a:xfrm rot="10800000">
              <a:off x="8205175" y="3509166"/>
              <a:ext cx="375281" cy="276465"/>
            </a:xfrm>
            <a:custGeom>
              <a:rect b="b" l="l" r="r" t="t"/>
              <a:pathLst>
                <a:path extrusionOk="0" h="13844" w="87785">
                  <a:moveTo>
                    <a:pt x="61457" y="0"/>
                  </a:moveTo>
                  <a:lnTo>
                    <a:pt x="60753" y="83"/>
                  </a:lnTo>
                  <a:lnTo>
                    <a:pt x="17579" y="5142"/>
                  </a:lnTo>
                  <a:lnTo>
                    <a:pt x="4605" y="6693"/>
                  </a:lnTo>
                  <a:lnTo>
                    <a:pt x="1165" y="7119"/>
                  </a:lnTo>
                  <a:lnTo>
                    <a:pt x="868" y="7161"/>
                  </a:lnTo>
                  <a:lnTo>
                    <a:pt x="570" y="7197"/>
                  </a:lnTo>
                  <a:lnTo>
                    <a:pt x="272" y="7244"/>
                  </a:lnTo>
                  <a:lnTo>
                    <a:pt x="1" y="7286"/>
                  </a:lnTo>
                  <a:lnTo>
                    <a:pt x="28" y="7291"/>
                  </a:lnTo>
                  <a:lnTo>
                    <a:pt x="82" y="7286"/>
                  </a:lnTo>
                  <a:lnTo>
                    <a:pt x="353" y="7265"/>
                  </a:lnTo>
                  <a:lnTo>
                    <a:pt x="1301" y="7166"/>
                  </a:lnTo>
                  <a:lnTo>
                    <a:pt x="4741" y="6776"/>
                  </a:lnTo>
                  <a:lnTo>
                    <a:pt x="17904" y="5293"/>
                  </a:lnTo>
                  <a:lnTo>
                    <a:pt x="60785" y="382"/>
                  </a:lnTo>
                  <a:lnTo>
                    <a:pt x="61268" y="640"/>
                  </a:lnTo>
                  <a:lnTo>
                    <a:pt x="71425" y="5772"/>
                  </a:lnTo>
                  <a:lnTo>
                    <a:pt x="79740" y="9997"/>
                  </a:lnTo>
                  <a:lnTo>
                    <a:pt x="81419" y="10830"/>
                  </a:lnTo>
                  <a:lnTo>
                    <a:pt x="82963" y="11584"/>
                  </a:lnTo>
                  <a:lnTo>
                    <a:pt x="84344" y="12251"/>
                  </a:lnTo>
                  <a:lnTo>
                    <a:pt x="85509" y="12823"/>
                  </a:lnTo>
                  <a:lnTo>
                    <a:pt x="87134" y="13588"/>
                  </a:lnTo>
                  <a:lnTo>
                    <a:pt x="87270" y="13656"/>
                  </a:lnTo>
                  <a:lnTo>
                    <a:pt x="87405" y="13718"/>
                  </a:lnTo>
                  <a:lnTo>
                    <a:pt x="87595" y="13781"/>
                  </a:lnTo>
                  <a:lnTo>
                    <a:pt x="87784" y="13843"/>
                  </a:lnTo>
                  <a:lnTo>
                    <a:pt x="87622" y="13703"/>
                  </a:lnTo>
                  <a:lnTo>
                    <a:pt x="87405" y="13567"/>
                  </a:lnTo>
                  <a:lnTo>
                    <a:pt x="86782" y="13219"/>
                  </a:lnTo>
                  <a:lnTo>
                    <a:pt x="85997" y="12792"/>
                  </a:lnTo>
                  <a:lnTo>
                    <a:pt x="83667" y="11538"/>
                  </a:lnTo>
                  <a:lnTo>
                    <a:pt x="80661" y="9935"/>
                  </a:lnTo>
                  <a:lnTo>
                    <a:pt x="72481" y="5688"/>
                  </a:lnTo>
                  <a:lnTo>
                    <a:pt x="67687" y="3201"/>
                  </a:lnTo>
                  <a:lnTo>
                    <a:pt x="62514" y="547"/>
                  </a:lnTo>
                  <a:lnTo>
                    <a:pt x="61728" y="146"/>
                  </a:lnTo>
                  <a:lnTo>
                    <a:pt x="6145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47"/>
            <p:cNvSpPr/>
            <p:nvPr/>
          </p:nvSpPr>
          <p:spPr>
            <a:xfrm rot="10800000">
              <a:off x="8388468" y="3398196"/>
              <a:ext cx="175660" cy="226979"/>
            </a:xfrm>
            <a:custGeom>
              <a:rect b="b" l="l" r="r" t="t"/>
              <a:pathLst>
                <a:path extrusionOk="0" h="11366" w="41090">
                  <a:moveTo>
                    <a:pt x="36431" y="0"/>
                  </a:moveTo>
                  <a:lnTo>
                    <a:pt x="34778" y="313"/>
                  </a:lnTo>
                  <a:lnTo>
                    <a:pt x="33397" y="568"/>
                  </a:lnTo>
                  <a:lnTo>
                    <a:pt x="31989" y="817"/>
                  </a:lnTo>
                  <a:lnTo>
                    <a:pt x="30580" y="1067"/>
                  </a:lnTo>
                  <a:lnTo>
                    <a:pt x="29145" y="1312"/>
                  </a:lnTo>
                  <a:lnTo>
                    <a:pt x="27682" y="1551"/>
                  </a:lnTo>
                  <a:lnTo>
                    <a:pt x="26219" y="1785"/>
                  </a:lnTo>
                  <a:lnTo>
                    <a:pt x="24730" y="2019"/>
                  </a:lnTo>
                  <a:lnTo>
                    <a:pt x="23240" y="2248"/>
                  </a:lnTo>
                  <a:lnTo>
                    <a:pt x="21723" y="2472"/>
                  </a:lnTo>
                  <a:lnTo>
                    <a:pt x="20179" y="2691"/>
                  </a:lnTo>
                  <a:lnTo>
                    <a:pt x="18636" y="2909"/>
                  </a:lnTo>
                  <a:lnTo>
                    <a:pt x="17065" y="3123"/>
                  </a:lnTo>
                  <a:lnTo>
                    <a:pt x="15494" y="3331"/>
                  </a:lnTo>
                  <a:lnTo>
                    <a:pt x="13896" y="3534"/>
                  </a:lnTo>
                  <a:lnTo>
                    <a:pt x="12270" y="3732"/>
                  </a:lnTo>
                  <a:lnTo>
                    <a:pt x="10645" y="3929"/>
                  </a:lnTo>
                  <a:lnTo>
                    <a:pt x="8316" y="4205"/>
                  </a:lnTo>
                  <a:lnTo>
                    <a:pt x="6203" y="4439"/>
                  </a:lnTo>
                  <a:lnTo>
                    <a:pt x="4362" y="4642"/>
                  </a:lnTo>
                  <a:lnTo>
                    <a:pt x="2818" y="4809"/>
                  </a:lnTo>
                  <a:lnTo>
                    <a:pt x="2086" y="4877"/>
                  </a:lnTo>
                  <a:lnTo>
                    <a:pt x="1382" y="4955"/>
                  </a:lnTo>
                  <a:lnTo>
                    <a:pt x="678" y="5038"/>
                  </a:lnTo>
                  <a:lnTo>
                    <a:pt x="1" y="5126"/>
                  </a:lnTo>
                  <a:lnTo>
                    <a:pt x="1" y="5126"/>
                  </a:lnTo>
                  <a:lnTo>
                    <a:pt x="813" y="5079"/>
                  </a:lnTo>
                  <a:lnTo>
                    <a:pt x="1599" y="5027"/>
                  </a:lnTo>
                  <a:lnTo>
                    <a:pt x="2384" y="4965"/>
                  </a:lnTo>
                  <a:lnTo>
                    <a:pt x="3143" y="4897"/>
                  </a:lnTo>
                  <a:lnTo>
                    <a:pt x="3901" y="4830"/>
                  </a:lnTo>
                  <a:lnTo>
                    <a:pt x="4741" y="4757"/>
                  </a:lnTo>
                  <a:lnTo>
                    <a:pt x="5635" y="4668"/>
                  </a:lnTo>
                  <a:lnTo>
                    <a:pt x="6610" y="4569"/>
                  </a:lnTo>
                  <a:lnTo>
                    <a:pt x="8776" y="4340"/>
                  </a:lnTo>
                  <a:lnTo>
                    <a:pt x="11214" y="4080"/>
                  </a:lnTo>
                  <a:lnTo>
                    <a:pt x="12866" y="3893"/>
                  </a:lnTo>
                  <a:lnTo>
                    <a:pt x="14519" y="3695"/>
                  </a:lnTo>
                  <a:lnTo>
                    <a:pt x="16144" y="3497"/>
                  </a:lnTo>
                  <a:lnTo>
                    <a:pt x="17742" y="3294"/>
                  </a:lnTo>
                  <a:lnTo>
                    <a:pt x="19340" y="3086"/>
                  </a:lnTo>
                  <a:lnTo>
                    <a:pt x="20938" y="2873"/>
                  </a:lnTo>
                  <a:lnTo>
                    <a:pt x="22482" y="2660"/>
                  </a:lnTo>
                  <a:lnTo>
                    <a:pt x="24026" y="2436"/>
                  </a:lnTo>
                  <a:lnTo>
                    <a:pt x="25569" y="2207"/>
                  </a:lnTo>
                  <a:lnTo>
                    <a:pt x="27086" y="1978"/>
                  </a:lnTo>
                  <a:lnTo>
                    <a:pt x="28576" y="1744"/>
                  </a:lnTo>
                  <a:lnTo>
                    <a:pt x="30038" y="1504"/>
                  </a:lnTo>
                  <a:lnTo>
                    <a:pt x="31501" y="1260"/>
                  </a:lnTo>
                  <a:lnTo>
                    <a:pt x="32937" y="1015"/>
                  </a:lnTo>
                  <a:lnTo>
                    <a:pt x="34098" y="805"/>
                  </a:lnTo>
                  <a:lnTo>
                    <a:pt x="33776" y="1093"/>
                  </a:lnTo>
                  <a:lnTo>
                    <a:pt x="33397" y="1463"/>
                  </a:lnTo>
                  <a:lnTo>
                    <a:pt x="33045" y="1837"/>
                  </a:lnTo>
                  <a:lnTo>
                    <a:pt x="32747" y="2269"/>
                  </a:lnTo>
                  <a:lnTo>
                    <a:pt x="32476" y="2701"/>
                  </a:lnTo>
                  <a:lnTo>
                    <a:pt x="32287" y="3133"/>
                  </a:lnTo>
                  <a:lnTo>
                    <a:pt x="32151" y="3565"/>
                  </a:lnTo>
                  <a:lnTo>
                    <a:pt x="32070" y="3997"/>
                  </a:lnTo>
                  <a:lnTo>
                    <a:pt x="32070" y="4434"/>
                  </a:lnTo>
                  <a:lnTo>
                    <a:pt x="32124" y="4866"/>
                  </a:lnTo>
                  <a:lnTo>
                    <a:pt x="32232" y="5298"/>
                  </a:lnTo>
                  <a:lnTo>
                    <a:pt x="32395" y="5730"/>
                  </a:lnTo>
                  <a:lnTo>
                    <a:pt x="32639" y="6162"/>
                  </a:lnTo>
                  <a:lnTo>
                    <a:pt x="32937" y="6594"/>
                  </a:lnTo>
                  <a:lnTo>
                    <a:pt x="33289" y="7021"/>
                  </a:lnTo>
                  <a:lnTo>
                    <a:pt x="33722" y="7447"/>
                  </a:lnTo>
                  <a:lnTo>
                    <a:pt x="34183" y="7874"/>
                  </a:lnTo>
                  <a:lnTo>
                    <a:pt x="34724" y="8296"/>
                  </a:lnTo>
                  <a:lnTo>
                    <a:pt x="35320" y="8717"/>
                  </a:lnTo>
                  <a:lnTo>
                    <a:pt x="35726" y="8972"/>
                  </a:lnTo>
                  <a:lnTo>
                    <a:pt x="36160" y="9222"/>
                  </a:lnTo>
                  <a:lnTo>
                    <a:pt x="36593" y="9472"/>
                  </a:lnTo>
                  <a:lnTo>
                    <a:pt x="37081" y="9721"/>
                  </a:lnTo>
                  <a:lnTo>
                    <a:pt x="37568" y="9971"/>
                  </a:lnTo>
                  <a:lnTo>
                    <a:pt x="38083" y="10216"/>
                  </a:lnTo>
                  <a:lnTo>
                    <a:pt x="38625" y="10460"/>
                  </a:lnTo>
                  <a:lnTo>
                    <a:pt x="39193" y="10705"/>
                  </a:lnTo>
                  <a:lnTo>
                    <a:pt x="39600" y="10877"/>
                  </a:lnTo>
                  <a:lnTo>
                    <a:pt x="40033" y="11043"/>
                  </a:lnTo>
                  <a:lnTo>
                    <a:pt x="40548" y="11210"/>
                  </a:lnTo>
                  <a:lnTo>
                    <a:pt x="41089" y="11366"/>
                  </a:lnTo>
                  <a:lnTo>
                    <a:pt x="40791" y="11179"/>
                  </a:lnTo>
                  <a:lnTo>
                    <a:pt x="40439" y="11002"/>
                  </a:lnTo>
                  <a:lnTo>
                    <a:pt x="40087" y="10820"/>
                  </a:lnTo>
                  <a:lnTo>
                    <a:pt x="39681" y="10643"/>
                  </a:lnTo>
                  <a:lnTo>
                    <a:pt x="39166" y="10398"/>
                  </a:lnTo>
                  <a:lnTo>
                    <a:pt x="38706" y="10153"/>
                  </a:lnTo>
                  <a:lnTo>
                    <a:pt x="38245" y="9909"/>
                  </a:lnTo>
                  <a:lnTo>
                    <a:pt x="37785" y="9659"/>
                  </a:lnTo>
                  <a:lnTo>
                    <a:pt x="37379" y="9409"/>
                  </a:lnTo>
                  <a:lnTo>
                    <a:pt x="36972" y="9159"/>
                  </a:lnTo>
                  <a:lnTo>
                    <a:pt x="36593" y="8910"/>
                  </a:lnTo>
                  <a:lnTo>
                    <a:pt x="36214" y="8655"/>
                  </a:lnTo>
                  <a:lnTo>
                    <a:pt x="35672" y="8238"/>
                  </a:lnTo>
                  <a:lnTo>
                    <a:pt x="35185" y="7822"/>
                  </a:lnTo>
                  <a:lnTo>
                    <a:pt x="34751" y="7400"/>
                  </a:lnTo>
                  <a:lnTo>
                    <a:pt x="34399" y="6979"/>
                  </a:lnTo>
                  <a:lnTo>
                    <a:pt x="34074" y="6557"/>
                  </a:lnTo>
                  <a:lnTo>
                    <a:pt x="33803" y="6131"/>
                  </a:lnTo>
                  <a:lnTo>
                    <a:pt x="33614" y="5709"/>
                  </a:lnTo>
                  <a:lnTo>
                    <a:pt x="33451" y="5282"/>
                  </a:lnTo>
                  <a:lnTo>
                    <a:pt x="33370" y="4856"/>
                  </a:lnTo>
                  <a:lnTo>
                    <a:pt x="33343" y="4429"/>
                  </a:lnTo>
                  <a:lnTo>
                    <a:pt x="33370" y="4002"/>
                  </a:lnTo>
                  <a:lnTo>
                    <a:pt x="33451" y="3570"/>
                  </a:lnTo>
                  <a:lnTo>
                    <a:pt x="33587" y="3144"/>
                  </a:lnTo>
                  <a:lnTo>
                    <a:pt x="33803" y="2717"/>
                  </a:lnTo>
                  <a:lnTo>
                    <a:pt x="34047" y="2295"/>
                  </a:lnTo>
                  <a:lnTo>
                    <a:pt x="34372" y="1869"/>
                  </a:lnTo>
                  <a:lnTo>
                    <a:pt x="34670" y="1499"/>
                  </a:lnTo>
                  <a:lnTo>
                    <a:pt x="35049" y="1135"/>
                  </a:lnTo>
                  <a:lnTo>
                    <a:pt x="35456" y="781"/>
                  </a:lnTo>
                  <a:lnTo>
                    <a:pt x="35889" y="437"/>
                  </a:lnTo>
                  <a:lnTo>
                    <a:pt x="3643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47"/>
            <p:cNvSpPr/>
            <p:nvPr/>
          </p:nvSpPr>
          <p:spPr>
            <a:xfrm rot="10800000">
              <a:off x="7672230" y="4663871"/>
              <a:ext cx="244782" cy="180748"/>
            </a:xfrm>
            <a:custGeom>
              <a:rect b="b" l="l" r="r" t="t"/>
              <a:pathLst>
                <a:path extrusionOk="0" h="9051" w="57259">
                  <a:moveTo>
                    <a:pt x="55363" y="1"/>
                  </a:moveTo>
                  <a:lnTo>
                    <a:pt x="54442" y="6"/>
                  </a:lnTo>
                  <a:lnTo>
                    <a:pt x="53494" y="16"/>
                  </a:lnTo>
                  <a:lnTo>
                    <a:pt x="43147" y="89"/>
                  </a:lnTo>
                  <a:lnTo>
                    <a:pt x="36105" y="157"/>
                  </a:lnTo>
                  <a:lnTo>
                    <a:pt x="28007" y="240"/>
                  </a:lnTo>
                  <a:lnTo>
                    <a:pt x="19069" y="339"/>
                  </a:lnTo>
                  <a:lnTo>
                    <a:pt x="9480" y="448"/>
                  </a:lnTo>
                  <a:lnTo>
                    <a:pt x="5905" y="448"/>
                  </a:lnTo>
                  <a:lnTo>
                    <a:pt x="5905" y="568"/>
                  </a:lnTo>
                  <a:lnTo>
                    <a:pt x="5797" y="948"/>
                  </a:lnTo>
                  <a:lnTo>
                    <a:pt x="5688" y="1328"/>
                  </a:lnTo>
                  <a:lnTo>
                    <a:pt x="5580" y="1708"/>
                  </a:lnTo>
                  <a:lnTo>
                    <a:pt x="5445" y="2082"/>
                  </a:lnTo>
                  <a:lnTo>
                    <a:pt x="5282" y="2462"/>
                  </a:lnTo>
                  <a:lnTo>
                    <a:pt x="5120" y="2842"/>
                  </a:lnTo>
                  <a:lnTo>
                    <a:pt x="4903" y="3217"/>
                  </a:lnTo>
                  <a:lnTo>
                    <a:pt x="4713" y="3597"/>
                  </a:lnTo>
                  <a:lnTo>
                    <a:pt x="4497" y="3972"/>
                  </a:lnTo>
                  <a:lnTo>
                    <a:pt x="4253" y="4351"/>
                  </a:lnTo>
                  <a:lnTo>
                    <a:pt x="3982" y="4726"/>
                  </a:lnTo>
                  <a:lnTo>
                    <a:pt x="3711" y="5101"/>
                  </a:lnTo>
                  <a:lnTo>
                    <a:pt x="3413" y="5476"/>
                  </a:lnTo>
                  <a:lnTo>
                    <a:pt x="3115" y="5850"/>
                  </a:lnTo>
                  <a:lnTo>
                    <a:pt x="2790" y="6225"/>
                  </a:lnTo>
                  <a:lnTo>
                    <a:pt x="2438" y="6600"/>
                  </a:lnTo>
                  <a:lnTo>
                    <a:pt x="1924" y="7141"/>
                  </a:lnTo>
                  <a:lnTo>
                    <a:pt x="1436" y="7625"/>
                  </a:lnTo>
                  <a:lnTo>
                    <a:pt x="976" y="8041"/>
                  </a:lnTo>
                  <a:lnTo>
                    <a:pt x="596" y="8390"/>
                  </a:lnTo>
                  <a:lnTo>
                    <a:pt x="380" y="8551"/>
                  </a:lnTo>
                  <a:lnTo>
                    <a:pt x="217" y="8718"/>
                  </a:lnTo>
                  <a:lnTo>
                    <a:pt x="82" y="8884"/>
                  </a:lnTo>
                  <a:lnTo>
                    <a:pt x="1" y="9051"/>
                  </a:lnTo>
                  <a:lnTo>
                    <a:pt x="271" y="8905"/>
                  </a:lnTo>
                  <a:lnTo>
                    <a:pt x="542" y="8754"/>
                  </a:lnTo>
                  <a:lnTo>
                    <a:pt x="759" y="8603"/>
                  </a:lnTo>
                  <a:lnTo>
                    <a:pt x="921" y="8447"/>
                  </a:lnTo>
                  <a:lnTo>
                    <a:pt x="1409" y="8104"/>
                  </a:lnTo>
                  <a:lnTo>
                    <a:pt x="1951" y="7687"/>
                  </a:lnTo>
                  <a:lnTo>
                    <a:pt x="2547" y="7208"/>
                  </a:lnTo>
                  <a:lnTo>
                    <a:pt x="3170" y="6667"/>
                  </a:lnTo>
                  <a:lnTo>
                    <a:pt x="3576" y="6293"/>
                  </a:lnTo>
                  <a:lnTo>
                    <a:pt x="3955" y="5918"/>
                  </a:lnTo>
                  <a:lnTo>
                    <a:pt x="4307" y="5543"/>
                  </a:lnTo>
                  <a:lnTo>
                    <a:pt x="4659" y="5163"/>
                  </a:lnTo>
                  <a:lnTo>
                    <a:pt x="4984" y="4789"/>
                  </a:lnTo>
                  <a:lnTo>
                    <a:pt x="5282" y="4409"/>
                  </a:lnTo>
                  <a:lnTo>
                    <a:pt x="5553" y="4034"/>
                  </a:lnTo>
                  <a:lnTo>
                    <a:pt x="5824" y="3654"/>
                  </a:lnTo>
                  <a:lnTo>
                    <a:pt x="6068" y="3274"/>
                  </a:lnTo>
                  <a:lnTo>
                    <a:pt x="6284" y="2894"/>
                  </a:lnTo>
                  <a:lnTo>
                    <a:pt x="6474" y="2514"/>
                  </a:lnTo>
                  <a:lnTo>
                    <a:pt x="6664" y="2135"/>
                  </a:lnTo>
                  <a:lnTo>
                    <a:pt x="6826" y="1755"/>
                  </a:lnTo>
                  <a:lnTo>
                    <a:pt x="6961" y="1370"/>
                  </a:lnTo>
                  <a:lnTo>
                    <a:pt x="7070" y="990"/>
                  </a:lnTo>
                  <a:lnTo>
                    <a:pt x="7145" y="727"/>
                  </a:lnTo>
                  <a:lnTo>
                    <a:pt x="7145" y="727"/>
                  </a:lnTo>
                  <a:lnTo>
                    <a:pt x="9507" y="698"/>
                  </a:lnTo>
                  <a:lnTo>
                    <a:pt x="19123" y="589"/>
                  </a:lnTo>
                  <a:lnTo>
                    <a:pt x="28061" y="474"/>
                  </a:lnTo>
                  <a:lnTo>
                    <a:pt x="36132" y="370"/>
                  </a:lnTo>
                  <a:lnTo>
                    <a:pt x="43175" y="271"/>
                  </a:lnTo>
                  <a:lnTo>
                    <a:pt x="53521" y="110"/>
                  </a:lnTo>
                  <a:lnTo>
                    <a:pt x="54469" y="95"/>
                  </a:lnTo>
                  <a:lnTo>
                    <a:pt x="55390" y="79"/>
                  </a:lnTo>
                  <a:lnTo>
                    <a:pt x="56338" y="53"/>
                  </a:lnTo>
                  <a:lnTo>
                    <a:pt x="57259" y="16"/>
                  </a:lnTo>
                  <a:lnTo>
                    <a:pt x="56311" y="6"/>
                  </a:lnTo>
                  <a:lnTo>
                    <a:pt x="5536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7"/>
            <p:cNvSpPr/>
            <p:nvPr/>
          </p:nvSpPr>
          <p:spPr>
            <a:xfrm rot="10800000">
              <a:off x="7554226" y="4520449"/>
              <a:ext cx="251498" cy="193529"/>
            </a:xfrm>
            <a:custGeom>
              <a:rect b="b" l="l" r="r" t="t"/>
              <a:pathLst>
                <a:path extrusionOk="0" h="9691" w="58830">
                  <a:moveTo>
                    <a:pt x="58830" y="0"/>
                  </a:moveTo>
                  <a:lnTo>
                    <a:pt x="57882" y="6"/>
                  </a:lnTo>
                  <a:lnTo>
                    <a:pt x="56907" y="21"/>
                  </a:lnTo>
                  <a:lnTo>
                    <a:pt x="55959" y="42"/>
                  </a:lnTo>
                  <a:lnTo>
                    <a:pt x="55011" y="73"/>
                  </a:lnTo>
                  <a:lnTo>
                    <a:pt x="44664" y="344"/>
                  </a:lnTo>
                  <a:lnTo>
                    <a:pt x="41197" y="427"/>
                  </a:lnTo>
                  <a:lnTo>
                    <a:pt x="37460" y="516"/>
                  </a:lnTo>
                  <a:lnTo>
                    <a:pt x="33424" y="604"/>
                  </a:lnTo>
                  <a:lnTo>
                    <a:pt x="29171" y="687"/>
                  </a:lnTo>
                  <a:lnTo>
                    <a:pt x="24702" y="776"/>
                  </a:lnTo>
                  <a:lnTo>
                    <a:pt x="20017" y="859"/>
                  </a:lnTo>
                  <a:lnTo>
                    <a:pt x="15195" y="937"/>
                  </a:lnTo>
                  <a:lnTo>
                    <a:pt x="10185" y="1005"/>
                  </a:lnTo>
                  <a:lnTo>
                    <a:pt x="5932" y="1057"/>
                  </a:lnTo>
                  <a:lnTo>
                    <a:pt x="5363" y="1057"/>
                  </a:lnTo>
                  <a:lnTo>
                    <a:pt x="5363" y="1166"/>
                  </a:lnTo>
                  <a:lnTo>
                    <a:pt x="4172" y="2899"/>
                  </a:lnTo>
                  <a:lnTo>
                    <a:pt x="3088" y="4507"/>
                  </a:lnTo>
                  <a:lnTo>
                    <a:pt x="2113" y="5959"/>
                  </a:lnTo>
                  <a:lnTo>
                    <a:pt x="1301" y="7213"/>
                  </a:lnTo>
                  <a:lnTo>
                    <a:pt x="705" y="8218"/>
                  </a:lnTo>
                  <a:lnTo>
                    <a:pt x="244" y="9024"/>
                  </a:lnTo>
                  <a:lnTo>
                    <a:pt x="109" y="9191"/>
                  </a:lnTo>
                  <a:lnTo>
                    <a:pt x="55" y="9357"/>
                  </a:lnTo>
                  <a:lnTo>
                    <a:pt x="1" y="9524"/>
                  </a:lnTo>
                  <a:lnTo>
                    <a:pt x="28" y="9690"/>
                  </a:lnTo>
                  <a:lnTo>
                    <a:pt x="244" y="9529"/>
                  </a:lnTo>
                  <a:lnTo>
                    <a:pt x="434" y="9368"/>
                  </a:lnTo>
                  <a:lnTo>
                    <a:pt x="569" y="9206"/>
                  </a:lnTo>
                  <a:lnTo>
                    <a:pt x="678" y="9045"/>
                  </a:lnTo>
                  <a:lnTo>
                    <a:pt x="2140" y="7244"/>
                  </a:lnTo>
                  <a:lnTo>
                    <a:pt x="2547" y="6646"/>
                  </a:lnTo>
                  <a:lnTo>
                    <a:pt x="3034" y="5990"/>
                  </a:lnTo>
                  <a:lnTo>
                    <a:pt x="4145" y="4543"/>
                  </a:lnTo>
                  <a:lnTo>
                    <a:pt x="5363" y="2941"/>
                  </a:lnTo>
                  <a:lnTo>
                    <a:pt x="6557" y="1310"/>
                  </a:lnTo>
                  <a:lnTo>
                    <a:pt x="6557" y="1310"/>
                  </a:lnTo>
                  <a:lnTo>
                    <a:pt x="10293" y="1265"/>
                  </a:lnTo>
                  <a:lnTo>
                    <a:pt x="12812" y="1229"/>
                  </a:lnTo>
                  <a:lnTo>
                    <a:pt x="15304" y="1192"/>
                  </a:lnTo>
                  <a:lnTo>
                    <a:pt x="20179" y="1109"/>
                  </a:lnTo>
                  <a:lnTo>
                    <a:pt x="24838" y="1020"/>
                  </a:lnTo>
                  <a:lnTo>
                    <a:pt x="29334" y="927"/>
                  </a:lnTo>
                  <a:lnTo>
                    <a:pt x="33586" y="828"/>
                  </a:lnTo>
                  <a:lnTo>
                    <a:pt x="37595" y="724"/>
                  </a:lnTo>
                  <a:lnTo>
                    <a:pt x="41333" y="625"/>
                  </a:lnTo>
                  <a:lnTo>
                    <a:pt x="44773" y="521"/>
                  </a:lnTo>
                  <a:lnTo>
                    <a:pt x="47887" y="427"/>
                  </a:lnTo>
                  <a:lnTo>
                    <a:pt x="50650" y="333"/>
                  </a:lnTo>
                  <a:lnTo>
                    <a:pt x="53088" y="245"/>
                  </a:lnTo>
                  <a:lnTo>
                    <a:pt x="55119" y="172"/>
                  </a:lnTo>
                  <a:lnTo>
                    <a:pt x="56067" y="141"/>
                  </a:lnTo>
                  <a:lnTo>
                    <a:pt x="56988" y="104"/>
                  </a:lnTo>
                  <a:lnTo>
                    <a:pt x="57909" y="58"/>
                  </a:lnTo>
                  <a:lnTo>
                    <a:pt x="5883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7"/>
            <p:cNvSpPr/>
            <p:nvPr/>
          </p:nvSpPr>
          <p:spPr>
            <a:xfrm rot="10800000">
              <a:off x="7494347" y="4458724"/>
              <a:ext cx="180285" cy="129505"/>
            </a:xfrm>
            <a:custGeom>
              <a:rect b="b" l="l" r="r" t="t"/>
              <a:pathLst>
                <a:path extrusionOk="0" h="6485" w="42172">
                  <a:moveTo>
                    <a:pt x="3738" y="0"/>
                  </a:moveTo>
                  <a:lnTo>
                    <a:pt x="3738" y="136"/>
                  </a:lnTo>
                  <a:lnTo>
                    <a:pt x="3657" y="698"/>
                  </a:lnTo>
                  <a:lnTo>
                    <a:pt x="3521" y="1265"/>
                  </a:lnTo>
                  <a:lnTo>
                    <a:pt x="3332" y="1832"/>
                  </a:lnTo>
                  <a:lnTo>
                    <a:pt x="3088" y="2394"/>
                  </a:lnTo>
                  <a:lnTo>
                    <a:pt x="2790" y="2961"/>
                  </a:lnTo>
                  <a:lnTo>
                    <a:pt x="2438" y="3523"/>
                  </a:lnTo>
                  <a:lnTo>
                    <a:pt x="2032" y="4085"/>
                  </a:lnTo>
                  <a:lnTo>
                    <a:pt x="1598" y="4642"/>
                  </a:lnTo>
                  <a:lnTo>
                    <a:pt x="1246" y="5048"/>
                  </a:lnTo>
                  <a:lnTo>
                    <a:pt x="921" y="5412"/>
                  </a:lnTo>
                  <a:lnTo>
                    <a:pt x="379" y="5990"/>
                  </a:lnTo>
                  <a:lnTo>
                    <a:pt x="190" y="6203"/>
                  </a:lnTo>
                  <a:lnTo>
                    <a:pt x="54" y="6354"/>
                  </a:lnTo>
                  <a:lnTo>
                    <a:pt x="0" y="6453"/>
                  </a:lnTo>
                  <a:lnTo>
                    <a:pt x="27" y="6474"/>
                  </a:lnTo>
                  <a:lnTo>
                    <a:pt x="27" y="6485"/>
                  </a:lnTo>
                  <a:lnTo>
                    <a:pt x="54" y="6485"/>
                  </a:lnTo>
                  <a:lnTo>
                    <a:pt x="298" y="6365"/>
                  </a:lnTo>
                  <a:lnTo>
                    <a:pt x="515" y="6245"/>
                  </a:lnTo>
                  <a:lnTo>
                    <a:pt x="704" y="6120"/>
                  </a:lnTo>
                  <a:lnTo>
                    <a:pt x="840" y="5995"/>
                  </a:lnTo>
                  <a:lnTo>
                    <a:pt x="1219" y="5740"/>
                  </a:lnTo>
                  <a:lnTo>
                    <a:pt x="1598" y="5433"/>
                  </a:lnTo>
                  <a:lnTo>
                    <a:pt x="2032" y="5074"/>
                  </a:lnTo>
                  <a:lnTo>
                    <a:pt x="2492" y="4668"/>
                  </a:lnTo>
                  <a:lnTo>
                    <a:pt x="3034" y="4106"/>
                  </a:lnTo>
                  <a:lnTo>
                    <a:pt x="3494" y="3544"/>
                  </a:lnTo>
                  <a:lnTo>
                    <a:pt x="3927" y="2977"/>
                  </a:lnTo>
                  <a:lnTo>
                    <a:pt x="4280" y="2410"/>
                  </a:lnTo>
                  <a:lnTo>
                    <a:pt x="4550" y="1842"/>
                  </a:lnTo>
                  <a:lnTo>
                    <a:pt x="4794" y="1275"/>
                  </a:lnTo>
                  <a:lnTo>
                    <a:pt x="4930" y="703"/>
                  </a:lnTo>
                  <a:lnTo>
                    <a:pt x="5011" y="277"/>
                  </a:lnTo>
                  <a:lnTo>
                    <a:pt x="5011" y="277"/>
                  </a:lnTo>
                  <a:lnTo>
                    <a:pt x="6528" y="313"/>
                  </a:lnTo>
                  <a:lnTo>
                    <a:pt x="9670" y="380"/>
                  </a:lnTo>
                  <a:lnTo>
                    <a:pt x="12811" y="437"/>
                  </a:lnTo>
                  <a:lnTo>
                    <a:pt x="15953" y="484"/>
                  </a:lnTo>
                  <a:lnTo>
                    <a:pt x="19122" y="515"/>
                  </a:lnTo>
                  <a:lnTo>
                    <a:pt x="22264" y="536"/>
                  </a:lnTo>
                  <a:lnTo>
                    <a:pt x="25433" y="547"/>
                  </a:lnTo>
                  <a:lnTo>
                    <a:pt x="28602" y="541"/>
                  </a:lnTo>
                  <a:lnTo>
                    <a:pt x="31744" y="526"/>
                  </a:lnTo>
                  <a:lnTo>
                    <a:pt x="32936" y="515"/>
                  </a:lnTo>
                  <a:lnTo>
                    <a:pt x="34073" y="500"/>
                  </a:lnTo>
                  <a:lnTo>
                    <a:pt x="36105" y="469"/>
                  </a:lnTo>
                  <a:lnTo>
                    <a:pt x="37892" y="443"/>
                  </a:lnTo>
                  <a:lnTo>
                    <a:pt x="38678" y="432"/>
                  </a:lnTo>
                  <a:lnTo>
                    <a:pt x="39409" y="432"/>
                  </a:lnTo>
                  <a:lnTo>
                    <a:pt x="40113" y="422"/>
                  </a:lnTo>
                  <a:lnTo>
                    <a:pt x="40791" y="406"/>
                  </a:lnTo>
                  <a:lnTo>
                    <a:pt x="41495" y="375"/>
                  </a:lnTo>
                  <a:lnTo>
                    <a:pt x="42172" y="339"/>
                  </a:lnTo>
                  <a:lnTo>
                    <a:pt x="41468" y="328"/>
                  </a:lnTo>
                  <a:lnTo>
                    <a:pt x="40763" y="323"/>
                  </a:lnTo>
                  <a:lnTo>
                    <a:pt x="40059" y="328"/>
                  </a:lnTo>
                  <a:lnTo>
                    <a:pt x="39382" y="339"/>
                  </a:lnTo>
                  <a:lnTo>
                    <a:pt x="31744" y="339"/>
                  </a:lnTo>
                  <a:lnTo>
                    <a:pt x="28602" y="333"/>
                  </a:lnTo>
                  <a:lnTo>
                    <a:pt x="25487" y="323"/>
                  </a:lnTo>
                  <a:lnTo>
                    <a:pt x="22345" y="302"/>
                  </a:lnTo>
                  <a:lnTo>
                    <a:pt x="19204" y="271"/>
                  </a:lnTo>
                  <a:lnTo>
                    <a:pt x="16062" y="229"/>
                  </a:lnTo>
                  <a:lnTo>
                    <a:pt x="12947" y="177"/>
                  </a:lnTo>
                  <a:lnTo>
                    <a:pt x="9805" y="120"/>
                  </a:lnTo>
                  <a:lnTo>
                    <a:pt x="6690" y="52"/>
                  </a:lnTo>
                  <a:lnTo>
                    <a:pt x="444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7"/>
            <p:cNvSpPr/>
            <p:nvPr/>
          </p:nvSpPr>
          <p:spPr>
            <a:xfrm rot="10800000">
              <a:off x="8368999" y="4602146"/>
              <a:ext cx="52574" cy="103005"/>
            </a:xfrm>
            <a:custGeom>
              <a:rect b="b" l="l" r="r" t="t"/>
              <a:pathLst>
                <a:path extrusionOk="0" h="5158" w="12298">
                  <a:moveTo>
                    <a:pt x="12298" y="1"/>
                  </a:moveTo>
                  <a:lnTo>
                    <a:pt x="11404" y="308"/>
                  </a:lnTo>
                  <a:lnTo>
                    <a:pt x="10537" y="620"/>
                  </a:lnTo>
                  <a:lnTo>
                    <a:pt x="9697" y="937"/>
                  </a:lnTo>
                  <a:lnTo>
                    <a:pt x="8885" y="1255"/>
                  </a:lnTo>
                  <a:lnTo>
                    <a:pt x="8099" y="1572"/>
                  </a:lnTo>
                  <a:lnTo>
                    <a:pt x="7341" y="1895"/>
                  </a:lnTo>
                  <a:lnTo>
                    <a:pt x="6610" y="2218"/>
                  </a:lnTo>
                  <a:lnTo>
                    <a:pt x="5905" y="2545"/>
                  </a:lnTo>
                  <a:lnTo>
                    <a:pt x="5093" y="2863"/>
                  </a:lnTo>
                  <a:lnTo>
                    <a:pt x="4280" y="3186"/>
                  </a:lnTo>
                  <a:lnTo>
                    <a:pt x="3495" y="3508"/>
                  </a:lnTo>
                  <a:lnTo>
                    <a:pt x="2736" y="3836"/>
                  </a:lnTo>
                  <a:lnTo>
                    <a:pt x="2005" y="4164"/>
                  </a:lnTo>
                  <a:lnTo>
                    <a:pt x="1301" y="4492"/>
                  </a:lnTo>
                  <a:lnTo>
                    <a:pt x="624" y="4825"/>
                  </a:lnTo>
                  <a:lnTo>
                    <a:pt x="114" y="5098"/>
                  </a:lnTo>
                  <a:lnTo>
                    <a:pt x="976" y="4835"/>
                  </a:lnTo>
                  <a:lnTo>
                    <a:pt x="1951" y="4533"/>
                  </a:lnTo>
                  <a:lnTo>
                    <a:pt x="2899" y="4226"/>
                  </a:lnTo>
                  <a:lnTo>
                    <a:pt x="3793" y="3919"/>
                  </a:lnTo>
                  <a:lnTo>
                    <a:pt x="4687" y="3607"/>
                  </a:lnTo>
                  <a:lnTo>
                    <a:pt x="5526" y="3295"/>
                  </a:lnTo>
                  <a:lnTo>
                    <a:pt x="6339" y="2977"/>
                  </a:lnTo>
                  <a:lnTo>
                    <a:pt x="7124" y="2655"/>
                  </a:lnTo>
                  <a:lnTo>
                    <a:pt x="7883" y="2332"/>
                  </a:lnTo>
                  <a:lnTo>
                    <a:pt x="8614" y="2004"/>
                  </a:lnTo>
                  <a:lnTo>
                    <a:pt x="9291" y="1676"/>
                  </a:lnTo>
                  <a:lnTo>
                    <a:pt x="9968" y="1349"/>
                  </a:lnTo>
                  <a:lnTo>
                    <a:pt x="10591" y="1015"/>
                  </a:lnTo>
                  <a:lnTo>
                    <a:pt x="11187" y="677"/>
                  </a:lnTo>
                  <a:lnTo>
                    <a:pt x="11756" y="339"/>
                  </a:lnTo>
                  <a:lnTo>
                    <a:pt x="12298" y="1"/>
                  </a:lnTo>
                  <a:close/>
                  <a:moveTo>
                    <a:pt x="114" y="5098"/>
                  </a:moveTo>
                  <a:lnTo>
                    <a:pt x="1" y="5132"/>
                  </a:lnTo>
                  <a:lnTo>
                    <a:pt x="1" y="5158"/>
                  </a:lnTo>
                  <a:lnTo>
                    <a:pt x="114" y="509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47"/>
            <p:cNvSpPr/>
            <p:nvPr/>
          </p:nvSpPr>
          <p:spPr>
            <a:xfrm rot="10800000">
              <a:off x="8367849" y="4669066"/>
              <a:ext cx="125057" cy="35666"/>
            </a:xfrm>
            <a:custGeom>
              <a:rect b="b" l="l" r="r" t="t"/>
              <a:pathLst>
                <a:path extrusionOk="0" h="1786" w="29253">
                  <a:moveTo>
                    <a:pt x="29252" y="1"/>
                  </a:moveTo>
                  <a:lnTo>
                    <a:pt x="27519" y="162"/>
                  </a:lnTo>
                  <a:lnTo>
                    <a:pt x="25786" y="318"/>
                  </a:lnTo>
                  <a:lnTo>
                    <a:pt x="24025" y="469"/>
                  </a:lnTo>
                  <a:lnTo>
                    <a:pt x="22264" y="620"/>
                  </a:lnTo>
                  <a:lnTo>
                    <a:pt x="20477" y="760"/>
                  </a:lnTo>
                  <a:lnTo>
                    <a:pt x="18689" y="901"/>
                  </a:lnTo>
                  <a:lnTo>
                    <a:pt x="16902" y="1031"/>
                  </a:lnTo>
                  <a:lnTo>
                    <a:pt x="15087" y="1161"/>
                  </a:lnTo>
                  <a:lnTo>
                    <a:pt x="13218" y="1249"/>
                  </a:lnTo>
                  <a:lnTo>
                    <a:pt x="11349" y="1338"/>
                  </a:lnTo>
                  <a:lnTo>
                    <a:pt x="9480" y="1416"/>
                  </a:lnTo>
                  <a:lnTo>
                    <a:pt x="7584" y="1494"/>
                  </a:lnTo>
                  <a:lnTo>
                    <a:pt x="5688" y="1562"/>
                  </a:lnTo>
                  <a:lnTo>
                    <a:pt x="3792" y="1629"/>
                  </a:lnTo>
                  <a:lnTo>
                    <a:pt x="1896" y="1687"/>
                  </a:lnTo>
                  <a:lnTo>
                    <a:pt x="0" y="1744"/>
                  </a:lnTo>
                  <a:lnTo>
                    <a:pt x="975" y="1759"/>
                  </a:lnTo>
                  <a:lnTo>
                    <a:pt x="1950" y="1775"/>
                  </a:lnTo>
                  <a:lnTo>
                    <a:pt x="2926" y="1785"/>
                  </a:lnTo>
                  <a:lnTo>
                    <a:pt x="4903" y="1785"/>
                  </a:lnTo>
                  <a:lnTo>
                    <a:pt x="5878" y="1775"/>
                  </a:lnTo>
                  <a:lnTo>
                    <a:pt x="6853" y="1765"/>
                  </a:lnTo>
                  <a:lnTo>
                    <a:pt x="7828" y="1744"/>
                  </a:lnTo>
                  <a:lnTo>
                    <a:pt x="8803" y="1723"/>
                  </a:lnTo>
                  <a:lnTo>
                    <a:pt x="9778" y="1692"/>
                  </a:lnTo>
                  <a:lnTo>
                    <a:pt x="10726" y="1655"/>
                  </a:lnTo>
                  <a:lnTo>
                    <a:pt x="11701" y="1619"/>
                  </a:lnTo>
                  <a:lnTo>
                    <a:pt x="12649" y="1572"/>
                  </a:lnTo>
                  <a:lnTo>
                    <a:pt x="13597" y="1520"/>
                  </a:lnTo>
                  <a:lnTo>
                    <a:pt x="14545" y="1463"/>
                  </a:lnTo>
                  <a:lnTo>
                    <a:pt x="15466" y="1406"/>
                  </a:lnTo>
                  <a:lnTo>
                    <a:pt x="16414" y="1354"/>
                  </a:lnTo>
                  <a:lnTo>
                    <a:pt x="17362" y="1296"/>
                  </a:lnTo>
                  <a:lnTo>
                    <a:pt x="18283" y="1234"/>
                  </a:lnTo>
                  <a:lnTo>
                    <a:pt x="19204" y="1166"/>
                  </a:lnTo>
                  <a:lnTo>
                    <a:pt x="20125" y="1099"/>
                  </a:lnTo>
                  <a:lnTo>
                    <a:pt x="21019" y="1020"/>
                  </a:lnTo>
                  <a:lnTo>
                    <a:pt x="21912" y="937"/>
                  </a:lnTo>
                  <a:lnTo>
                    <a:pt x="22779" y="854"/>
                  </a:lnTo>
                  <a:lnTo>
                    <a:pt x="23646" y="766"/>
                  </a:lnTo>
                  <a:lnTo>
                    <a:pt x="24485" y="667"/>
                  </a:lnTo>
                  <a:lnTo>
                    <a:pt x="25325" y="568"/>
                  </a:lnTo>
                  <a:lnTo>
                    <a:pt x="26138" y="464"/>
                  </a:lnTo>
                  <a:lnTo>
                    <a:pt x="26950" y="354"/>
                  </a:lnTo>
                  <a:lnTo>
                    <a:pt x="27736" y="240"/>
                  </a:lnTo>
                  <a:lnTo>
                    <a:pt x="28494" y="120"/>
                  </a:lnTo>
                  <a:lnTo>
                    <a:pt x="2925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7" name="Google Shape;757;p47"/>
          <p:cNvSpPr/>
          <p:nvPr/>
        </p:nvSpPr>
        <p:spPr>
          <a:xfrm>
            <a:off x="-1051626" y="1553860"/>
            <a:ext cx="2084791" cy="208470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58" name="Google Shape;758;p47"/>
          <p:cNvSpPr/>
          <p:nvPr/>
        </p:nvSpPr>
        <p:spPr>
          <a:xfrm>
            <a:off x="407224" y="853445"/>
            <a:ext cx="789392" cy="789372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59" name="Google Shape;759;p47"/>
          <p:cNvSpPr/>
          <p:nvPr/>
        </p:nvSpPr>
        <p:spPr>
          <a:xfrm>
            <a:off x="955650" y="3676989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26DFF"/>
        </a:solidFill>
      </p:bgPr>
    </p:bg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48"/>
          <p:cNvSpPr txBox="1"/>
          <p:nvPr>
            <p:ph idx="2" type="subTitle"/>
          </p:nvPr>
        </p:nvSpPr>
        <p:spPr>
          <a:xfrm>
            <a:off x="1017550" y="368847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PIR SENSOR</a:t>
            </a:r>
            <a:endParaRPr/>
          </a:p>
        </p:txBody>
      </p:sp>
      <p:sp>
        <p:nvSpPr>
          <p:cNvPr id="765" name="Google Shape;765;p48"/>
          <p:cNvSpPr txBox="1"/>
          <p:nvPr>
            <p:ph idx="5" type="subTitle"/>
          </p:nvPr>
        </p:nvSpPr>
        <p:spPr>
          <a:xfrm>
            <a:off x="2223225" y="3890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/>
              <a:t>Movement detection</a:t>
            </a:r>
            <a:endParaRPr sz="3200"/>
          </a:p>
        </p:txBody>
      </p:sp>
      <p:pic>
        <p:nvPicPr>
          <p:cNvPr id="766" name="Google Shape;76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0175" y="1983625"/>
            <a:ext cx="1491150" cy="149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3813" y="1707950"/>
            <a:ext cx="1888000" cy="18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48"/>
          <p:cNvSpPr txBox="1"/>
          <p:nvPr>
            <p:ph idx="2" type="subTitle"/>
          </p:nvPr>
        </p:nvSpPr>
        <p:spPr>
          <a:xfrm>
            <a:off x="3663825" y="368847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RCWL 0516 Microwave Radar </a:t>
            </a:r>
            <a:endParaRPr/>
          </a:p>
        </p:txBody>
      </p:sp>
      <p:pic>
        <p:nvPicPr>
          <p:cNvPr id="769" name="Google Shape;769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2150" y="1586775"/>
            <a:ext cx="1888000" cy="18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Google Shape;770;p48"/>
          <p:cNvSpPr txBox="1"/>
          <p:nvPr>
            <p:ph idx="2" type="subTitle"/>
          </p:nvPr>
        </p:nvSpPr>
        <p:spPr>
          <a:xfrm>
            <a:off x="6173350" y="3688475"/>
            <a:ext cx="23364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Optix based detection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9"/>
          <p:cNvSpPr/>
          <p:nvPr/>
        </p:nvSpPr>
        <p:spPr>
          <a:xfrm>
            <a:off x="468470" y="23910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76" name="Google Shape;776;p49"/>
          <p:cNvSpPr txBox="1"/>
          <p:nvPr>
            <p:ph idx="4294967295" type="subTitle"/>
          </p:nvPr>
        </p:nvSpPr>
        <p:spPr>
          <a:xfrm>
            <a:off x="1963200" y="7625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Face Recognition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777" name="Google Shape;777;p49"/>
          <p:cNvSpPr/>
          <p:nvPr/>
        </p:nvSpPr>
        <p:spPr>
          <a:xfrm>
            <a:off x="1753650" y="1937075"/>
            <a:ext cx="14457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Pi Camera Module</a:t>
            </a:r>
            <a:endParaRPr/>
          </a:p>
        </p:txBody>
      </p:sp>
      <p:sp>
        <p:nvSpPr>
          <p:cNvPr id="778" name="Google Shape;778;p49"/>
          <p:cNvSpPr/>
          <p:nvPr/>
        </p:nvSpPr>
        <p:spPr>
          <a:xfrm>
            <a:off x="3780911" y="1937075"/>
            <a:ext cx="14649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Frame/Image</a:t>
            </a:r>
            <a:endParaRPr/>
          </a:p>
        </p:txBody>
      </p:sp>
      <p:sp>
        <p:nvSpPr>
          <p:cNvPr id="779" name="Google Shape;779;p49"/>
          <p:cNvSpPr/>
          <p:nvPr/>
        </p:nvSpPr>
        <p:spPr>
          <a:xfrm>
            <a:off x="5846659" y="1937075"/>
            <a:ext cx="14457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Detect Faces in the image</a:t>
            </a:r>
            <a:endParaRPr/>
          </a:p>
        </p:txBody>
      </p:sp>
      <p:sp>
        <p:nvSpPr>
          <p:cNvPr id="780" name="Google Shape;780;p49"/>
          <p:cNvSpPr/>
          <p:nvPr/>
        </p:nvSpPr>
        <p:spPr>
          <a:xfrm>
            <a:off x="5846659" y="3246181"/>
            <a:ext cx="14457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Compute 128-d face embeddings via deep metric network</a:t>
            </a:r>
            <a:endParaRPr sz="1000"/>
          </a:p>
        </p:txBody>
      </p:sp>
      <p:sp>
        <p:nvSpPr>
          <p:cNvPr id="781" name="Google Shape;781;p49"/>
          <p:cNvSpPr/>
          <p:nvPr/>
        </p:nvSpPr>
        <p:spPr>
          <a:xfrm>
            <a:off x="3800154" y="3246181"/>
            <a:ext cx="14457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Compare 128-d vector to known database</a:t>
            </a:r>
            <a:endParaRPr/>
          </a:p>
        </p:txBody>
      </p:sp>
      <p:sp>
        <p:nvSpPr>
          <p:cNvPr id="782" name="Google Shape;782;p49"/>
          <p:cNvSpPr/>
          <p:nvPr/>
        </p:nvSpPr>
        <p:spPr>
          <a:xfrm>
            <a:off x="1753650" y="3246181"/>
            <a:ext cx="1445700" cy="745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Recognize face</a:t>
            </a:r>
            <a:endParaRPr/>
          </a:p>
        </p:txBody>
      </p:sp>
      <p:cxnSp>
        <p:nvCxnSpPr>
          <p:cNvPr id="783" name="Google Shape;783;p49"/>
          <p:cNvCxnSpPr>
            <a:stCxn id="777" idx="3"/>
            <a:endCxn id="778" idx="1"/>
          </p:cNvCxnSpPr>
          <p:nvPr/>
        </p:nvCxnSpPr>
        <p:spPr>
          <a:xfrm>
            <a:off x="3199350" y="2309675"/>
            <a:ext cx="581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4" name="Google Shape;784;p49"/>
          <p:cNvCxnSpPr/>
          <p:nvPr/>
        </p:nvCxnSpPr>
        <p:spPr>
          <a:xfrm>
            <a:off x="5245996" y="2309747"/>
            <a:ext cx="600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5" name="Google Shape;785;p49"/>
          <p:cNvCxnSpPr>
            <a:stCxn id="779" idx="2"/>
            <a:endCxn id="780" idx="0"/>
          </p:cNvCxnSpPr>
          <p:nvPr/>
        </p:nvCxnSpPr>
        <p:spPr>
          <a:xfrm>
            <a:off x="6569509" y="2682275"/>
            <a:ext cx="0" cy="564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6" name="Google Shape;786;p49"/>
          <p:cNvCxnSpPr>
            <a:stCxn id="780" idx="1"/>
            <a:endCxn id="781" idx="3"/>
          </p:cNvCxnSpPr>
          <p:nvPr/>
        </p:nvCxnSpPr>
        <p:spPr>
          <a:xfrm rot="10800000">
            <a:off x="5245759" y="3618781"/>
            <a:ext cx="600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7" name="Google Shape;787;p49"/>
          <p:cNvCxnSpPr/>
          <p:nvPr/>
        </p:nvCxnSpPr>
        <p:spPr>
          <a:xfrm rot="10800000">
            <a:off x="3199580" y="3618853"/>
            <a:ext cx="600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26DFF"/>
        </a:solidFill>
      </p:bgPr>
    </p:bg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50"/>
          <p:cNvSpPr txBox="1"/>
          <p:nvPr>
            <p:ph idx="5" type="subTitle"/>
          </p:nvPr>
        </p:nvSpPr>
        <p:spPr>
          <a:xfrm>
            <a:off x="2223225" y="3890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/>
              <a:t> Animal Detection</a:t>
            </a:r>
            <a:endParaRPr sz="3200"/>
          </a:p>
        </p:txBody>
      </p:sp>
      <p:sp>
        <p:nvSpPr>
          <p:cNvPr id="793" name="Google Shape;793;p50"/>
          <p:cNvSpPr txBox="1"/>
          <p:nvPr>
            <p:ph idx="2" type="subTitle"/>
          </p:nvPr>
        </p:nvSpPr>
        <p:spPr>
          <a:xfrm>
            <a:off x="3312875" y="4058175"/>
            <a:ext cx="2818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Microsoft Mega Detector</a:t>
            </a:r>
            <a:endParaRPr/>
          </a:p>
        </p:txBody>
      </p:sp>
      <p:pic>
        <p:nvPicPr>
          <p:cNvPr id="794" name="Google Shape;794;p50"/>
          <p:cNvPicPr preferRelativeResize="0"/>
          <p:nvPr/>
        </p:nvPicPr>
        <p:blipFill rotWithShape="1">
          <a:blip r:embed="rId3">
            <a:alphaModFix/>
          </a:blip>
          <a:srcRect b="0" l="0" r="0" t="-3156"/>
          <a:stretch/>
        </p:blipFill>
        <p:spPr>
          <a:xfrm>
            <a:off x="1820800" y="1788450"/>
            <a:ext cx="2514975" cy="144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p50"/>
          <p:cNvPicPr preferRelativeResize="0"/>
          <p:nvPr/>
        </p:nvPicPr>
        <p:blipFill rotWithShape="1">
          <a:blip r:embed="rId4">
            <a:alphaModFix/>
          </a:blip>
          <a:srcRect b="9836" l="0" r="0" t="0"/>
          <a:stretch/>
        </p:blipFill>
        <p:spPr>
          <a:xfrm>
            <a:off x="4935250" y="1812875"/>
            <a:ext cx="2522925" cy="1391575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50"/>
          <p:cNvSpPr txBox="1"/>
          <p:nvPr>
            <p:ph idx="5" type="subTitle"/>
          </p:nvPr>
        </p:nvSpPr>
        <p:spPr>
          <a:xfrm>
            <a:off x="2113175" y="3608500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/>
              <a:t>AI FOR EARTH</a:t>
            </a:r>
            <a:endParaRPr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3"/>
          <p:cNvSpPr txBox="1"/>
          <p:nvPr>
            <p:ph idx="1" type="subTitle"/>
          </p:nvPr>
        </p:nvSpPr>
        <p:spPr>
          <a:xfrm>
            <a:off x="291225" y="1420225"/>
            <a:ext cx="5181900" cy="3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Introduction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Contribution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Project Parts  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General structure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Implementation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Challenges and Constraints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Ubuntu"/>
              <a:buChar char="●"/>
            </a:pPr>
            <a:r>
              <a:rPr b="1" lang="en" sz="2000">
                <a:latin typeface="Ubuntu"/>
                <a:ea typeface="Ubuntu"/>
                <a:cs typeface="Ubuntu"/>
                <a:sym typeface="Ubuntu"/>
              </a:rPr>
              <a:t>Future Work</a:t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000"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09" name="Google Shape;309;p33"/>
          <p:cNvSpPr txBox="1"/>
          <p:nvPr>
            <p:ph type="title"/>
          </p:nvPr>
        </p:nvSpPr>
        <p:spPr>
          <a:xfrm>
            <a:off x="761250" y="458425"/>
            <a:ext cx="3852000" cy="9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2"/>
                </a:solidFill>
                <a:latin typeface="Ubuntu"/>
                <a:ea typeface="Ubuntu"/>
                <a:cs typeface="Ubuntu"/>
                <a:sym typeface="Ubuntu"/>
              </a:rPr>
              <a:t>Contents</a:t>
            </a:r>
            <a:endParaRPr sz="3400">
              <a:solidFill>
                <a:schemeClr val="lt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51"/>
          <p:cNvSpPr/>
          <p:nvPr/>
        </p:nvSpPr>
        <p:spPr>
          <a:xfrm>
            <a:off x="468470" y="23910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02" name="Google Shape;802;p51"/>
          <p:cNvSpPr txBox="1"/>
          <p:nvPr>
            <p:ph idx="4294967295" type="subTitle"/>
          </p:nvPr>
        </p:nvSpPr>
        <p:spPr>
          <a:xfrm>
            <a:off x="1963200" y="7625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Remote control</a:t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803" name="Google Shape;80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3513" y="1642750"/>
            <a:ext cx="3096975" cy="2399075"/>
          </a:xfrm>
          <a:prstGeom prst="rect">
            <a:avLst/>
          </a:prstGeom>
          <a:noFill/>
          <a:ln>
            <a:noFill/>
          </a:ln>
        </p:spPr>
      </p:pic>
      <p:sp>
        <p:nvSpPr>
          <p:cNvPr id="804" name="Google Shape;804;p51"/>
          <p:cNvSpPr txBox="1"/>
          <p:nvPr>
            <p:ph idx="1" type="subTitle"/>
          </p:nvPr>
        </p:nvSpPr>
        <p:spPr>
          <a:xfrm>
            <a:off x="2855700" y="4107150"/>
            <a:ext cx="3432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700"/>
              <a:t>Four Channel Wireless RF Remote Control Transmitter Receiver Module.</a:t>
            </a:r>
            <a:endParaRPr sz="17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26DFF"/>
        </a:solidFill>
      </p:bgPr>
    </p:bg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52"/>
          <p:cNvSpPr txBox="1"/>
          <p:nvPr>
            <p:ph idx="5" type="subTitle"/>
          </p:nvPr>
        </p:nvSpPr>
        <p:spPr>
          <a:xfrm>
            <a:off x="2223225" y="3890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/>
              <a:t>Notification System</a:t>
            </a:r>
            <a:endParaRPr sz="3200"/>
          </a:p>
        </p:txBody>
      </p:sp>
      <p:sp>
        <p:nvSpPr>
          <p:cNvPr id="810" name="Google Shape;810;p52"/>
          <p:cNvSpPr txBox="1"/>
          <p:nvPr>
            <p:ph idx="2" type="subTitle"/>
          </p:nvPr>
        </p:nvSpPr>
        <p:spPr>
          <a:xfrm>
            <a:off x="3422925" y="4058175"/>
            <a:ext cx="2818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SIM800L  GSM/GPRS</a:t>
            </a:r>
            <a:endParaRPr/>
          </a:p>
        </p:txBody>
      </p:sp>
      <p:pic>
        <p:nvPicPr>
          <p:cNvPr id="811" name="Google Shape;81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1325" y="1235800"/>
            <a:ext cx="2874457" cy="28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53"/>
          <p:cNvSpPr/>
          <p:nvPr/>
        </p:nvSpPr>
        <p:spPr>
          <a:xfrm>
            <a:off x="468470" y="23910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17" name="Google Shape;817;p53"/>
          <p:cNvSpPr txBox="1"/>
          <p:nvPr>
            <p:ph idx="4294967295" type="subTitle"/>
          </p:nvPr>
        </p:nvSpPr>
        <p:spPr>
          <a:xfrm>
            <a:off x="1963200" y="876875"/>
            <a:ext cx="521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200">
                <a:solidFill>
                  <a:schemeClr val="dk1"/>
                </a:solidFill>
              </a:rPr>
              <a:t>Notification System</a:t>
            </a:r>
            <a:endParaRPr b="1" sz="3200">
              <a:solidFill>
                <a:schemeClr val="dk1"/>
              </a:solidFill>
            </a:endParaRPr>
          </a:p>
        </p:txBody>
      </p:sp>
      <p:pic>
        <p:nvPicPr>
          <p:cNvPr id="818" name="Google Shape;818;p53"/>
          <p:cNvPicPr preferRelativeResize="0"/>
          <p:nvPr/>
        </p:nvPicPr>
        <p:blipFill rotWithShape="1">
          <a:blip r:embed="rId3">
            <a:alphaModFix/>
          </a:blip>
          <a:srcRect b="8571" l="7902" r="4393" t="9481"/>
          <a:stretch/>
        </p:blipFill>
        <p:spPr>
          <a:xfrm>
            <a:off x="4037325" y="3443800"/>
            <a:ext cx="1200000" cy="11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1263" y="2160662"/>
            <a:ext cx="3061475" cy="81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53"/>
          <p:cNvPicPr preferRelativeResize="0"/>
          <p:nvPr/>
        </p:nvPicPr>
        <p:blipFill rotWithShape="1">
          <a:blip r:embed="rId5">
            <a:alphaModFix/>
          </a:blip>
          <a:srcRect b="17443" l="10434" r="10513" t="13309"/>
          <a:stretch/>
        </p:blipFill>
        <p:spPr>
          <a:xfrm>
            <a:off x="1003700" y="3541875"/>
            <a:ext cx="2449925" cy="92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66200" y="3404425"/>
            <a:ext cx="1200000" cy="1200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54"/>
          <p:cNvSpPr txBox="1"/>
          <p:nvPr>
            <p:ph idx="2" type="title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827" name="Google Shape;827;p54"/>
          <p:cNvSpPr txBox="1"/>
          <p:nvPr>
            <p:ph idx="1" type="subTitle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During Safe mode, The robot provide the following functionalities</a:t>
            </a:r>
            <a:endParaRPr/>
          </a:p>
        </p:txBody>
      </p:sp>
      <p:sp>
        <p:nvSpPr>
          <p:cNvPr id="828" name="Google Shape;828;p54"/>
          <p:cNvSpPr txBox="1"/>
          <p:nvPr>
            <p:ph type="title"/>
          </p:nvPr>
        </p:nvSpPr>
        <p:spPr>
          <a:xfrm>
            <a:off x="720000" y="2150850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SAFE MODE</a:t>
            </a:r>
            <a:endParaRPr/>
          </a:p>
        </p:txBody>
      </p:sp>
      <p:grpSp>
        <p:nvGrpSpPr>
          <p:cNvPr id="829" name="Google Shape;829;p54"/>
          <p:cNvGrpSpPr/>
          <p:nvPr/>
        </p:nvGrpSpPr>
        <p:grpSpPr>
          <a:xfrm>
            <a:off x="7457527" y="3398196"/>
            <a:ext cx="1123621" cy="1955129"/>
            <a:chOff x="7457527" y="3398196"/>
            <a:chExt cx="1123621" cy="1955129"/>
          </a:xfrm>
        </p:grpSpPr>
        <p:sp>
          <p:nvSpPr>
            <p:cNvPr id="830" name="Google Shape;830;p54"/>
            <p:cNvSpPr/>
            <p:nvPr/>
          </p:nvSpPr>
          <p:spPr>
            <a:xfrm rot="10800000">
              <a:off x="8100387" y="3400363"/>
              <a:ext cx="480762" cy="697872"/>
            </a:xfrm>
            <a:custGeom>
              <a:rect b="b" l="l" r="r" t="t"/>
              <a:pathLst>
                <a:path extrusionOk="0" h="34946" w="112459">
                  <a:moveTo>
                    <a:pt x="77085" y="0"/>
                  </a:moveTo>
                  <a:lnTo>
                    <a:pt x="76083" y="11"/>
                  </a:lnTo>
                  <a:lnTo>
                    <a:pt x="75081" y="26"/>
                  </a:lnTo>
                  <a:lnTo>
                    <a:pt x="74106" y="47"/>
                  </a:lnTo>
                  <a:lnTo>
                    <a:pt x="73104" y="73"/>
                  </a:lnTo>
                  <a:lnTo>
                    <a:pt x="72128" y="110"/>
                  </a:lnTo>
                  <a:lnTo>
                    <a:pt x="71126" y="146"/>
                  </a:lnTo>
                  <a:lnTo>
                    <a:pt x="70151" y="193"/>
                  </a:lnTo>
                  <a:lnTo>
                    <a:pt x="69176" y="245"/>
                  </a:lnTo>
                  <a:lnTo>
                    <a:pt x="68201" y="302"/>
                  </a:lnTo>
                  <a:lnTo>
                    <a:pt x="67199" y="365"/>
                  </a:lnTo>
                  <a:lnTo>
                    <a:pt x="66251" y="432"/>
                  </a:lnTo>
                  <a:lnTo>
                    <a:pt x="65276" y="510"/>
                  </a:lnTo>
                  <a:lnTo>
                    <a:pt x="64301" y="588"/>
                  </a:lnTo>
                  <a:lnTo>
                    <a:pt x="63326" y="672"/>
                  </a:lnTo>
                  <a:lnTo>
                    <a:pt x="62378" y="760"/>
                  </a:lnTo>
                  <a:lnTo>
                    <a:pt x="61403" y="854"/>
                  </a:lnTo>
                  <a:lnTo>
                    <a:pt x="60455" y="948"/>
                  </a:lnTo>
                  <a:lnTo>
                    <a:pt x="59507" y="1052"/>
                  </a:lnTo>
                  <a:lnTo>
                    <a:pt x="58559" y="1156"/>
                  </a:lnTo>
                  <a:lnTo>
                    <a:pt x="57611" y="1265"/>
                  </a:lnTo>
                  <a:lnTo>
                    <a:pt x="56663" y="1379"/>
                  </a:lnTo>
                  <a:lnTo>
                    <a:pt x="55742" y="1499"/>
                  </a:lnTo>
                  <a:lnTo>
                    <a:pt x="54794" y="1619"/>
                  </a:lnTo>
                  <a:lnTo>
                    <a:pt x="53873" y="1744"/>
                  </a:lnTo>
                  <a:lnTo>
                    <a:pt x="52031" y="2004"/>
                  </a:lnTo>
                  <a:lnTo>
                    <a:pt x="50189" y="2275"/>
                  </a:lnTo>
                  <a:lnTo>
                    <a:pt x="48375" y="2556"/>
                  </a:lnTo>
                  <a:lnTo>
                    <a:pt x="46587" y="2847"/>
                  </a:lnTo>
                  <a:lnTo>
                    <a:pt x="44826" y="3149"/>
                  </a:lnTo>
                  <a:lnTo>
                    <a:pt x="43066" y="3456"/>
                  </a:lnTo>
                  <a:lnTo>
                    <a:pt x="41332" y="3768"/>
                  </a:lnTo>
                  <a:lnTo>
                    <a:pt x="39626" y="4086"/>
                  </a:lnTo>
                  <a:lnTo>
                    <a:pt x="37947" y="4403"/>
                  </a:lnTo>
                  <a:lnTo>
                    <a:pt x="36295" y="4731"/>
                  </a:lnTo>
                  <a:lnTo>
                    <a:pt x="34642" y="5054"/>
                  </a:lnTo>
                  <a:lnTo>
                    <a:pt x="33044" y="5381"/>
                  </a:lnTo>
                  <a:lnTo>
                    <a:pt x="31446" y="5704"/>
                  </a:lnTo>
                  <a:lnTo>
                    <a:pt x="30661" y="5865"/>
                  </a:lnTo>
                  <a:lnTo>
                    <a:pt x="29902" y="6027"/>
                  </a:lnTo>
                  <a:lnTo>
                    <a:pt x="29144" y="6193"/>
                  </a:lnTo>
                  <a:lnTo>
                    <a:pt x="28413" y="6365"/>
                  </a:lnTo>
                  <a:lnTo>
                    <a:pt x="26977" y="6703"/>
                  </a:lnTo>
                  <a:lnTo>
                    <a:pt x="25596" y="7052"/>
                  </a:lnTo>
                  <a:lnTo>
                    <a:pt x="24269" y="7406"/>
                  </a:lnTo>
                  <a:lnTo>
                    <a:pt x="22969" y="7770"/>
                  </a:lnTo>
                  <a:lnTo>
                    <a:pt x="21750" y="8134"/>
                  </a:lnTo>
                  <a:lnTo>
                    <a:pt x="20558" y="8509"/>
                  </a:lnTo>
                  <a:lnTo>
                    <a:pt x="19393" y="8889"/>
                  </a:lnTo>
                  <a:lnTo>
                    <a:pt x="18310" y="9274"/>
                  </a:lnTo>
                  <a:lnTo>
                    <a:pt x="17254" y="9659"/>
                  </a:lnTo>
                  <a:lnTo>
                    <a:pt x="16224" y="10055"/>
                  </a:lnTo>
                  <a:lnTo>
                    <a:pt x="15249" y="10455"/>
                  </a:lnTo>
                  <a:lnTo>
                    <a:pt x="14328" y="10856"/>
                  </a:lnTo>
                  <a:lnTo>
                    <a:pt x="13435" y="11262"/>
                  </a:lnTo>
                  <a:lnTo>
                    <a:pt x="12568" y="11673"/>
                  </a:lnTo>
                  <a:lnTo>
                    <a:pt x="11755" y="12089"/>
                  </a:lnTo>
                  <a:lnTo>
                    <a:pt x="10970" y="12506"/>
                  </a:lnTo>
                  <a:lnTo>
                    <a:pt x="10211" y="12922"/>
                  </a:lnTo>
                  <a:lnTo>
                    <a:pt x="9507" y="13349"/>
                  </a:lnTo>
                  <a:lnTo>
                    <a:pt x="8803" y="13770"/>
                  </a:lnTo>
                  <a:lnTo>
                    <a:pt x="8153" y="14202"/>
                  </a:lnTo>
                  <a:lnTo>
                    <a:pt x="7530" y="14629"/>
                  </a:lnTo>
                  <a:lnTo>
                    <a:pt x="6907" y="15061"/>
                  </a:lnTo>
                  <a:lnTo>
                    <a:pt x="6338" y="15493"/>
                  </a:lnTo>
                  <a:lnTo>
                    <a:pt x="5797" y="15925"/>
                  </a:lnTo>
                  <a:lnTo>
                    <a:pt x="5282" y="16362"/>
                  </a:lnTo>
                  <a:lnTo>
                    <a:pt x="4767" y="16794"/>
                  </a:lnTo>
                  <a:lnTo>
                    <a:pt x="4307" y="17231"/>
                  </a:lnTo>
                  <a:lnTo>
                    <a:pt x="3846" y="17668"/>
                  </a:lnTo>
                  <a:lnTo>
                    <a:pt x="3413" y="18100"/>
                  </a:lnTo>
                  <a:lnTo>
                    <a:pt x="2980" y="18537"/>
                  </a:lnTo>
                  <a:lnTo>
                    <a:pt x="2411" y="19162"/>
                  </a:lnTo>
                  <a:lnTo>
                    <a:pt x="1896" y="19786"/>
                  </a:lnTo>
                  <a:lnTo>
                    <a:pt x="1409" y="20416"/>
                  </a:lnTo>
                  <a:lnTo>
                    <a:pt x="1002" y="21051"/>
                  </a:lnTo>
                  <a:lnTo>
                    <a:pt x="813" y="21363"/>
                  </a:lnTo>
                  <a:lnTo>
                    <a:pt x="650" y="21681"/>
                  </a:lnTo>
                  <a:lnTo>
                    <a:pt x="488" y="21998"/>
                  </a:lnTo>
                  <a:lnTo>
                    <a:pt x="352" y="22315"/>
                  </a:lnTo>
                  <a:lnTo>
                    <a:pt x="244" y="22633"/>
                  </a:lnTo>
                  <a:lnTo>
                    <a:pt x="136" y="22950"/>
                  </a:lnTo>
                  <a:lnTo>
                    <a:pt x="82" y="23263"/>
                  </a:lnTo>
                  <a:lnTo>
                    <a:pt x="27" y="23580"/>
                  </a:lnTo>
                  <a:lnTo>
                    <a:pt x="0" y="23897"/>
                  </a:lnTo>
                  <a:lnTo>
                    <a:pt x="0" y="24210"/>
                  </a:lnTo>
                  <a:lnTo>
                    <a:pt x="27" y="24527"/>
                  </a:lnTo>
                  <a:lnTo>
                    <a:pt x="109" y="24839"/>
                  </a:lnTo>
                  <a:lnTo>
                    <a:pt x="190" y="25157"/>
                  </a:lnTo>
                  <a:lnTo>
                    <a:pt x="298" y="25469"/>
                  </a:lnTo>
                  <a:lnTo>
                    <a:pt x="461" y="25781"/>
                  </a:lnTo>
                  <a:lnTo>
                    <a:pt x="623" y="26094"/>
                  </a:lnTo>
                  <a:lnTo>
                    <a:pt x="840" y="26401"/>
                  </a:lnTo>
                  <a:lnTo>
                    <a:pt x="1084" y="26713"/>
                  </a:lnTo>
                  <a:lnTo>
                    <a:pt x="1382" y="27020"/>
                  </a:lnTo>
                  <a:lnTo>
                    <a:pt x="1707" y="27327"/>
                  </a:lnTo>
                  <a:lnTo>
                    <a:pt x="2059" y="27634"/>
                  </a:lnTo>
                  <a:lnTo>
                    <a:pt x="2438" y="27941"/>
                  </a:lnTo>
                  <a:lnTo>
                    <a:pt x="2871" y="28243"/>
                  </a:lnTo>
                  <a:lnTo>
                    <a:pt x="3359" y="28545"/>
                  </a:lnTo>
                  <a:lnTo>
                    <a:pt x="3874" y="28847"/>
                  </a:lnTo>
                  <a:lnTo>
                    <a:pt x="4469" y="29143"/>
                  </a:lnTo>
                  <a:lnTo>
                    <a:pt x="5092" y="29440"/>
                  </a:lnTo>
                  <a:lnTo>
                    <a:pt x="5769" y="29731"/>
                  </a:lnTo>
                  <a:lnTo>
                    <a:pt x="6501" y="30017"/>
                  </a:lnTo>
                  <a:lnTo>
                    <a:pt x="7259" y="30304"/>
                  </a:lnTo>
                  <a:lnTo>
                    <a:pt x="8099" y="30585"/>
                  </a:lnTo>
                  <a:lnTo>
                    <a:pt x="8966" y="30860"/>
                  </a:lnTo>
                  <a:lnTo>
                    <a:pt x="9859" y="31131"/>
                  </a:lnTo>
                  <a:lnTo>
                    <a:pt x="10834" y="31391"/>
                  </a:lnTo>
                  <a:lnTo>
                    <a:pt x="11810" y="31652"/>
                  </a:lnTo>
                  <a:lnTo>
                    <a:pt x="12839" y="31901"/>
                  </a:lnTo>
                  <a:lnTo>
                    <a:pt x="13922" y="32151"/>
                  </a:lnTo>
                  <a:lnTo>
                    <a:pt x="15033" y="32385"/>
                  </a:lnTo>
                  <a:lnTo>
                    <a:pt x="16197" y="32614"/>
                  </a:lnTo>
                  <a:lnTo>
                    <a:pt x="17362" y="32838"/>
                  </a:lnTo>
                  <a:lnTo>
                    <a:pt x="18608" y="33051"/>
                  </a:lnTo>
                  <a:lnTo>
                    <a:pt x="19854" y="33254"/>
                  </a:lnTo>
                  <a:lnTo>
                    <a:pt x="21127" y="33452"/>
                  </a:lnTo>
                  <a:lnTo>
                    <a:pt x="22454" y="33634"/>
                  </a:lnTo>
                  <a:lnTo>
                    <a:pt x="23808" y="33811"/>
                  </a:lnTo>
                  <a:lnTo>
                    <a:pt x="25163" y="33973"/>
                  </a:lnTo>
                  <a:lnTo>
                    <a:pt x="26571" y="34123"/>
                  </a:lnTo>
                  <a:lnTo>
                    <a:pt x="27275" y="34196"/>
                  </a:lnTo>
                  <a:lnTo>
                    <a:pt x="28007" y="34264"/>
                  </a:lnTo>
                  <a:lnTo>
                    <a:pt x="28711" y="34332"/>
                  </a:lnTo>
                  <a:lnTo>
                    <a:pt x="29442" y="34394"/>
                  </a:lnTo>
                  <a:lnTo>
                    <a:pt x="30173" y="34451"/>
                  </a:lnTo>
                  <a:lnTo>
                    <a:pt x="30932" y="34509"/>
                  </a:lnTo>
                  <a:lnTo>
                    <a:pt x="31663" y="34566"/>
                  </a:lnTo>
                  <a:lnTo>
                    <a:pt x="32421" y="34613"/>
                  </a:lnTo>
                  <a:lnTo>
                    <a:pt x="33180" y="34659"/>
                  </a:lnTo>
                  <a:lnTo>
                    <a:pt x="33938" y="34701"/>
                  </a:lnTo>
                  <a:lnTo>
                    <a:pt x="34697" y="34743"/>
                  </a:lnTo>
                  <a:lnTo>
                    <a:pt x="35482" y="34779"/>
                  </a:lnTo>
                  <a:lnTo>
                    <a:pt x="36268" y="34810"/>
                  </a:lnTo>
                  <a:lnTo>
                    <a:pt x="37026" y="34842"/>
                  </a:lnTo>
                  <a:lnTo>
                    <a:pt x="37811" y="34868"/>
                  </a:lnTo>
                  <a:lnTo>
                    <a:pt x="38624" y="34888"/>
                  </a:lnTo>
                  <a:lnTo>
                    <a:pt x="39409" y="34909"/>
                  </a:lnTo>
                  <a:lnTo>
                    <a:pt x="40195" y="34920"/>
                  </a:lnTo>
                  <a:lnTo>
                    <a:pt x="41007" y="34930"/>
                  </a:lnTo>
                  <a:lnTo>
                    <a:pt x="41793" y="34940"/>
                  </a:lnTo>
                  <a:lnTo>
                    <a:pt x="42606" y="34946"/>
                  </a:lnTo>
                  <a:lnTo>
                    <a:pt x="43391" y="34946"/>
                  </a:lnTo>
                  <a:lnTo>
                    <a:pt x="44176" y="34940"/>
                  </a:lnTo>
                  <a:lnTo>
                    <a:pt x="44962" y="34935"/>
                  </a:lnTo>
                  <a:lnTo>
                    <a:pt x="45747" y="34925"/>
                  </a:lnTo>
                  <a:lnTo>
                    <a:pt x="46533" y="34914"/>
                  </a:lnTo>
                  <a:lnTo>
                    <a:pt x="47318" y="34899"/>
                  </a:lnTo>
                  <a:lnTo>
                    <a:pt x="48077" y="34878"/>
                  </a:lnTo>
                  <a:lnTo>
                    <a:pt x="49648" y="34831"/>
                  </a:lnTo>
                  <a:lnTo>
                    <a:pt x="51164" y="34769"/>
                  </a:lnTo>
                  <a:lnTo>
                    <a:pt x="52681" y="34701"/>
                  </a:lnTo>
                  <a:lnTo>
                    <a:pt x="54198" y="34618"/>
                  </a:lnTo>
                  <a:lnTo>
                    <a:pt x="55688" y="34529"/>
                  </a:lnTo>
                  <a:lnTo>
                    <a:pt x="57177" y="34425"/>
                  </a:lnTo>
                  <a:lnTo>
                    <a:pt x="58640" y="34311"/>
                  </a:lnTo>
                  <a:lnTo>
                    <a:pt x="60103" y="34191"/>
                  </a:lnTo>
                  <a:lnTo>
                    <a:pt x="61538" y="34056"/>
                  </a:lnTo>
                  <a:lnTo>
                    <a:pt x="62947" y="33920"/>
                  </a:lnTo>
                  <a:lnTo>
                    <a:pt x="64355" y="33770"/>
                  </a:lnTo>
                  <a:lnTo>
                    <a:pt x="65736" y="33613"/>
                  </a:lnTo>
                  <a:lnTo>
                    <a:pt x="67118" y="33447"/>
                  </a:lnTo>
                  <a:lnTo>
                    <a:pt x="68472" y="33275"/>
                  </a:lnTo>
                  <a:lnTo>
                    <a:pt x="69799" y="33098"/>
                  </a:lnTo>
                  <a:lnTo>
                    <a:pt x="71126" y="32911"/>
                  </a:lnTo>
                  <a:lnTo>
                    <a:pt x="72399" y="32724"/>
                  </a:lnTo>
                  <a:lnTo>
                    <a:pt x="73672" y="32526"/>
                  </a:lnTo>
                  <a:lnTo>
                    <a:pt x="74918" y="32323"/>
                  </a:lnTo>
                  <a:lnTo>
                    <a:pt x="76164" y="32115"/>
                  </a:lnTo>
                  <a:lnTo>
                    <a:pt x="77356" y="31901"/>
                  </a:lnTo>
                  <a:lnTo>
                    <a:pt x="78548" y="31683"/>
                  </a:lnTo>
                  <a:lnTo>
                    <a:pt x="79712" y="31464"/>
                  </a:lnTo>
                  <a:lnTo>
                    <a:pt x="80850" y="31240"/>
                  </a:lnTo>
                  <a:lnTo>
                    <a:pt x="81960" y="31011"/>
                  </a:lnTo>
                  <a:lnTo>
                    <a:pt x="83044" y="30782"/>
                  </a:lnTo>
                  <a:lnTo>
                    <a:pt x="84127" y="30553"/>
                  </a:lnTo>
                  <a:lnTo>
                    <a:pt x="85779" y="30174"/>
                  </a:lnTo>
                  <a:lnTo>
                    <a:pt x="87378" y="29783"/>
                  </a:lnTo>
                  <a:lnTo>
                    <a:pt x="88948" y="29393"/>
                  </a:lnTo>
                  <a:lnTo>
                    <a:pt x="90438" y="28992"/>
                  </a:lnTo>
                  <a:lnTo>
                    <a:pt x="91901" y="28586"/>
                  </a:lnTo>
                  <a:lnTo>
                    <a:pt x="93309" y="28170"/>
                  </a:lnTo>
                  <a:lnTo>
                    <a:pt x="94663" y="27754"/>
                  </a:lnTo>
                  <a:lnTo>
                    <a:pt x="95964" y="27327"/>
                  </a:lnTo>
                  <a:lnTo>
                    <a:pt x="97209" y="26900"/>
                  </a:lnTo>
                  <a:lnTo>
                    <a:pt x="98428" y="26463"/>
                  </a:lnTo>
                  <a:lnTo>
                    <a:pt x="99566" y="26021"/>
                  </a:lnTo>
                  <a:lnTo>
                    <a:pt x="100676" y="25578"/>
                  </a:lnTo>
                  <a:lnTo>
                    <a:pt x="101733" y="25126"/>
                  </a:lnTo>
                  <a:lnTo>
                    <a:pt x="102735" y="24673"/>
                  </a:lnTo>
                  <a:lnTo>
                    <a:pt x="103683" y="24210"/>
                  </a:lnTo>
                  <a:lnTo>
                    <a:pt x="104604" y="23747"/>
                  </a:lnTo>
                  <a:lnTo>
                    <a:pt x="105443" y="23278"/>
                  </a:lnTo>
                  <a:lnTo>
                    <a:pt x="106256" y="22810"/>
                  </a:lnTo>
                  <a:lnTo>
                    <a:pt x="107014" y="22336"/>
                  </a:lnTo>
                  <a:lnTo>
                    <a:pt x="107719" y="21857"/>
                  </a:lnTo>
                  <a:lnTo>
                    <a:pt x="108369" y="21373"/>
                  </a:lnTo>
                  <a:lnTo>
                    <a:pt x="108992" y="20890"/>
                  </a:lnTo>
                  <a:lnTo>
                    <a:pt x="109533" y="20406"/>
                  </a:lnTo>
                  <a:lnTo>
                    <a:pt x="110048" y="19916"/>
                  </a:lnTo>
                  <a:lnTo>
                    <a:pt x="110508" y="19422"/>
                  </a:lnTo>
                  <a:lnTo>
                    <a:pt x="110915" y="18928"/>
                  </a:lnTo>
                  <a:lnTo>
                    <a:pt x="111267" y="18433"/>
                  </a:lnTo>
                  <a:lnTo>
                    <a:pt x="111592" y="17934"/>
                  </a:lnTo>
                  <a:lnTo>
                    <a:pt x="111863" y="17439"/>
                  </a:lnTo>
                  <a:lnTo>
                    <a:pt x="112079" y="16934"/>
                  </a:lnTo>
                  <a:lnTo>
                    <a:pt x="112242" y="16435"/>
                  </a:lnTo>
                  <a:lnTo>
                    <a:pt x="112350" y="15935"/>
                  </a:lnTo>
                  <a:lnTo>
                    <a:pt x="112431" y="15430"/>
                  </a:lnTo>
                  <a:lnTo>
                    <a:pt x="112459" y="14931"/>
                  </a:lnTo>
                  <a:lnTo>
                    <a:pt x="112431" y="14426"/>
                  </a:lnTo>
                  <a:lnTo>
                    <a:pt x="112350" y="13921"/>
                  </a:lnTo>
                  <a:lnTo>
                    <a:pt x="112215" y="13422"/>
                  </a:lnTo>
                  <a:lnTo>
                    <a:pt x="112052" y="12917"/>
                  </a:lnTo>
                  <a:lnTo>
                    <a:pt x="111836" y="12417"/>
                  </a:lnTo>
                  <a:lnTo>
                    <a:pt x="111565" y="11913"/>
                  </a:lnTo>
                  <a:lnTo>
                    <a:pt x="111267" y="11413"/>
                  </a:lnTo>
                  <a:lnTo>
                    <a:pt x="110888" y="10913"/>
                  </a:lnTo>
                  <a:lnTo>
                    <a:pt x="110481" y="10419"/>
                  </a:lnTo>
                  <a:lnTo>
                    <a:pt x="110021" y="9925"/>
                  </a:lnTo>
                  <a:lnTo>
                    <a:pt x="109533" y="9430"/>
                  </a:lnTo>
                  <a:lnTo>
                    <a:pt x="108965" y="8936"/>
                  </a:lnTo>
                  <a:lnTo>
                    <a:pt x="108369" y="8447"/>
                  </a:lnTo>
                  <a:lnTo>
                    <a:pt x="107719" y="7963"/>
                  </a:lnTo>
                  <a:lnTo>
                    <a:pt x="107041" y="7473"/>
                  </a:lnTo>
                  <a:lnTo>
                    <a:pt x="106283" y="6995"/>
                  </a:lnTo>
                  <a:lnTo>
                    <a:pt x="105498" y="6516"/>
                  </a:lnTo>
                  <a:lnTo>
                    <a:pt x="104658" y="6042"/>
                  </a:lnTo>
                  <a:lnTo>
                    <a:pt x="103791" y="5569"/>
                  </a:lnTo>
                  <a:lnTo>
                    <a:pt x="102870" y="5100"/>
                  </a:lnTo>
                  <a:lnTo>
                    <a:pt x="101868" y="4637"/>
                  </a:lnTo>
                  <a:lnTo>
                    <a:pt x="100866" y="4179"/>
                  </a:lnTo>
                  <a:lnTo>
                    <a:pt x="99783" y="3721"/>
                  </a:lnTo>
                  <a:lnTo>
                    <a:pt x="98672" y="3274"/>
                  </a:lnTo>
                  <a:lnTo>
                    <a:pt x="97507" y="2826"/>
                  </a:lnTo>
                  <a:lnTo>
                    <a:pt x="96316" y="2384"/>
                  </a:lnTo>
                  <a:lnTo>
                    <a:pt x="95043" y="1952"/>
                  </a:lnTo>
                  <a:lnTo>
                    <a:pt x="93743" y="1520"/>
                  </a:lnTo>
                  <a:lnTo>
                    <a:pt x="92415" y="1093"/>
                  </a:lnTo>
                  <a:lnTo>
                    <a:pt x="91007" y="677"/>
                  </a:lnTo>
                  <a:lnTo>
                    <a:pt x="91142" y="677"/>
                  </a:lnTo>
                  <a:lnTo>
                    <a:pt x="90140" y="573"/>
                  </a:lnTo>
                  <a:lnTo>
                    <a:pt x="89138" y="484"/>
                  </a:lnTo>
                  <a:lnTo>
                    <a:pt x="88136" y="396"/>
                  </a:lnTo>
                  <a:lnTo>
                    <a:pt x="87107" y="323"/>
                  </a:lnTo>
                  <a:lnTo>
                    <a:pt x="86105" y="255"/>
                  </a:lnTo>
                  <a:lnTo>
                    <a:pt x="85102" y="198"/>
                  </a:lnTo>
                  <a:lnTo>
                    <a:pt x="84100" y="146"/>
                  </a:lnTo>
                  <a:lnTo>
                    <a:pt x="83098" y="104"/>
                  </a:lnTo>
                  <a:lnTo>
                    <a:pt x="82096" y="68"/>
                  </a:lnTo>
                  <a:lnTo>
                    <a:pt x="81094" y="37"/>
                  </a:lnTo>
                  <a:lnTo>
                    <a:pt x="80092" y="21"/>
                  </a:lnTo>
                  <a:lnTo>
                    <a:pt x="79089" y="6"/>
                  </a:lnTo>
                  <a:lnTo>
                    <a:pt x="78087" y="0"/>
                  </a:lnTo>
                  <a:close/>
                </a:path>
              </a:pathLst>
            </a:cu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54"/>
            <p:cNvSpPr/>
            <p:nvPr/>
          </p:nvSpPr>
          <p:spPr>
            <a:xfrm rot="10800000">
              <a:off x="8228093" y="4599126"/>
              <a:ext cx="278362" cy="346300"/>
            </a:xfrm>
            <a:custGeom>
              <a:rect b="b" l="l" r="r" t="t"/>
              <a:pathLst>
                <a:path extrusionOk="0" h="17341" w="65114">
                  <a:moveTo>
                    <a:pt x="49566" y="1"/>
                  </a:moveTo>
                  <a:lnTo>
                    <a:pt x="48456" y="6"/>
                  </a:lnTo>
                  <a:lnTo>
                    <a:pt x="47345" y="22"/>
                  </a:lnTo>
                  <a:lnTo>
                    <a:pt x="46208" y="53"/>
                  </a:lnTo>
                  <a:lnTo>
                    <a:pt x="45097" y="95"/>
                  </a:lnTo>
                  <a:lnTo>
                    <a:pt x="43960" y="141"/>
                  </a:lnTo>
                  <a:lnTo>
                    <a:pt x="42795" y="204"/>
                  </a:lnTo>
                  <a:lnTo>
                    <a:pt x="41658" y="272"/>
                  </a:lnTo>
                  <a:lnTo>
                    <a:pt x="40520" y="344"/>
                  </a:lnTo>
                  <a:lnTo>
                    <a:pt x="39382" y="433"/>
                  </a:lnTo>
                  <a:lnTo>
                    <a:pt x="38245" y="521"/>
                  </a:lnTo>
                  <a:lnTo>
                    <a:pt x="37107" y="620"/>
                  </a:lnTo>
                  <a:lnTo>
                    <a:pt x="35970" y="724"/>
                  </a:lnTo>
                  <a:lnTo>
                    <a:pt x="34859" y="834"/>
                  </a:lnTo>
                  <a:lnTo>
                    <a:pt x="33749" y="953"/>
                  </a:lnTo>
                  <a:lnTo>
                    <a:pt x="32665" y="1073"/>
                  </a:lnTo>
                  <a:lnTo>
                    <a:pt x="31555" y="1198"/>
                  </a:lnTo>
                  <a:lnTo>
                    <a:pt x="30498" y="1328"/>
                  </a:lnTo>
                  <a:lnTo>
                    <a:pt x="29442" y="1458"/>
                  </a:lnTo>
                  <a:lnTo>
                    <a:pt x="28386" y="1593"/>
                  </a:lnTo>
                  <a:lnTo>
                    <a:pt x="27384" y="1729"/>
                  </a:lnTo>
                  <a:lnTo>
                    <a:pt x="26381" y="1869"/>
                  </a:lnTo>
                  <a:lnTo>
                    <a:pt x="25379" y="2004"/>
                  </a:lnTo>
                  <a:lnTo>
                    <a:pt x="24431" y="2150"/>
                  </a:lnTo>
                  <a:lnTo>
                    <a:pt x="23510" y="2296"/>
                  </a:lnTo>
                  <a:lnTo>
                    <a:pt x="22589" y="2447"/>
                  </a:lnTo>
                  <a:lnTo>
                    <a:pt x="21723" y="2603"/>
                  </a:lnTo>
                  <a:lnTo>
                    <a:pt x="20856" y="2764"/>
                  </a:lnTo>
                  <a:lnTo>
                    <a:pt x="20016" y="2926"/>
                  </a:lnTo>
                  <a:lnTo>
                    <a:pt x="19204" y="3092"/>
                  </a:lnTo>
                  <a:lnTo>
                    <a:pt x="18418" y="3264"/>
                  </a:lnTo>
                  <a:lnTo>
                    <a:pt x="17660" y="3441"/>
                  </a:lnTo>
                  <a:lnTo>
                    <a:pt x="16902" y="3623"/>
                  </a:lnTo>
                  <a:lnTo>
                    <a:pt x="16170" y="3805"/>
                  </a:lnTo>
                  <a:lnTo>
                    <a:pt x="15466" y="3987"/>
                  </a:lnTo>
                  <a:lnTo>
                    <a:pt x="14789" y="4175"/>
                  </a:lnTo>
                  <a:lnTo>
                    <a:pt x="14112" y="4367"/>
                  </a:lnTo>
                  <a:lnTo>
                    <a:pt x="13462" y="4560"/>
                  </a:lnTo>
                  <a:lnTo>
                    <a:pt x="12839" y="4757"/>
                  </a:lnTo>
                  <a:lnTo>
                    <a:pt x="12216" y="4960"/>
                  </a:lnTo>
                  <a:lnTo>
                    <a:pt x="11620" y="5158"/>
                  </a:lnTo>
                  <a:lnTo>
                    <a:pt x="11051" y="5361"/>
                  </a:lnTo>
                  <a:lnTo>
                    <a:pt x="10482" y="5569"/>
                  </a:lnTo>
                  <a:lnTo>
                    <a:pt x="9941" y="5777"/>
                  </a:lnTo>
                  <a:lnTo>
                    <a:pt x="9399" y="5986"/>
                  </a:lnTo>
                  <a:lnTo>
                    <a:pt x="8370" y="6407"/>
                  </a:lnTo>
                  <a:lnTo>
                    <a:pt x="7395" y="6834"/>
                  </a:lnTo>
                  <a:lnTo>
                    <a:pt x="6447" y="7266"/>
                  </a:lnTo>
                  <a:lnTo>
                    <a:pt x="5553" y="7698"/>
                  </a:lnTo>
                  <a:lnTo>
                    <a:pt x="4713" y="8135"/>
                  </a:lnTo>
                  <a:lnTo>
                    <a:pt x="4036" y="8437"/>
                  </a:lnTo>
                  <a:lnTo>
                    <a:pt x="3440" y="8749"/>
                  </a:lnTo>
                  <a:lnTo>
                    <a:pt x="2871" y="9061"/>
                  </a:lnTo>
                  <a:lnTo>
                    <a:pt x="2357" y="9373"/>
                  </a:lnTo>
                  <a:lnTo>
                    <a:pt x="1896" y="9691"/>
                  </a:lnTo>
                  <a:lnTo>
                    <a:pt x="1490" y="10014"/>
                  </a:lnTo>
                  <a:lnTo>
                    <a:pt x="1111" y="10336"/>
                  </a:lnTo>
                  <a:lnTo>
                    <a:pt x="813" y="10659"/>
                  </a:lnTo>
                  <a:lnTo>
                    <a:pt x="542" y="10987"/>
                  </a:lnTo>
                  <a:lnTo>
                    <a:pt x="325" y="11309"/>
                  </a:lnTo>
                  <a:lnTo>
                    <a:pt x="190" y="11637"/>
                  </a:lnTo>
                  <a:lnTo>
                    <a:pt x="82" y="11970"/>
                  </a:lnTo>
                  <a:lnTo>
                    <a:pt x="27" y="12298"/>
                  </a:lnTo>
                  <a:lnTo>
                    <a:pt x="0" y="12631"/>
                  </a:lnTo>
                  <a:lnTo>
                    <a:pt x="55" y="12959"/>
                  </a:lnTo>
                  <a:lnTo>
                    <a:pt x="163" y="13292"/>
                  </a:lnTo>
                  <a:lnTo>
                    <a:pt x="298" y="13453"/>
                  </a:lnTo>
                  <a:lnTo>
                    <a:pt x="461" y="13620"/>
                  </a:lnTo>
                  <a:lnTo>
                    <a:pt x="623" y="13781"/>
                  </a:lnTo>
                  <a:lnTo>
                    <a:pt x="840" y="13943"/>
                  </a:lnTo>
                  <a:lnTo>
                    <a:pt x="1084" y="14104"/>
                  </a:lnTo>
                  <a:lnTo>
                    <a:pt x="1355" y="14265"/>
                  </a:lnTo>
                  <a:lnTo>
                    <a:pt x="1653" y="14421"/>
                  </a:lnTo>
                  <a:lnTo>
                    <a:pt x="1978" y="14583"/>
                  </a:lnTo>
                  <a:lnTo>
                    <a:pt x="2303" y="14734"/>
                  </a:lnTo>
                  <a:lnTo>
                    <a:pt x="2682" y="14890"/>
                  </a:lnTo>
                  <a:lnTo>
                    <a:pt x="3061" y="15035"/>
                  </a:lnTo>
                  <a:lnTo>
                    <a:pt x="3494" y="15186"/>
                  </a:lnTo>
                  <a:lnTo>
                    <a:pt x="3928" y="15332"/>
                  </a:lnTo>
                  <a:lnTo>
                    <a:pt x="4388" y="15473"/>
                  </a:lnTo>
                  <a:lnTo>
                    <a:pt x="4876" y="15608"/>
                  </a:lnTo>
                  <a:lnTo>
                    <a:pt x="5390" y="15743"/>
                  </a:lnTo>
                  <a:lnTo>
                    <a:pt x="5905" y="15873"/>
                  </a:lnTo>
                  <a:lnTo>
                    <a:pt x="6447" y="16003"/>
                  </a:lnTo>
                  <a:lnTo>
                    <a:pt x="7015" y="16123"/>
                  </a:lnTo>
                  <a:lnTo>
                    <a:pt x="7611" y="16243"/>
                  </a:lnTo>
                  <a:lnTo>
                    <a:pt x="8234" y="16357"/>
                  </a:lnTo>
                  <a:lnTo>
                    <a:pt x="8857" y="16461"/>
                  </a:lnTo>
                  <a:lnTo>
                    <a:pt x="9507" y="16565"/>
                  </a:lnTo>
                  <a:lnTo>
                    <a:pt x="10184" y="16664"/>
                  </a:lnTo>
                  <a:lnTo>
                    <a:pt x="10862" y="16758"/>
                  </a:lnTo>
                  <a:lnTo>
                    <a:pt x="11566" y="16841"/>
                  </a:lnTo>
                  <a:lnTo>
                    <a:pt x="12297" y="16919"/>
                  </a:lnTo>
                  <a:lnTo>
                    <a:pt x="13028" y="16992"/>
                  </a:lnTo>
                  <a:lnTo>
                    <a:pt x="13787" y="17060"/>
                  </a:lnTo>
                  <a:lnTo>
                    <a:pt x="14572" y="17122"/>
                  </a:lnTo>
                  <a:lnTo>
                    <a:pt x="15358" y="17174"/>
                  </a:lnTo>
                  <a:lnTo>
                    <a:pt x="16143" y="17221"/>
                  </a:lnTo>
                  <a:lnTo>
                    <a:pt x="16956" y="17258"/>
                  </a:lnTo>
                  <a:lnTo>
                    <a:pt x="17768" y="17289"/>
                  </a:lnTo>
                  <a:lnTo>
                    <a:pt x="18608" y="17310"/>
                  </a:lnTo>
                  <a:lnTo>
                    <a:pt x="19421" y="17325"/>
                  </a:lnTo>
                  <a:lnTo>
                    <a:pt x="20233" y="17336"/>
                  </a:lnTo>
                  <a:lnTo>
                    <a:pt x="21046" y="17341"/>
                  </a:lnTo>
                  <a:lnTo>
                    <a:pt x="21858" y="17336"/>
                  </a:lnTo>
                  <a:lnTo>
                    <a:pt x="22698" y="17325"/>
                  </a:lnTo>
                  <a:lnTo>
                    <a:pt x="23510" y="17310"/>
                  </a:lnTo>
                  <a:lnTo>
                    <a:pt x="24323" y="17289"/>
                  </a:lnTo>
                  <a:lnTo>
                    <a:pt x="25136" y="17263"/>
                  </a:lnTo>
                  <a:lnTo>
                    <a:pt x="25948" y="17226"/>
                  </a:lnTo>
                  <a:lnTo>
                    <a:pt x="26761" y="17190"/>
                  </a:lnTo>
                  <a:lnTo>
                    <a:pt x="27546" y="17148"/>
                  </a:lnTo>
                  <a:lnTo>
                    <a:pt x="28359" y="17101"/>
                  </a:lnTo>
                  <a:lnTo>
                    <a:pt x="29144" y="17049"/>
                  </a:lnTo>
                  <a:lnTo>
                    <a:pt x="29930" y="16992"/>
                  </a:lnTo>
                  <a:lnTo>
                    <a:pt x="30715" y="16930"/>
                  </a:lnTo>
                  <a:lnTo>
                    <a:pt x="31501" y="16862"/>
                  </a:lnTo>
                  <a:lnTo>
                    <a:pt x="32286" y="16794"/>
                  </a:lnTo>
                  <a:lnTo>
                    <a:pt x="33044" y="16722"/>
                  </a:lnTo>
                  <a:lnTo>
                    <a:pt x="33803" y="16643"/>
                  </a:lnTo>
                  <a:lnTo>
                    <a:pt x="34534" y="16565"/>
                  </a:lnTo>
                  <a:lnTo>
                    <a:pt x="35292" y="16482"/>
                  </a:lnTo>
                  <a:lnTo>
                    <a:pt x="36024" y="16394"/>
                  </a:lnTo>
                  <a:lnTo>
                    <a:pt x="36728" y="16305"/>
                  </a:lnTo>
                  <a:lnTo>
                    <a:pt x="37459" y="16217"/>
                  </a:lnTo>
                  <a:lnTo>
                    <a:pt x="38136" y="16123"/>
                  </a:lnTo>
                  <a:lnTo>
                    <a:pt x="39518" y="15931"/>
                  </a:lnTo>
                  <a:lnTo>
                    <a:pt x="40845" y="15728"/>
                  </a:lnTo>
                  <a:lnTo>
                    <a:pt x="41874" y="15556"/>
                  </a:lnTo>
                  <a:lnTo>
                    <a:pt x="42903" y="15374"/>
                  </a:lnTo>
                  <a:lnTo>
                    <a:pt x="43906" y="15192"/>
                  </a:lnTo>
                  <a:lnTo>
                    <a:pt x="44908" y="15009"/>
                  </a:lnTo>
                  <a:lnTo>
                    <a:pt x="45856" y="14822"/>
                  </a:lnTo>
                  <a:lnTo>
                    <a:pt x="46804" y="14630"/>
                  </a:lnTo>
                  <a:lnTo>
                    <a:pt x="47725" y="14432"/>
                  </a:lnTo>
                  <a:lnTo>
                    <a:pt x="48618" y="14234"/>
                  </a:lnTo>
                  <a:lnTo>
                    <a:pt x="49485" y="14036"/>
                  </a:lnTo>
                  <a:lnTo>
                    <a:pt x="50325" y="13833"/>
                  </a:lnTo>
                  <a:lnTo>
                    <a:pt x="51164" y="13625"/>
                  </a:lnTo>
                  <a:lnTo>
                    <a:pt x="51977" y="13417"/>
                  </a:lnTo>
                  <a:lnTo>
                    <a:pt x="52763" y="13209"/>
                  </a:lnTo>
                  <a:lnTo>
                    <a:pt x="53494" y="12995"/>
                  </a:lnTo>
                  <a:lnTo>
                    <a:pt x="54252" y="12777"/>
                  </a:lnTo>
                  <a:lnTo>
                    <a:pt x="54956" y="12558"/>
                  </a:lnTo>
                  <a:lnTo>
                    <a:pt x="55634" y="12340"/>
                  </a:lnTo>
                  <a:lnTo>
                    <a:pt x="56311" y="12116"/>
                  </a:lnTo>
                  <a:lnTo>
                    <a:pt x="56961" y="11892"/>
                  </a:lnTo>
                  <a:lnTo>
                    <a:pt x="57557" y="11663"/>
                  </a:lnTo>
                  <a:lnTo>
                    <a:pt x="58152" y="11434"/>
                  </a:lnTo>
                  <a:lnTo>
                    <a:pt x="58721" y="11200"/>
                  </a:lnTo>
                  <a:lnTo>
                    <a:pt x="59290" y="10966"/>
                  </a:lnTo>
                  <a:lnTo>
                    <a:pt x="59805" y="10732"/>
                  </a:lnTo>
                  <a:lnTo>
                    <a:pt x="60292" y="10497"/>
                  </a:lnTo>
                  <a:lnTo>
                    <a:pt x="60780" y="10258"/>
                  </a:lnTo>
                  <a:lnTo>
                    <a:pt x="61240" y="10019"/>
                  </a:lnTo>
                  <a:lnTo>
                    <a:pt x="61646" y="9774"/>
                  </a:lnTo>
                  <a:lnTo>
                    <a:pt x="62053" y="9535"/>
                  </a:lnTo>
                  <a:lnTo>
                    <a:pt x="62432" y="9290"/>
                  </a:lnTo>
                  <a:lnTo>
                    <a:pt x="62784" y="9040"/>
                  </a:lnTo>
                  <a:lnTo>
                    <a:pt x="63109" y="8796"/>
                  </a:lnTo>
                  <a:lnTo>
                    <a:pt x="63434" y="8546"/>
                  </a:lnTo>
                  <a:lnTo>
                    <a:pt x="63705" y="8296"/>
                  </a:lnTo>
                  <a:lnTo>
                    <a:pt x="63949" y="8046"/>
                  </a:lnTo>
                  <a:lnTo>
                    <a:pt x="64193" y="7797"/>
                  </a:lnTo>
                  <a:lnTo>
                    <a:pt x="64382" y="7547"/>
                  </a:lnTo>
                  <a:lnTo>
                    <a:pt x="64572" y="7292"/>
                  </a:lnTo>
                  <a:lnTo>
                    <a:pt x="64707" y="7037"/>
                  </a:lnTo>
                  <a:lnTo>
                    <a:pt x="64843" y="6782"/>
                  </a:lnTo>
                  <a:lnTo>
                    <a:pt x="64951" y="6527"/>
                  </a:lnTo>
                  <a:lnTo>
                    <a:pt x="65032" y="6272"/>
                  </a:lnTo>
                  <a:lnTo>
                    <a:pt x="65086" y="6017"/>
                  </a:lnTo>
                  <a:lnTo>
                    <a:pt x="65113" y="5762"/>
                  </a:lnTo>
                  <a:lnTo>
                    <a:pt x="65113" y="5507"/>
                  </a:lnTo>
                  <a:lnTo>
                    <a:pt x="65086" y="5247"/>
                  </a:lnTo>
                  <a:lnTo>
                    <a:pt x="65032" y="4992"/>
                  </a:lnTo>
                  <a:lnTo>
                    <a:pt x="64951" y="4737"/>
                  </a:lnTo>
                  <a:lnTo>
                    <a:pt x="64843" y="4476"/>
                  </a:lnTo>
                  <a:lnTo>
                    <a:pt x="64707" y="4221"/>
                  </a:lnTo>
                  <a:lnTo>
                    <a:pt x="64545" y="3961"/>
                  </a:lnTo>
                  <a:lnTo>
                    <a:pt x="64382" y="3706"/>
                  </a:lnTo>
                  <a:lnTo>
                    <a:pt x="64165" y="3451"/>
                  </a:lnTo>
                  <a:lnTo>
                    <a:pt x="63922" y="3196"/>
                  </a:lnTo>
                  <a:lnTo>
                    <a:pt x="63651" y="2936"/>
                  </a:lnTo>
                  <a:lnTo>
                    <a:pt x="63380" y="2681"/>
                  </a:lnTo>
                  <a:lnTo>
                    <a:pt x="63055" y="2431"/>
                  </a:lnTo>
                  <a:lnTo>
                    <a:pt x="62703" y="2176"/>
                  </a:lnTo>
                  <a:lnTo>
                    <a:pt x="62324" y="1921"/>
                  </a:lnTo>
                  <a:lnTo>
                    <a:pt x="61944" y="1671"/>
                  </a:lnTo>
                  <a:lnTo>
                    <a:pt x="61511" y="1416"/>
                  </a:lnTo>
                  <a:lnTo>
                    <a:pt x="61051" y="1167"/>
                  </a:lnTo>
                  <a:lnTo>
                    <a:pt x="60563" y="917"/>
                  </a:lnTo>
                  <a:lnTo>
                    <a:pt x="60076" y="667"/>
                  </a:lnTo>
                  <a:lnTo>
                    <a:pt x="59859" y="683"/>
                  </a:lnTo>
                  <a:lnTo>
                    <a:pt x="59398" y="610"/>
                  </a:lnTo>
                  <a:lnTo>
                    <a:pt x="58911" y="542"/>
                  </a:lnTo>
                  <a:lnTo>
                    <a:pt x="58450" y="480"/>
                  </a:lnTo>
                  <a:lnTo>
                    <a:pt x="57963" y="422"/>
                  </a:lnTo>
                  <a:lnTo>
                    <a:pt x="57475" y="370"/>
                  </a:lnTo>
                  <a:lnTo>
                    <a:pt x="56988" y="318"/>
                  </a:lnTo>
                  <a:lnTo>
                    <a:pt x="56473" y="272"/>
                  </a:lnTo>
                  <a:lnTo>
                    <a:pt x="55959" y="230"/>
                  </a:lnTo>
                  <a:lnTo>
                    <a:pt x="55471" y="193"/>
                  </a:lnTo>
                  <a:lnTo>
                    <a:pt x="54956" y="157"/>
                  </a:lnTo>
                  <a:lnTo>
                    <a:pt x="54415" y="126"/>
                  </a:lnTo>
                  <a:lnTo>
                    <a:pt x="53900" y="100"/>
                  </a:lnTo>
                  <a:lnTo>
                    <a:pt x="53385" y="74"/>
                  </a:lnTo>
                  <a:lnTo>
                    <a:pt x="52844" y="53"/>
                  </a:lnTo>
                  <a:lnTo>
                    <a:pt x="52302" y="37"/>
                  </a:lnTo>
                  <a:lnTo>
                    <a:pt x="51760" y="22"/>
                  </a:lnTo>
                  <a:lnTo>
                    <a:pt x="51219" y="11"/>
                  </a:lnTo>
                  <a:lnTo>
                    <a:pt x="50677" y="6"/>
                  </a:lnTo>
                  <a:lnTo>
                    <a:pt x="4956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54"/>
            <p:cNvSpPr/>
            <p:nvPr/>
          </p:nvSpPr>
          <p:spPr>
            <a:xfrm rot="10800000">
              <a:off x="7492064" y="4440944"/>
              <a:ext cx="452975" cy="463224"/>
            </a:xfrm>
            <a:custGeom>
              <a:rect b="b" l="l" r="r" t="t"/>
              <a:pathLst>
                <a:path extrusionOk="0" h="23196" w="105959">
                  <a:moveTo>
                    <a:pt x="21073" y="1"/>
                  </a:moveTo>
                  <a:lnTo>
                    <a:pt x="20234" y="6"/>
                  </a:lnTo>
                  <a:lnTo>
                    <a:pt x="19421" y="17"/>
                  </a:lnTo>
                  <a:lnTo>
                    <a:pt x="18581" y="32"/>
                  </a:lnTo>
                  <a:lnTo>
                    <a:pt x="17769" y="48"/>
                  </a:lnTo>
                  <a:lnTo>
                    <a:pt x="16956" y="69"/>
                  </a:lnTo>
                  <a:lnTo>
                    <a:pt x="16144" y="95"/>
                  </a:lnTo>
                  <a:lnTo>
                    <a:pt x="15358" y="121"/>
                  </a:lnTo>
                  <a:lnTo>
                    <a:pt x="14573" y="152"/>
                  </a:lnTo>
                  <a:lnTo>
                    <a:pt x="13787" y="188"/>
                  </a:lnTo>
                  <a:lnTo>
                    <a:pt x="13002" y="230"/>
                  </a:lnTo>
                  <a:lnTo>
                    <a:pt x="12243" y="277"/>
                  </a:lnTo>
                  <a:lnTo>
                    <a:pt x="11512" y="329"/>
                  </a:lnTo>
                  <a:lnTo>
                    <a:pt x="10754" y="381"/>
                  </a:lnTo>
                  <a:lnTo>
                    <a:pt x="10022" y="443"/>
                  </a:lnTo>
                  <a:lnTo>
                    <a:pt x="9318" y="506"/>
                  </a:lnTo>
                  <a:lnTo>
                    <a:pt x="8587" y="573"/>
                  </a:lnTo>
                  <a:lnTo>
                    <a:pt x="7910" y="646"/>
                  </a:lnTo>
                  <a:lnTo>
                    <a:pt x="7206" y="724"/>
                  </a:lnTo>
                  <a:lnTo>
                    <a:pt x="6528" y="808"/>
                  </a:lnTo>
                  <a:lnTo>
                    <a:pt x="5878" y="896"/>
                  </a:lnTo>
                  <a:lnTo>
                    <a:pt x="5228" y="990"/>
                  </a:lnTo>
                  <a:lnTo>
                    <a:pt x="4578" y="1089"/>
                  </a:lnTo>
                  <a:lnTo>
                    <a:pt x="3955" y="1193"/>
                  </a:lnTo>
                  <a:lnTo>
                    <a:pt x="3359" y="1302"/>
                  </a:lnTo>
                  <a:lnTo>
                    <a:pt x="2764" y="1416"/>
                  </a:lnTo>
                  <a:lnTo>
                    <a:pt x="2195" y="1536"/>
                  </a:lnTo>
                  <a:lnTo>
                    <a:pt x="1626" y="1661"/>
                  </a:lnTo>
                  <a:lnTo>
                    <a:pt x="1599" y="1661"/>
                  </a:lnTo>
                  <a:lnTo>
                    <a:pt x="1247" y="2041"/>
                  </a:lnTo>
                  <a:lnTo>
                    <a:pt x="949" y="2426"/>
                  </a:lnTo>
                  <a:lnTo>
                    <a:pt x="705" y="2806"/>
                  </a:lnTo>
                  <a:lnTo>
                    <a:pt x="488" y="3186"/>
                  </a:lnTo>
                  <a:lnTo>
                    <a:pt x="299" y="3566"/>
                  </a:lnTo>
                  <a:lnTo>
                    <a:pt x="163" y="3946"/>
                  </a:lnTo>
                  <a:lnTo>
                    <a:pt x="82" y="4325"/>
                  </a:lnTo>
                  <a:lnTo>
                    <a:pt x="28" y="4705"/>
                  </a:lnTo>
                  <a:lnTo>
                    <a:pt x="1" y="5080"/>
                  </a:lnTo>
                  <a:lnTo>
                    <a:pt x="28" y="5460"/>
                  </a:lnTo>
                  <a:lnTo>
                    <a:pt x="82" y="5835"/>
                  </a:lnTo>
                  <a:lnTo>
                    <a:pt x="191" y="6209"/>
                  </a:lnTo>
                  <a:lnTo>
                    <a:pt x="326" y="6584"/>
                  </a:lnTo>
                  <a:lnTo>
                    <a:pt x="488" y="6959"/>
                  </a:lnTo>
                  <a:lnTo>
                    <a:pt x="705" y="7328"/>
                  </a:lnTo>
                  <a:lnTo>
                    <a:pt x="949" y="7698"/>
                  </a:lnTo>
                  <a:lnTo>
                    <a:pt x="1220" y="8067"/>
                  </a:lnTo>
                  <a:lnTo>
                    <a:pt x="1545" y="8437"/>
                  </a:lnTo>
                  <a:lnTo>
                    <a:pt x="1897" y="8801"/>
                  </a:lnTo>
                  <a:lnTo>
                    <a:pt x="2303" y="9165"/>
                  </a:lnTo>
                  <a:lnTo>
                    <a:pt x="2737" y="9524"/>
                  </a:lnTo>
                  <a:lnTo>
                    <a:pt x="3197" y="9883"/>
                  </a:lnTo>
                  <a:lnTo>
                    <a:pt x="3712" y="10243"/>
                  </a:lnTo>
                  <a:lnTo>
                    <a:pt x="4226" y="10596"/>
                  </a:lnTo>
                  <a:lnTo>
                    <a:pt x="4822" y="10950"/>
                  </a:lnTo>
                  <a:lnTo>
                    <a:pt x="5418" y="11299"/>
                  </a:lnTo>
                  <a:lnTo>
                    <a:pt x="6068" y="11648"/>
                  </a:lnTo>
                  <a:lnTo>
                    <a:pt x="6745" y="11996"/>
                  </a:lnTo>
                  <a:lnTo>
                    <a:pt x="7449" y="12340"/>
                  </a:lnTo>
                  <a:lnTo>
                    <a:pt x="8181" y="12678"/>
                  </a:lnTo>
                  <a:lnTo>
                    <a:pt x="8966" y="13016"/>
                  </a:lnTo>
                  <a:lnTo>
                    <a:pt x="9779" y="13349"/>
                  </a:lnTo>
                  <a:lnTo>
                    <a:pt x="10618" y="13682"/>
                  </a:lnTo>
                  <a:lnTo>
                    <a:pt x="11512" y="14010"/>
                  </a:lnTo>
                  <a:lnTo>
                    <a:pt x="12406" y="14333"/>
                  </a:lnTo>
                  <a:lnTo>
                    <a:pt x="13354" y="14656"/>
                  </a:lnTo>
                  <a:lnTo>
                    <a:pt x="14329" y="14973"/>
                  </a:lnTo>
                  <a:lnTo>
                    <a:pt x="15331" y="15290"/>
                  </a:lnTo>
                  <a:lnTo>
                    <a:pt x="16388" y="15603"/>
                  </a:lnTo>
                  <a:lnTo>
                    <a:pt x="17444" y="15910"/>
                  </a:lnTo>
                  <a:lnTo>
                    <a:pt x="18554" y="16212"/>
                  </a:lnTo>
                  <a:lnTo>
                    <a:pt x="19692" y="16508"/>
                  </a:lnTo>
                  <a:lnTo>
                    <a:pt x="20857" y="16805"/>
                  </a:lnTo>
                  <a:lnTo>
                    <a:pt x="22048" y="17096"/>
                  </a:lnTo>
                  <a:lnTo>
                    <a:pt x="23267" y="17382"/>
                  </a:lnTo>
                  <a:lnTo>
                    <a:pt x="24513" y="17669"/>
                  </a:lnTo>
                  <a:lnTo>
                    <a:pt x="25813" y="17945"/>
                  </a:lnTo>
                  <a:lnTo>
                    <a:pt x="27113" y="18220"/>
                  </a:lnTo>
                  <a:lnTo>
                    <a:pt x="28468" y="18491"/>
                  </a:lnTo>
                  <a:lnTo>
                    <a:pt x="29849" y="18756"/>
                  </a:lnTo>
                  <a:lnTo>
                    <a:pt x="31230" y="19017"/>
                  </a:lnTo>
                  <a:lnTo>
                    <a:pt x="32666" y="19272"/>
                  </a:lnTo>
                  <a:lnTo>
                    <a:pt x="34128" y="19521"/>
                  </a:lnTo>
                  <a:lnTo>
                    <a:pt x="35618" y="19766"/>
                  </a:lnTo>
                  <a:lnTo>
                    <a:pt x="37135" y="20005"/>
                  </a:lnTo>
                  <a:lnTo>
                    <a:pt x="38679" y="20240"/>
                  </a:lnTo>
                  <a:lnTo>
                    <a:pt x="40250" y="20468"/>
                  </a:lnTo>
                  <a:lnTo>
                    <a:pt x="41848" y="20692"/>
                  </a:lnTo>
                  <a:lnTo>
                    <a:pt x="43473" y="20911"/>
                  </a:lnTo>
                  <a:lnTo>
                    <a:pt x="45125" y="21124"/>
                  </a:lnTo>
                  <a:lnTo>
                    <a:pt x="46804" y="21327"/>
                  </a:lnTo>
                  <a:lnTo>
                    <a:pt x="48511" y="21530"/>
                  </a:lnTo>
                  <a:lnTo>
                    <a:pt x="50217" y="21728"/>
                  </a:lnTo>
                  <a:lnTo>
                    <a:pt x="51978" y="21915"/>
                  </a:lnTo>
                  <a:lnTo>
                    <a:pt x="53061" y="22019"/>
                  </a:lnTo>
                  <a:lnTo>
                    <a:pt x="54172" y="22123"/>
                  </a:lnTo>
                  <a:lnTo>
                    <a:pt x="55282" y="22222"/>
                  </a:lnTo>
                  <a:lnTo>
                    <a:pt x="56393" y="22321"/>
                  </a:lnTo>
                  <a:lnTo>
                    <a:pt x="57530" y="22415"/>
                  </a:lnTo>
                  <a:lnTo>
                    <a:pt x="58695" y="22503"/>
                  </a:lnTo>
                  <a:lnTo>
                    <a:pt x="59859" y="22587"/>
                  </a:lnTo>
                  <a:lnTo>
                    <a:pt x="61024" y="22670"/>
                  </a:lnTo>
                  <a:lnTo>
                    <a:pt x="62189" y="22743"/>
                  </a:lnTo>
                  <a:lnTo>
                    <a:pt x="63381" y="22816"/>
                  </a:lnTo>
                  <a:lnTo>
                    <a:pt x="64572" y="22878"/>
                  </a:lnTo>
                  <a:lnTo>
                    <a:pt x="65764" y="22940"/>
                  </a:lnTo>
                  <a:lnTo>
                    <a:pt x="66956" y="22992"/>
                  </a:lnTo>
                  <a:lnTo>
                    <a:pt x="68148" y="23044"/>
                  </a:lnTo>
                  <a:lnTo>
                    <a:pt x="69366" y="23086"/>
                  </a:lnTo>
                  <a:lnTo>
                    <a:pt x="70558" y="23123"/>
                  </a:lnTo>
                  <a:lnTo>
                    <a:pt x="71777" y="23149"/>
                  </a:lnTo>
                  <a:lnTo>
                    <a:pt x="72969" y="23175"/>
                  </a:lnTo>
                  <a:lnTo>
                    <a:pt x="74188" y="23190"/>
                  </a:lnTo>
                  <a:lnTo>
                    <a:pt x="75379" y="23195"/>
                  </a:lnTo>
                  <a:lnTo>
                    <a:pt x="76571" y="23195"/>
                  </a:lnTo>
                  <a:lnTo>
                    <a:pt x="77763" y="23190"/>
                  </a:lnTo>
                  <a:lnTo>
                    <a:pt x="78955" y="23175"/>
                  </a:lnTo>
                  <a:lnTo>
                    <a:pt x="80146" y="23149"/>
                  </a:lnTo>
                  <a:lnTo>
                    <a:pt x="81311" y="23117"/>
                  </a:lnTo>
                  <a:lnTo>
                    <a:pt x="82476" y="23076"/>
                  </a:lnTo>
                  <a:lnTo>
                    <a:pt x="83640" y="23024"/>
                  </a:lnTo>
                  <a:lnTo>
                    <a:pt x="84778" y="22966"/>
                  </a:lnTo>
                  <a:lnTo>
                    <a:pt x="85916" y="22899"/>
                  </a:lnTo>
                  <a:lnTo>
                    <a:pt x="87026" y="22816"/>
                  </a:lnTo>
                  <a:lnTo>
                    <a:pt x="88137" y="22727"/>
                  </a:lnTo>
                  <a:lnTo>
                    <a:pt x="89247" y="22628"/>
                  </a:lnTo>
                  <a:lnTo>
                    <a:pt x="90303" y="22519"/>
                  </a:lnTo>
                  <a:lnTo>
                    <a:pt x="91360" y="22399"/>
                  </a:lnTo>
                  <a:lnTo>
                    <a:pt x="92362" y="22274"/>
                  </a:lnTo>
                  <a:lnTo>
                    <a:pt x="93337" y="22139"/>
                  </a:lnTo>
                  <a:lnTo>
                    <a:pt x="94258" y="21993"/>
                  </a:lnTo>
                  <a:lnTo>
                    <a:pt x="95179" y="21837"/>
                  </a:lnTo>
                  <a:lnTo>
                    <a:pt x="96045" y="21676"/>
                  </a:lnTo>
                  <a:lnTo>
                    <a:pt x="96885" y="21509"/>
                  </a:lnTo>
                  <a:lnTo>
                    <a:pt x="97671" y="21332"/>
                  </a:lnTo>
                  <a:lnTo>
                    <a:pt x="98429" y="21150"/>
                  </a:lnTo>
                  <a:lnTo>
                    <a:pt x="99160" y="20958"/>
                  </a:lnTo>
                  <a:lnTo>
                    <a:pt x="99864" y="20765"/>
                  </a:lnTo>
                  <a:lnTo>
                    <a:pt x="100514" y="20562"/>
                  </a:lnTo>
                  <a:lnTo>
                    <a:pt x="101137" y="20359"/>
                  </a:lnTo>
                  <a:lnTo>
                    <a:pt x="101733" y="20146"/>
                  </a:lnTo>
                  <a:lnTo>
                    <a:pt x="102275" y="19932"/>
                  </a:lnTo>
                  <a:lnTo>
                    <a:pt x="102790" y="19709"/>
                  </a:lnTo>
                  <a:lnTo>
                    <a:pt x="103250" y="19490"/>
                  </a:lnTo>
                  <a:lnTo>
                    <a:pt x="103683" y="19261"/>
                  </a:lnTo>
                  <a:lnTo>
                    <a:pt x="104090" y="19032"/>
                  </a:lnTo>
                  <a:lnTo>
                    <a:pt x="104442" y="18798"/>
                  </a:lnTo>
                  <a:lnTo>
                    <a:pt x="104767" y="18564"/>
                  </a:lnTo>
                  <a:lnTo>
                    <a:pt x="105065" y="18324"/>
                  </a:lnTo>
                  <a:lnTo>
                    <a:pt x="105309" y="18085"/>
                  </a:lnTo>
                  <a:lnTo>
                    <a:pt x="105498" y="17846"/>
                  </a:lnTo>
                  <a:lnTo>
                    <a:pt x="105688" y="17606"/>
                  </a:lnTo>
                  <a:lnTo>
                    <a:pt x="105796" y="17362"/>
                  </a:lnTo>
                  <a:lnTo>
                    <a:pt x="105904" y="17122"/>
                  </a:lnTo>
                  <a:lnTo>
                    <a:pt x="105959" y="16878"/>
                  </a:lnTo>
                  <a:lnTo>
                    <a:pt x="105959" y="16638"/>
                  </a:lnTo>
                  <a:lnTo>
                    <a:pt x="105932" y="16399"/>
                  </a:lnTo>
                  <a:lnTo>
                    <a:pt x="105850" y="16160"/>
                  </a:lnTo>
                  <a:lnTo>
                    <a:pt x="105742" y="15920"/>
                  </a:lnTo>
                  <a:lnTo>
                    <a:pt x="105607" y="15686"/>
                  </a:lnTo>
                  <a:lnTo>
                    <a:pt x="105444" y="15447"/>
                  </a:lnTo>
                  <a:lnTo>
                    <a:pt x="105254" y="15212"/>
                  </a:lnTo>
                  <a:lnTo>
                    <a:pt x="105038" y="14983"/>
                  </a:lnTo>
                  <a:lnTo>
                    <a:pt x="104767" y="14749"/>
                  </a:lnTo>
                  <a:lnTo>
                    <a:pt x="104496" y="14520"/>
                  </a:lnTo>
                  <a:lnTo>
                    <a:pt x="104198" y="14286"/>
                  </a:lnTo>
                  <a:lnTo>
                    <a:pt x="103873" y="14057"/>
                  </a:lnTo>
                  <a:lnTo>
                    <a:pt x="103521" y="13833"/>
                  </a:lnTo>
                  <a:lnTo>
                    <a:pt x="103142" y="13604"/>
                  </a:lnTo>
                  <a:lnTo>
                    <a:pt x="102763" y="13381"/>
                  </a:lnTo>
                  <a:lnTo>
                    <a:pt x="102329" y="13157"/>
                  </a:lnTo>
                  <a:lnTo>
                    <a:pt x="101896" y="12933"/>
                  </a:lnTo>
                  <a:lnTo>
                    <a:pt x="101435" y="12709"/>
                  </a:lnTo>
                  <a:lnTo>
                    <a:pt x="100975" y="12485"/>
                  </a:lnTo>
                  <a:lnTo>
                    <a:pt x="100460" y="12267"/>
                  </a:lnTo>
                  <a:lnTo>
                    <a:pt x="99946" y="12048"/>
                  </a:lnTo>
                  <a:lnTo>
                    <a:pt x="99431" y="11830"/>
                  </a:lnTo>
                  <a:lnTo>
                    <a:pt x="98889" y="11616"/>
                  </a:lnTo>
                  <a:lnTo>
                    <a:pt x="97752" y="11184"/>
                  </a:lnTo>
                  <a:lnTo>
                    <a:pt x="96587" y="10758"/>
                  </a:lnTo>
                  <a:lnTo>
                    <a:pt x="95368" y="10336"/>
                  </a:lnTo>
                  <a:lnTo>
                    <a:pt x="94122" y="9920"/>
                  </a:lnTo>
                  <a:lnTo>
                    <a:pt x="92822" y="9509"/>
                  </a:lnTo>
                  <a:lnTo>
                    <a:pt x="91522" y="9098"/>
                  </a:lnTo>
                  <a:lnTo>
                    <a:pt x="89653" y="8536"/>
                  </a:lnTo>
                  <a:lnTo>
                    <a:pt x="87730" y="7974"/>
                  </a:lnTo>
                  <a:lnTo>
                    <a:pt x="86728" y="7693"/>
                  </a:lnTo>
                  <a:lnTo>
                    <a:pt x="85726" y="7417"/>
                  </a:lnTo>
                  <a:lnTo>
                    <a:pt x="84724" y="7141"/>
                  </a:lnTo>
                  <a:lnTo>
                    <a:pt x="83695" y="6865"/>
                  </a:lnTo>
                  <a:lnTo>
                    <a:pt x="82638" y="6594"/>
                  </a:lnTo>
                  <a:lnTo>
                    <a:pt x="81555" y="6329"/>
                  </a:lnTo>
                  <a:lnTo>
                    <a:pt x="80471" y="6064"/>
                  </a:lnTo>
                  <a:lnTo>
                    <a:pt x="79388" y="5803"/>
                  </a:lnTo>
                  <a:lnTo>
                    <a:pt x="78250" y="5543"/>
                  </a:lnTo>
                  <a:lnTo>
                    <a:pt x="77113" y="5288"/>
                  </a:lnTo>
                  <a:lnTo>
                    <a:pt x="75948" y="5038"/>
                  </a:lnTo>
                  <a:lnTo>
                    <a:pt x="74783" y="4794"/>
                  </a:lnTo>
                  <a:lnTo>
                    <a:pt x="73565" y="4549"/>
                  </a:lnTo>
                  <a:lnTo>
                    <a:pt x="72346" y="4310"/>
                  </a:lnTo>
                  <a:lnTo>
                    <a:pt x="71100" y="4081"/>
                  </a:lnTo>
                  <a:lnTo>
                    <a:pt x="69827" y="3852"/>
                  </a:lnTo>
                  <a:lnTo>
                    <a:pt x="68554" y="3628"/>
                  </a:lnTo>
                  <a:lnTo>
                    <a:pt x="67227" y="3415"/>
                  </a:lnTo>
                  <a:lnTo>
                    <a:pt x="65899" y="3201"/>
                  </a:lnTo>
                  <a:lnTo>
                    <a:pt x="64545" y="2998"/>
                  </a:lnTo>
                  <a:lnTo>
                    <a:pt x="63164" y="2795"/>
                  </a:lnTo>
                  <a:lnTo>
                    <a:pt x="61755" y="2608"/>
                  </a:lnTo>
                  <a:lnTo>
                    <a:pt x="60320" y="2421"/>
                  </a:lnTo>
                  <a:lnTo>
                    <a:pt x="58857" y="2244"/>
                  </a:lnTo>
                  <a:lnTo>
                    <a:pt x="57395" y="2072"/>
                  </a:lnTo>
                  <a:lnTo>
                    <a:pt x="55878" y="1906"/>
                  </a:lnTo>
                  <a:lnTo>
                    <a:pt x="54334" y="1749"/>
                  </a:lnTo>
                  <a:lnTo>
                    <a:pt x="52763" y="1604"/>
                  </a:lnTo>
                  <a:lnTo>
                    <a:pt x="51192" y="1458"/>
                  </a:lnTo>
                  <a:lnTo>
                    <a:pt x="49567" y="1318"/>
                  </a:lnTo>
                  <a:lnTo>
                    <a:pt x="47915" y="1182"/>
                  </a:lnTo>
                  <a:lnTo>
                    <a:pt x="46236" y="1052"/>
                  </a:lnTo>
                  <a:lnTo>
                    <a:pt x="44529" y="922"/>
                  </a:lnTo>
                  <a:lnTo>
                    <a:pt x="42823" y="802"/>
                  </a:lnTo>
                  <a:lnTo>
                    <a:pt x="41089" y="688"/>
                  </a:lnTo>
                  <a:lnTo>
                    <a:pt x="39356" y="579"/>
                  </a:lnTo>
                  <a:lnTo>
                    <a:pt x="37595" y="474"/>
                  </a:lnTo>
                  <a:lnTo>
                    <a:pt x="35835" y="381"/>
                  </a:lnTo>
                  <a:lnTo>
                    <a:pt x="34074" y="298"/>
                  </a:lnTo>
                  <a:lnTo>
                    <a:pt x="32314" y="219"/>
                  </a:lnTo>
                  <a:lnTo>
                    <a:pt x="30580" y="157"/>
                  </a:lnTo>
                  <a:lnTo>
                    <a:pt x="28820" y="100"/>
                  </a:lnTo>
                  <a:lnTo>
                    <a:pt x="27059" y="58"/>
                  </a:lnTo>
                  <a:lnTo>
                    <a:pt x="25326" y="27"/>
                  </a:lnTo>
                  <a:lnTo>
                    <a:pt x="24486" y="17"/>
                  </a:lnTo>
                  <a:lnTo>
                    <a:pt x="23619" y="6"/>
                  </a:lnTo>
                  <a:lnTo>
                    <a:pt x="22780" y="1"/>
                  </a:lnTo>
                  <a:close/>
                </a:path>
              </a:pathLst>
            </a:cu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54"/>
            <p:cNvSpPr/>
            <p:nvPr/>
          </p:nvSpPr>
          <p:spPr>
            <a:xfrm rot="10800000">
              <a:off x="7459877" y="3905956"/>
              <a:ext cx="518626" cy="568686"/>
            </a:xfrm>
            <a:custGeom>
              <a:rect b="b" l="l" r="r" t="t"/>
              <a:pathLst>
                <a:path extrusionOk="0" h="28477" w="121316">
                  <a:moveTo>
                    <a:pt x="23212" y="0"/>
                  </a:moveTo>
                  <a:lnTo>
                    <a:pt x="22183" y="11"/>
                  </a:lnTo>
                  <a:lnTo>
                    <a:pt x="21154" y="26"/>
                  </a:lnTo>
                  <a:lnTo>
                    <a:pt x="20125" y="47"/>
                  </a:lnTo>
                  <a:lnTo>
                    <a:pt x="19122" y="68"/>
                  </a:lnTo>
                  <a:lnTo>
                    <a:pt x="18120" y="99"/>
                  </a:lnTo>
                  <a:lnTo>
                    <a:pt x="17145" y="136"/>
                  </a:lnTo>
                  <a:lnTo>
                    <a:pt x="16170" y="177"/>
                  </a:lnTo>
                  <a:lnTo>
                    <a:pt x="15195" y="224"/>
                  </a:lnTo>
                  <a:lnTo>
                    <a:pt x="14247" y="276"/>
                  </a:lnTo>
                  <a:lnTo>
                    <a:pt x="13326" y="339"/>
                  </a:lnTo>
                  <a:lnTo>
                    <a:pt x="12405" y="401"/>
                  </a:lnTo>
                  <a:lnTo>
                    <a:pt x="11512" y="474"/>
                  </a:lnTo>
                  <a:lnTo>
                    <a:pt x="10618" y="552"/>
                  </a:lnTo>
                  <a:lnTo>
                    <a:pt x="9751" y="640"/>
                  </a:lnTo>
                  <a:lnTo>
                    <a:pt x="8884" y="729"/>
                  </a:lnTo>
                  <a:lnTo>
                    <a:pt x="8072" y="828"/>
                  </a:lnTo>
                  <a:lnTo>
                    <a:pt x="7232" y="932"/>
                  </a:lnTo>
                  <a:lnTo>
                    <a:pt x="6447" y="1046"/>
                  </a:lnTo>
                  <a:lnTo>
                    <a:pt x="5661" y="1166"/>
                  </a:lnTo>
                  <a:lnTo>
                    <a:pt x="4903" y="1291"/>
                  </a:lnTo>
                  <a:lnTo>
                    <a:pt x="4171" y="1426"/>
                  </a:lnTo>
                  <a:lnTo>
                    <a:pt x="3521" y="1848"/>
                  </a:lnTo>
                  <a:lnTo>
                    <a:pt x="2925" y="2269"/>
                  </a:lnTo>
                  <a:lnTo>
                    <a:pt x="2411" y="2696"/>
                  </a:lnTo>
                  <a:lnTo>
                    <a:pt x="1923" y="3128"/>
                  </a:lnTo>
                  <a:lnTo>
                    <a:pt x="1490" y="3560"/>
                  </a:lnTo>
                  <a:lnTo>
                    <a:pt x="1111" y="3992"/>
                  </a:lnTo>
                  <a:lnTo>
                    <a:pt x="813" y="4424"/>
                  </a:lnTo>
                  <a:lnTo>
                    <a:pt x="542" y="4861"/>
                  </a:lnTo>
                  <a:lnTo>
                    <a:pt x="325" y="5298"/>
                  </a:lnTo>
                  <a:lnTo>
                    <a:pt x="163" y="5740"/>
                  </a:lnTo>
                  <a:lnTo>
                    <a:pt x="54" y="6178"/>
                  </a:lnTo>
                  <a:lnTo>
                    <a:pt x="0" y="6620"/>
                  </a:lnTo>
                  <a:lnTo>
                    <a:pt x="0" y="7062"/>
                  </a:lnTo>
                  <a:lnTo>
                    <a:pt x="54" y="7505"/>
                  </a:lnTo>
                  <a:lnTo>
                    <a:pt x="163" y="7947"/>
                  </a:lnTo>
                  <a:lnTo>
                    <a:pt x="298" y="8389"/>
                  </a:lnTo>
                  <a:lnTo>
                    <a:pt x="488" y="8832"/>
                  </a:lnTo>
                  <a:lnTo>
                    <a:pt x="732" y="9274"/>
                  </a:lnTo>
                  <a:lnTo>
                    <a:pt x="1029" y="9716"/>
                  </a:lnTo>
                  <a:lnTo>
                    <a:pt x="1355" y="10153"/>
                  </a:lnTo>
                  <a:lnTo>
                    <a:pt x="1734" y="10596"/>
                  </a:lnTo>
                  <a:lnTo>
                    <a:pt x="2167" y="11038"/>
                  </a:lnTo>
                  <a:lnTo>
                    <a:pt x="2655" y="11475"/>
                  </a:lnTo>
                  <a:lnTo>
                    <a:pt x="3169" y="11912"/>
                  </a:lnTo>
                  <a:lnTo>
                    <a:pt x="3738" y="12350"/>
                  </a:lnTo>
                  <a:lnTo>
                    <a:pt x="4334" y="12781"/>
                  </a:lnTo>
                  <a:lnTo>
                    <a:pt x="4984" y="13219"/>
                  </a:lnTo>
                  <a:lnTo>
                    <a:pt x="5688" y="13645"/>
                  </a:lnTo>
                  <a:lnTo>
                    <a:pt x="6419" y="14077"/>
                  </a:lnTo>
                  <a:lnTo>
                    <a:pt x="7205" y="14504"/>
                  </a:lnTo>
                  <a:lnTo>
                    <a:pt x="8045" y="14926"/>
                  </a:lnTo>
                  <a:lnTo>
                    <a:pt x="8911" y="15347"/>
                  </a:lnTo>
                  <a:lnTo>
                    <a:pt x="9805" y="15769"/>
                  </a:lnTo>
                  <a:lnTo>
                    <a:pt x="10753" y="16180"/>
                  </a:lnTo>
                  <a:lnTo>
                    <a:pt x="11728" y="16596"/>
                  </a:lnTo>
                  <a:lnTo>
                    <a:pt x="12757" y="17002"/>
                  </a:lnTo>
                  <a:lnTo>
                    <a:pt x="13814" y="17408"/>
                  </a:lnTo>
                  <a:lnTo>
                    <a:pt x="14924" y="17809"/>
                  </a:lnTo>
                  <a:lnTo>
                    <a:pt x="16062" y="18209"/>
                  </a:lnTo>
                  <a:lnTo>
                    <a:pt x="17227" y="18605"/>
                  </a:lnTo>
                  <a:lnTo>
                    <a:pt x="18418" y="18995"/>
                  </a:lnTo>
                  <a:lnTo>
                    <a:pt x="19664" y="19380"/>
                  </a:lnTo>
                  <a:lnTo>
                    <a:pt x="20964" y="19760"/>
                  </a:lnTo>
                  <a:lnTo>
                    <a:pt x="22264" y="20135"/>
                  </a:lnTo>
                  <a:lnTo>
                    <a:pt x="23619" y="20510"/>
                  </a:lnTo>
                  <a:lnTo>
                    <a:pt x="25000" y="20874"/>
                  </a:lnTo>
                  <a:lnTo>
                    <a:pt x="26408" y="21233"/>
                  </a:lnTo>
                  <a:lnTo>
                    <a:pt x="27871" y="21592"/>
                  </a:lnTo>
                  <a:lnTo>
                    <a:pt x="29361" y="21941"/>
                  </a:lnTo>
                  <a:lnTo>
                    <a:pt x="30878" y="22284"/>
                  </a:lnTo>
                  <a:lnTo>
                    <a:pt x="32421" y="22622"/>
                  </a:lnTo>
                  <a:lnTo>
                    <a:pt x="33992" y="22955"/>
                  </a:lnTo>
                  <a:lnTo>
                    <a:pt x="35590" y="23278"/>
                  </a:lnTo>
                  <a:lnTo>
                    <a:pt x="37215" y="23601"/>
                  </a:lnTo>
                  <a:lnTo>
                    <a:pt x="38895" y="23913"/>
                  </a:lnTo>
                  <a:lnTo>
                    <a:pt x="40574" y="24220"/>
                  </a:lnTo>
                  <a:lnTo>
                    <a:pt x="42308" y="24517"/>
                  </a:lnTo>
                  <a:lnTo>
                    <a:pt x="44041" y="24808"/>
                  </a:lnTo>
                  <a:lnTo>
                    <a:pt x="45829" y="25094"/>
                  </a:lnTo>
                  <a:lnTo>
                    <a:pt x="47616" y="25370"/>
                  </a:lnTo>
                  <a:lnTo>
                    <a:pt x="49458" y="25641"/>
                  </a:lnTo>
                  <a:lnTo>
                    <a:pt x="51300" y="25901"/>
                  </a:lnTo>
                  <a:lnTo>
                    <a:pt x="53196" y="26156"/>
                  </a:lnTo>
                  <a:lnTo>
                    <a:pt x="55092" y="26401"/>
                  </a:lnTo>
                  <a:lnTo>
                    <a:pt x="56284" y="26546"/>
                  </a:lnTo>
                  <a:lnTo>
                    <a:pt x="57502" y="26692"/>
                  </a:lnTo>
                  <a:lnTo>
                    <a:pt x="58748" y="26832"/>
                  </a:lnTo>
                  <a:lnTo>
                    <a:pt x="59994" y="26973"/>
                  </a:lnTo>
                  <a:lnTo>
                    <a:pt x="61267" y="27108"/>
                  </a:lnTo>
                  <a:lnTo>
                    <a:pt x="62540" y="27233"/>
                  </a:lnTo>
                  <a:lnTo>
                    <a:pt x="63840" y="27358"/>
                  </a:lnTo>
                  <a:lnTo>
                    <a:pt x="65140" y="27478"/>
                  </a:lnTo>
                  <a:lnTo>
                    <a:pt x="66468" y="27592"/>
                  </a:lnTo>
                  <a:lnTo>
                    <a:pt x="67795" y="27702"/>
                  </a:lnTo>
                  <a:lnTo>
                    <a:pt x="69149" y="27806"/>
                  </a:lnTo>
                  <a:lnTo>
                    <a:pt x="70503" y="27904"/>
                  </a:lnTo>
                  <a:lnTo>
                    <a:pt x="71858" y="27993"/>
                  </a:lnTo>
                  <a:lnTo>
                    <a:pt x="73239" y="28076"/>
                  </a:lnTo>
                  <a:lnTo>
                    <a:pt x="74620" y="28154"/>
                  </a:lnTo>
                  <a:lnTo>
                    <a:pt x="76002" y="28222"/>
                  </a:lnTo>
                  <a:lnTo>
                    <a:pt x="77383" y="28284"/>
                  </a:lnTo>
                  <a:lnTo>
                    <a:pt x="78764" y="28336"/>
                  </a:lnTo>
                  <a:lnTo>
                    <a:pt x="80146" y="28383"/>
                  </a:lnTo>
                  <a:lnTo>
                    <a:pt x="81554" y="28420"/>
                  </a:lnTo>
                  <a:lnTo>
                    <a:pt x="82935" y="28446"/>
                  </a:lnTo>
                  <a:lnTo>
                    <a:pt x="84317" y="28467"/>
                  </a:lnTo>
                  <a:lnTo>
                    <a:pt x="85725" y="28477"/>
                  </a:lnTo>
                  <a:lnTo>
                    <a:pt x="87107" y="28472"/>
                  </a:lnTo>
                  <a:lnTo>
                    <a:pt x="88488" y="28461"/>
                  </a:lnTo>
                  <a:lnTo>
                    <a:pt x="89869" y="28440"/>
                  </a:lnTo>
                  <a:lnTo>
                    <a:pt x="91251" y="28409"/>
                  </a:lnTo>
                  <a:lnTo>
                    <a:pt x="92605" y="28362"/>
                  </a:lnTo>
                  <a:lnTo>
                    <a:pt x="93959" y="28310"/>
                  </a:lnTo>
                  <a:lnTo>
                    <a:pt x="95313" y="28243"/>
                  </a:lnTo>
                  <a:lnTo>
                    <a:pt x="96668" y="28165"/>
                  </a:lnTo>
                  <a:lnTo>
                    <a:pt x="97995" y="28076"/>
                  </a:lnTo>
                  <a:lnTo>
                    <a:pt x="98672" y="28024"/>
                  </a:lnTo>
                  <a:lnTo>
                    <a:pt x="99322" y="27972"/>
                  </a:lnTo>
                  <a:lnTo>
                    <a:pt x="99945" y="27915"/>
                  </a:lnTo>
                  <a:lnTo>
                    <a:pt x="100595" y="27858"/>
                  </a:lnTo>
                  <a:lnTo>
                    <a:pt x="101218" y="27795"/>
                  </a:lnTo>
                  <a:lnTo>
                    <a:pt x="101841" y="27733"/>
                  </a:lnTo>
                  <a:lnTo>
                    <a:pt x="102437" y="27665"/>
                  </a:lnTo>
                  <a:lnTo>
                    <a:pt x="103060" y="27592"/>
                  </a:lnTo>
                  <a:lnTo>
                    <a:pt x="104225" y="27447"/>
                  </a:lnTo>
                  <a:lnTo>
                    <a:pt x="105362" y="27285"/>
                  </a:lnTo>
                  <a:lnTo>
                    <a:pt x="106473" y="27119"/>
                  </a:lnTo>
                  <a:lnTo>
                    <a:pt x="107556" y="26942"/>
                  </a:lnTo>
                  <a:lnTo>
                    <a:pt x="108585" y="26754"/>
                  </a:lnTo>
                  <a:lnTo>
                    <a:pt x="109587" y="26557"/>
                  </a:lnTo>
                  <a:lnTo>
                    <a:pt x="110562" y="26354"/>
                  </a:lnTo>
                  <a:lnTo>
                    <a:pt x="111483" y="26146"/>
                  </a:lnTo>
                  <a:lnTo>
                    <a:pt x="112377" y="25927"/>
                  </a:lnTo>
                  <a:lnTo>
                    <a:pt x="113217" y="25698"/>
                  </a:lnTo>
                  <a:lnTo>
                    <a:pt x="114029" y="25469"/>
                  </a:lnTo>
                  <a:lnTo>
                    <a:pt x="114788" y="25230"/>
                  </a:lnTo>
                  <a:lnTo>
                    <a:pt x="115519" y="24985"/>
                  </a:lnTo>
                  <a:lnTo>
                    <a:pt x="116223" y="24735"/>
                  </a:lnTo>
                  <a:lnTo>
                    <a:pt x="116873" y="24480"/>
                  </a:lnTo>
                  <a:lnTo>
                    <a:pt x="117469" y="24225"/>
                  </a:lnTo>
                  <a:lnTo>
                    <a:pt x="118038" y="23960"/>
                  </a:lnTo>
                  <a:lnTo>
                    <a:pt x="118553" y="23694"/>
                  </a:lnTo>
                  <a:lnTo>
                    <a:pt x="119040" y="23424"/>
                  </a:lnTo>
                  <a:lnTo>
                    <a:pt x="119474" y="23153"/>
                  </a:lnTo>
                  <a:lnTo>
                    <a:pt x="119853" y="22877"/>
                  </a:lnTo>
                  <a:lnTo>
                    <a:pt x="120205" y="22602"/>
                  </a:lnTo>
                  <a:lnTo>
                    <a:pt x="120503" y="22321"/>
                  </a:lnTo>
                  <a:lnTo>
                    <a:pt x="120747" y="22045"/>
                  </a:lnTo>
                  <a:lnTo>
                    <a:pt x="120963" y="21764"/>
                  </a:lnTo>
                  <a:lnTo>
                    <a:pt x="121126" y="21483"/>
                  </a:lnTo>
                  <a:lnTo>
                    <a:pt x="121234" y="21202"/>
                  </a:lnTo>
                  <a:lnTo>
                    <a:pt x="121288" y="20921"/>
                  </a:lnTo>
                  <a:lnTo>
                    <a:pt x="121315" y="20645"/>
                  </a:lnTo>
                  <a:lnTo>
                    <a:pt x="121315" y="20364"/>
                  </a:lnTo>
                  <a:lnTo>
                    <a:pt x="121261" y="20088"/>
                  </a:lnTo>
                  <a:lnTo>
                    <a:pt x="121180" y="19812"/>
                  </a:lnTo>
                  <a:lnTo>
                    <a:pt x="121072" y="19531"/>
                  </a:lnTo>
                  <a:lnTo>
                    <a:pt x="120909" y="19255"/>
                  </a:lnTo>
                  <a:lnTo>
                    <a:pt x="120747" y="18985"/>
                  </a:lnTo>
                  <a:lnTo>
                    <a:pt x="120530" y="18709"/>
                  </a:lnTo>
                  <a:lnTo>
                    <a:pt x="120286" y="18433"/>
                  </a:lnTo>
                  <a:lnTo>
                    <a:pt x="120015" y="18162"/>
                  </a:lnTo>
                  <a:lnTo>
                    <a:pt x="119717" y="17892"/>
                  </a:lnTo>
                  <a:lnTo>
                    <a:pt x="119392" y="17621"/>
                  </a:lnTo>
                  <a:lnTo>
                    <a:pt x="119040" y="17351"/>
                  </a:lnTo>
                  <a:lnTo>
                    <a:pt x="118661" y="17080"/>
                  </a:lnTo>
                  <a:lnTo>
                    <a:pt x="118282" y="16809"/>
                  </a:lnTo>
                  <a:lnTo>
                    <a:pt x="117848" y="16544"/>
                  </a:lnTo>
                  <a:lnTo>
                    <a:pt x="117415" y="16279"/>
                  </a:lnTo>
                  <a:lnTo>
                    <a:pt x="116955" y="16008"/>
                  </a:lnTo>
                  <a:lnTo>
                    <a:pt x="116467" y="15748"/>
                  </a:lnTo>
                  <a:lnTo>
                    <a:pt x="115980" y="15482"/>
                  </a:lnTo>
                  <a:lnTo>
                    <a:pt x="115465" y="15217"/>
                  </a:lnTo>
                  <a:lnTo>
                    <a:pt x="114923" y="14957"/>
                  </a:lnTo>
                  <a:lnTo>
                    <a:pt x="113813" y="14436"/>
                  </a:lnTo>
                  <a:lnTo>
                    <a:pt x="112648" y="13916"/>
                  </a:lnTo>
                  <a:lnTo>
                    <a:pt x="111456" y="13406"/>
                  </a:lnTo>
                  <a:lnTo>
                    <a:pt x="110210" y="12896"/>
                  </a:lnTo>
                  <a:lnTo>
                    <a:pt x="108937" y="12391"/>
                  </a:lnTo>
                  <a:lnTo>
                    <a:pt x="107096" y="11689"/>
                  </a:lnTo>
                  <a:lnTo>
                    <a:pt x="106148" y="11340"/>
                  </a:lnTo>
                  <a:lnTo>
                    <a:pt x="105200" y="10991"/>
                  </a:lnTo>
                  <a:lnTo>
                    <a:pt x="104225" y="10643"/>
                  </a:lnTo>
                  <a:lnTo>
                    <a:pt x="103222" y="10299"/>
                  </a:lnTo>
                  <a:lnTo>
                    <a:pt x="102193" y="9956"/>
                  </a:lnTo>
                  <a:lnTo>
                    <a:pt x="101164" y="9612"/>
                  </a:lnTo>
                  <a:lnTo>
                    <a:pt x="100108" y="9274"/>
                  </a:lnTo>
                  <a:lnTo>
                    <a:pt x="99024" y="8936"/>
                  </a:lnTo>
                  <a:lnTo>
                    <a:pt x="97941" y="8603"/>
                  </a:lnTo>
                  <a:lnTo>
                    <a:pt x="96803" y="8275"/>
                  </a:lnTo>
                  <a:lnTo>
                    <a:pt x="95666" y="7947"/>
                  </a:lnTo>
                  <a:lnTo>
                    <a:pt x="94474" y="7624"/>
                  </a:lnTo>
                  <a:lnTo>
                    <a:pt x="93282" y="7307"/>
                  </a:lnTo>
                  <a:lnTo>
                    <a:pt x="92063" y="6995"/>
                  </a:lnTo>
                  <a:lnTo>
                    <a:pt x="90817" y="6682"/>
                  </a:lnTo>
                  <a:lnTo>
                    <a:pt x="89544" y="6380"/>
                  </a:lnTo>
                  <a:lnTo>
                    <a:pt x="88244" y="6079"/>
                  </a:lnTo>
                  <a:lnTo>
                    <a:pt x="86890" y="5787"/>
                  </a:lnTo>
                  <a:lnTo>
                    <a:pt x="85536" y="5501"/>
                  </a:lnTo>
                  <a:lnTo>
                    <a:pt x="84154" y="5220"/>
                  </a:lnTo>
                  <a:lnTo>
                    <a:pt x="82719" y="4944"/>
                  </a:lnTo>
                  <a:lnTo>
                    <a:pt x="81256" y="4674"/>
                  </a:lnTo>
                  <a:lnTo>
                    <a:pt x="79794" y="4413"/>
                  </a:lnTo>
                  <a:lnTo>
                    <a:pt x="78277" y="4158"/>
                  </a:lnTo>
                  <a:lnTo>
                    <a:pt x="76706" y="3909"/>
                  </a:lnTo>
                  <a:lnTo>
                    <a:pt x="75135" y="3669"/>
                  </a:lnTo>
                  <a:lnTo>
                    <a:pt x="73510" y="3440"/>
                  </a:lnTo>
                  <a:lnTo>
                    <a:pt x="71858" y="3216"/>
                  </a:lnTo>
                  <a:lnTo>
                    <a:pt x="70151" y="3003"/>
                  </a:lnTo>
                  <a:lnTo>
                    <a:pt x="68418" y="2795"/>
                  </a:lnTo>
                  <a:lnTo>
                    <a:pt x="66657" y="2597"/>
                  </a:lnTo>
                  <a:lnTo>
                    <a:pt x="64815" y="2394"/>
                  </a:lnTo>
                  <a:lnTo>
                    <a:pt x="62892" y="2196"/>
                  </a:lnTo>
                  <a:lnTo>
                    <a:pt x="60942" y="1999"/>
                  </a:lnTo>
                  <a:lnTo>
                    <a:pt x="58938" y="1811"/>
                  </a:lnTo>
                  <a:lnTo>
                    <a:pt x="56906" y="1624"/>
                  </a:lnTo>
                  <a:lnTo>
                    <a:pt x="54821" y="1442"/>
                  </a:lnTo>
                  <a:lnTo>
                    <a:pt x="52708" y="1265"/>
                  </a:lnTo>
                  <a:lnTo>
                    <a:pt x="50541" y="1098"/>
                  </a:lnTo>
                  <a:lnTo>
                    <a:pt x="48375" y="937"/>
                  </a:lnTo>
                  <a:lnTo>
                    <a:pt x="46181" y="786"/>
                  </a:lnTo>
                  <a:lnTo>
                    <a:pt x="43987" y="646"/>
                  </a:lnTo>
                  <a:lnTo>
                    <a:pt x="41766" y="515"/>
                  </a:lnTo>
                  <a:lnTo>
                    <a:pt x="39545" y="401"/>
                  </a:lnTo>
                  <a:lnTo>
                    <a:pt x="38434" y="344"/>
                  </a:lnTo>
                  <a:lnTo>
                    <a:pt x="37324" y="297"/>
                  </a:lnTo>
                  <a:lnTo>
                    <a:pt x="36213" y="250"/>
                  </a:lnTo>
                  <a:lnTo>
                    <a:pt x="35103" y="208"/>
                  </a:lnTo>
                  <a:lnTo>
                    <a:pt x="34019" y="167"/>
                  </a:lnTo>
                  <a:lnTo>
                    <a:pt x="32909" y="130"/>
                  </a:lnTo>
                  <a:lnTo>
                    <a:pt x="31798" y="99"/>
                  </a:lnTo>
                  <a:lnTo>
                    <a:pt x="30715" y="73"/>
                  </a:lnTo>
                  <a:lnTo>
                    <a:pt x="29632" y="47"/>
                  </a:lnTo>
                  <a:lnTo>
                    <a:pt x="28548" y="26"/>
                  </a:lnTo>
                  <a:lnTo>
                    <a:pt x="27465" y="16"/>
                  </a:lnTo>
                  <a:lnTo>
                    <a:pt x="26381" y="6"/>
                  </a:lnTo>
                  <a:lnTo>
                    <a:pt x="25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54"/>
            <p:cNvSpPr/>
            <p:nvPr/>
          </p:nvSpPr>
          <p:spPr>
            <a:xfrm rot="10800000">
              <a:off x="7639483" y="4575634"/>
              <a:ext cx="445446" cy="745560"/>
            </a:xfrm>
            <a:custGeom>
              <a:rect b="b" l="l" r="r" t="t"/>
              <a:pathLst>
                <a:path extrusionOk="0" h="37334" w="104198">
                  <a:moveTo>
                    <a:pt x="55" y="0"/>
                  </a:moveTo>
                  <a:lnTo>
                    <a:pt x="1" y="120"/>
                  </a:lnTo>
                  <a:lnTo>
                    <a:pt x="1" y="234"/>
                  </a:lnTo>
                  <a:lnTo>
                    <a:pt x="55" y="349"/>
                  </a:lnTo>
                  <a:lnTo>
                    <a:pt x="109" y="463"/>
                  </a:lnTo>
                  <a:lnTo>
                    <a:pt x="380" y="1030"/>
                  </a:lnTo>
                  <a:lnTo>
                    <a:pt x="732" y="1728"/>
                  </a:lnTo>
                  <a:lnTo>
                    <a:pt x="922" y="2160"/>
                  </a:lnTo>
                  <a:lnTo>
                    <a:pt x="1057" y="2394"/>
                  </a:lnTo>
                  <a:lnTo>
                    <a:pt x="1220" y="2638"/>
                  </a:lnTo>
                  <a:lnTo>
                    <a:pt x="2114" y="3716"/>
                  </a:lnTo>
                  <a:lnTo>
                    <a:pt x="2628" y="4314"/>
                  </a:lnTo>
                  <a:lnTo>
                    <a:pt x="3197" y="4949"/>
                  </a:lnTo>
                  <a:lnTo>
                    <a:pt x="3522" y="5282"/>
                  </a:lnTo>
                  <a:lnTo>
                    <a:pt x="3874" y="5620"/>
                  </a:lnTo>
                  <a:lnTo>
                    <a:pt x="4253" y="5969"/>
                  </a:lnTo>
                  <a:lnTo>
                    <a:pt x="4687" y="6328"/>
                  </a:lnTo>
                  <a:lnTo>
                    <a:pt x="5093" y="6692"/>
                  </a:lnTo>
                  <a:lnTo>
                    <a:pt x="5499" y="7067"/>
                  </a:lnTo>
                  <a:lnTo>
                    <a:pt x="5933" y="7452"/>
                  </a:lnTo>
                  <a:lnTo>
                    <a:pt x="6176" y="7645"/>
                  </a:lnTo>
                  <a:lnTo>
                    <a:pt x="6447" y="7837"/>
                  </a:lnTo>
                  <a:lnTo>
                    <a:pt x="7612" y="8628"/>
                  </a:lnTo>
                  <a:lnTo>
                    <a:pt x="8804" y="9445"/>
                  </a:lnTo>
                  <a:lnTo>
                    <a:pt x="9399" y="9867"/>
                  </a:lnTo>
                  <a:lnTo>
                    <a:pt x="10050" y="10299"/>
                  </a:lnTo>
                  <a:lnTo>
                    <a:pt x="10781" y="10731"/>
                  </a:lnTo>
                  <a:lnTo>
                    <a:pt x="11512" y="11163"/>
                  </a:lnTo>
                  <a:lnTo>
                    <a:pt x="13083" y="12053"/>
                  </a:lnTo>
                  <a:lnTo>
                    <a:pt x="13869" y="12511"/>
                  </a:lnTo>
                  <a:lnTo>
                    <a:pt x="14654" y="12969"/>
                  </a:lnTo>
                  <a:lnTo>
                    <a:pt x="15629" y="13463"/>
                  </a:lnTo>
                  <a:lnTo>
                    <a:pt x="16631" y="13963"/>
                  </a:lnTo>
                  <a:lnTo>
                    <a:pt x="17633" y="14452"/>
                  </a:lnTo>
                  <a:lnTo>
                    <a:pt x="18663" y="14946"/>
                  </a:lnTo>
                  <a:lnTo>
                    <a:pt x="19719" y="15435"/>
                  </a:lnTo>
                  <a:lnTo>
                    <a:pt x="20775" y="15924"/>
                  </a:lnTo>
                  <a:lnTo>
                    <a:pt x="21886" y="16408"/>
                  </a:lnTo>
                  <a:lnTo>
                    <a:pt x="22996" y="16892"/>
                  </a:lnTo>
                  <a:lnTo>
                    <a:pt x="24134" y="17376"/>
                  </a:lnTo>
                  <a:lnTo>
                    <a:pt x="25299" y="17855"/>
                  </a:lnTo>
                  <a:lnTo>
                    <a:pt x="26463" y="18334"/>
                  </a:lnTo>
                  <a:lnTo>
                    <a:pt x="27655" y="18813"/>
                  </a:lnTo>
                  <a:lnTo>
                    <a:pt x="28874" y="19291"/>
                  </a:lnTo>
                  <a:lnTo>
                    <a:pt x="30120" y="19765"/>
                  </a:lnTo>
                  <a:lnTo>
                    <a:pt x="31366" y="20233"/>
                  </a:lnTo>
                  <a:lnTo>
                    <a:pt x="32666" y="20702"/>
                  </a:lnTo>
                  <a:lnTo>
                    <a:pt x="33993" y="21170"/>
                  </a:lnTo>
                  <a:lnTo>
                    <a:pt x="35347" y="21628"/>
                  </a:lnTo>
                  <a:lnTo>
                    <a:pt x="36701" y="22091"/>
                  </a:lnTo>
                  <a:lnTo>
                    <a:pt x="38083" y="22549"/>
                  </a:lnTo>
                  <a:lnTo>
                    <a:pt x="39491" y="23002"/>
                  </a:lnTo>
                  <a:lnTo>
                    <a:pt x="40927" y="23455"/>
                  </a:lnTo>
                  <a:lnTo>
                    <a:pt x="42389" y="23907"/>
                  </a:lnTo>
                  <a:lnTo>
                    <a:pt x="43852" y="24355"/>
                  </a:lnTo>
                  <a:lnTo>
                    <a:pt x="45342" y="24803"/>
                  </a:lnTo>
                  <a:lnTo>
                    <a:pt x="46831" y="25245"/>
                  </a:lnTo>
                  <a:lnTo>
                    <a:pt x="48375" y="25687"/>
                  </a:lnTo>
                  <a:lnTo>
                    <a:pt x="49892" y="26124"/>
                  </a:lnTo>
                  <a:lnTo>
                    <a:pt x="51463" y="26562"/>
                  </a:lnTo>
                  <a:lnTo>
                    <a:pt x="53061" y="26993"/>
                  </a:lnTo>
                  <a:lnTo>
                    <a:pt x="54659" y="27425"/>
                  </a:lnTo>
                  <a:lnTo>
                    <a:pt x="56257" y="27857"/>
                  </a:lnTo>
                  <a:lnTo>
                    <a:pt x="57801" y="28237"/>
                  </a:lnTo>
                  <a:lnTo>
                    <a:pt x="59345" y="28617"/>
                  </a:lnTo>
                  <a:lnTo>
                    <a:pt x="62324" y="29361"/>
                  </a:lnTo>
                  <a:lnTo>
                    <a:pt x="63814" y="29720"/>
                  </a:lnTo>
                  <a:lnTo>
                    <a:pt x="65276" y="30074"/>
                  </a:lnTo>
                  <a:lnTo>
                    <a:pt x="66793" y="30413"/>
                  </a:lnTo>
                  <a:lnTo>
                    <a:pt x="68283" y="30746"/>
                  </a:lnTo>
                  <a:lnTo>
                    <a:pt x="73890" y="31989"/>
                  </a:lnTo>
                  <a:lnTo>
                    <a:pt x="79469" y="33108"/>
                  </a:lnTo>
                  <a:lnTo>
                    <a:pt x="80769" y="33374"/>
                  </a:lnTo>
                  <a:lnTo>
                    <a:pt x="82042" y="33629"/>
                  </a:lnTo>
                  <a:lnTo>
                    <a:pt x="83342" y="33873"/>
                  </a:lnTo>
                  <a:lnTo>
                    <a:pt x="84588" y="34107"/>
                  </a:lnTo>
                  <a:lnTo>
                    <a:pt x="87026" y="34550"/>
                  </a:lnTo>
                  <a:lnTo>
                    <a:pt x="89355" y="34961"/>
                  </a:lnTo>
                  <a:lnTo>
                    <a:pt x="93526" y="35705"/>
                  </a:lnTo>
                  <a:lnTo>
                    <a:pt x="97210" y="36283"/>
                  </a:lnTo>
                  <a:lnTo>
                    <a:pt x="102356" y="37074"/>
                  </a:lnTo>
                  <a:lnTo>
                    <a:pt x="102790" y="37147"/>
                  </a:lnTo>
                  <a:lnTo>
                    <a:pt x="103250" y="37214"/>
                  </a:lnTo>
                  <a:lnTo>
                    <a:pt x="103711" y="37277"/>
                  </a:lnTo>
                  <a:lnTo>
                    <a:pt x="104198" y="37334"/>
                  </a:lnTo>
                  <a:lnTo>
                    <a:pt x="103846" y="37245"/>
                  </a:lnTo>
                  <a:lnTo>
                    <a:pt x="103440" y="37167"/>
                  </a:lnTo>
                  <a:lnTo>
                    <a:pt x="103033" y="37089"/>
                  </a:lnTo>
                  <a:lnTo>
                    <a:pt x="102600" y="37017"/>
                  </a:lnTo>
                  <a:lnTo>
                    <a:pt x="97698" y="36173"/>
                  </a:lnTo>
                  <a:lnTo>
                    <a:pt x="94258" y="35565"/>
                  </a:lnTo>
                  <a:lnTo>
                    <a:pt x="90222" y="34810"/>
                  </a:lnTo>
                  <a:lnTo>
                    <a:pt x="89139" y="34597"/>
                  </a:lnTo>
                  <a:lnTo>
                    <a:pt x="88028" y="34378"/>
                  </a:lnTo>
                  <a:lnTo>
                    <a:pt x="85645" y="33930"/>
                  </a:lnTo>
                  <a:lnTo>
                    <a:pt x="84399" y="33691"/>
                  </a:lnTo>
                  <a:lnTo>
                    <a:pt x="83153" y="33447"/>
                  </a:lnTo>
                  <a:lnTo>
                    <a:pt x="81853" y="33192"/>
                  </a:lnTo>
                  <a:lnTo>
                    <a:pt x="80553" y="32921"/>
                  </a:lnTo>
                  <a:lnTo>
                    <a:pt x="77898" y="32369"/>
                  </a:lnTo>
                  <a:lnTo>
                    <a:pt x="75108" y="31797"/>
                  </a:lnTo>
                  <a:lnTo>
                    <a:pt x="69529" y="30517"/>
                  </a:lnTo>
                  <a:lnTo>
                    <a:pt x="68066" y="30189"/>
                  </a:lnTo>
                  <a:lnTo>
                    <a:pt x="66604" y="29851"/>
                  </a:lnTo>
                  <a:lnTo>
                    <a:pt x="65141" y="29497"/>
                  </a:lnTo>
                  <a:lnTo>
                    <a:pt x="63678" y="29132"/>
                  </a:lnTo>
                  <a:lnTo>
                    <a:pt x="60753" y="28393"/>
                  </a:lnTo>
                  <a:lnTo>
                    <a:pt x="59236" y="28013"/>
                  </a:lnTo>
                  <a:lnTo>
                    <a:pt x="57720" y="27634"/>
                  </a:lnTo>
                  <a:lnTo>
                    <a:pt x="56122" y="27202"/>
                  </a:lnTo>
                  <a:lnTo>
                    <a:pt x="54551" y="26770"/>
                  </a:lnTo>
                  <a:lnTo>
                    <a:pt x="52980" y="26338"/>
                  </a:lnTo>
                  <a:lnTo>
                    <a:pt x="51463" y="25901"/>
                  </a:lnTo>
                  <a:lnTo>
                    <a:pt x="49946" y="25463"/>
                  </a:lnTo>
                  <a:lnTo>
                    <a:pt x="48429" y="25021"/>
                  </a:lnTo>
                  <a:lnTo>
                    <a:pt x="46940" y="24579"/>
                  </a:lnTo>
                  <a:lnTo>
                    <a:pt x="45477" y="24136"/>
                  </a:lnTo>
                  <a:lnTo>
                    <a:pt x="44042" y="23689"/>
                  </a:lnTo>
                  <a:lnTo>
                    <a:pt x="42606" y="23241"/>
                  </a:lnTo>
                  <a:lnTo>
                    <a:pt x="41198" y="22789"/>
                  </a:lnTo>
                  <a:lnTo>
                    <a:pt x="39789" y="22336"/>
                  </a:lnTo>
                  <a:lnTo>
                    <a:pt x="38435" y="21878"/>
                  </a:lnTo>
                  <a:lnTo>
                    <a:pt x="37081" y="21420"/>
                  </a:lnTo>
                  <a:lnTo>
                    <a:pt x="35726" y="20962"/>
                  </a:lnTo>
                  <a:lnTo>
                    <a:pt x="34399" y="20499"/>
                  </a:lnTo>
                  <a:lnTo>
                    <a:pt x="33126" y="20030"/>
                  </a:lnTo>
                  <a:lnTo>
                    <a:pt x="31880" y="19562"/>
                  </a:lnTo>
                  <a:lnTo>
                    <a:pt x="30661" y="19094"/>
                  </a:lnTo>
                  <a:lnTo>
                    <a:pt x="29443" y="18625"/>
                  </a:lnTo>
                  <a:lnTo>
                    <a:pt x="28251" y="18152"/>
                  </a:lnTo>
                  <a:lnTo>
                    <a:pt x="27059" y="17673"/>
                  </a:lnTo>
                  <a:lnTo>
                    <a:pt x="25921" y="17199"/>
                  </a:lnTo>
                  <a:lnTo>
                    <a:pt x="24784" y="16721"/>
                  </a:lnTo>
                  <a:lnTo>
                    <a:pt x="23646" y="16237"/>
                  </a:lnTo>
                  <a:lnTo>
                    <a:pt x="22563" y="15758"/>
                  </a:lnTo>
                  <a:lnTo>
                    <a:pt x="21480" y="15274"/>
                  </a:lnTo>
                  <a:lnTo>
                    <a:pt x="20423" y="14785"/>
                  </a:lnTo>
                  <a:lnTo>
                    <a:pt x="19394" y="14301"/>
                  </a:lnTo>
                  <a:lnTo>
                    <a:pt x="18365" y="13812"/>
                  </a:lnTo>
                  <a:lnTo>
                    <a:pt x="17363" y="13322"/>
                  </a:lnTo>
                  <a:lnTo>
                    <a:pt x="16387" y="12828"/>
                  </a:lnTo>
                  <a:lnTo>
                    <a:pt x="15575" y="12375"/>
                  </a:lnTo>
                  <a:lnTo>
                    <a:pt x="14762" y="11923"/>
                  </a:lnTo>
                  <a:lnTo>
                    <a:pt x="13164" y="11043"/>
                  </a:lnTo>
                  <a:lnTo>
                    <a:pt x="12406" y="10611"/>
                  </a:lnTo>
                  <a:lnTo>
                    <a:pt x="11675" y="10184"/>
                  </a:lnTo>
                  <a:lnTo>
                    <a:pt x="10997" y="9758"/>
                  </a:lnTo>
                  <a:lnTo>
                    <a:pt x="10375" y="9341"/>
                  </a:lnTo>
                  <a:lnTo>
                    <a:pt x="9074" y="8524"/>
                  </a:lnTo>
                  <a:lnTo>
                    <a:pt x="8479" y="8129"/>
                  </a:lnTo>
                  <a:lnTo>
                    <a:pt x="8208" y="7931"/>
                  </a:lnTo>
                  <a:lnTo>
                    <a:pt x="7937" y="7738"/>
                  </a:lnTo>
                  <a:lnTo>
                    <a:pt x="6989" y="6979"/>
                  </a:lnTo>
                  <a:lnTo>
                    <a:pt x="6041" y="6245"/>
                  </a:lnTo>
                  <a:lnTo>
                    <a:pt x="5580" y="5896"/>
                  </a:lnTo>
                  <a:lnTo>
                    <a:pt x="5174" y="5553"/>
                  </a:lnTo>
                  <a:lnTo>
                    <a:pt x="4795" y="5214"/>
                  </a:lnTo>
                  <a:lnTo>
                    <a:pt x="4443" y="4887"/>
                  </a:lnTo>
                  <a:lnTo>
                    <a:pt x="3793" y="4252"/>
                  </a:lnTo>
                  <a:lnTo>
                    <a:pt x="3224" y="3658"/>
                  </a:lnTo>
                  <a:lnTo>
                    <a:pt x="2141" y="2592"/>
                  </a:lnTo>
                  <a:lnTo>
                    <a:pt x="1491" y="1691"/>
                  </a:lnTo>
                  <a:lnTo>
                    <a:pt x="949" y="994"/>
                  </a:lnTo>
                  <a:lnTo>
                    <a:pt x="543" y="437"/>
                  </a:lnTo>
                  <a:lnTo>
                    <a:pt x="461" y="328"/>
                  </a:lnTo>
                  <a:lnTo>
                    <a:pt x="353" y="219"/>
                  </a:lnTo>
                  <a:lnTo>
                    <a:pt x="218" y="10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54"/>
            <p:cNvSpPr/>
            <p:nvPr/>
          </p:nvSpPr>
          <p:spPr>
            <a:xfrm rot="10800000">
              <a:off x="7659167" y="4076683"/>
              <a:ext cx="440351" cy="1276642"/>
            </a:xfrm>
            <a:custGeom>
              <a:rect b="b" l="l" r="r" t="t"/>
              <a:pathLst>
                <a:path extrusionOk="0" h="63928" w="103006">
                  <a:moveTo>
                    <a:pt x="4523" y="1"/>
                  </a:moveTo>
                  <a:lnTo>
                    <a:pt x="4334" y="84"/>
                  </a:lnTo>
                  <a:lnTo>
                    <a:pt x="4171" y="167"/>
                  </a:lnTo>
                  <a:lnTo>
                    <a:pt x="4090" y="277"/>
                  </a:lnTo>
                  <a:lnTo>
                    <a:pt x="3955" y="402"/>
                  </a:lnTo>
                  <a:lnTo>
                    <a:pt x="3846" y="537"/>
                  </a:lnTo>
                  <a:lnTo>
                    <a:pt x="3819" y="610"/>
                  </a:lnTo>
                  <a:lnTo>
                    <a:pt x="3792" y="683"/>
                  </a:lnTo>
                  <a:lnTo>
                    <a:pt x="3196" y="1547"/>
                  </a:lnTo>
                  <a:lnTo>
                    <a:pt x="2465" y="2671"/>
                  </a:lnTo>
                  <a:lnTo>
                    <a:pt x="2004" y="3352"/>
                  </a:lnTo>
                  <a:lnTo>
                    <a:pt x="1788" y="3722"/>
                  </a:lnTo>
                  <a:lnTo>
                    <a:pt x="1571" y="4107"/>
                  </a:lnTo>
                  <a:lnTo>
                    <a:pt x="1381" y="4513"/>
                  </a:lnTo>
                  <a:lnTo>
                    <a:pt x="1219" y="4934"/>
                  </a:lnTo>
                  <a:lnTo>
                    <a:pt x="948" y="5830"/>
                  </a:lnTo>
                  <a:lnTo>
                    <a:pt x="650" y="6787"/>
                  </a:lnTo>
                  <a:lnTo>
                    <a:pt x="352" y="7802"/>
                  </a:lnTo>
                  <a:lnTo>
                    <a:pt x="217" y="8338"/>
                  </a:lnTo>
                  <a:lnTo>
                    <a:pt x="108" y="8884"/>
                  </a:lnTo>
                  <a:lnTo>
                    <a:pt x="27" y="9446"/>
                  </a:lnTo>
                  <a:lnTo>
                    <a:pt x="0" y="10024"/>
                  </a:lnTo>
                  <a:lnTo>
                    <a:pt x="0" y="12465"/>
                  </a:lnTo>
                  <a:lnTo>
                    <a:pt x="27" y="12787"/>
                  </a:lnTo>
                  <a:lnTo>
                    <a:pt x="81" y="13110"/>
                  </a:lnTo>
                  <a:lnTo>
                    <a:pt x="136" y="13438"/>
                  </a:lnTo>
                  <a:lnTo>
                    <a:pt x="217" y="13766"/>
                  </a:lnTo>
                  <a:lnTo>
                    <a:pt x="406" y="14437"/>
                  </a:lnTo>
                  <a:lnTo>
                    <a:pt x="596" y="15114"/>
                  </a:lnTo>
                  <a:lnTo>
                    <a:pt x="650" y="15462"/>
                  </a:lnTo>
                  <a:lnTo>
                    <a:pt x="731" y="15811"/>
                  </a:lnTo>
                  <a:lnTo>
                    <a:pt x="840" y="16165"/>
                  </a:lnTo>
                  <a:lnTo>
                    <a:pt x="948" y="16513"/>
                  </a:lnTo>
                  <a:lnTo>
                    <a:pt x="1219" y="17226"/>
                  </a:lnTo>
                  <a:lnTo>
                    <a:pt x="1571" y="17950"/>
                  </a:lnTo>
                  <a:lnTo>
                    <a:pt x="1950" y="18684"/>
                  </a:lnTo>
                  <a:lnTo>
                    <a:pt x="2357" y="19423"/>
                  </a:lnTo>
                  <a:lnTo>
                    <a:pt x="3196" y="20937"/>
                  </a:lnTo>
                  <a:lnTo>
                    <a:pt x="3765" y="21764"/>
                  </a:lnTo>
                  <a:lnTo>
                    <a:pt x="4388" y="22592"/>
                  </a:lnTo>
                  <a:lnTo>
                    <a:pt x="5038" y="23419"/>
                  </a:lnTo>
                  <a:lnTo>
                    <a:pt x="5742" y="24247"/>
                  </a:lnTo>
                  <a:lnTo>
                    <a:pt x="6501" y="25074"/>
                  </a:lnTo>
                  <a:lnTo>
                    <a:pt x="7286" y="25896"/>
                  </a:lnTo>
                  <a:lnTo>
                    <a:pt x="8126" y="26719"/>
                  </a:lnTo>
                  <a:lnTo>
                    <a:pt x="8992" y="27536"/>
                  </a:lnTo>
                  <a:lnTo>
                    <a:pt x="9886" y="28358"/>
                  </a:lnTo>
                  <a:lnTo>
                    <a:pt x="10834" y="29175"/>
                  </a:lnTo>
                  <a:lnTo>
                    <a:pt x="11836" y="29987"/>
                  </a:lnTo>
                  <a:lnTo>
                    <a:pt x="12866" y="30804"/>
                  </a:lnTo>
                  <a:lnTo>
                    <a:pt x="13922" y="31610"/>
                  </a:lnTo>
                  <a:lnTo>
                    <a:pt x="15032" y="32422"/>
                  </a:lnTo>
                  <a:lnTo>
                    <a:pt x="16197" y="33229"/>
                  </a:lnTo>
                  <a:lnTo>
                    <a:pt x="17389" y="34036"/>
                  </a:lnTo>
                  <a:lnTo>
                    <a:pt x="18662" y="34837"/>
                  </a:lnTo>
                  <a:lnTo>
                    <a:pt x="19989" y="35633"/>
                  </a:lnTo>
                  <a:lnTo>
                    <a:pt x="21370" y="36429"/>
                  </a:lnTo>
                  <a:lnTo>
                    <a:pt x="22779" y="37220"/>
                  </a:lnTo>
                  <a:lnTo>
                    <a:pt x="24214" y="38011"/>
                  </a:lnTo>
                  <a:lnTo>
                    <a:pt x="25704" y="38797"/>
                  </a:lnTo>
                  <a:lnTo>
                    <a:pt x="27221" y="39583"/>
                  </a:lnTo>
                  <a:lnTo>
                    <a:pt x="28792" y="40364"/>
                  </a:lnTo>
                  <a:lnTo>
                    <a:pt x="30390" y="41144"/>
                  </a:lnTo>
                  <a:lnTo>
                    <a:pt x="32015" y="41920"/>
                  </a:lnTo>
                  <a:lnTo>
                    <a:pt x="33694" y="42695"/>
                  </a:lnTo>
                  <a:lnTo>
                    <a:pt x="35401" y="43465"/>
                  </a:lnTo>
                  <a:lnTo>
                    <a:pt x="37161" y="44230"/>
                  </a:lnTo>
                  <a:lnTo>
                    <a:pt x="38949" y="44995"/>
                  </a:lnTo>
                  <a:lnTo>
                    <a:pt x="40791" y="45755"/>
                  </a:lnTo>
                  <a:lnTo>
                    <a:pt x="42659" y="46515"/>
                  </a:lnTo>
                  <a:lnTo>
                    <a:pt x="46262" y="47873"/>
                  </a:lnTo>
                  <a:lnTo>
                    <a:pt x="48022" y="48539"/>
                  </a:lnTo>
                  <a:lnTo>
                    <a:pt x="49783" y="49195"/>
                  </a:lnTo>
                  <a:lnTo>
                    <a:pt x="51543" y="49835"/>
                  </a:lnTo>
                  <a:lnTo>
                    <a:pt x="53331" y="50460"/>
                  </a:lnTo>
                  <a:lnTo>
                    <a:pt x="54225" y="50767"/>
                  </a:lnTo>
                  <a:lnTo>
                    <a:pt x="55146" y="51068"/>
                  </a:lnTo>
                  <a:lnTo>
                    <a:pt x="56067" y="51370"/>
                  </a:lnTo>
                  <a:lnTo>
                    <a:pt x="56988" y="51667"/>
                  </a:lnTo>
                  <a:lnTo>
                    <a:pt x="58694" y="52255"/>
                  </a:lnTo>
                  <a:lnTo>
                    <a:pt x="60400" y="52833"/>
                  </a:lnTo>
                  <a:lnTo>
                    <a:pt x="61240" y="53114"/>
                  </a:lnTo>
                  <a:lnTo>
                    <a:pt x="62107" y="53395"/>
                  </a:lnTo>
                  <a:lnTo>
                    <a:pt x="63001" y="53670"/>
                  </a:lnTo>
                  <a:lnTo>
                    <a:pt x="63894" y="53941"/>
                  </a:lnTo>
                  <a:lnTo>
                    <a:pt x="70774" y="55981"/>
                  </a:lnTo>
                  <a:lnTo>
                    <a:pt x="71587" y="56226"/>
                  </a:lnTo>
                  <a:lnTo>
                    <a:pt x="72399" y="56465"/>
                  </a:lnTo>
                  <a:lnTo>
                    <a:pt x="74051" y="56933"/>
                  </a:lnTo>
                  <a:lnTo>
                    <a:pt x="75676" y="57381"/>
                  </a:lnTo>
                  <a:lnTo>
                    <a:pt x="77302" y="57813"/>
                  </a:lnTo>
                  <a:lnTo>
                    <a:pt x="78900" y="58229"/>
                  </a:lnTo>
                  <a:lnTo>
                    <a:pt x="80471" y="58630"/>
                  </a:lnTo>
                  <a:lnTo>
                    <a:pt x="81987" y="59020"/>
                  </a:lnTo>
                  <a:lnTo>
                    <a:pt x="83423" y="59400"/>
                  </a:lnTo>
                  <a:lnTo>
                    <a:pt x="84858" y="59770"/>
                  </a:lnTo>
                  <a:lnTo>
                    <a:pt x="86213" y="60123"/>
                  </a:lnTo>
                  <a:lnTo>
                    <a:pt x="87540" y="60457"/>
                  </a:lnTo>
                  <a:lnTo>
                    <a:pt x="88840" y="60779"/>
                  </a:lnTo>
                  <a:lnTo>
                    <a:pt x="93661" y="61888"/>
                  </a:lnTo>
                  <a:lnTo>
                    <a:pt x="100568" y="63412"/>
                  </a:lnTo>
                  <a:lnTo>
                    <a:pt x="102355" y="63803"/>
                  </a:lnTo>
                  <a:lnTo>
                    <a:pt x="102816" y="63902"/>
                  </a:lnTo>
                  <a:lnTo>
                    <a:pt x="102951" y="63928"/>
                  </a:lnTo>
                  <a:lnTo>
                    <a:pt x="103006" y="63928"/>
                  </a:lnTo>
                  <a:lnTo>
                    <a:pt x="103006" y="63917"/>
                  </a:lnTo>
                  <a:lnTo>
                    <a:pt x="102924" y="63891"/>
                  </a:lnTo>
                  <a:lnTo>
                    <a:pt x="102491" y="63777"/>
                  </a:lnTo>
                  <a:lnTo>
                    <a:pt x="101760" y="63595"/>
                  </a:lnTo>
                  <a:lnTo>
                    <a:pt x="100866" y="63366"/>
                  </a:lnTo>
                  <a:lnTo>
                    <a:pt x="94419" y="61799"/>
                  </a:lnTo>
                  <a:lnTo>
                    <a:pt x="89707" y="60665"/>
                  </a:lnTo>
                  <a:lnTo>
                    <a:pt x="89030" y="60509"/>
                  </a:lnTo>
                  <a:lnTo>
                    <a:pt x="88379" y="60342"/>
                  </a:lnTo>
                  <a:lnTo>
                    <a:pt x="87757" y="60176"/>
                  </a:lnTo>
                  <a:lnTo>
                    <a:pt x="87106" y="60004"/>
                  </a:lnTo>
                  <a:lnTo>
                    <a:pt x="85833" y="59645"/>
                  </a:lnTo>
                  <a:lnTo>
                    <a:pt x="84452" y="59275"/>
                  </a:lnTo>
                  <a:lnTo>
                    <a:pt x="83044" y="58890"/>
                  </a:lnTo>
                  <a:lnTo>
                    <a:pt x="81554" y="58500"/>
                  </a:lnTo>
                  <a:lnTo>
                    <a:pt x="78466" y="57672"/>
                  </a:lnTo>
                  <a:lnTo>
                    <a:pt x="76868" y="57240"/>
                  </a:lnTo>
                  <a:lnTo>
                    <a:pt x="75270" y="56793"/>
                  </a:lnTo>
                  <a:lnTo>
                    <a:pt x="73672" y="56325"/>
                  </a:lnTo>
                  <a:lnTo>
                    <a:pt x="72887" y="56085"/>
                  </a:lnTo>
                  <a:lnTo>
                    <a:pt x="72074" y="55835"/>
                  </a:lnTo>
                  <a:lnTo>
                    <a:pt x="65194" y="53785"/>
                  </a:lnTo>
                  <a:lnTo>
                    <a:pt x="64328" y="53514"/>
                  </a:lnTo>
                  <a:lnTo>
                    <a:pt x="63461" y="53239"/>
                  </a:lnTo>
                  <a:lnTo>
                    <a:pt x="61782" y="52676"/>
                  </a:lnTo>
                  <a:lnTo>
                    <a:pt x="60075" y="52094"/>
                  </a:lnTo>
                  <a:lnTo>
                    <a:pt x="58288" y="51506"/>
                  </a:lnTo>
                  <a:lnTo>
                    <a:pt x="57394" y="51209"/>
                  </a:lnTo>
                  <a:lnTo>
                    <a:pt x="56473" y="50912"/>
                  </a:lnTo>
                  <a:lnTo>
                    <a:pt x="55579" y="50605"/>
                  </a:lnTo>
                  <a:lnTo>
                    <a:pt x="54712" y="50298"/>
                  </a:lnTo>
                  <a:lnTo>
                    <a:pt x="52952" y="49674"/>
                  </a:lnTo>
                  <a:lnTo>
                    <a:pt x="51218" y="49034"/>
                  </a:lnTo>
                  <a:lnTo>
                    <a:pt x="49458" y="48378"/>
                  </a:lnTo>
                  <a:lnTo>
                    <a:pt x="47724" y="47717"/>
                  </a:lnTo>
                  <a:lnTo>
                    <a:pt x="44176" y="46359"/>
                  </a:lnTo>
                  <a:lnTo>
                    <a:pt x="42334" y="45604"/>
                  </a:lnTo>
                  <a:lnTo>
                    <a:pt x="40520" y="44844"/>
                  </a:lnTo>
                  <a:lnTo>
                    <a:pt x="38759" y="44085"/>
                  </a:lnTo>
                  <a:lnTo>
                    <a:pt x="37026" y="43320"/>
                  </a:lnTo>
                  <a:lnTo>
                    <a:pt x="35346" y="42555"/>
                  </a:lnTo>
                  <a:lnTo>
                    <a:pt x="33694" y="41779"/>
                  </a:lnTo>
                  <a:lnTo>
                    <a:pt x="32069" y="41009"/>
                  </a:lnTo>
                  <a:lnTo>
                    <a:pt x="30498" y="40234"/>
                  </a:lnTo>
                  <a:lnTo>
                    <a:pt x="28954" y="39453"/>
                  </a:lnTo>
                  <a:lnTo>
                    <a:pt x="27438" y="38672"/>
                  </a:lnTo>
                  <a:lnTo>
                    <a:pt x="25975" y="37887"/>
                  </a:lnTo>
                  <a:lnTo>
                    <a:pt x="24539" y="37101"/>
                  </a:lnTo>
                  <a:lnTo>
                    <a:pt x="23131" y="36310"/>
                  </a:lnTo>
                  <a:lnTo>
                    <a:pt x="21777" y="35519"/>
                  </a:lnTo>
                  <a:lnTo>
                    <a:pt x="20450" y="34728"/>
                  </a:lnTo>
                  <a:lnTo>
                    <a:pt x="19177" y="33931"/>
                  </a:lnTo>
                  <a:lnTo>
                    <a:pt x="18012" y="33130"/>
                  </a:lnTo>
                  <a:lnTo>
                    <a:pt x="16874" y="32323"/>
                  </a:lnTo>
                  <a:lnTo>
                    <a:pt x="15764" y="31522"/>
                  </a:lnTo>
                  <a:lnTo>
                    <a:pt x="14707" y="30715"/>
                  </a:lnTo>
                  <a:lnTo>
                    <a:pt x="13678" y="29903"/>
                  </a:lnTo>
                  <a:lnTo>
                    <a:pt x="12703" y="29097"/>
                  </a:lnTo>
                  <a:lnTo>
                    <a:pt x="11755" y="28285"/>
                  </a:lnTo>
                  <a:lnTo>
                    <a:pt x="10861" y="27468"/>
                  </a:lnTo>
                  <a:lnTo>
                    <a:pt x="9995" y="26656"/>
                  </a:lnTo>
                  <a:lnTo>
                    <a:pt x="9155" y="25839"/>
                  </a:lnTo>
                  <a:lnTo>
                    <a:pt x="8369" y="25017"/>
                  </a:lnTo>
                  <a:lnTo>
                    <a:pt x="7611" y="24200"/>
                  </a:lnTo>
                  <a:lnTo>
                    <a:pt x="6907" y="23378"/>
                  </a:lnTo>
                  <a:lnTo>
                    <a:pt x="6230" y="22555"/>
                  </a:lnTo>
                  <a:lnTo>
                    <a:pt x="5607" y="21733"/>
                  </a:lnTo>
                  <a:lnTo>
                    <a:pt x="5011" y="20911"/>
                  </a:lnTo>
                  <a:lnTo>
                    <a:pt x="4144" y="19402"/>
                  </a:lnTo>
                  <a:lnTo>
                    <a:pt x="3738" y="18658"/>
                  </a:lnTo>
                  <a:lnTo>
                    <a:pt x="3332" y="17929"/>
                  </a:lnTo>
                  <a:lnTo>
                    <a:pt x="2979" y="17211"/>
                  </a:lnTo>
                  <a:lnTo>
                    <a:pt x="2682" y="16503"/>
                  </a:lnTo>
                  <a:lnTo>
                    <a:pt x="2546" y="16149"/>
                  </a:lnTo>
                  <a:lnTo>
                    <a:pt x="2411" y="15800"/>
                  </a:lnTo>
                  <a:lnTo>
                    <a:pt x="2329" y="15457"/>
                  </a:lnTo>
                  <a:lnTo>
                    <a:pt x="2248" y="15114"/>
                  </a:lnTo>
                  <a:lnTo>
                    <a:pt x="2167" y="14770"/>
                  </a:lnTo>
                  <a:lnTo>
                    <a:pt x="2059" y="14427"/>
                  </a:lnTo>
                  <a:lnTo>
                    <a:pt x="1842" y="13760"/>
                  </a:lnTo>
                  <a:lnTo>
                    <a:pt x="1734" y="13433"/>
                  </a:lnTo>
                  <a:lnTo>
                    <a:pt x="1652" y="13105"/>
                  </a:lnTo>
                  <a:lnTo>
                    <a:pt x="1571" y="12782"/>
                  </a:lnTo>
                  <a:lnTo>
                    <a:pt x="1571" y="12465"/>
                  </a:lnTo>
                  <a:lnTo>
                    <a:pt x="1571" y="10029"/>
                  </a:lnTo>
                  <a:lnTo>
                    <a:pt x="1517" y="9743"/>
                  </a:lnTo>
                  <a:lnTo>
                    <a:pt x="1517" y="9462"/>
                  </a:lnTo>
                  <a:lnTo>
                    <a:pt x="1517" y="8905"/>
                  </a:lnTo>
                  <a:lnTo>
                    <a:pt x="1598" y="8359"/>
                  </a:lnTo>
                  <a:lnTo>
                    <a:pt x="1679" y="7828"/>
                  </a:lnTo>
                  <a:lnTo>
                    <a:pt x="1815" y="7307"/>
                  </a:lnTo>
                  <a:lnTo>
                    <a:pt x="1950" y="6808"/>
                  </a:lnTo>
                  <a:lnTo>
                    <a:pt x="2086" y="6319"/>
                  </a:lnTo>
                  <a:lnTo>
                    <a:pt x="2194" y="5850"/>
                  </a:lnTo>
                  <a:lnTo>
                    <a:pt x="2275" y="5392"/>
                  </a:lnTo>
                  <a:lnTo>
                    <a:pt x="2357" y="4950"/>
                  </a:lnTo>
                  <a:lnTo>
                    <a:pt x="2465" y="4528"/>
                  </a:lnTo>
                  <a:lnTo>
                    <a:pt x="2546" y="4326"/>
                  </a:lnTo>
                  <a:lnTo>
                    <a:pt x="2627" y="4128"/>
                  </a:lnTo>
                  <a:lnTo>
                    <a:pt x="3007" y="3378"/>
                  </a:lnTo>
                  <a:lnTo>
                    <a:pt x="3359" y="2691"/>
                  </a:lnTo>
                  <a:lnTo>
                    <a:pt x="4334" y="704"/>
                  </a:lnTo>
                  <a:lnTo>
                    <a:pt x="4442" y="553"/>
                  </a:lnTo>
                  <a:lnTo>
                    <a:pt x="4496" y="412"/>
                  </a:lnTo>
                  <a:lnTo>
                    <a:pt x="4523" y="292"/>
                  </a:lnTo>
                  <a:lnTo>
                    <a:pt x="4523" y="178"/>
                  </a:lnTo>
                  <a:lnTo>
                    <a:pt x="4550" y="136"/>
                  </a:lnTo>
                  <a:lnTo>
                    <a:pt x="4550" y="89"/>
                  </a:lnTo>
                  <a:lnTo>
                    <a:pt x="4550" y="48"/>
                  </a:lnTo>
                  <a:lnTo>
                    <a:pt x="452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54"/>
            <p:cNvSpPr/>
            <p:nvPr/>
          </p:nvSpPr>
          <p:spPr>
            <a:xfrm rot="10800000">
              <a:off x="8080684" y="3614844"/>
              <a:ext cx="335677" cy="1340766"/>
            </a:xfrm>
            <a:custGeom>
              <a:rect b="b" l="l" r="r" t="t"/>
              <a:pathLst>
                <a:path extrusionOk="0" h="67139" w="78521">
                  <a:moveTo>
                    <a:pt x="77627" y="1"/>
                  </a:moveTo>
                  <a:lnTo>
                    <a:pt x="77600" y="43"/>
                  </a:lnTo>
                  <a:lnTo>
                    <a:pt x="77600" y="89"/>
                  </a:lnTo>
                  <a:lnTo>
                    <a:pt x="77600" y="136"/>
                  </a:lnTo>
                  <a:lnTo>
                    <a:pt x="77627" y="178"/>
                  </a:lnTo>
                  <a:lnTo>
                    <a:pt x="77654" y="89"/>
                  </a:lnTo>
                  <a:lnTo>
                    <a:pt x="77627" y="1"/>
                  </a:lnTo>
                  <a:close/>
                  <a:moveTo>
                    <a:pt x="77627" y="703"/>
                  </a:moveTo>
                  <a:lnTo>
                    <a:pt x="77627" y="709"/>
                  </a:lnTo>
                  <a:lnTo>
                    <a:pt x="77627" y="2733"/>
                  </a:lnTo>
                  <a:lnTo>
                    <a:pt x="77627" y="5949"/>
                  </a:lnTo>
                  <a:lnTo>
                    <a:pt x="77600" y="6917"/>
                  </a:lnTo>
                  <a:lnTo>
                    <a:pt x="77573" y="7427"/>
                  </a:lnTo>
                  <a:lnTo>
                    <a:pt x="77519" y="7953"/>
                  </a:lnTo>
                  <a:lnTo>
                    <a:pt x="77465" y="8489"/>
                  </a:lnTo>
                  <a:lnTo>
                    <a:pt x="77383" y="9040"/>
                  </a:lnTo>
                  <a:lnTo>
                    <a:pt x="77248" y="9613"/>
                  </a:lnTo>
                  <a:lnTo>
                    <a:pt x="77113" y="10190"/>
                  </a:lnTo>
                  <a:lnTo>
                    <a:pt x="77031" y="10789"/>
                  </a:lnTo>
                  <a:lnTo>
                    <a:pt x="76896" y="11403"/>
                  </a:lnTo>
                  <a:lnTo>
                    <a:pt x="76788" y="12027"/>
                  </a:lnTo>
                  <a:lnTo>
                    <a:pt x="76625" y="12668"/>
                  </a:lnTo>
                  <a:lnTo>
                    <a:pt x="76435" y="13323"/>
                  </a:lnTo>
                  <a:lnTo>
                    <a:pt x="76246" y="13984"/>
                  </a:lnTo>
                  <a:lnTo>
                    <a:pt x="76029" y="14661"/>
                  </a:lnTo>
                  <a:lnTo>
                    <a:pt x="75758" y="15353"/>
                  </a:lnTo>
                  <a:lnTo>
                    <a:pt x="75487" y="16050"/>
                  </a:lnTo>
                  <a:lnTo>
                    <a:pt x="75190" y="16763"/>
                  </a:lnTo>
                  <a:lnTo>
                    <a:pt x="74864" y="17481"/>
                  </a:lnTo>
                  <a:lnTo>
                    <a:pt x="74512" y="18210"/>
                  </a:lnTo>
                  <a:lnTo>
                    <a:pt x="74133" y="18954"/>
                  </a:lnTo>
                  <a:lnTo>
                    <a:pt x="73727" y="19703"/>
                  </a:lnTo>
                  <a:lnTo>
                    <a:pt x="73294" y="20458"/>
                  </a:lnTo>
                  <a:lnTo>
                    <a:pt x="72833" y="21223"/>
                  </a:lnTo>
                  <a:lnTo>
                    <a:pt x="71858" y="22784"/>
                  </a:lnTo>
                  <a:lnTo>
                    <a:pt x="71316" y="23581"/>
                  </a:lnTo>
                  <a:lnTo>
                    <a:pt x="70775" y="24387"/>
                  </a:lnTo>
                  <a:lnTo>
                    <a:pt x="70206" y="25199"/>
                  </a:lnTo>
                  <a:lnTo>
                    <a:pt x="69610" y="26021"/>
                  </a:lnTo>
                  <a:lnTo>
                    <a:pt x="68960" y="26854"/>
                  </a:lnTo>
                  <a:lnTo>
                    <a:pt x="68310" y="27692"/>
                  </a:lnTo>
                  <a:lnTo>
                    <a:pt x="67633" y="28535"/>
                  </a:lnTo>
                  <a:lnTo>
                    <a:pt x="66901" y="29388"/>
                  </a:lnTo>
                  <a:lnTo>
                    <a:pt x="66170" y="30242"/>
                  </a:lnTo>
                  <a:lnTo>
                    <a:pt x="65385" y="31106"/>
                  </a:lnTo>
                  <a:lnTo>
                    <a:pt x="64545" y="31975"/>
                  </a:lnTo>
                  <a:lnTo>
                    <a:pt x="63678" y="32849"/>
                  </a:lnTo>
                  <a:lnTo>
                    <a:pt x="62784" y="33723"/>
                  </a:lnTo>
                  <a:lnTo>
                    <a:pt x="61836" y="34603"/>
                  </a:lnTo>
                  <a:lnTo>
                    <a:pt x="60861" y="35482"/>
                  </a:lnTo>
                  <a:lnTo>
                    <a:pt x="59886" y="36351"/>
                  </a:lnTo>
                  <a:lnTo>
                    <a:pt x="58857" y="37220"/>
                  </a:lnTo>
                  <a:lnTo>
                    <a:pt x="57828" y="38074"/>
                  </a:lnTo>
                  <a:lnTo>
                    <a:pt x="56772" y="38927"/>
                  </a:lnTo>
                  <a:lnTo>
                    <a:pt x="55715" y="39770"/>
                  </a:lnTo>
                  <a:lnTo>
                    <a:pt x="54632" y="40603"/>
                  </a:lnTo>
                  <a:lnTo>
                    <a:pt x="53521" y="41430"/>
                  </a:lnTo>
                  <a:lnTo>
                    <a:pt x="52411" y="42247"/>
                  </a:lnTo>
                  <a:lnTo>
                    <a:pt x="51273" y="43054"/>
                  </a:lnTo>
                  <a:lnTo>
                    <a:pt x="50136" y="43856"/>
                  </a:lnTo>
                  <a:lnTo>
                    <a:pt x="48971" y="44647"/>
                  </a:lnTo>
                  <a:lnTo>
                    <a:pt x="47806" y="45427"/>
                  </a:lnTo>
                  <a:lnTo>
                    <a:pt x="46642" y="46197"/>
                  </a:lnTo>
                  <a:lnTo>
                    <a:pt x="45450" y="46957"/>
                  </a:lnTo>
                  <a:lnTo>
                    <a:pt x="44258" y="47712"/>
                  </a:lnTo>
                  <a:lnTo>
                    <a:pt x="39193" y="50590"/>
                  </a:lnTo>
                  <a:lnTo>
                    <a:pt x="36783" y="51974"/>
                  </a:lnTo>
                  <a:lnTo>
                    <a:pt x="34128" y="53301"/>
                  </a:lnTo>
                  <a:lnTo>
                    <a:pt x="33532" y="53624"/>
                  </a:lnTo>
                  <a:lnTo>
                    <a:pt x="32936" y="53946"/>
                  </a:lnTo>
                  <a:lnTo>
                    <a:pt x="31691" y="54576"/>
                  </a:lnTo>
                  <a:lnTo>
                    <a:pt x="30418" y="55200"/>
                  </a:lnTo>
                  <a:lnTo>
                    <a:pt x="29144" y="55804"/>
                  </a:lnTo>
                  <a:lnTo>
                    <a:pt x="28494" y="56095"/>
                  </a:lnTo>
                  <a:lnTo>
                    <a:pt x="27844" y="56387"/>
                  </a:lnTo>
                  <a:lnTo>
                    <a:pt x="26544" y="56959"/>
                  </a:lnTo>
                  <a:lnTo>
                    <a:pt x="25271" y="57516"/>
                  </a:lnTo>
                  <a:lnTo>
                    <a:pt x="23998" y="58068"/>
                  </a:lnTo>
                  <a:lnTo>
                    <a:pt x="21615" y="59119"/>
                  </a:lnTo>
                  <a:lnTo>
                    <a:pt x="20450" y="59624"/>
                  </a:lnTo>
                  <a:lnTo>
                    <a:pt x="19285" y="60118"/>
                  </a:lnTo>
                  <a:lnTo>
                    <a:pt x="14627" y="61903"/>
                  </a:lnTo>
                  <a:lnTo>
                    <a:pt x="10591" y="63459"/>
                  </a:lnTo>
                  <a:lnTo>
                    <a:pt x="10104" y="63636"/>
                  </a:lnTo>
                  <a:lnTo>
                    <a:pt x="9616" y="63803"/>
                  </a:lnTo>
                  <a:lnTo>
                    <a:pt x="8668" y="64131"/>
                  </a:lnTo>
                  <a:lnTo>
                    <a:pt x="7747" y="64443"/>
                  </a:lnTo>
                  <a:lnTo>
                    <a:pt x="6880" y="64734"/>
                  </a:lnTo>
                  <a:lnTo>
                    <a:pt x="3955" y="65744"/>
                  </a:lnTo>
                  <a:lnTo>
                    <a:pt x="1707" y="66509"/>
                  </a:lnTo>
                  <a:lnTo>
                    <a:pt x="380" y="66977"/>
                  </a:lnTo>
                  <a:lnTo>
                    <a:pt x="163" y="67055"/>
                  </a:lnTo>
                  <a:lnTo>
                    <a:pt x="1" y="67139"/>
                  </a:lnTo>
                  <a:lnTo>
                    <a:pt x="28" y="67139"/>
                  </a:lnTo>
                  <a:lnTo>
                    <a:pt x="55" y="67133"/>
                  </a:lnTo>
                  <a:lnTo>
                    <a:pt x="136" y="67107"/>
                  </a:lnTo>
                  <a:lnTo>
                    <a:pt x="244" y="67066"/>
                  </a:lnTo>
                  <a:lnTo>
                    <a:pt x="326" y="67003"/>
                  </a:lnTo>
                  <a:lnTo>
                    <a:pt x="1815" y="66556"/>
                  </a:lnTo>
                  <a:lnTo>
                    <a:pt x="7287" y="64817"/>
                  </a:lnTo>
                  <a:lnTo>
                    <a:pt x="8208" y="64526"/>
                  </a:lnTo>
                  <a:lnTo>
                    <a:pt x="9183" y="64219"/>
                  </a:lnTo>
                  <a:lnTo>
                    <a:pt x="10185" y="63896"/>
                  </a:lnTo>
                  <a:lnTo>
                    <a:pt x="10699" y="63725"/>
                  </a:lnTo>
                  <a:lnTo>
                    <a:pt x="11187" y="63553"/>
                  </a:lnTo>
                  <a:lnTo>
                    <a:pt x="13191" y="62804"/>
                  </a:lnTo>
                  <a:lnTo>
                    <a:pt x="15385" y="62002"/>
                  </a:lnTo>
                  <a:lnTo>
                    <a:pt x="20179" y="60217"/>
                  </a:lnTo>
                  <a:lnTo>
                    <a:pt x="21290" y="59728"/>
                  </a:lnTo>
                  <a:lnTo>
                    <a:pt x="22509" y="59228"/>
                  </a:lnTo>
                  <a:lnTo>
                    <a:pt x="25082" y="58172"/>
                  </a:lnTo>
                  <a:lnTo>
                    <a:pt x="26382" y="57625"/>
                  </a:lnTo>
                  <a:lnTo>
                    <a:pt x="27709" y="57069"/>
                  </a:lnTo>
                  <a:lnTo>
                    <a:pt x="28982" y="56496"/>
                  </a:lnTo>
                  <a:lnTo>
                    <a:pt x="30282" y="55908"/>
                  </a:lnTo>
                  <a:lnTo>
                    <a:pt x="31528" y="55299"/>
                  </a:lnTo>
                  <a:lnTo>
                    <a:pt x="32828" y="54680"/>
                  </a:lnTo>
                  <a:lnTo>
                    <a:pt x="35401" y="53405"/>
                  </a:lnTo>
                  <a:lnTo>
                    <a:pt x="38137" y="52078"/>
                  </a:lnTo>
                  <a:lnTo>
                    <a:pt x="39356" y="51396"/>
                  </a:lnTo>
                  <a:lnTo>
                    <a:pt x="40602" y="50704"/>
                  </a:lnTo>
                  <a:lnTo>
                    <a:pt x="43148" y="49278"/>
                  </a:lnTo>
                  <a:lnTo>
                    <a:pt x="45748" y="47816"/>
                  </a:lnTo>
                  <a:lnTo>
                    <a:pt x="46967" y="47061"/>
                  </a:lnTo>
                  <a:lnTo>
                    <a:pt x="48185" y="46301"/>
                  </a:lnTo>
                  <a:lnTo>
                    <a:pt x="49377" y="45531"/>
                  </a:lnTo>
                  <a:lnTo>
                    <a:pt x="50569" y="44745"/>
                  </a:lnTo>
                  <a:lnTo>
                    <a:pt x="51761" y="43954"/>
                  </a:lnTo>
                  <a:lnTo>
                    <a:pt x="52925" y="43153"/>
                  </a:lnTo>
                  <a:lnTo>
                    <a:pt x="54090" y="42341"/>
                  </a:lnTo>
                  <a:lnTo>
                    <a:pt x="55228" y="41524"/>
                  </a:lnTo>
                  <a:lnTo>
                    <a:pt x="56338" y="40697"/>
                  </a:lnTo>
                  <a:lnTo>
                    <a:pt x="57449" y="39859"/>
                  </a:lnTo>
                  <a:lnTo>
                    <a:pt x="58532" y="39016"/>
                  </a:lnTo>
                  <a:lnTo>
                    <a:pt x="59588" y="38162"/>
                  </a:lnTo>
                  <a:lnTo>
                    <a:pt x="60618" y="37298"/>
                  </a:lnTo>
                  <a:lnTo>
                    <a:pt x="61620" y="36435"/>
                  </a:lnTo>
                  <a:lnTo>
                    <a:pt x="62595" y="35560"/>
                  </a:lnTo>
                  <a:lnTo>
                    <a:pt x="63543" y="34676"/>
                  </a:lnTo>
                  <a:lnTo>
                    <a:pt x="64464" y="33791"/>
                  </a:lnTo>
                  <a:lnTo>
                    <a:pt x="65330" y="32917"/>
                  </a:lnTo>
                  <a:lnTo>
                    <a:pt x="66197" y="32042"/>
                  </a:lnTo>
                  <a:lnTo>
                    <a:pt x="67037" y="31173"/>
                  </a:lnTo>
                  <a:lnTo>
                    <a:pt x="67849" y="30309"/>
                  </a:lnTo>
                  <a:lnTo>
                    <a:pt x="68608" y="29451"/>
                  </a:lnTo>
                  <a:lnTo>
                    <a:pt x="69339" y="28602"/>
                  </a:lnTo>
                  <a:lnTo>
                    <a:pt x="70043" y="27759"/>
                  </a:lnTo>
                  <a:lnTo>
                    <a:pt x="70720" y="26922"/>
                  </a:lnTo>
                  <a:lnTo>
                    <a:pt x="71370" y="26089"/>
                  </a:lnTo>
                  <a:lnTo>
                    <a:pt x="71966" y="25267"/>
                  </a:lnTo>
                  <a:lnTo>
                    <a:pt x="72535" y="24450"/>
                  </a:lnTo>
                  <a:lnTo>
                    <a:pt x="73077" y="23638"/>
                  </a:lnTo>
                  <a:lnTo>
                    <a:pt x="73564" y="22842"/>
                  </a:lnTo>
                  <a:lnTo>
                    <a:pt x="74025" y="22051"/>
                  </a:lnTo>
                  <a:lnTo>
                    <a:pt x="74431" y="21265"/>
                  </a:lnTo>
                  <a:lnTo>
                    <a:pt x="75190" y="19729"/>
                  </a:lnTo>
                  <a:lnTo>
                    <a:pt x="75867" y="18231"/>
                  </a:lnTo>
                  <a:lnTo>
                    <a:pt x="76490" y="16774"/>
                  </a:lnTo>
                  <a:lnTo>
                    <a:pt x="76788" y="16061"/>
                  </a:lnTo>
                  <a:lnTo>
                    <a:pt x="77031" y="15358"/>
                  </a:lnTo>
                  <a:lnTo>
                    <a:pt x="77275" y="14671"/>
                  </a:lnTo>
                  <a:lnTo>
                    <a:pt x="77492" y="13995"/>
                  </a:lnTo>
                  <a:lnTo>
                    <a:pt x="77681" y="13329"/>
                  </a:lnTo>
                  <a:lnTo>
                    <a:pt x="77871" y="12678"/>
                  </a:lnTo>
                  <a:lnTo>
                    <a:pt x="78006" y="12043"/>
                  </a:lnTo>
                  <a:lnTo>
                    <a:pt x="78142" y="11413"/>
                  </a:lnTo>
                  <a:lnTo>
                    <a:pt x="78223" y="10805"/>
                  </a:lnTo>
                  <a:lnTo>
                    <a:pt x="78277" y="10206"/>
                  </a:lnTo>
                  <a:lnTo>
                    <a:pt x="78359" y="9618"/>
                  </a:lnTo>
                  <a:lnTo>
                    <a:pt x="78440" y="9046"/>
                  </a:lnTo>
                  <a:lnTo>
                    <a:pt x="78494" y="7942"/>
                  </a:lnTo>
                  <a:lnTo>
                    <a:pt x="78521" y="6907"/>
                  </a:lnTo>
                  <a:lnTo>
                    <a:pt x="78521" y="5949"/>
                  </a:lnTo>
                  <a:lnTo>
                    <a:pt x="78494" y="5049"/>
                  </a:lnTo>
                  <a:lnTo>
                    <a:pt x="78413" y="4206"/>
                  </a:lnTo>
                  <a:lnTo>
                    <a:pt x="78304" y="3425"/>
                  </a:lnTo>
                  <a:lnTo>
                    <a:pt x="78142" y="2733"/>
                  </a:lnTo>
                  <a:lnTo>
                    <a:pt x="77979" y="2124"/>
                  </a:lnTo>
                  <a:lnTo>
                    <a:pt x="77817" y="1583"/>
                  </a:lnTo>
                  <a:lnTo>
                    <a:pt x="77681" y="1109"/>
                  </a:lnTo>
                  <a:lnTo>
                    <a:pt x="77654" y="896"/>
                  </a:lnTo>
                  <a:lnTo>
                    <a:pt x="77627" y="703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54"/>
            <p:cNvSpPr/>
            <p:nvPr/>
          </p:nvSpPr>
          <p:spPr>
            <a:xfrm rot="10800000">
              <a:off x="8166246" y="4702204"/>
              <a:ext cx="206106" cy="595725"/>
            </a:xfrm>
            <a:custGeom>
              <a:rect b="b" l="l" r="r" t="t"/>
              <a:pathLst>
                <a:path extrusionOk="0" h="29831" w="48212">
                  <a:moveTo>
                    <a:pt x="47941" y="1"/>
                  </a:moveTo>
                  <a:lnTo>
                    <a:pt x="47697" y="313"/>
                  </a:lnTo>
                  <a:lnTo>
                    <a:pt x="47562" y="625"/>
                  </a:lnTo>
                  <a:lnTo>
                    <a:pt x="47454" y="932"/>
                  </a:lnTo>
                  <a:lnTo>
                    <a:pt x="47426" y="1250"/>
                  </a:lnTo>
                  <a:lnTo>
                    <a:pt x="47345" y="1562"/>
                  </a:lnTo>
                  <a:lnTo>
                    <a:pt x="47237" y="1911"/>
                  </a:lnTo>
                  <a:lnTo>
                    <a:pt x="46939" y="2702"/>
                  </a:lnTo>
                  <a:lnTo>
                    <a:pt x="46560" y="3607"/>
                  </a:lnTo>
                  <a:lnTo>
                    <a:pt x="46072" y="4627"/>
                  </a:lnTo>
                  <a:lnTo>
                    <a:pt x="45774" y="5168"/>
                  </a:lnTo>
                  <a:lnTo>
                    <a:pt x="45449" y="5741"/>
                  </a:lnTo>
                  <a:lnTo>
                    <a:pt x="45070" y="6329"/>
                  </a:lnTo>
                  <a:lnTo>
                    <a:pt x="44637" y="6943"/>
                  </a:lnTo>
                  <a:lnTo>
                    <a:pt x="44149" y="7578"/>
                  </a:lnTo>
                  <a:lnTo>
                    <a:pt x="43580" y="8228"/>
                  </a:lnTo>
                  <a:lnTo>
                    <a:pt x="42957" y="8900"/>
                  </a:lnTo>
                  <a:lnTo>
                    <a:pt x="42280" y="9587"/>
                  </a:lnTo>
                  <a:lnTo>
                    <a:pt x="41549" y="10289"/>
                  </a:lnTo>
                  <a:lnTo>
                    <a:pt x="40736" y="11007"/>
                  </a:lnTo>
                  <a:lnTo>
                    <a:pt x="39897" y="11736"/>
                  </a:lnTo>
                  <a:lnTo>
                    <a:pt x="38976" y="12480"/>
                  </a:lnTo>
                  <a:lnTo>
                    <a:pt x="37974" y="13229"/>
                  </a:lnTo>
                  <a:lnTo>
                    <a:pt x="37459" y="13615"/>
                  </a:lnTo>
                  <a:lnTo>
                    <a:pt x="36917" y="13994"/>
                  </a:lnTo>
                  <a:lnTo>
                    <a:pt x="36349" y="14380"/>
                  </a:lnTo>
                  <a:lnTo>
                    <a:pt x="35780" y="14765"/>
                  </a:lnTo>
                  <a:lnTo>
                    <a:pt x="35157" y="15155"/>
                  </a:lnTo>
                  <a:lnTo>
                    <a:pt x="34534" y="15545"/>
                  </a:lnTo>
                  <a:lnTo>
                    <a:pt x="33315" y="16279"/>
                  </a:lnTo>
                  <a:lnTo>
                    <a:pt x="32042" y="17002"/>
                  </a:lnTo>
                  <a:lnTo>
                    <a:pt x="30715" y="17731"/>
                  </a:lnTo>
                  <a:lnTo>
                    <a:pt x="29361" y="18449"/>
                  </a:lnTo>
                  <a:lnTo>
                    <a:pt x="27952" y="19167"/>
                  </a:lnTo>
                  <a:lnTo>
                    <a:pt x="26490" y="19880"/>
                  </a:lnTo>
                  <a:lnTo>
                    <a:pt x="24973" y="20593"/>
                  </a:lnTo>
                  <a:lnTo>
                    <a:pt x="23429" y="21301"/>
                  </a:lnTo>
                  <a:lnTo>
                    <a:pt x="21939" y="21941"/>
                  </a:lnTo>
                  <a:lnTo>
                    <a:pt x="20477" y="22560"/>
                  </a:lnTo>
                  <a:lnTo>
                    <a:pt x="19014" y="23154"/>
                  </a:lnTo>
                  <a:lnTo>
                    <a:pt x="17551" y="23731"/>
                  </a:lnTo>
                  <a:lnTo>
                    <a:pt x="16116" y="24288"/>
                  </a:lnTo>
                  <a:lnTo>
                    <a:pt x="14707" y="24819"/>
                  </a:lnTo>
                  <a:lnTo>
                    <a:pt x="13326" y="25329"/>
                  </a:lnTo>
                  <a:lnTo>
                    <a:pt x="11972" y="25813"/>
                  </a:lnTo>
                  <a:lnTo>
                    <a:pt x="9426" y="26708"/>
                  </a:lnTo>
                  <a:lnTo>
                    <a:pt x="8234" y="27119"/>
                  </a:lnTo>
                  <a:lnTo>
                    <a:pt x="7096" y="27499"/>
                  </a:lnTo>
                  <a:lnTo>
                    <a:pt x="6013" y="27858"/>
                  </a:lnTo>
                  <a:lnTo>
                    <a:pt x="5011" y="28186"/>
                  </a:lnTo>
                  <a:lnTo>
                    <a:pt x="4063" y="28483"/>
                  </a:lnTo>
                  <a:lnTo>
                    <a:pt x="3196" y="28743"/>
                  </a:lnTo>
                  <a:lnTo>
                    <a:pt x="2302" y="29008"/>
                  </a:lnTo>
                  <a:lnTo>
                    <a:pt x="1490" y="29279"/>
                  </a:lnTo>
                  <a:lnTo>
                    <a:pt x="704" y="29549"/>
                  </a:lnTo>
                  <a:lnTo>
                    <a:pt x="0" y="29830"/>
                  </a:lnTo>
                  <a:lnTo>
                    <a:pt x="1029" y="29596"/>
                  </a:lnTo>
                  <a:lnTo>
                    <a:pt x="2004" y="29352"/>
                  </a:lnTo>
                  <a:lnTo>
                    <a:pt x="2952" y="29102"/>
                  </a:lnTo>
                  <a:lnTo>
                    <a:pt x="3846" y="28842"/>
                  </a:lnTo>
                  <a:lnTo>
                    <a:pt x="4821" y="28581"/>
                  </a:lnTo>
                  <a:lnTo>
                    <a:pt x="5823" y="28290"/>
                  </a:lnTo>
                  <a:lnTo>
                    <a:pt x="6907" y="27973"/>
                  </a:lnTo>
                  <a:lnTo>
                    <a:pt x="8072" y="27624"/>
                  </a:lnTo>
                  <a:lnTo>
                    <a:pt x="9263" y="27244"/>
                  </a:lnTo>
                  <a:lnTo>
                    <a:pt x="10536" y="26843"/>
                  </a:lnTo>
                  <a:lnTo>
                    <a:pt x="13218" y="25959"/>
                  </a:lnTo>
                  <a:lnTo>
                    <a:pt x="14653" y="25475"/>
                  </a:lnTo>
                  <a:lnTo>
                    <a:pt x="16089" y="24970"/>
                  </a:lnTo>
                  <a:lnTo>
                    <a:pt x="17551" y="24444"/>
                  </a:lnTo>
                  <a:lnTo>
                    <a:pt x="19041" y="23887"/>
                  </a:lnTo>
                  <a:lnTo>
                    <a:pt x="20531" y="23315"/>
                  </a:lnTo>
                  <a:lnTo>
                    <a:pt x="22048" y="22716"/>
                  </a:lnTo>
                  <a:lnTo>
                    <a:pt x="23564" y="22097"/>
                  </a:lnTo>
                  <a:lnTo>
                    <a:pt x="25081" y="21462"/>
                  </a:lnTo>
                  <a:lnTo>
                    <a:pt x="26679" y="20749"/>
                  </a:lnTo>
                  <a:lnTo>
                    <a:pt x="28223" y="20036"/>
                  </a:lnTo>
                  <a:lnTo>
                    <a:pt x="29740" y="19318"/>
                  </a:lnTo>
                  <a:lnTo>
                    <a:pt x="31175" y="18595"/>
                  </a:lnTo>
                  <a:lnTo>
                    <a:pt x="32557" y="17871"/>
                  </a:lnTo>
                  <a:lnTo>
                    <a:pt x="33911" y="17143"/>
                  </a:lnTo>
                  <a:lnTo>
                    <a:pt x="35184" y="16409"/>
                  </a:lnTo>
                  <a:lnTo>
                    <a:pt x="36430" y="15670"/>
                  </a:lnTo>
                  <a:lnTo>
                    <a:pt x="37567" y="14926"/>
                  </a:lnTo>
                  <a:lnTo>
                    <a:pt x="38651" y="14182"/>
                  </a:lnTo>
                  <a:lnTo>
                    <a:pt x="39680" y="13432"/>
                  </a:lnTo>
                  <a:lnTo>
                    <a:pt x="40655" y="12683"/>
                  </a:lnTo>
                  <a:lnTo>
                    <a:pt x="41576" y="11928"/>
                  </a:lnTo>
                  <a:lnTo>
                    <a:pt x="42443" y="11174"/>
                  </a:lnTo>
                  <a:lnTo>
                    <a:pt x="43255" y="10414"/>
                  </a:lnTo>
                  <a:lnTo>
                    <a:pt x="44014" y="9649"/>
                  </a:lnTo>
                  <a:lnTo>
                    <a:pt x="44637" y="8957"/>
                  </a:lnTo>
                  <a:lnTo>
                    <a:pt x="45178" y="8275"/>
                  </a:lnTo>
                  <a:lnTo>
                    <a:pt x="45666" y="7614"/>
                  </a:lnTo>
                  <a:lnTo>
                    <a:pt x="46126" y="6974"/>
                  </a:lnTo>
                  <a:lnTo>
                    <a:pt x="46506" y="6350"/>
                  </a:lnTo>
                  <a:lnTo>
                    <a:pt x="46858" y="5756"/>
                  </a:lnTo>
                  <a:lnTo>
                    <a:pt x="47156" y="5184"/>
                  </a:lnTo>
                  <a:lnTo>
                    <a:pt x="47454" y="4643"/>
                  </a:lnTo>
                  <a:lnTo>
                    <a:pt x="47697" y="4128"/>
                  </a:lnTo>
                  <a:lnTo>
                    <a:pt x="47860" y="3633"/>
                  </a:lnTo>
                  <a:lnTo>
                    <a:pt x="47995" y="3165"/>
                  </a:lnTo>
                  <a:lnTo>
                    <a:pt x="48077" y="2722"/>
                  </a:lnTo>
                  <a:lnTo>
                    <a:pt x="48131" y="2311"/>
                  </a:lnTo>
                  <a:lnTo>
                    <a:pt x="48158" y="1926"/>
                  </a:lnTo>
                  <a:lnTo>
                    <a:pt x="48185" y="1255"/>
                  </a:lnTo>
                  <a:lnTo>
                    <a:pt x="48212" y="1099"/>
                  </a:lnTo>
                  <a:lnTo>
                    <a:pt x="48212" y="943"/>
                  </a:lnTo>
                  <a:lnTo>
                    <a:pt x="48212" y="781"/>
                  </a:lnTo>
                  <a:lnTo>
                    <a:pt x="48212" y="625"/>
                  </a:lnTo>
                  <a:lnTo>
                    <a:pt x="48158" y="469"/>
                  </a:lnTo>
                  <a:lnTo>
                    <a:pt x="48104" y="313"/>
                  </a:lnTo>
                  <a:lnTo>
                    <a:pt x="48022" y="157"/>
                  </a:lnTo>
                  <a:lnTo>
                    <a:pt x="4794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54"/>
            <p:cNvSpPr/>
            <p:nvPr/>
          </p:nvSpPr>
          <p:spPr>
            <a:xfrm rot="10800000">
              <a:off x="7623016" y="4121075"/>
              <a:ext cx="294689" cy="253080"/>
            </a:xfrm>
            <a:custGeom>
              <a:rect b="b" l="l" r="r" t="t"/>
              <a:pathLst>
                <a:path extrusionOk="0" h="12673" w="68933">
                  <a:moveTo>
                    <a:pt x="51137" y="1"/>
                  </a:moveTo>
                  <a:lnTo>
                    <a:pt x="42091" y="11"/>
                  </a:lnTo>
                  <a:lnTo>
                    <a:pt x="31717" y="32"/>
                  </a:lnTo>
                  <a:lnTo>
                    <a:pt x="20179" y="58"/>
                  </a:lnTo>
                  <a:lnTo>
                    <a:pt x="7665" y="94"/>
                  </a:lnTo>
                  <a:lnTo>
                    <a:pt x="6880" y="94"/>
                  </a:lnTo>
                  <a:lnTo>
                    <a:pt x="6880" y="209"/>
                  </a:lnTo>
                  <a:lnTo>
                    <a:pt x="6663" y="578"/>
                  </a:lnTo>
                  <a:lnTo>
                    <a:pt x="5200" y="3014"/>
                  </a:lnTo>
                  <a:lnTo>
                    <a:pt x="3846" y="5283"/>
                  </a:lnTo>
                  <a:lnTo>
                    <a:pt x="2654" y="7338"/>
                  </a:lnTo>
                  <a:lnTo>
                    <a:pt x="1652" y="9129"/>
                  </a:lnTo>
                  <a:lnTo>
                    <a:pt x="298" y="11720"/>
                  </a:lnTo>
                  <a:lnTo>
                    <a:pt x="190" y="11824"/>
                  </a:lnTo>
                  <a:lnTo>
                    <a:pt x="108" y="11928"/>
                  </a:lnTo>
                  <a:lnTo>
                    <a:pt x="54" y="12027"/>
                  </a:lnTo>
                  <a:lnTo>
                    <a:pt x="27" y="12121"/>
                  </a:lnTo>
                  <a:lnTo>
                    <a:pt x="0" y="12287"/>
                  </a:lnTo>
                  <a:lnTo>
                    <a:pt x="0" y="12428"/>
                  </a:lnTo>
                  <a:lnTo>
                    <a:pt x="0" y="12673"/>
                  </a:lnTo>
                  <a:lnTo>
                    <a:pt x="135" y="12600"/>
                  </a:lnTo>
                  <a:lnTo>
                    <a:pt x="271" y="12522"/>
                  </a:lnTo>
                  <a:lnTo>
                    <a:pt x="352" y="12444"/>
                  </a:lnTo>
                  <a:lnTo>
                    <a:pt x="406" y="12365"/>
                  </a:lnTo>
                  <a:lnTo>
                    <a:pt x="650" y="12048"/>
                  </a:lnTo>
                  <a:lnTo>
                    <a:pt x="948" y="11663"/>
                  </a:lnTo>
                  <a:lnTo>
                    <a:pt x="1734" y="10528"/>
                  </a:lnTo>
                  <a:lnTo>
                    <a:pt x="2736" y="9082"/>
                  </a:lnTo>
                  <a:lnTo>
                    <a:pt x="3900" y="7292"/>
                  </a:lnTo>
                  <a:lnTo>
                    <a:pt x="5200" y="5236"/>
                  </a:lnTo>
                  <a:lnTo>
                    <a:pt x="6636" y="2967"/>
                  </a:lnTo>
                  <a:lnTo>
                    <a:pt x="8126" y="547"/>
                  </a:lnTo>
                  <a:lnTo>
                    <a:pt x="8296" y="285"/>
                  </a:lnTo>
                  <a:lnTo>
                    <a:pt x="8296" y="285"/>
                  </a:lnTo>
                  <a:lnTo>
                    <a:pt x="20124" y="245"/>
                  </a:lnTo>
                  <a:lnTo>
                    <a:pt x="31663" y="204"/>
                  </a:lnTo>
                  <a:lnTo>
                    <a:pt x="42091" y="162"/>
                  </a:lnTo>
                  <a:lnTo>
                    <a:pt x="51137" y="115"/>
                  </a:lnTo>
                  <a:lnTo>
                    <a:pt x="64246" y="37"/>
                  </a:lnTo>
                  <a:lnTo>
                    <a:pt x="67686" y="37"/>
                  </a:lnTo>
                  <a:lnTo>
                    <a:pt x="68228" y="16"/>
                  </a:lnTo>
                  <a:lnTo>
                    <a:pt x="68607" y="6"/>
                  </a:lnTo>
                  <a:lnTo>
                    <a:pt x="6893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54"/>
            <p:cNvSpPr/>
            <p:nvPr/>
          </p:nvSpPr>
          <p:spPr>
            <a:xfrm rot="10800000">
              <a:off x="7512538" y="3965612"/>
              <a:ext cx="276280" cy="261188"/>
            </a:xfrm>
            <a:custGeom>
              <a:rect b="b" l="l" r="r" t="t"/>
              <a:pathLst>
                <a:path extrusionOk="0" h="13079" w="64627">
                  <a:moveTo>
                    <a:pt x="922" y="1"/>
                  </a:moveTo>
                  <a:lnTo>
                    <a:pt x="922" y="141"/>
                  </a:lnTo>
                  <a:lnTo>
                    <a:pt x="922" y="553"/>
                  </a:lnTo>
                  <a:lnTo>
                    <a:pt x="624" y="3077"/>
                  </a:lnTo>
                  <a:lnTo>
                    <a:pt x="326" y="5424"/>
                  </a:lnTo>
                  <a:lnTo>
                    <a:pt x="191" y="6522"/>
                  </a:lnTo>
                  <a:lnTo>
                    <a:pt x="82" y="7552"/>
                  </a:lnTo>
                  <a:lnTo>
                    <a:pt x="28" y="8515"/>
                  </a:lnTo>
                  <a:lnTo>
                    <a:pt x="1" y="9405"/>
                  </a:lnTo>
                  <a:lnTo>
                    <a:pt x="1" y="12095"/>
                  </a:lnTo>
                  <a:lnTo>
                    <a:pt x="1" y="12824"/>
                  </a:lnTo>
                  <a:lnTo>
                    <a:pt x="1" y="13079"/>
                  </a:lnTo>
                  <a:lnTo>
                    <a:pt x="109" y="13006"/>
                  </a:lnTo>
                  <a:lnTo>
                    <a:pt x="191" y="12928"/>
                  </a:lnTo>
                  <a:lnTo>
                    <a:pt x="245" y="12850"/>
                  </a:lnTo>
                  <a:lnTo>
                    <a:pt x="272" y="12772"/>
                  </a:lnTo>
                  <a:lnTo>
                    <a:pt x="353" y="12694"/>
                  </a:lnTo>
                  <a:lnTo>
                    <a:pt x="407" y="12616"/>
                  </a:lnTo>
                  <a:lnTo>
                    <a:pt x="461" y="12532"/>
                  </a:lnTo>
                  <a:lnTo>
                    <a:pt x="489" y="12444"/>
                  </a:lnTo>
                  <a:lnTo>
                    <a:pt x="516" y="12251"/>
                  </a:lnTo>
                  <a:lnTo>
                    <a:pt x="516" y="12043"/>
                  </a:lnTo>
                  <a:lnTo>
                    <a:pt x="759" y="10883"/>
                  </a:lnTo>
                  <a:lnTo>
                    <a:pt x="1084" y="9394"/>
                  </a:lnTo>
                  <a:lnTo>
                    <a:pt x="1382" y="7542"/>
                  </a:lnTo>
                  <a:lnTo>
                    <a:pt x="1707" y="5413"/>
                  </a:lnTo>
                  <a:lnTo>
                    <a:pt x="2032" y="3061"/>
                  </a:lnTo>
                  <a:lnTo>
                    <a:pt x="2384" y="537"/>
                  </a:lnTo>
                  <a:lnTo>
                    <a:pt x="2384" y="262"/>
                  </a:lnTo>
                  <a:lnTo>
                    <a:pt x="2384" y="262"/>
                  </a:lnTo>
                  <a:lnTo>
                    <a:pt x="4443" y="292"/>
                  </a:lnTo>
                  <a:lnTo>
                    <a:pt x="7260" y="329"/>
                  </a:lnTo>
                  <a:lnTo>
                    <a:pt x="10050" y="360"/>
                  </a:lnTo>
                  <a:lnTo>
                    <a:pt x="12839" y="386"/>
                  </a:lnTo>
                  <a:lnTo>
                    <a:pt x="15656" y="407"/>
                  </a:lnTo>
                  <a:lnTo>
                    <a:pt x="18446" y="423"/>
                  </a:lnTo>
                  <a:lnTo>
                    <a:pt x="21263" y="438"/>
                  </a:lnTo>
                  <a:lnTo>
                    <a:pt x="24053" y="449"/>
                  </a:lnTo>
                  <a:lnTo>
                    <a:pt x="26843" y="454"/>
                  </a:lnTo>
                  <a:lnTo>
                    <a:pt x="29659" y="454"/>
                  </a:lnTo>
                  <a:lnTo>
                    <a:pt x="32449" y="449"/>
                  </a:lnTo>
                  <a:lnTo>
                    <a:pt x="35266" y="438"/>
                  </a:lnTo>
                  <a:lnTo>
                    <a:pt x="38056" y="428"/>
                  </a:lnTo>
                  <a:lnTo>
                    <a:pt x="40873" y="412"/>
                  </a:lnTo>
                  <a:lnTo>
                    <a:pt x="43663" y="391"/>
                  </a:lnTo>
                  <a:lnTo>
                    <a:pt x="46479" y="365"/>
                  </a:lnTo>
                  <a:lnTo>
                    <a:pt x="50515" y="324"/>
                  </a:lnTo>
                  <a:lnTo>
                    <a:pt x="54145" y="277"/>
                  </a:lnTo>
                  <a:lnTo>
                    <a:pt x="57259" y="225"/>
                  </a:lnTo>
                  <a:lnTo>
                    <a:pt x="59914" y="173"/>
                  </a:lnTo>
                  <a:lnTo>
                    <a:pt x="60916" y="152"/>
                  </a:lnTo>
                  <a:lnTo>
                    <a:pt x="61864" y="126"/>
                  </a:lnTo>
                  <a:lnTo>
                    <a:pt x="62676" y="105"/>
                  </a:lnTo>
                  <a:lnTo>
                    <a:pt x="63029" y="95"/>
                  </a:lnTo>
                  <a:lnTo>
                    <a:pt x="63354" y="95"/>
                  </a:lnTo>
                  <a:lnTo>
                    <a:pt x="63679" y="89"/>
                  </a:lnTo>
                  <a:lnTo>
                    <a:pt x="64004" y="79"/>
                  </a:lnTo>
                  <a:lnTo>
                    <a:pt x="64329" y="63"/>
                  </a:lnTo>
                  <a:lnTo>
                    <a:pt x="64627" y="48"/>
                  </a:lnTo>
                  <a:lnTo>
                    <a:pt x="63354" y="48"/>
                  </a:lnTo>
                  <a:lnTo>
                    <a:pt x="59697" y="79"/>
                  </a:lnTo>
                  <a:lnTo>
                    <a:pt x="57097" y="105"/>
                  </a:lnTo>
                  <a:lnTo>
                    <a:pt x="53955" y="136"/>
                  </a:lnTo>
                  <a:lnTo>
                    <a:pt x="50325" y="168"/>
                  </a:lnTo>
                  <a:lnTo>
                    <a:pt x="46263" y="194"/>
                  </a:lnTo>
                  <a:lnTo>
                    <a:pt x="43473" y="209"/>
                  </a:lnTo>
                  <a:lnTo>
                    <a:pt x="40683" y="220"/>
                  </a:lnTo>
                  <a:lnTo>
                    <a:pt x="37893" y="230"/>
                  </a:lnTo>
                  <a:lnTo>
                    <a:pt x="35104" y="230"/>
                  </a:lnTo>
                  <a:lnTo>
                    <a:pt x="32314" y="235"/>
                  </a:lnTo>
                  <a:lnTo>
                    <a:pt x="29524" y="230"/>
                  </a:lnTo>
                  <a:lnTo>
                    <a:pt x="26734" y="225"/>
                  </a:lnTo>
                  <a:lnTo>
                    <a:pt x="23944" y="214"/>
                  </a:lnTo>
                  <a:lnTo>
                    <a:pt x="21155" y="199"/>
                  </a:lnTo>
                  <a:lnTo>
                    <a:pt x="18365" y="183"/>
                  </a:lnTo>
                  <a:lnTo>
                    <a:pt x="15575" y="162"/>
                  </a:lnTo>
                  <a:lnTo>
                    <a:pt x="12785" y="136"/>
                  </a:lnTo>
                  <a:lnTo>
                    <a:pt x="9995" y="110"/>
                  </a:lnTo>
                  <a:lnTo>
                    <a:pt x="7233" y="74"/>
                  </a:lnTo>
                  <a:lnTo>
                    <a:pt x="4443" y="43"/>
                  </a:lnTo>
                  <a:lnTo>
                    <a:pt x="165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54"/>
            <p:cNvSpPr/>
            <p:nvPr/>
          </p:nvSpPr>
          <p:spPr>
            <a:xfrm rot="10800000">
              <a:off x="7457527" y="3912713"/>
              <a:ext cx="229149" cy="195606"/>
            </a:xfrm>
            <a:custGeom>
              <a:rect b="b" l="l" r="r" t="t"/>
              <a:pathLst>
                <a:path extrusionOk="0" h="9795" w="53602">
                  <a:moveTo>
                    <a:pt x="0" y="1"/>
                  </a:moveTo>
                  <a:lnTo>
                    <a:pt x="407" y="282"/>
                  </a:lnTo>
                  <a:lnTo>
                    <a:pt x="1111" y="766"/>
                  </a:lnTo>
                  <a:lnTo>
                    <a:pt x="1788" y="1250"/>
                  </a:lnTo>
                  <a:lnTo>
                    <a:pt x="3061" y="2186"/>
                  </a:lnTo>
                  <a:lnTo>
                    <a:pt x="4226" y="3097"/>
                  </a:lnTo>
                  <a:lnTo>
                    <a:pt x="5282" y="3971"/>
                  </a:lnTo>
                  <a:lnTo>
                    <a:pt x="6257" y="4804"/>
                  </a:lnTo>
                  <a:lnTo>
                    <a:pt x="7151" y="5590"/>
                  </a:lnTo>
                  <a:lnTo>
                    <a:pt x="7936" y="6324"/>
                  </a:lnTo>
                  <a:lnTo>
                    <a:pt x="8613" y="7000"/>
                  </a:lnTo>
                  <a:lnTo>
                    <a:pt x="9697" y="8140"/>
                  </a:lnTo>
                  <a:lnTo>
                    <a:pt x="10591" y="9050"/>
                  </a:lnTo>
                  <a:lnTo>
                    <a:pt x="10726" y="9238"/>
                  </a:lnTo>
                  <a:lnTo>
                    <a:pt x="10916" y="9425"/>
                  </a:lnTo>
                  <a:lnTo>
                    <a:pt x="11132" y="9613"/>
                  </a:lnTo>
                  <a:lnTo>
                    <a:pt x="11403" y="9795"/>
                  </a:lnTo>
                  <a:lnTo>
                    <a:pt x="11376" y="9597"/>
                  </a:lnTo>
                  <a:lnTo>
                    <a:pt x="11322" y="9399"/>
                  </a:lnTo>
                  <a:lnTo>
                    <a:pt x="11214" y="9201"/>
                  </a:lnTo>
                  <a:lnTo>
                    <a:pt x="11051" y="9004"/>
                  </a:lnTo>
                  <a:lnTo>
                    <a:pt x="10807" y="8598"/>
                  </a:lnTo>
                  <a:lnTo>
                    <a:pt x="10482" y="8114"/>
                  </a:lnTo>
                  <a:lnTo>
                    <a:pt x="10049" y="7557"/>
                  </a:lnTo>
                  <a:lnTo>
                    <a:pt x="9507" y="6938"/>
                  </a:lnTo>
                  <a:lnTo>
                    <a:pt x="8749" y="6084"/>
                  </a:lnTo>
                  <a:lnTo>
                    <a:pt x="7909" y="5231"/>
                  </a:lnTo>
                  <a:lnTo>
                    <a:pt x="7015" y="4382"/>
                  </a:lnTo>
                  <a:lnTo>
                    <a:pt x="6067" y="3534"/>
                  </a:lnTo>
                  <a:lnTo>
                    <a:pt x="5065" y="2691"/>
                  </a:lnTo>
                  <a:lnTo>
                    <a:pt x="3982" y="1848"/>
                  </a:lnTo>
                  <a:lnTo>
                    <a:pt x="2871" y="1010"/>
                  </a:lnTo>
                  <a:lnTo>
                    <a:pt x="2069" y="446"/>
                  </a:lnTo>
                  <a:lnTo>
                    <a:pt x="2069" y="446"/>
                  </a:lnTo>
                  <a:lnTo>
                    <a:pt x="2384" y="474"/>
                  </a:lnTo>
                  <a:lnTo>
                    <a:pt x="4496" y="662"/>
                  </a:lnTo>
                  <a:lnTo>
                    <a:pt x="6636" y="838"/>
                  </a:lnTo>
                  <a:lnTo>
                    <a:pt x="8803" y="1010"/>
                  </a:lnTo>
                  <a:lnTo>
                    <a:pt x="10970" y="1172"/>
                  </a:lnTo>
                  <a:lnTo>
                    <a:pt x="13164" y="1322"/>
                  </a:lnTo>
                  <a:lnTo>
                    <a:pt x="15385" y="1468"/>
                  </a:lnTo>
                  <a:lnTo>
                    <a:pt x="17606" y="1598"/>
                  </a:lnTo>
                  <a:lnTo>
                    <a:pt x="19827" y="1723"/>
                  </a:lnTo>
                  <a:lnTo>
                    <a:pt x="22075" y="1838"/>
                  </a:lnTo>
                  <a:lnTo>
                    <a:pt x="24350" y="1942"/>
                  </a:lnTo>
                  <a:lnTo>
                    <a:pt x="26625" y="2041"/>
                  </a:lnTo>
                  <a:lnTo>
                    <a:pt x="28900" y="2124"/>
                  </a:lnTo>
                  <a:lnTo>
                    <a:pt x="31203" y="2202"/>
                  </a:lnTo>
                  <a:lnTo>
                    <a:pt x="33505" y="2270"/>
                  </a:lnTo>
                  <a:lnTo>
                    <a:pt x="35834" y="2327"/>
                  </a:lnTo>
                  <a:lnTo>
                    <a:pt x="38163" y="2374"/>
                  </a:lnTo>
                  <a:lnTo>
                    <a:pt x="39572" y="2400"/>
                  </a:lnTo>
                  <a:lnTo>
                    <a:pt x="40980" y="2421"/>
                  </a:lnTo>
                  <a:lnTo>
                    <a:pt x="42389" y="2436"/>
                  </a:lnTo>
                  <a:lnTo>
                    <a:pt x="43797" y="2447"/>
                  </a:lnTo>
                  <a:lnTo>
                    <a:pt x="45206" y="2457"/>
                  </a:lnTo>
                  <a:lnTo>
                    <a:pt x="46641" y="2462"/>
                  </a:lnTo>
                  <a:lnTo>
                    <a:pt x="48050" y="2462"/>
                  </a:lnTo>
                  <a:lnTo>
                    <a:pt x="49458" y="2457"/>
                  </a:lnTo>
                  <a:lnTo>
                    <a:pt x="52519" y="2457"/>
                  </a:lnTo>
                  <a:lnTo>
                    <a:pt x="52789" y="2467"/>
                  </a:lnTo>
                  <a:lnTo>
                    <a:pt x="53331" y="2467"/>
                  </a:lnTo>
                  <a:lnTo>
                    <a:pt x="53602" y="2457"/>
                  </a:lnTo>
                  <a:lnTo>
                    <a:pt x="52573" y="2441"/>
                  </a:lnTo>
                  <a:lnTo>
                    <a:pt x="51544" y="2431"/>
                  </a:lnTo>
                  <a:lnTo>
                    <a:pt x="49485" y="2431"/>
                  </a:lnTo>
                  <a:lnTo>
                    <a:pt x="47291" y="2415"/>
                  </a:lnTo>
                  <a:lnTo>
                    <a:pt x="44664" y="2379"/>
                  </a:lnTo>
                  <a:lnTo>
                    <a:pt x="43201" y="2358"/>
                  </a:lnTo>
                  <a:lnTo>
                    <a:pt x="41657" y="2332"/>
                  </a:lnTo>
                  <a:lnTo>
                    <a:pt x="40032" y="2301"/>
                  </a:lnTo>
                  <a:lnTo>
                    <a:pt x="38299" y="2259"/>
                  </a:lnTo>
                  <a:lnTo>
                    <a:pt x="35997" y="2202"/>
                  </a:lnTo>
                  <a:lnTo>
                    <a:pt x="33721" y="2134"/>
                  </a:lnTo>
                  <a:lnTo>
                    <a:pt x="31419" y="2056"/>
                  </a:lnTo>
                  <a:lnTo>
                    <a:pt x="29171" y="1973"/>
                  </a:lnTo>
                  <a:lnTo>
                    <a:pt x="26896" y="1879"/>
                  </a:lnTo>
                  <a:lnTo>
                    <a:pt x="24648" y="1775"/>
                  </a:lnTo>
                  <a:lnTo>
                    <a:pt x="22427" y="1666"/>
                  </a:lnTo>
                  <a:lnTo>
                    <a:pt x="20179" y="1546"/>
                  </a:lnTo>
                  <a:lnTo>
                    <a:pt x="17985" y="1416"/>
                  </a:lnTo>
                  <a:lnTo>
                    <a:pt x="15791" y="1276"/>
                  </a:lnTo>
                  <a:lnTo>
                    <a:pt x="13597" y="1130"/>
                  </a:lnTo>
                  <a:lnTo>
                    <a:pt x="11430" y="979"/>
                  </a:lnTo>
                  <a:lnTo>
                    <a:pt x="9290" y="812"/>
                  </a:lnTo>
                  <a:lnTo>
                    <a:pt x="7151" y="641"/>
                  </a:lnTo>
                  <a:lnTo>
                    <a:pt x="5038" y="464"/>
                  </a:lnTo>
                  <a:lnTo>
                    <a:pt x="2925" y="271"/>
                  </a:lnTo>
                  <a:lnTo>
                    <a:pt x="1354" y="1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54"/>
            <p:cNvSpPr/>
            <p:nvPr/>
          </p:nvSpPr>
          <p:spPr>
            <a:xfrm rot="10800000">
              <a:off x="8247189" y="4753036"/>
              <a:ext cx="191635" cy="111213"/>
            </a:xfrm>
            <a:custGeom>
              <a:rect b="b" l="l" r="r" t="t"/>
              <a:pathLst>
                <a:path extrusionOk="0" h="5569" w="44827">
                  <a:moveTo>
                    <a:pt x="39707" y="0"/>
                  </a:moveTo>
                  <a:lnTo>
                    <a:pt x="34155" y="136"/>
                  </a:lnTo>
                  <a:lnTo>
                    <a:pt x="31148" y="188"/>
                  </a:lnTo>
                  <a:lnTo>
                    <a:pt x="28142" y="234"/>
                  </a:lnTo>
                  <a:lnTo>
                    <a:pt x="25108" y="266"/>
                  </a:lnTo>
                  <a:lnTo>
                    <a:pt x="22102" y="292"/>
                  </a:lnTo>
                  <a:lnTo>
                    <a:pt x="19068" y="302"/>
                  </a:lnTo>
                  <a:lnTo>
                    <a:pt x="16062" y="307"/>
                  </a:lnTo>
                  <a:lnTo>
                    <a:pt x="13028" y="297"/>
                  </a:lnTo>
                  <a:lnTo>
                    <a:pt x="10022" y="281"/>
                  </a:lnTo>
                  <a:lnTo>
                    <a:pt x="7828" y="260"/>
                  </a:lnTo>
                  <a:lnTo>
                    <a:pt x="5851" y="240"/>
                  </a:lnTo>
                  <a:lnTo>
                    <a:pt x="2682" y="208"/>
                  </a:lnTo>
                  <a:lnTo>
                    <a:pt x="1544" y="193"/>
                  </a:lnTo>
                  <a:lnTo>
                    <a:pt x="677" y="188"/>
                  </a:lnTo>
                  <a:lnTo>
                    <a:pt x="163" y="188"/>
                  </a:lnTo>
                  <a:lnTo>
                    <a:pt x="27" y="193"/>
                  </a:lnTo>
                  <a:lnTo>
                    <a:pt x="0" y="198"/>
                  </a:lnTo>
                  <a:lnTo>
                    <a:pt x="650" y="240"/>
                  </a:lnTo>
                  <a:lnTo>
                    <a:pt x="1327" y="276"/>
                  </a:lnTo>
                  <a:lnTo>
                    <a:pt x="2032" y="307"/>
                  </a:lnTo>
                  <a:lnTo>
                    <a:pt x="2709" y="328"/>
                  </a:lnTo>
                  <a:lnTo>
                    <a:pt x="4144" y="365"/>
                  </a:lnTo>
                  <a:lnTo>
                    <a:pt x="5878" y="406"/>
                  </a:lnTo>
                  <a:lnTo>
                    <a:pt x="7855" y="448"/>
                  </a:lnTo>
                  <a:lnTo>
                    <a:pt x="10049" y="484"/>
                  </a:lnTo>
                  <a:lnTo>
                    <a:pt x="11566" y="505"/>
                  </a:lnTo>
                  <a:lnTo>
                    <a:pt x="13082" y="521"/>
                  </a:lnTo>
                  <a:lnTo>
                    <a:pt x="14572" y="531"/>
                  </a:lnTo>
                  <a:lnTo>
                    <a:pt x="16089" y="541"/>
                  </a:lnTo>
                  <a:lnTo>
                    <a:pt x="17606" y="552"/>
                  </a:lnTo>
                  <a:lnTo>
                    <a:pt x="22129" y="552"/>
                  </a:lnTo>
                  <a:lnTo>
                    <a:pt x="23646" y="541"/>
                  </a:lnTo>
                  <a:lnTo>
                    <a:pt x="25135" y="531"/>
                  </a:lnTo>
                  <a:lnTo>
                    <a:pt x="26652" y="521"/>
                  </a:lnTo>
                  <a:lnTo>
                    <a:pt x="28169" y="505"/>
                  </a:lnTo>
                  <a:lnTo>
                    <a:pt x="29659" y="484"/>
                  </a:lnTo>
                  <a:lnTo>
                    <a:pt x="31175" y="458"/>
                  </a:lnTo>
                  <a:lnTo>
                    <a:pt x="32692" y="432"/>
                  </a:lnTo>
                  <a:lnTo>
                    <a:pt x="34182" y="406"/>
                  </a:lnTo>
                  <a:lnTo>
                    <a:pt x="39149" y="286"/>
                  </a:lnTo>
                  <a:lnTo>
                    <a:pt x="40141" y="1286"/>
                  </a:lnTo>
                  <a:lnTo>
                    <a:pt x="41170" y="2311"/>
                  </a:lnTo>
                  <a:lnTo>
                    <a:pt x="42091" y="3232"/>
                  </a:lnTo>
                  <a:lnTo>
                    <a:pt x="42930" y="4028"/>
                  </a:lnTo>
                  <a:lnTo>
                    <a:pt x="43120" y="4221"/>
                  </a:lnTo>
                  <a:lnTo>
                    <a:pt x="43310" y="4419"/>
                  </a:lnTo>
                  <a:lnTo>
                    <a:pt x="43499" y="4611"/>
                  </a:lnTo>
                  <a:lnTo>
                    <a:pt x="43743" y="4804"/>
                  </a:lnTo>
                  <a:lnTo>
                    <a:pt x="43987" y="4996"/>
                  </a:lnTo>
                  <a:lnTo>
                    <a:pt x="44258" y="5189"/>
                  </a:lnTo>
                  <a:lnTo>
                    <a:pt x="44528" y="5381"/>
                  </a:lnTo>
                  <a:lnTo>
                    <a:pt x="44826" y="5569"/>
                  </a:lnTo>
                  <a:lnTo>
                    <a:pt x="44772" y="5371"/>
                  </a:lnTo>
                  <a:lnTo>
                    <a:pt x="44691" y="5173"/>
                  </a:lnTo>
                  <a:lnTo>
                    <a:pt x="44583" y="4975"/>
                  </a:lnTo>
                  <a:lnTo>
                    <a:pt x="44474" y="4778"/>
                  </a:lnTo>
                  <a:lnTo>
                    <a:pt x="44339" y="4580"/>
                  </a:lnTo>
                  <a:lnTo>
                    <a:pt x="44176" y="4387"/>
                  </a:lnTo>
                  <a:lnTo>
                    <a:pt x="43987" y="4190"/>
                  </a:lnTo>
                  <a:lnTo>
                    <a:pt x="43797" y="3997"/>
                  </a:lnTo>
                  <a:lnTo>
                    <a:pt x="43120" y="3196"/>
                  </a:lnTo>
                  <a:lnTo>
                    <a:pt x="42307" y="2269"/>
                  </a:lnTo>
                  <a:lnTo>
                    <a:pt x="41387" y="1239"/>
                  </a:lnTo>
                  <a:lnTo>
                    <a:pt x="40357" y="120"/>
                  </a:lnTo>
                  <a:lnTo>
                    <a:pt x="4035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54"/>
            <p:cNvSpPr/>
            <p:nvPr/>
          </p:nvSpPr>
          <p:spPr>
            <a:xfrm rot="10800000">
              <a:off x="8319332" y="4646099"/>
              <a:ext cx="172996" cy="118802"/>
            </a:xfrm>
            <a:custGeom>
              <a:rect b="b" l="l" r="r" t="t"/>
              <a:pathLst>
                <a:path extrusionOk="0" h="5949" w="40467">
                  <a:moveTo>
                    <a:pt x="28" y="0"/>
                  </a:moveTo>
                  <a:lnTo>
                    <a:pt x="1" y="6"/>
                  </a:lnTo>
                  <a:lnTo>
                    <a:pt x="624" y="68"/>
                  </a:lnTo>
                  <a:lnTo>
                    <a:pt x="1274" y="115"/>
                  </a:lnTo>
                  <a:lnTo>
                    <a:pt x="1924" y="156"/>
                  </a:lnTo>
                  <a:lnTo>
                    <a:pt x="2601" y="182"/>
                  </a:lnTo>
                  <a:lnTo>
                    <a:pt x="3901" y="250"/>
                  </a:lnTo>
                  <a:lnTo>
                    <a:pt x="5499" y="318"/>
                  </a:lnTo>
                  <a:lnTo>
                    <a:pt x="7368" y="396"/>
                  </a:lnTo>
                  <a:lnTo>
                    <a:pt x="9508" y="469"/>
                  </a:lnTo>
                  <a:lnTo>
                    <a:pt x="10997" y="510"/>
                  </a:lnTo>
                  <a:lnTo>
                    <a:pt x="12460" y="547"/>
                  </a:lnTo>
                  <a:lnTo>
                    <a:pt x="13950" y="583"/>
                  </a:lnTo>
                  <a:lnTo>
                    <a:pt x="15439" y="609"/>
                  </a:lnTo>
                  <a:lnTo>
                    <a:pt x="16929" y="635"/>
                  </a:lnTo>
                  <a:lnTo>
                    <a:pt x="18419" y="651"/>
                  </a:lnTo>
                  <a:lnTo>
                    <a:pt x="19908" y="666"/>
                  </a:lnTo>
                  <a:lnTo>
                    <a:pt x="21398" y="677"/>
                  </a:lnTo>
                  <a:lnTo>
                    <a:pt x="22888" y="682"/>
                  </a:lnTo>
                  <a:lnTo>
                    <a:pt x="24378" y="682"/>
                  </a:lnTo>
                  <a:lnTo>
                    <a:pt x="25867" y="677"/>
                  </a:lnTo>
                  <a:lnTo>
                    <a:pt x="27357" y="672"/>
                  </a:lnTo>
                  <a:lnTo>
                    <a:pt x="28847" y="656"/>
                  </a:lnTo>
                  <a:lnTo>
                    <a:pt x="30336" y="640"/>
                  </a:lnTo>
                  <a:lnTo>
                    <a:pt x="31826" y="614"/>
                  </a:lnTo>
                  <a:lnTo>
                    <a:pt x="33316" y="588"/>
                  </a:lnTo>
                  <a:lnTo>
                    <a:pt x="34399" y="568"/>
                  </a:lnTo>
                  <a:lnTo>
                    <a:pt x="35455" y="542"/>
                  </a:lnTo>
                  <a:lnTo>
                    <a:pt x="36855" y="503"/>
                  </a:lnTo>
                  <a:lnTo>
                    <a:pt x="36855" y="503"/>
                  </a:lnTo>
                  <a:lnTo>
                    <a:pt x="37406" y="1510"/>
                  </a:lnTo>
                  <a:lnTo>
                    <a:pt x="38029" y="2566"/>
                  </a:lnTo>
                  <a:lnTo>
                    <a:pt x="38624" y="3518"/>
                  </a:lnTo>
                  <a:lnTo>
                    <a:pt x="39139" y="4346"/>
                  </a:lnTo>
                  <a:lnTo>
                    <a:pt x="39247" y="4549"/>
                  </a:lnTo>
                  <a:lnTo>
                    <a:pt x="39356" y="4746"/>
                  </a:lnTo>
                  <a:lnTo>
                    <a:pt x="39491" y="4949"/>
                  </a:lnTo>
                  <a:lnTo>
                    <a:pt x="39654" y="5152"/>
                  </a:lnTo>
                  <a:lnTo>
                    <a:pt x="39816" y="5350"/>
                  </a:lnTo>
                  <a:lnTo>
                    <a:pt x="40006" y="5548"/>
                  </a:lnTo>
                  <a:lnTo>
                    <a:pt x="40222" y="5751"/>
                  </a:lnTo>
                  <a:lnTo>
                    <a:pt x="40466" y="5949"/>
                  </a:lnTo>
                  <a:lnTo>
                    <a:pt x="40466" y="5746"/>
                  </a:lnTo>
                  <a:lnTo>
                    <a:pt x="40466" y="5543"/>
                  </a:lnTo>
                  <a:lnTo>
                    <a:pt x="40439" y="5335"/>
                  </a:lnTo>
                  <a:lnTo>
                    <a:pt x="40412" y="5132"/>
                  </a:lnTo>
                  <a:lnTo>
                    <a:pt x="40358" y="4929"/>
                  </a:lnTo>
                  <a:lnTo>
                    <a:pt x="40277" y="4731"/>
                  </a:lnTo>
                  <a:lnTo>
                    <a:pt x="40168" y="4528"/>
                  </a:lnTo>
                  <a:lnTo>
                    <a:pt x="40033" y="4325"/>
                  </a:lnTo>
                  <a:lnTo>
                    <a:pt x="39681" y="3513"/>
                  </a:lnTo>
                  <a:lnTo>
                    <a:pt x="39220" y="2566"/>
                  </a:lnTo>
                  <a:lnTo>
                    <a:pt x="38679" y="1504"/>
                  </a:lnTo>
                  <a:lnTo>
                    <a:pt x="38083" y="349"/>
                  </a:lnTo>
                  <a:lnTo>
                    <a:pt x="38083" y="219"/>
                  </a:lnTo>
                  <a:lnTo>
                    <a:pt x="37378" y="219"/>
                  </a:lnTo>
                  <a:lnTo>
                    <a:pt x="36403" y="250"/>
                  </a:lnTo>
                  <a:lnTo>
                    <a:pt x="35374" y="281"/>
                  </a:lnTo>
                  <a:lnTo>
                    <a:pt x="34832" y="297"/>
                  </a:lnTo>
                  <a:lnTo>
                    <a:pt x="34318" y="307"/>
                  </a:lnTo>
                  <a:lnTo>
                    <a:pt x="33776" y="313"/>
                  </a:lnTo>
                  <a:lnTo>
                    <a:pt x="33262" y="318"/>
                  </a:lnTo>
                  <a:lnTo>
                    <a:pt x="31772" y="344"/>
                  </a:lnTo>
                  <a:lnTo>
                    <a:pt x="30309" y="370"/>
                  </a:lnTo>
                  <a:lnTo>
                    <a:pt x="28847" y="385"/>
                  </a:lnTo>
                  <a:lnTo>
                    <a:pt x="27384" y="401"/>
                  </a:lnTo>
                  <a:lnTo>
                    <a:pt x="25894" y="411"/>
                  </a:lnTo>
                  <a:lnTo>
                    <a:pt x="24432" y="422"/>
                  </a:lnTo>
                  <a:lnTo>
                    <a:pt x="21479" y="422"/>
                  </a:lnTo>
                  <a:lnTo>
                    <a:pt x="19990" y="417"/>
                  </a:lnTo>
                  <a:lnTo>
                    <a:pt x="18527" y="406"/>
                  </a:lnTo>
                  <a:lnTo>
                    <a:pt x="17064" y="396"/>
                  </a:lnTo>
                  <a:lnTo>
                    <a:pt x="15575" y="380"/>
                  </a:lnTo>
                  <a:lnTo>
                    <a:pt x="14112" y="359"/>
                  </a:lnTo>
                  <a:lnTo>
                    <a:pt x="12650" y="333"/>
                  </a:lnTo>
                  <a:lnTo>
                    <a:pt x="11187" y="302"/>
                  </a:lnTo>
                  <a:lnTo>
                    <a:pt x="9724" y="271"/>
                  </a:lnTo>
                  <a:lnTo>
                    <a:pt x="7585" y="219"/>
                  </a:lnTo>
                  <a:lnTo>
                    <a:pt x="5662" y="167"/>
                  </a:lnTo>
                  <a:lnTo>
                    <a:pt x="4009" y="115"/>
                  </a:lnTo>
                  <a:lnTo>
                    <a:pt x="2601" y="73"/>
                  </a:lnTo>
                  <a:lnTo>
                    <a:pt x="678" y="11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54"/>
            <p:cNvSpPr/>
            <p:nvPr/>
          </p:nvSpPr>
          <p:spPr>
            <a:xfrm rot="10800000">
              <a:off x="8109875" y="3724499"/>
              <a:ext cx="420899" cy="248607"/>
            </a:xfrm>
            <a:custGeom>
              <a:rect b="b" l="l" r="r" t="t"/>
              <a:pathLst>
                <a:path extrusionOk="0" h="12449" w="98456">
                  <a:moveTo>
                    <a:pt x="70233" y="0"/>
                  </a:moveTo>
                  <a:lnTo>
                    <a:pt x="69610" y="47"/>
                  </a:lnTo>
                  <a:lnTo>
                    <a:pt x="67064" y="250"/>
                  </a:lnTo>
                  <a:lnTo>
                    <a:pt x="19529" y="4033"/>
                  </a:lnTo>
                  <a:lnTo>
                    <a:pt x="5201" y="5204"/>
                  </a:lnTo>
                  <a:lnTo>
                    <a:pt x="1301" y="5537"/>
                  </a:lnTo>
                  <a:lnTo>
                    <a:pt x="623" y="5594"/>
                  </a:lnTo>
                  <a:lnTo>
                    <a:pt x="0" y="5667"/>
                  </a:lnTo>
                  <a:lnTo>
                    <a:pt x="353" y="5657"/>
                  </a:lnTo>
                  <a:lnTo>
                    <a:pt x="705" y="5641"/>
                  </a:lnTo>
                  <a:lnTo>
                    <a:pt x="1057" y="5620"/>
                  </a:lnTo>
                  <a:lnTo>
                    <a:pt x="1409" y="5594"/>
                  </a:lnTo>
                  <a:lnTo>
                    <a:pt x="5390" y="5313"/>
                  </a:lnTo>
                  <a:lnTo>
                    <a:pt x="19881" y="4210"/>
                  </a:lnTo>
                  <a:lnTo>
                    <a:pt x="67551" y="505"/>
                  </a:lnTo>
                  <a:lnTo>
                    <a:pt x="69538" y="348"/>
                  </a:lnTo>
                  <a:lnTo>
                    <a:pt x="89707" y="8915"/>
                  </a:lnTo>
                  <a:lnTo>
                    <a:pt x="95991" y="11517"/>
                  </a:lnTo>
                  <a:lnTo>
                    <a:pt x="97778" y="12219"/>
                  </a:lnTo>
                  <a:lnTo>
                    <a:pt x="97914" y="12282"/>
                  </a:lnTo>
                  <a:lnTo>
                    <a:pt x="98076" y="12339"/>
                  </a:lnTo>
                  <a:lnTo>
                    <a:pt x="98266" y="12396"/>
                  </a:lnTo>
                  <a:lnTo>
                    <a:pt x="98456" y="12448"/>
                  </a:lnTo>
                  <a:lnTo>
                    <a:pt x="98374" y="12386"/>
                  </a:lnTo>
                  <a:lnTo>
                    <a:pt x="98293" y="12318"/>
                  </a:lnTo>
                  <a:lnTo>
                    <a:pt x="98158" y="12256"/>
                  </a:lnTo>
                  <a:lnTo>
                    <a:pt x="98022" y="12193"/>
                  </a:lnTo>
                  <a:lnTo>
                    <a:pt x="96478" y="11475"/>
                  </a:lnTo>
                  <a:lnTo>
                    <a:pt x="90574" y="8826"/>
                  </a:lnTo>
                  <a:lnTo>
                    <a:pt x="70476" y="120"/>
                  </a:lnTo>
                  <a:lnTo>
                    <a:pt x="70233" y="0"/>
                  </a:lnTo>
                  <a:close/>
                  <a:moveTo>
                    <a:pt x="98456" y="12448"/>
                  </a:moveTo>
                  <a:lnTo>
                    <a:pt x="98456" y="12448"/>
                  </a:lnTo>
                  <a:lnTo>
                    <a:pt x="98456" y="1244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54"/>
            <p:cNvSpPr/>
            <p:nvPr/>
          </p:nvSpPr>
          <p:spPr>
            <a:xfrm rot="10800000">
              <a:off x="8205175" y="3509166"/>
              <a:ext cx="375281" cy="276465"/>
            </a:xfrm>
            <a:custGeom>
              <a:rect b="b" l="l" r="r" t="t"/>
              <a:pathLst>
                <a:path extrusionOk="0" h="13844" w="87785">
                  <a:moveTo>
                    <a:pt x="61457" y="0"/>
                  </a:moveTo>
                  <a:lnTo>
                    <a:pt x="60753" y="83"/>
                  </a:lnTo>
                  <a:lnTo>
                    <a:pt x="17579" y="5142"/>
                  </a:lnTo>
                  <a:lnTo>
                    <a:pt x="4605" y="6693"/>
                  </a:lnTo>
                  <a:lnTo>
                    <a:pt x="1165" y="7119"/>
                  </a:lnTo>
                  <a:lnTo>
                    <a:pt x="868" y="7161"/>
                  </a:lnTo>
                  <a:lnTo>
                    <a:pt x="570" y="7197"/>
                  </a:lnTo>
                  <a:lnTo>
                    <a:pt x="272" y="7244"/>
                  </a:lnTo>
                  <a:lnTo>
                    <a:pt x="1" y="7286"/>
                  </a:lnTo>
                  <a:lnTo>
                    <a:pt x="28" y="7291"/>
                  </a:lnTo>
                  <a:lnTo>
                    <a:pt x="82" y="7286"/>
                  </a:lnTo>
                  <a:lnTo>
                    <a:pt x="353" y="7265"/>
                  </a:lnTo>
                  <a:lnTo>
                    <a:pt x="1301" y="7166"/>
                  </a:lnTo>
                  <a:lnTo>
                    <a:pt x="4741" y="6776"/>
                  </a:lnTo>
                  <a:lnTo>
                    <a:pt x="17904" y="5293"/>
                  </a:lnTo>
                  <a:lnTo>
                    <a:pt x="60785" y="382"/>
                  </a:lnTo>
                  <a:lnTo>
                    <a:pt x="61268" y="640"/>
                  </a:lnTo>
                  <a:lnTo>
                    <a:pt x="71425" y="5772"/>
                  </a:lnTo>
                  <a:lnTo>
                    <a:pt x="79740" y="9997"/>
                  </a:lnTo>
                  <a:lnTo>
                    <a:pt x="81419" y="10830"/>
                  </a:lnTo>
                  <a:lnTo>
                    <a:pt x="82963" y="11584"/>
                  </a:lnTo>
                  <a:lnTo>
                    <a:pt x="84344" y="12251"/>
                  </a:lnTo>
                  <a:lnTo>
                    <a:pt x="85509" y="12823"/>
                  </a:lnTo>
                  <a:lnTo>
                    <a:pt x="87134" y="13588"/>
                  </a:lnTo>
                  <a:lnTo>
                    <a:pt x="87270" y="13656"/>
                  </a:lnTo>
                  <a:lnTo>
                    <a:pt x="87405" y="13718"/>
                  </a:lnTo>
                  <a:lnTo>
                    <a:pt x="87595" y="13781"/>
                  </a:lnTo>
                  <a:lnTo>
                    <a:pt x="87784" y="13843"/>
                  </a:lnTo>
                  <a:lnTo>
                    <a:pt x="87622" y="13703"/>
                  </a:lnTo>
                  <a:lnTo>
                    <a:pt x="87405" y="13567"/>
                  </a:lnTo>
                  <a:lnTo>
                    <a:pt x="86782" y="13219"/>
                  </a:lnTo>
                  <a:lnTo>
                    <a:pt x="85997" y="12792"/>
                  </a:lnTo>
                  <a:lnTo>
                    <a:pt x="83667" y="11538"/>
                  </a:lnTo>
                  <a:lnTo>
                    <a:pt x="80661" y="9935"/>
                  </a:lnTo>
                  <a:lnTo>
                    <a:pt x="72481" y="5688"/>
                  </a:lnTo>
                  <a:lnTo>
                    <a:pt x="67687" y="3201"/>
                  </a:lnTo>
                  <a:lnTo>
                    <a:pt x="62514" y="547"/>
                  </a:lnTo>
                  <a:lnTo>
                    <a:pt x="61728" y="146"/>
                  </a:lnTo>
                  <a:lnTo>
                    <a:pt x="6145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54"/>
            <p:cNvSpPr/>
            <p:nvPr/>
          </p:nvSpPr>
          <p:spPr>
            <a:xfrm rot="10800000">
              <a:off x="8388468" y="3398196"/>
              <a:ext cx="175660" cy="226979"/>
            </a:xfrm>
            <a:custGeom>
              <a:rect b="b" l="l" r="r" t="t"/>
              <a:pathLst>
                <a:path extrusionOk="0" h="11366" w="41090">
                  <a:moveTo>
                    <a:pt x="36431" y="0"/>
                  </a:moveTo>
                  <a:lnTo>
                    <a:pt x="34778" y="313"/>
                  </a:lnTo>
                  <a:lnTo>
                    <a:pt x="33397" y="568"/>
                  </a:lnTo>
                  <a:lnTo>
                    <a:pt x="31989" y="817"/>
                  </a:lnTo>
                  <a:lnTo>
                    <a:pt x="30580" y="1067"/>
                  </a:lnTo>
                  <a:lnTo>
                    <a:pt x="29145" y="1312"/>
                  </a:lnTo>
                  <a:lnTo>
                    <a:pt x="27682" y="1551"/>
                  </a:lnTo>
                  <a:lnTo>
                    <a:pt x="26219" y="1785"/>
                  </a:lnTo>
                  <a:lnTo>
                    <a:pt x="24730" y="2019"/>
                  </a:lnTo>
                  <a:lnTo>
                    <a:pt x="23240" y="2248"/>
                  </a:lnTo>
                  <a:lnTo>
                    <a:pt x="21723" y="2472"/>
                  </a:lnTo>
                  <a:lnTo>
                    <a:pt x="20179" y="2691"/>
                  </a:lnTo>
                  <a:lnTo>
                    <a:pt x="18636" y="2909"/>
                  </a:lnTo>
                  <a:lnTo>
                    <a:pt x="17065" y="3123"/>
                  </a:lnTo>
                  <a:lnTo>
                    <a:pt x="15494" y="3331"/>
                  </a:lnTo>
                  <a:lnTo>
                    <a:pt x="13896" y="3534"/>
                  </a:lnTo>
                  <a:lnTo>
                    <a:pt x="12270" y="3732"/>
                  </a:lnTo>
                  <a:lnTo>
                    <a:pt x="10645" y="3929"/>
                  </a:lnTo>
                  <a:lnTo>
                    <a:pt x="8316" y="4205"/>
                  </a:lnTo>
                  <a:lnTo>
                    <a:pt x="6203" y="4439"/>
                  </a:lnTo>
                  <a:lnTo>
                    <a:pt x="4362" y="4642"/>
                  </a:lnTo>
                  <a:lnTo>
                    <a:pt x="2818" y="4809"/>
                  </a:lnTo>
                  <a:lnTo>
                    <a:pt x="2086" y="4877"/>
                  </a:lnTo>
                  <a:lnTo>
                    <a:pt x="1382" y="4955"/>
                  </a:lnTo>
                  <a:lnTo>
                    <a:pt x="678" y="5038"/>
                  </a:lnTo>
                  <a:lnTo>
                    <a:pt x="1" y="5126"/>
                  </a:lnTo>
                  <a:lnTo>
                    <a:pt x="1" y="5126"/>
                  </a:lnTo>
                  <a:lnTo>
                    <a:pt x="813" y="5079"/>
                  </a:lnTo>
                  <a:lnTo>
                    <a:pt x="1599" y="5027"/>
                  </a:lnTo>
                  <a:lnTo>
                    <a:pt x="2384" y="4965"/>
                  </a:lnTo>
                  <a:lnTo>
                    <a:pt x="3143" y="4897"/>
                  </a:lnTo>
                  <a:lnTo>
                    <a:pt x="3901" y="4830"/>
                  </a:lnTo>
                  <a:lnTo>
                    <a:pt x="4741" y="4757"/>
                  </a:lnTo>
                  <a:lnTo>
                    <a:pt x="5635" y="4668"/>
                  </a:lnTo>
                  <a:lnTo>
                    <a:pt x="6610" y="4569"/>
                  </a:lnTo>
                  <a:lnTo>
                    <a:pt x="8776" y="4340"/>
                  </a:lnTo>
                  <a:lnTo>
                    <a:pt x="11214" y="4080"/>
                  </a:lnTo>
                  <a:lnTo>
                    <a:pt x="12866" y="3893"/>
                  </a:lnTo>
                  <a:lnTo>
                    <a:pt x="14519" y="3695"/>
                  </a:lnTo>
                  <a:lnTo>
                    <a:pt x="16144" y="3497"/>
                  </a:lnTo>
                  <a:lnTo>
                    <a:pt x="17742" y="3294"/>
                  </a:lnTo>
                  <a:lnTo>
                    <a:pt x="19340" y="3086"/>
                  </a:lnTo>
                  <a:lnTo>
                    <a:pt x="20938" y="2873"/>
                  </a:lnTo>
                  <a:lnTo>
                    <a:pt x="22482" y="2660"/>
                  </a:lnTo>
                  <a:lnTo>
                    <a:pt x="24026" y="2436"/>
                  </a:lnTo>
                  <a:lnTo>
                    <a:pt x="25569" y="2207"/>
                  </a:lnTo>
                  <a:lnTo>
                    <a:pt x="27086" y="1978"/>
                  </a:lnTo>
                  <a:lnTo>
                    <a:pt x="28576" y="1744"/>
                  </a:lnTo>
                  <a:lnTo>
                    <a:pt x="30038" y="1504"/>
                  </a:lnTo>
                  <a:lnTo>
                    <a:pt x="31501" y="1260"/>
                  </a:lnTo>
                  <a:lnTo>
                    <a:pt x="32937" y="1015"/>
                  </a:lnTo>
                  <a:lnTo>
                    <a:pt x="34098" y="805"/>
                  </a:lnTo>
                  <a:lnTo>
                    <a:pt x="33776" y="1093"/>
                  </a:lnTo>
                  <a:lnTo>
                    <a:pt x="33397" y="1463"/>
                  </a:lnTo>
                  <a:lnTo>
                    <a:pt x="33045" y="1837"/>
                  </a:lnTo>
                  <a:lnTo>
                    <a:pt x="32747" y="2269"/>
                  </a:lnTo>
                  <a:lnTo>
                    <a:pt x="32476" y="2701"/>
                  </a:lnTo>
                  <a:lnTo>
                    <a:pt x="32287" y="3133"/>
                  </a:lnTo>
                  <a:lnTo>
                    <a:pt x="32151" y="3565"/>
                  </a:lnTo>
                  <a:lnTo>
                    <a:pt x="32070" y="3997"/>
                  </a:lnTo>
                  <a:lnTo>
                    <a:pt x="32070" y="4434"/>
                  </a:lnTo>
                  <a:lnTo>
                    <a:pt x="32124" y="4866"/>
                  </a:lnTo>
                  <a:lnTo>
                    <a:pt x="32232" y="5298"/>
                  </a:lnTo>
                  <a:lnTo>
                    <a:pt x="32395" y="5730"/>
                  </a:lnTo>
                  <a:lnTo>
                    <a:pt x="32639" y="6162"/>
                  </a:lnTo>
                  <a:lnTo>
                    <a:pt x="32937" y="6594"/>
                  </a:lnTo>
                  <a:lnTo>
                    <a:pt x="33289" y="7021"/>
                  </a:lnTo>
                  <a:lnTo>
                    <a:pt x="33722" y="7447"/>
                  </a:lnTo>
                  <a:lnTo>
                    <a:pt x="34183" y="7874"/>
                  </a:lnTo>
                  <a:lnTo>
                    <a:pt x="34724" y="8296"/>
                  </a:lnTo>
                  <a:lnTo>
                    <a:pt x="35320" y="8717"/>
                  </a:lnTo>
                  <a:lnTo>
                    <a:pt x="35726" y="8972"/>
                  </a:lnTo>
                  <a:lnTo>
                    <a:pt x="36160" y="9222"/>
                  </a:lnTo>
                  <a:lnTo>
                    <a:pt x="36593" y="9472"/>
                  </a:lnTo>
                  <a:lnTo>
                    <a:pt x="37081" y="9721"/>
                  </a:lnTo>
                  <a:lnTo>
                    <a:pt x="37568" y="9971"/>
                  </a:lnTo>
                  <a:lnTo>
                    <a:pt x="38083" y="10216"/>
                  </a:lnTo>
                  <a:lnTo>
                    <a:pt x="38625" y="10460"/>
                  </a:lnTo>
                  <a:lnTo>
                    <a:pt x="39193" y="10705"/>
                  </a:lnTo>
                  <a:lnTo>
                    <a:pt x="39600" y="10877"/>
                  </a:lnTo>
                  <a:lnTo>
                    <a:pt x="40033" y="11043"/>
                  </a:lnTo>
                  <a:lnTo>
                    <a:pt x="40548" y="11210"/>
                  </a:lnTo>
                  <a:lnTo>
                    <a:pt x="41089" y="11366"/>
                  </a:lnTo>
                  <a:lnTo>
                    <a:pt x="40791" y="11179"/>
                  </a:lnTo>
                  <a:lnTo>
                    <a:pt x="40439" y="11002"/>
                  </a:lnTo>
                  <a:lnTo>
                    <a:pt x="40087" y="10820"/>
                  </a:lnTo>
                  <a:lnTo>
                    <a:pt x="39681" y="10643"/>
                  </a:lnTo>
                  <a:lnTo>
                    <a:pt x="39166" y="10398"/>
                  </a:lnTo>
                  <a:lnTo>
                    <a:pt x="38706" y="10153"/>
                  </a:lnTo>
                  <a:lnTo>
                    <a:pt x="38245" y="9909"/>
                  </a:lnTo>
                  <a:lnTo>
                    <a:pt x="37785" y="9659"/>
                  </a:lnTo>
                  <a:lnTo>
                    <a:pt x="37379" y="9409"/>
                  </a:lnTo>
                  <a:lnTo>
                    <a:pt x="36972" y="9159"/>
                  </a:lnTo>
                  <a:lnTo>
                    <a:pt x="36593" y="8910"/>
                  </a:lnTo>
                  <a:lnTo>
                    <a:pt x="36214" y="8655"/>
                  </a:lnTo>
                  <a:lnTo>
                    <a:pt x="35672" y="8238"/>
                  </a:lnTo>
                  <a:lnTo>
                    <a:pt x="35185" y="7822"/>
                  </a:lnTo>
                  <a:lnTo>
                    <a:pt x="34751" y="7400"/>
                  </a:lnTo>
                  <a:lnTo>
                    <a:pt x="34399" y="6979"/>
                  </a:lnTo>
                  <a:lnTo>
                    <a:pt x="34074" y="6557"/>
                  </a:lnTo>
                  <a:lnTo>
                    <a:pt x="33803" y="6131"/>
                  </a:lnTo>
                  <a:lnTo>
                    <a:pt x="33614" y="5709"/>
                  </a:lnTo>
                  <a:lnTo>
                    <a:pt x="33451" y="5282"/>
                  </a:lnTo>
                  <a:lnTo>
                    <a:pt x="33370" y="4856"/>
                  </a:lnTo>
                  <a:lnTo>
                    <a:pt x="33343" y="4429"/>
                  </a:lnTo>
                  <a:lnTo>
                    <a:pt x="33370" y="4002"/>
                  </a:lnTo>
                  <a:lnTo>
                    <a:pt x="33451" y="3570"/>
                  </a:lnTo>
                  <a:lnTo>
                    <a:pt x="33587" y="3144"/>
                  </a:lnTo>
                  <a:lnTo>
                    <a:pt x="33803" y="2717"/>
                  </a:lnTo>
                  <a:lnTo>
                    <a:pt x="34047" y="2295"/>
                  </a:lnTo>
                  <a:lnTo>
                    <a:pt x="34372" y="1869"/>
                  </a:lnTo>
                  <a:lnTo>
                    <a:pt x="34670" y="1499"/>
                  </a:lnTo>
                  <a:lnTo>
                    <a:pt x="35049" y="1135"/>
                  </a:lnTo>
                  <a:lnTo>
                    <a:pt x="35456" y="781"/>
                  </a:lnTo>
                  <a:lnTo>
                    <a:pt x="35889" y="437"/>
                  </a:lnTo>
                  <a:lnTo>
                    <a:pt x="3643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54"/>
            <p:cNvSpPr/>
            <p:nvPr/>
          </p:nvSpPr>
          <p:spPr>
            <a:xfrm rot="10800000">
              <a:off x="7672230" y="4663871"/>
              <a:ext cx="244782" cy="180748"/>
            </a:xfrm>
            <a:custGeom>
              <a:rect b="b" l="l" r="r" t="t"/>
              <a:pathLst>
                <a:path extrusionOk="0" h="9051" w="57259">
                  <a:moveTo>
                    <a:pt x="55363" y="1"/>
                  </a:moveTo>
                  <a:lnTo>
                    <a:pt x="54442" y="6"/>
                  </a:lnTo>
                  <a:lnTo>
                    <a:pt x="53494" y="16"/>
                  </a:lnTo>
                  <a:lnTo>
                    <a:pt x="43147" y="89"/>
                  </a:lnTo>
                  <a:lnTo>
                    <a:pt x="36105" y="157"/>
                  </a:lnTo>
                  <a:lnTo>
                    <a:pt x="28007" y="240"/>
                  </a:lnTo>
                  <a:lnTo>
                    <a:pt x="19069" y="339"/>
                  </a:lnTo>
                  <a:lnTo>
                    <a:pt x="9480" y="448"/>
                  </a:lnTo>
                  <a:lnTo>
                    <a:pt x="5905" y="448"/>
                  </a:lnTo>
                  <a:lnTo>
                    <a:pt x="5905" y="568"/>
                  </a:lnTo>
                  <a:lnTo>
                    <a:pt x="5797" y="948"/>
                  </a:lnTo>
                  <a:lnTo>
                    <a:pt x="5688" y="1328"/>
                  </a:lnTo>
                  <a:lnTo>
                    <a:pt x="5580" y="1708"/>
                  </a:lnTo>
                  <a:lnTo>
                    <a:pt x="5445" y="2082"/>
                  </a:lnTo>
                  <a:lnTo>
                    <a:pt x="5282" y="2462"/>
                  </a:lnTo>
                  <a:lnTo>
                    <a:pt x="5120" y="2842"/>
                  </a:lnTo>
                  <a:lnTo>
                    <a:pt x="4903" y="3217"/>
                  </a:lnTo>
                  <a:lnTo>
                    <a:pt x="4713" y="3597"/>
                  </a:lnTo>
                  <a:lnTo>
                    <a:pt x="4497" y="3972"/>
                  </a:lnTo>
                  <a:lnTo>
                    <a:pt x="4253" y="4351"/>
                  </a:lnTo>
                  <a:lnTo>
                    <a:pt x="3982" y="4726"/>
                  </a:lnTo>
                  <a:lnTo>
                    <a:pt x="3711" y="5101"/>
                  </a:lnTo>
                  <a:lnTo>
                    <a:pt x="3413" y="5476"/>
                  </a:lnTo>
                  <a:lnTo>
                    <a:pt x="3115" y="5850"/>
                  </a:lnTo>
                  <a:lnTo>
                    <a:pt x="2790" y="6225"/>
                  </a:lnTo>
                  <a:lnTo>
                    <a:pt x="2438" y="6600"/>
                  </a:lnTo>
                  <a:lnTo>
                    <a:pt x="1924" y="7141"/>
                  </a:lnTo>
                  <a:lnTo>
                    <a:pt x="1436" y="7625"/>
                  </a:lnTo>
                  <a:lnTo>
                    <a:pt x="976" y="8041"/>
                  </a:lnTo>
                  <a:lnTo>
                    <a:pt x="596" y="8390"/>
                  </a:lnTo>
                  <a:lnTo>
                    <a:pt x="380" y="8551"/>
                  </a:lnTo>
                  <a:lnTo>
                    <a:pt x="217" y="8718"/>
                  </a:lnTo>
                  <a:lnTo>
                    <a:pt x="82" y="8884"/>
                  </a:lnTo>
                  <a:lnTo>
                    <a:pt x="1" y="9051"/>
                  </a:lnTo>
                  <a:lnTo>
                    <a:pt x="271" y="8905"/>
                  </a:lnTo>
                  <a:lnTo>
                    <a:pt x="542" y="8754"/>
                  </a:lnTo>
                  <a:lnTo>
                    <a:pt x="759" y="8603"/>
                  </a:lnTo>
                  <a:lnTo>
                    <a:pt x="921" y="8447"/>
                  </a:lnTo>
                  <a:lnTo>
                    <a:pt x="1409" y="8104"/>
                  </a:lnTo>
                  <a:lnTo>
                    <a:pt x="1951" y="7687"/>
                  </a:lnTo>
                  <a:lnTo>
                    <a:pt x="2547" y="7208"/>
                  </a:lnTo>
                  <a:lnTo>
                    <a:pt x="3170" y="6667"/>
                  </a:lnTo>
                  <a:lnTo>
                    <a:pt x="3576" y="6293"/>
                  </a:lnTo>
                  <a:lnTo>
                    <a:pt x="3955" y="5918"/>
                  </a:lnTo>
                  <a:lnTo>
                    <a:pt x="4307" y="5543"/>
                  </a:lnTo>
                  <a:lnTo>
                    <a:pt x="4659" y="5163"/>
                  </a:lnTo>
                  <a:lnTo>
                    <a:pt x="4984" y="4789"/>
                  </a:lnTo>
                  <a:lnTo>
                    <a:pt x="5282" y="4409"/>
                  </a:lnTo>
                  <a:lnTo>
                    <a:pt x="5553" y="4034"/>
                  </a:lnTo>
                  <a:lnTo>
                    <a:pt x="5824" y="3654"/>
                  </a:lnTo>
                  <a:lnTo>
                    <a:pt x="6068" y="3274"/>
                  </a:lnTo>
                  <a:lnTo>
                    <a:pt x="6284" y="2894"/>
                  </a:lnTo>
                  <a:lnTo>
                    <a:pt x="6474" y="2514"/>
                  </a:lnTo>
                  <a:lnTo>
                    <a:pt x="6664" y="2135"/>
                  </a:lnTo>
                  <a:lnTo>
                    <a:pt x="6826" y="1755"/>
                  </a:lnTo>
                  <a:lnTo>
                    <a:pt x="6961" y="1370"/>
                  </a:lnTo>
                  <a:lnTo>
                    <a:pt x="7070" y="990"/>
                  </a:lnTo>
                  <a:lnTo>
                    <a:pt x="7145" y="727"/>
                  </a:lnTo>
                  <a:lnTo>
                    <a:pt x="7145" y="727"/>
                  </a:lnTo>
                  <a:lnTo>
                    <a:pt x="9507" y="698"/>
                  </a:lnTo>
                  <a:lnTo>
                    <a:pt x="19123" y="589"/>
                  </a:lnTo>
                  <a:lnTo>
                    <a:pt x="28061" y="474"/>
                  </a:lnTo>
                  <a:lnTo>
                    <a:pt x="36132" y="370"/>
                  </a:lnTo>
                  <a:lnTo>
                    <a:pt x="43175" y="271"/>
                  </a:lnTo>
                  <a:lnTo>
                    <a:pt x="53521" y="110"/>
                  </a:lnTo>
                  <a:lnTo>
                    <a:pt x="54469" y="95"/>
                  </a:lnTo>
                  <a:lnTo>
                    <a:pt x="55390" y="79"/>
                  </a:lnTo>
                  <a:lnTo>
                    <a:pt x="56338" y="53"/>
                  </a:lnTo>
                  <a:lnTo>
                    <a:pt x="57259" y="16"/>
                  </a:lnTo>
                  <a:lnTo>
                    <a:pt x="56311" y="6"/>
                  </a:lnTo>
                  <a:lnTo>
                    <a:pt x="5536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54"/>
            <p:cNvSpPr/>
            <p:nvPr/>
          </p:nvSpPr>
          <p:spPr>
            <a:xfrm rot="10800000">
              <a:off x="7554226" y="4520449"/>
              <a:ext cx="251498" cy="193529"/>
            </a:xfrm>
            <a:custGeom>
              <a:rect b="b" l="l" r="r" t="t"/>
              <a:pathLst>
                <a:path extrusionOk="0" h="9691" w="58830">
                  <a:moveTo>
                    <a:pt x="58830" y="0"/>
                  </a:moveTo>
                  <a:lnTo>
                    <a:pt x="57882" y="6"/>
                  </a:lnTo>
                  <a:lnTo>
                    <a:pt x="56907" y="21"/>
                  </a:lnTo>
                  <a:lnTo>
                    <a:pt x="55959" y="42"/>
                  </a:lnTo>
                  <a:lnTo>
                    <a:pt x="55011" y="73"/>
                  </a:lnTo>
                  <a:lnTo>
                    <a:pt x="44664" y="344"/>
                  </a:lnTo>
                  <a:lnTo>
                    <a:pt x="41197" y="427"/>
                  </a:lnTo>
                  <a:lnTo>
                    <a:pt x="37460" y="516"/>
                  </a:lnTo>
                  <a:lnTo>
                    <a:pt x="33424" y="604"/>
                  </a:lnTo>
                  <a:lnTo>
                    <a:pt x="29171" y="687"/>
                  </a:lnTo>
                  <a:lnTo>
                    <a:pt x="24702" y="776"/>
                  </a:lnTo>
                  <a:lnTo>
                    <a:pt x="20017" y="859"/>
                  </a:lnTo>
                  <a:lnTo>
                    <a:pt x="15195" y="937"/>
                  </a:lnTo>
                  <a:lnTo>
                    <a:pt x="10185" y="1005"/>
                  </a:lnTo>
                  <a:lnTo>
                    <a:pt x="5932" y="1057"/>
                  </a:lnTo>
                  <a:lnTo>
                    <a:pt x="5363" y="1057"/>
                  </a:lnTo>
                  <a:lnTo>
                    <a:pt x="5363" y="1166"/>
                  </a:lnTo>
                  <a:lnTo>
                    <a:pt x="4172" y="2899"/>
                  </a:lnTo>
                  <a:lnTo>
                    <a:pt x="3088" y="4507"/>
                  </a:lnTo>
                  <a:lnTo>
                    <a:pt x="2113" y="5959"/>
                  </a:lnTo>
                  <a:lnTo>
                    <a:pt x="1301" y="7213"/>
                  </a:lnTo>
                  <a:lnTo>
                    <a:pt x="705" y="8218"/>
                  </a:lnTo>
                  <a:lnTo>
                    <a:pt x="244" y="9024"/>
                  </a:lnTo>
                  <a:lnTo>
                    <a:pt x="109" y="9191"/>
                  </a:lnTo>
                  <a:lnTo>
                    <a:pt x="55" y="9357"/>
                  </a:lnTo>
                  <a:lnTo>
                    <a:pt x="1" y="9524"/>
                  </a:lnTo>
                  <a:lnTo>
                    <a:pt x="28" y="9690"/>
                  </a:lnTo>
                  <a:lnTo>
                    <a:pt x="244" y="9529"/>
                  </a:lnTo>
                  <a:lnTo>
                    <a:pt x="434" y="9368"/>
                  </a:lnTo>
                  <a:lnTo>
                    <a:pt x="569" y="9206"/>
                  </a:lnTo>
                  <a:lnTo>
                    <a:pt x="678" y="9045"/>
                  </a:lnTo>
                  <a:lnTo>
                    <a:pt x="2140" y="7244"/>
                  </a:lnTo>
                  <a:lnTo>
                    <a:pt x="2547" y="6646"/>
                  </a:lnTo>
                  <a:lnTo>
                    <a:pt x="3034" y="5990"/>
                  </a:lnTo>
                  <a:lnTo>
                    <a:pt x="4145" y="4543"/>
                  </a:lnTo>
                  <a:lnTo>
                    <a:pt x="5363" y="2941"/>
                  </a:lnTo>
                  <a:lnTo>
                    <a:pt x="6557" y="1310"/>
                  </a:lnTo>
                  <a:lnTo>
                    <a:pt x="6557" y="1310"/>
                  </a:lnTo>
                  <a:lnTo>
                    <a:pt x="10293" y="1265"/>
                  </a:lnTo>
                  <a:lnTo>
                    <a:pt x="12812" y="1229"/>
                  </a:lnTo>
                  <a:lnTo>
                    <a:pt x="15304" y="1192"/>
                  </a:lnTo>
                  <a:lnTo>
                    <a:pt x="20179" y="1109"/>
                  </a:lnTo>
                  <a:lnTo>
                    <a:pt x="24838" y="1020"/>
                  </a:lnTo>
                  <a:lnTo>
                    <a:pt x="29334" y="927"/>
                  </a:lnTo>
                  <a:lnTo>
                    <a:pt x="33586" y="828"/>
                  </a:lnTo>
                  <a:lnTo>
                    <a:pt x="37595" y="724"/>
                  </a:lnTo>
                  <a:lnTo>
                    <a:pt x="41333" y="625"/>
                  </a:lnTo>
                  <a:lnTo>
                    <a:pt x="44773" y="521"/>
                  </a:lnTo>
                  <a:lnTo>
                    <a:pt x="47887" y="427"/>
                  </a:lnTo>
                  <a:lnTo>
                    <a:pt x="50650" y="333"/>
                  </a:lnTo>
                  <a:lnTo>
                    <a:pt x="53088" y="245"/>
                  </a:lnTo>
                  <a:lnTo>
                    <a:pt x="55119" y="172"/>
                  </a:lnTo>
                  <a:lnTo>
                    <a:pt x="56067" y="141"/>
                  </a:lnTo>
                  <a:lnTo>
                    <a:pt x="56988" y="104"/>
                  </a:lnTo>
                  <a:lnTo>
                    <a:pt x="57909" y="58"/>
                  </a:lnTo>
                  <a:lnTo>
                    <a:pt x="5883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54"/>
            <p:cNvSpPr/>
            <p:nvPr/>
          </p:nvSpPr>
          <p:spPr>
            <a:xfrm rot="10800000">
              <a:off x="7494347" y="4458724"/>
              <a:ext cx="180285" cy="129505"/>
            </a:xfrm>
            <a:custGeom>
              <a:rect b="b" l="l" r="r" t="t"/>
              <a:pathLst>
                <a:path extrusionOk="0" h="6485" w="42172">
                  <a:moveTo>
                    <a:pt x="3738" y="0"/>
                  </a:moveTo>
                  <a:lnTo>
                    <a:pt x="3738" y="136"/>
                  </a:lnTo>
                  <a:lnTo>
                    <a:pt x="3657" y="698"/>
                  </a:lnTo>
                  <a:lnTo>
                    <a:pt x="3521" y="1265"/>
                  </a:lnTo>
                  <a:lnTo>
                    <a:pt x="3332" y="1832"/>
                  </a:lnTo>
                  <a:lnTo>
                    <a:pt x="3088" y="2394"/>
                  </a:lnTo>
                  <a:lnTo>
                    <a:pt x="2790" y="2961"/>
                  </a:lnTo>
                  <a:lnTo>
                    <a:pt x="2438" y="3523"/>
                  </a:lnTo>
                  <a:lnTo>
                    <a:pt x="2032" y="4085"/>
                  </a:lnTo>
                  <a:lnTo>
                    <a:pt x="1598" y="4642"/>
                  </a:lnTo>
                  <a:lnTo>
                    <a:pt x="1246" y="5048"/>
                  </a:lnTo>
                  <a:lnTo>
                    <a:pt x="921" y="5412"/>
                  </a:lnTo>
                  <a:lnTo>
                    <a:pt x="379" y="5990"/>
                  </a:lnTo>
                  <a:lnTo>
                    <a:pt x="190" y="6203"/>
                  </a:lnTo>
                  <a:lnTo>
                    <a:pt x="54" y="6354"/>
                  </a:lnTo>
                  <a:lnTo>
                    <a:pt x="0" y="6453"/>
                  </a:lnTo>
                  <a:lnTo>
                    <a:pt x="27" y="6474"/>
                  </a:lnTo>
                  <a:lnTo>
                    <a:pt x="27" y="6485"/>
                  </a:lnTo>
                  <a:lnTo>
                    <a:pt x="54" y="6485"/>
                  </a:lnTo>
                  <a:lnTo>
                    <a:pt x="298" y="6365"/>
                  </a:lnTo>
                  <a:lnTo>
                    <a:pt x="515" y="6245"/>
                  </a:lnTo>
                  <a:lnTo>
                    <a:pt x="704" y="6120"/>
                  </a:lnTo>
                  <a:lnTo>
                    <a:pt x="840" y="5995"/>
                  </a:lnTo>
                  <a:lnTo>
                    <a:pt x="1219" y="5740"/>
                  </a:lnTo>
                  <a:lnTo>
                    <a:pt x="1598" y="5433"/>
                  </a:lnTo>
                  <a:lnTo>
                    <a:pt x="2032" y="5074"/>
                  </a:lnTo>
                  <a:lnTo>
                    <a:pt x="2492" y="4668"/>
                  </a:lnTo>
                  <a:lnTo>
                    <a:pt x="3034" y="4106"/>
                  </a:lnTo>
                  <a:lnTo>
                    <a:pt x="3494" y="3544"/>
                  </a:lnTo>
                  <a:lnTo>
                    <a:pt x="3927" y="2977"/>
                  </a:lnTo>
                  <a:lnTo>
                    <a:pt x="4280" y="2410"/>
                  </a:lnTo>
                  <a:lnTo>
                    <a:pt x="4550" y="1842"/>
                  </a:lnTo>
                  <a:lnTo>
                    <a:pt x="4794" y="1275"/>
                  </a:lnTo>
                  <a:lnTo>
                    <a:pt x="4930" y="703"/>
                  </a:lnTo>
                  <a:lnTo>
                    <a:pt x="5011" y="277"/>
                  </a:lnTo>
                  <a:lnTo>
                    <a:pt x="5011" y="277"/>
                  </a:lnTo>
                  <a:lnTo>
                    <a:pt x="6528" y="313"/>
                  </a:lnTo>
                  <a:lnTo>
                    <a:pt x="9670" y="380"/>
                  </a:lnTo>
                  <a:lnTo>
                    <a:pt x="12811" y="437"/>
                  </a:lnTo>
                  <a:lnTo>
                    <a:pt x="15953" y="484"/>
                  </a:lnTo>
                  <a:lnTo>
                    <a:pt x="19122" y="515"/>
                  </a:lnTo>
                  <a:lnTo>
                    <a:pt x="22264" y="536"/>
                  </a:lnTo>
                  <a:lnTo>
                    <a:pt x="25433" y="547"/>
                  </a:lnTo>
                  <a:lnTo>
                    <a:pt x="28602" y="541"/>
                  </a:lnTo>
                  <a:lnTo>
                    <a:pt x="31744" y="526"/>
                  </a:lnTo>
                  <a:lnTo>
                    <a:pt x="32936" y="515"/>
                  </a:lnTo>
                  <a:lnTo>
                    <a:pt x="34073" y="500"/>
                  </a:lnTo>
                  <a:lnTo>
                    <a:pt x="36105" y="469"/>
                  </a:lnTo>
                  <a:lnTo>
                    <a:pt x="37892" y="443"/>
                  </a:lnTo>
                  <a:lnTo>
                    <a:pt x="38678" y="432"/>
                  </a:lnTo>
                  <a:lnTo>
                    <a:pt x="39409" y="432"/>
                  </a:lnTo>
                  <a:lnTo>
                    <a:pt x="40113" y="422"/>
                  </a:lnTo>
                  <a:lnTo>
                    <a:pt x="40791" y="406"/>
                  </a:lnTo>
                  <a:lnTo>
                    <a:pt x="41495" y="375"/>
                  </a:lnTo>
                  <a:lnTo>
                    <a:pt x="42172" y="339"/>
                  </a:lnTo>
                  <a:lnTo>
                    <a:pt x="41468" y="328"/>
                  </a:lnTo>
                  <a:lnTo>
                    <a:pt x="40763" y="323"/>
                  </a:lnTo>
                  <a:lnTo>
                    <a:pt x="40059" y="328"/>
                  </a:lnTo>
                  <a:lnTo>
                    <a:pt x="39382" y="339"/>
                  </a:lnTo>
                  <a:lnTo>
                    <a:pt x="31744" y="339"/>
                  </a:lnTo>
                  <a:lnTo>
                    <a:pt x="28602" y="333"/>
                  </a:lnTo>
                  <a:lnTo>
                    <a:pt x="25487" y="323"/>
                  </a:lnTo>
                  <a:lnTo>
                    <a:pt x="22345" y="302"/>
                  </a:lnTo>
                  <a:lnTo>
                    <a:pt x="19204" y="271"/>
                  </a:lnTo>
                  <a:lnTo>
                    <a:pt x="16062" y="229"/>
                  </a:lnTo>
                  <a:lnTo>
                    <a:pt x="12947" y="177"/>
                  </a:lnTo>
                  <a:lnTo>
                    <a:pt x="9805" y="120"/>
                  </a:lnTo>
                  <a:lnTo>
                    <a:pt x="6690" y="52"/>
                  </a:lnTo>
                  <a:lnTo>
                    <a:pt x="444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54"/>
            <p:cNvSpPr/>
            <p:nvPr/>
          </p:nvSpPr>
          <p:spPr>
            <a:xfrm rot="10800000">
              <a:off x="8368999" y="4602146"/>
              <a:ext cx="52574" cy="103005"/>
            </a:xfrm>
            <a:custGeom>
              <a:rect b="b" l="l" r="r" t="t"/>
              <a:pathLst>
                <a:path extrusionOk="0" h="5158" w="12298">
                  <a:moveTo>
                    <a:pt x="12298" y="1"/>
                  </a:moveTo>
                  <a:lnTo>
                    <a:pt x="11404" y="308"/>
                  </a:lnTo>
                  <a:lnTo>
                    <a:pt x="10537" y="620"/>
                  </a:lnTo>
                  <a:lnTo>
                    <a:pt x="9697" y="937"/>
                  </a:lnTo>
                  <a:lnTo>
                    <a:pt x="8885" y="1255"/>
                  </a:lnTo>
                  <a:lnTo>
                    <a:pt x="8099" y="1572"/>
                  </a:lnTo>
                  <a:lnTo>
                    <a:pt x="7341" y="1895"/>
                  </a:lnTo>
                  <a:lnTo>
                    <a:pt x="6610" y="2218"/>
                  </a:lnTo>
                  <a:lnTo>
                    <a:pt x="5905" y="2545"/>
                  </a:lnTo>
                  <a:lnTo>
                    <a:pt x="5093" y="2863"/>
                  </a:lnTo>
                  <a:lnTo>
                    <a:pt x="4280" y="3186"/>
                  </a:lnTo>
                  <a:lnTo>
                    <a:pt x="3495" y="3508"/>
                  </a:lnTo>
                  <a:lnTo>
                    <a:pt x="2736" y="3836"/>
                  </a:lnTo>
                  <a:lnTo>
                    <a:pt x="2005" y="4164"/>
                  </a:lnTo>
                  <a:lnTo>
                    <a:pt x="1301" y="4492"/>
                  </a:lnTo>
                  <a:lnTo>
                    <a:pt x="624" y="4825"/>
                  </a:lnTo>
                  <a:lnTo>
                    <a:pt x="114" y="5098"/>
                  </a:lnTo>
                  <a:lnTo>
                    <a:pt x="976" y="4835"/>
                  </a:lnTo>
                  <a:lnTo>
                    <a:pt x="1951" y="4533"/>
                  </a:lnTo>
                  <a:lnTo>
                    <a:pt x="2899" y="4226"/>
                  </a:lnTo>
                  <a:lnTo>
                    <a:pt x="3793" y="3919"/>
                  </a:lnTo>
                  <a:lnTo>
                    <a:pt x="4687" y="3607"/>
                  </a:lnTo>
                  <a:lnTo>
                    <a:pt x="5526" y="3295"/>
                  </a:lnTo>
                  <a:lnTo>
                    <a:pt x="6339" y="2977"/>
                  </a:lnTo>
                  <a:lnTo>
                    <a:pt x="7124" y="2655"/>
                  </a:lnTo>
                  <a:lnTo>
                    <a:pt x="7883" y="2332"/>
                  </a:lnTo>
                  <a:lnTo>
                    <a:pt x="8614" y="2004"/>
                  </a:lnTo>
                  <a:lnTo>
                    <a:pt x="9291" y="1676"/>
                  </a:lnTo>
                  <a:lnTo>
                    <a:pt x="9968" y="1349"/>
                  </a:lnTo>
                  <a:lnTo>
                    <a:pt x="10591" y="1015"/>
                  </a:lnTo>
                  <a:lnTo>
                    <a:pt x="11187" y="677"/>
                  </a:lnTo>
                  <a:lnTo>
                    <a:pt x="11756" y="339"/>
                  </a:lnTo>
                  <a:lnTo>
                    <a:pt x="12298" y="1"/>
                  </a:lnTo>
                  <a:close/>
                  <a:moveTo>
                    <a:pt x="114" y="5098"/>
                  </a:moveTo>
                  <a:lnTo>
                    <a:pt x="1" y="5132"/>
                  </a:lnTo>
                  <a:lnTo>
                    <a:pt x="1" y="5158"/>
                  </a:lnTo>
                  <a:lnTo>
                    <a:pt x="114" y="509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54"/>
            <p:cNvSpPr/>
            <p:nvPr/>
          </p:nvSpPr>
          <p:spPr>
            <a:xfrm rot="10800000">
              <a:off x="8367849" y="4669066"/>
              <a:ext cx="125057" cy="35666"/>
            </a:xfrm>
            <a:custGeom>
              <a:rect b="b" l="l" r="r" t="t"/>
              <a:pathLst>
                <a:path extrusionOk="0" h="1786" w="29253">
                  <a:moveTo>
                    <a:pt x="29252" y="1"/>
                  </a:moveTo>
                  <a:lnTo>
                    <a:pt x="27519" y="162"/>
                  </a:lnTo>
                  <a:lnTo>
                    <a:pt x="25786" y="318"/>
                  </a:lnTo>
                  <a:lnTo>
                    <a:pt x="24025" y="469"/>
                  </a:lnTo>
                  <a:lnTo>
                    <a:pt x="22264" y="620"/>
                  </a:lnTo>
                  <a:lnTo>
                    <a:pt x="20477" y="760"/>
                  </a:lnTo>
                  <a:lnTo>
                    <a:pt x="18689" y="901"/>
                  </a:lnTo>
                  <a:lnTo>
                    <a:pt x="16902" y="1031"/>
                  </a:lnTo>
                  <a:lnTo>
                    <a:pt x="15087" y="1161"/>
                  </a:lnTo>
                  <a:lnTo>
                    <a:pt x="13218" y="1249"/>
                  </a:lnTo>
                  <a:lnTo>
                    <a:pt x="11349" y="1338"/>
                  </a:lnTo>
                  <a:lnTo>
                    <a:pt x="9480" y="1416"/>
                  </a:lnTo>
                  <a:lnTo>
                    <a:pt x="7584" y="1494"/>
                  </a:lnTo>
                  <a:lnTo>
                    <a:pt x="5688" y="1562"/>
                  </a:lnTo>
                  <a:lnTo>
                    <a:pt x="3792" y="1629"/>
                  </a:lnTo>
                  <a:lnTo>
                    <a:pt x="1896" y="1687"/>
                  </a:lnTo>
                  <a:lnTo>
                    <a:pt x="0" y="1744"/>
                  </a:lnTo>
                  <a:lnTo>
                    <a:pt x="975" y="1759"/>
                  </a:lnTo>
                  <a:lnTo>
                    <a:pt x="1950" y="1775"/>
                  </a:lnTo>
                  <a:lnTo>
                    <a:pt x="2926" y="1785"/>
                  </a:lnTo>
                  <a:lnTo>
                    <a:pt x="4903" y="1785"/>
                  </a:lnTo>
                  <a:lnTo>
                    <a:pt x="5878" y="1775"/>
                  </a:lnTo>
                  <a:lnTo>
                    <a:pt x="6853" y="1765"/>
                  </a:lnTo>
                  <a:lnTo>
                    <a:pt x="7828" y="1744"/>
                  </a:lnTo>
                  <a:lnTo>
                    <a:pt x="8803" y="1723"/>
                  </a:lnTo>
                  <a:lnTo>
                    <a:pt x="9778" y="1692"/>
                  </a:lnTo>
                  <a:lnTo>
                    <a:pt x="10726" y="1655"/>
                  </a:lnTo>
                  <a:lnTo>
                    <a:pt x="11701" y="1619"/>
                  </a:lnTo>
                  <a:lnTo>
                    <a:pt x="12649" y="1572"/>
                  </a:lnTo>
                  <a:lnTo>
                    <a:pt x="13597" y="1520"/>
                  </a:lnTo>
                  <a:lnTo>
                    <a:pt x="14545" y="1463"/>
                  </a:lnTo>
                  <a:lnTo>
                    <a:pt x="15466" y="1406"/>
                  </a:lnTo>
                  <a:lnTo>
                    <a:pt x="16414" y="1354"/>
                  </a:lnTo>
                  <a:lnTo>
                    <a:pt x="17362" y="1296"/>
                  </a:lnTo>
                  <a:lnTo>
                    <a:pt x="18283" y="1234"/>
                  </a:lnTo>
                  <a:lnTo>
                    <a:pt x="19204" y="1166"/>
                  </a:lnTo>
                  <a:lnTo>
                    <a:pt x="20125" y="1099"/>
                  </a:lnTo>
                  <a:lnTo>
                    <a:pt x="21019" y="1020"/>
                  </a:lnTo>
                  <a:lnTo>
                    <a:pt x="21912" y="937"/>
                  </a:lnTo>
                  <a:lnTo>
                    <a:pt x="22779" y="854"/>
                  </a:lnTo>
                  <a:lnTo>
                    <a:pt x="23646" y="766"/>
                  </a:lnTo>
                  <a:lnTo>
                    <a:pt x="24485" y="667"/>
                  </a:lnTo>
                  <a:lnTo>
                    <a:pt x="25325" y="568"/>
                  </a:lnTo>
                  <a:lnTo>
                    <a:pt x="26138" y="464"/>
                  </a:lnTo>
                  <a:lnTo>
                    <a:pt x="26950" y="354"/>
                  </a:lnTo>
                  <a:lnTo>
                    <a:pt x="27736" y="240"/>
                  </a:lnTo>
                  <a:lnTo>
                    <a:pt x="28494" y="120"/>
                  </a:lnTo>
                  <a:lnTo>
                    <a:pt x="2925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1" name="Google Shape;851;p54"/>
          <p:cNvSpPr/>
          <p:nvPr/>
        </p:nvSpPr>
        <p:spPr>
          <a:xfrm>
            <a:off x="-1051626" y="1553860"/>
            <a:ext cx="2084791" cy="208470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52" name="Google Shape;852;p54"/>
          <p:cNvSpPr/>
          <p:nvPr/>
        </p:nvSpPr>
        <p:spPr>
          <a:xfrm>
            <a:off x="407224" y="853445"/>
            <a:ext cx="789392" cy="789372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53" name="Google Shape;853;p54"/>
          <p:cNvSpPr/>
          <p:nvPr/>
        </p:nvSpPr>
        <p:spPr>
          <a:xfrm>
            <a:off x="955650" y="3676989"/>
            <a:ext cx="526977" cy="526956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55"/>
          <p:cNvSpPr txBox="1"/>
          <p:nvPr>
            <p:ph idx="8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Bluetooth Control</a:t>
            </a:r>
            <a:endParaRPr/>
          </a:p>
        </p:txBody>
      </p:sp>
      <p:pic>
        <p:nvPicPr>
          <p:cNvPr id="859" name="Google Shape;85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538" y="1286699"/>
            <a:ext cx="3278925" cy="27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55"/>
          <p:cNvSpPr txBox="1"/>
          <p:nvPr>
            <p:ph idx="5" type="subTitle"/>
          </p:nvPr>
        </p:nvSpPr>
        <p:spPr>
          <a:xfrm>
            <a:off x="3071850" y="4041300"/>
            <a:ext cx="28182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HC05 Bluetooth Module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56"/>
          <p:cNvSpPr/>
          <p:nvPr/>
        </p:nvSpPr>
        <p:spPr>
          <a:xfrm>
            <a:off x="6427142" y="1477043"/>
            <a:ext cx="1" cy="1"/>
          </a:xfrm>
          <a:custGeom>
            <a:rect b="b" l="l" r="r" t="t"/>
            <a:pathLst>
              <a:path extrusionOk="0" fill="none" h="1" w="1">
                <a:moveTo>
                  <a:pt x="1" y="1"/>
                </a:move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6" name="Google Shape;866;p56"/>
          <p:cNvSpPr txBox="1"/>
          <p:nvPr>
            <p:ph type="title"/>
          </p:nvPr>
        </p:nvSpPr>
        <p:spPr>
          <a:xfrm>
            <a:off x="720000" y="63509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Voice Assistant</a:t>
            </a:r>
            <a:endParaRPr/>
          </a:p>
        </p:txBody>
      </p:sp>
      <p:pic>
        <p:nvPicPr>
          <p:cNvPr id="867" name="Google Shape;86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2750" y="1992898"/>
            <a:ext cx="3777450" cy="70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8150" y="1827512"/>
            <a:ext cx="2714950" cy="103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56"/>
          <p:cNvPicPr preferRelativeResize="0"/>
          <p:nvPr/>
        </p:nvPicPr>
        <p:blipFill rotWithShape="1">
          <a:blip r:embed="rId5">
            <a:alphaModFix/>
          </a:blip>
          <a:srcRect b="0" l="0" r="12663" t="0"/>
          <a:stretch/>
        </p:blipFill>
        <p:spPr>
          <a:xfrm>
            <a:off x="2831975" y="2846200"/>
            <a:ext cx="2817699" cy="18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Google Shape;87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400" y="57150"/>
            <a:ext cx="746645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58"/>
          <p:cNvSpPr txBox="1"/>
          <p:nvPr>
            <p:ph idx="8"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880" name="Google Shape;880;p58"/>
          <p:cNvSpPr txBox="1"/>
          <p:nvPr>
            <p:ph type="title"/>
          </p:nvPr>
        </p:nvSpPr>
        <p:spPr>
          <a:xfrm>
            <a:off x="1492488" y="1804450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Of Material</a:t>
            </a:r>
            <a:endParaRPr/>
          </a:p>
        </p:txBody>
      </p:sp>
      <p:sp>
        <p:nvSpPr>
          <p:cNvPr id="881" name="Google Shape;881;p58"/>
          <p:cNvSpPr txBox="1"/>
          <p:nvPr>
            <p:ph idx="2" type="title"/>
          </p:nvPr>
        </p:nvSpPr>
        <p:spPr>
          <a:xfrm>
            <a:off x="4934068" y="1804438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Servo Motors Failure</a:t>
            </a:r>
            <a:endParaRPr/>
          </a:p>
        </p:txBody>
      </p:sp>
      <p:sp>
        <p:nvSpPr>
          <p:cNvPr id="882" name="Google Shape;882;p58"/>
          <p:cNvSpPr txBox="1"/>
          <p:nvPr>
            <p:ph idx="4" type="title"/>
          </p:nvPr>
        </p:nvSpPr>
        <p:spPr>
          <a:xfrm>
            <a:off x="1457113" y="3337700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Supply</a:t>
            </a:r>
            <a:endParaRPr/>
          </a:p>
        </p:txBody>
      </p:sp>
      <p:sp>
        <p:nvSpPr>
          <p:cNvPr id="883" name="Google Shape;883;p58"/>
          <p:cNvSpPr txBox="1"/>
          <p:nvPr>
            <p:ph idx="6" type="title"/>
          </p:nvPr>
        </p:nvSpPr>
        <p:spPr>
          <a:xfrm>
            <a:off x="5012993" y="3214550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Sensors Quality</a:t>
            </a:r>
            <a:endParaRPr/>
          </a:p>
        </p:txBody>
      </p:sp>
      <p:cxnSp>
        <p:nvCxnSpPr>
          <p:cNvPr id="884" name="Google Shape;884;p58"/>
          <p:cNvCxnSpPr/>
          <p:nvPr/>
        </p:nvCxnSpPr>
        <p:spPr>
          <a:xfrm>
            <a:off x="4572000" y="1294575"/>
            <a:ext cx="0" cy="308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5" name="Google Shape;885;p58"/>
          <p:cNvCxnSpPr/>
          <p:nvPr/>
        </p:nvCxnSpPr>
        <p:spPr>
          <a:xfrm rot="10800000">
            <a:off x="2605500" y="2834925"/>
            <a:ext cx="3933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" name="Google Shape;89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2450" y="788875"/>
            <a:ext cx="5282299" cy="176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1" name="Google Shape;891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3063" y="2669100"/>
            <a:ext cx="3208577" cy="235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60"/>
          <p:cNvSpPr txBox="1"/>
          <p:nvPr>
            <p:ph idx="2" type="subTitle"/>
          </p:nvPr>
        </p:nvSpPr>
        <p:spPr>
          <a:xfrm>
            <a:off x="1687679" y="1260375"/>
            <a:ext cx="55401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Find better and more powerful servo motors that are compatible with our current design to overcome the current servo constraints</a:t>
            </a:r>
            <a:endParaRPr/>
          </a:p>
        </p:txBody>
      </p:sp>
      <p:sp>
        <p:nvSpPr>
          <p:cNvPr id="897" name="Google Shape;897;p60"/>
          <p:cNvSpPr txBox="1"/>
          <p:nvPr>
            <p:ph idx="1" type="subTitle"/>
          </p:nvPr>
        </p:nvSpPr>
        <p:spPr>
          <a:xfrm>
            <a:off x="1228225" y="1172250"/>
            <a:ext cx="543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1 -</a:t>
            </a:r>
            <a:endParaRPr/>
          </a:p>
        </p:txBody>
      </p:sp>
      <p:sp>
        <p:nvSpPr>
          <p:cNvPr id="898" name="Google Shape;898;p60"/>
          <p:cNvSpPr/>
          <p:nvPr/>
        </p:nvSpPr>
        <p:spPr>
          <a:xfrm>
            <a:off x="6427142" y="1477043"/>
            <a:ext cx="1" cy="1"/>
          </a:xfrm>
          <a:custGeom>
            <a:rect b="b" l="l" r="r" t="t"/>
            <a:pathLst>
              <a:path extrusionOk="0" fill="none" h="1" w="1">
                <a:moveTo>
                  <a:pt x="1" y="1"/>
                </a:moveTo>
                <a:lnTo>
                  <a:pt x="1" y="1"/>
                </a:lnTo>
              </a:path>
            </a:pathLst>
          </a:cu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9" name="Google Shape;899;p60"/>
          <p:cNvSpPr txBox="1"/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900" name="Google Shape;900;p60"/>
          <p:cNvSpPr txBox="1"/>
          <p:nvPr>
            <p:ph idx="2" type="subTitle"/>
          </p:nvPr>
        </p:nvSpPr>
        <p:spPr>
          <a:xfrm>
            <a:off x="1687679" y="2092125"/>
            <a:ext cx="55401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Improve the current walking gait and implement different ones and study each mode’s advantages and effect on robot stability.</a:t>
            </a:r>
            <a:endParaRPr/>
          </a:p>
        </p:txBody>
      </p:sp>
      <p:sp>
        <p:nvSpPr>
          <p:cNvPr id="901" name="Google Shape;901;p60"/>
          <p:cNvSpPr txBox="1"/>
          <p:nvPr>
            <p:ph idx="1" type="subTitle"/>
          </p:nvPr>
        </p:nvSpPr>
        <p:spPr>
          <a:xfrm>
            <a:off x="1228225" y="2004000"/>
            <a:ext cx="543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2-</a:t>
            </a:r>
            <a:endParaRPr/>
          </a:p>
        </p:txBody>
      </p:sp>
      <p:sp>
        <p:nvSpPr>
          <p:cNvPr id="902" name="Google Shape;902;p60"/>
          <p:cNvSpPr txBox="1"/>
          <p:nvPr>
            <p:ph idx="2" type="subTitle"/>
          </p:nvPr>
        </p:nvSpPr>
        <p:spPr>
          <a:xfrm>
            <a:off x="1687679" y="2873175"/>
            <a:ext cx="55401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Integrate our robot with other modules like lidar to achieve autonomous navigation.</a:t>
            </a:r>
            <a:endParaRPr/>
          </a:p>
        </p:txBody>
      </p:sp>
      <p:sp>
        <p:nvSpPr>
          <p:cNvPr id="903" name="Google Shape;903;p60"/>
          <p:cNvSpPr txBox="1"/>
          <p:nvPr>
            <p:ph idx="1" type="subTitle"/>
          </p:nvPr>
        </p:nvSpPr>
        <p:spPr>
          <a:xfrm>
            <a:off x="1228225" y="2785050"/>
            <a:ext cx="543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3-</a:t>
            </a:r>
            <a:endParaRPr/>
          </a:p>
        </p:txBody>
      </p:sp>
      <p:sp>
        <p:nvSpPr>
          <p:cNvPr id="904" name="Google Shape;904;p60"/>
          <p:cNvSpPr txBox="1"/>
          <p:nvPr>
            <p:ph idx="2" type="subTitle"/>
          </p:nvPr>
        </p:nvSpPr>
        <p:spPr>
          <a:xfrm>
            <a:off x="1674050" y="3509989"/>
            <a:ext cx="5834400" cy="6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Test  new  techniques  to  detect  motion  in  non-stationary  robots  to  achieve  higher accuracy and immunity against any false positives.</a:t>
            </a:r>
            <a:endParaRPr/>
          </a:p>
        </p:txBody>
      </p:sp>
      <p:sp>
        <p:nvSpPr>
          <p:cNvPr id="905" name="Google Shape;905;p60"/>
          <p:cNvSpPr txBox="1"/>
          <p:nvPr>
            <p:ph idx="1" type="subTitle"/>
          </p:nvPr>
        </p:nvSpPr>
        <p:spPr>
          <a:xfrm>
            <a:off x="1214600" y="3421864"/>
            <a:ext cx="5433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4-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4"/>
          <p:cNvSpPr txBox="1"/>
          <p:nvPr>
            <p:ph type="title"/>
          </p:nvPr>
        </p:nvSpPr>
        <p:spPr>
          <a:xfrm>
            <a:off x="2416800" y="295625"/>
            <a:ext cx="4310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Ubuntu"/>
                <a:ea typeface="Ubuntu"/>
                <a:cs typeface="Ubuntu"/>
                <a:sym typeface="Ubuntu"/>
              </a:rPr>
              <a:t>INTRODUCTION</a:t>
            </a:r>
            <a:endParaRPr sz="3200"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15" name="Google Shape;315;p34"/>
          <p:cNvSpPr txBox="1"/>
          <p:nvPr>
            <p:ph idx="1" type="subTitle"/>
          </p:nvPr>
        </p:nvSpPr>
        <p:spPr>
          <a:xfrm>
            <a:off x="938425" y="1137425"/>
            <a:ext cx="6934500" cy="20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●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Security robots are quickly becoming an extension of smart buildings and organizations.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Accomplish task without human efforts.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Not constrained by human limitations.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 the welfare of the human workforce.</a:t>
            </a:r>
            <a:endParaRPr sz="10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●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However, They are not easy to afford.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316" name="Google Shape;3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7275" y="3156415"/>
            <a:ext cx="3543350" cy="1995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9675" y="3331400"/>
            <a:ext cx="2743347" cy="165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61"/>
          <p:cNvSpPr txBox="1"/>
          <p:nvPr>
            <p:ph type="ctrTitle"/>
          </p:nvPr>
        </p:nvSpPr>
        <p:spPr>
          <a:xfrm>
            <a:off x="493600" y="1289950"/>
            <a:ext cx="4942200" cy="10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THANKS for watching !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11" name="Google Shape;911;p61"/>
          <p:cNvSpPr txBox="1"/>
          <p:nvPr/>
        </p:nvSpPr>
        <p:spPr>
          <a:xfrm>
            <a:off x="720000" y="4055800"/>
            <a:ext cx="38520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>
              <a:solidFill>
                <a:srgbClr val="FFFF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12" name="Google Shape;912;p61"/>
          <p:cNvGrpSpPr/>
          <p:nvPr/>
        </p:nvGrpSpPr>
        <p:grpSpPr>
          <a:xfrm>
            <a:off x="823787" y="2649383"/>
            <a:ext cx="375421" cy="353610"/>
            <a:chOff x="2870687" y="3796508"/>
            <a:chExt cx="375421" cy="353610"/>
          </a:xfrm>
        </p:grpSpPr>
        <p:sp>
          <p:nvSpPr>
            <p:cNvPr id="913" name="Google Shape;913;p61"/>
            <p:cNvSpPr/>
            <p:nvPr/>
          </p:nvSpPr>
          <p:spPr>
            <a:xfrm>
              <a:off x="2884169" y="3802104"/>
              <a:ext cx="342522" cy="342418"/>
            </a:xfrm>
            <a:custGeom>
              <a:rect b="b" l="l" r="r" t="t"/>
              <a:pathLst>
                <a:path extrusionOk="0" h="13156" w="13160">
                  <a:moveTo>
                    <a:pt x="6580" y="1"/>
                  </a:moveTo>
                  <a:cubicBezTo>
                    <a:pt x="2949" y="1"/>
                    <a:pt x="0" y="2945"/>
                    <a:pt x="0" y="6580"/>
                  </a:cubicBezTo>
                  <a:cubicBezTo>
                    <a:pt x="0" y="10211"/>
                    <a:pt x="2949" y="13156"/>
                    <a:pt x="6580" y="13156"/>
                  </a:cubicBezTo>
                  <a:cubicBezTo>
                    <a:pt x="10214" y="13156"/>
                    <a:pt x="13159" y="10211"/>
                    <a:pt x="13159" y="6580"/>
                  </a:cubicBezTo>
                  <a:cubicBezTo>
                    <a:pt x="13159" y="2945"/>
                    <a:pt x="10214" y="1"/>
                    <a:pt x="65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61"/>
            <p:cNvSpPr/>
            <p:nvPr/>
          </p:nvSpPr>
          <p:spPr>
            <a:xfrm>
              <a:off x="3033072" y="3802104"/>
              <a:ext cx="199657" cy="342522"/>
            </a:xfrm>
            <a:custGeom>
              <a:rect b="b" l="l" r="r" t="t"/>
              <a:pathLst>
                <a:path extrusionOk="0" h="13160" w="7671">
                  <a:moveTo>
                    <a:pt x="859" y="1"/>
                  </a:moveTo>
                  <a:cubicBezTo>
                    <a:pt x="574" y="1"/>
                    <a:pt x="285" y="18"/>
                    <a:pt x="0" y="57"/>
                  </a:cubicBezTo>
                  <a:cubicBezTo>
                    <a:pt x="3276" y="486"/>
                    <a:pt x="5721" y="3276"/>
                    <a:pt x="5721" y="6580"/>
                  </a:cubicBezTo>
                  <a:cubicBezTo>
                    <a:pt x="5721" y="9880"/>
                    <a:pt x="3276" y="12670"/>
                    <a:pt x="0" y="13103"/>
                  </a:cubicBezTo>
                  <a:cubicBezTo>
                    <a:pt x="290" y="13141"/>
                    <a:pt x="578" y="13160"/>
                    <a:pt x="863" y="13160"/>
                  </a:cubicBezTo>
                  <a:cubicBezTo>
                    <a:pt x="4274" y="13160"/>
                    <a:pt x="7190" y="10510"/>
                    <a:pt x="7421" y="7009"/>
                  </a:cubicBezTo>
                  <a:cubicBezTo>
                    <a:pt x="7670" y="3216"/>
                    <a:pt x="4659" y="4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61"/>
            <p:cNvSpPr/>
            <p:nvPr/>
          </p:nvSpPr>
          <p:spPr>
            <a:xfrm>
              <a:off x="2943772" y="3876569"/>
              <a:ext cx="186123" cy="267953"/>
            </a:xfrm>
            <a:custGeom>
              <a:rect b="b" l="l" r="r" t="t"/>
              <a:pathLst>
                <a:path extrusionOk="0" h="10295" w="7151">
                  <a:moveTo>
                    <a:pt x="6007" y="0"/>
                  </a:moveTo>
                  <a:cubicBezTo>
                    <a:pt x="3952" y="0"/>
                    <a:pt x="2003" y="1664"/>
                    <a:pt x="2003" y="3719"/>
                  </a:cubicBezTo>
                  <a:lnTo>
                    <a:pt x="2003" y="4008"/>
                  </a:lnTo>
                  <a:lnTo>
                    <a:pt x="1" y="4008"/>
                  </a:lnTo>
                  <a:lnTo>
                    <a:pt x="1" y="6010"/>
                  </a:lnTo>
                  <a:lnTo>
                    <a:pt x="2003" y="6010"/>
                  </a:lnTo>
                  <a:lnTo>
                    <a:pt x="2003" y="9894"/>
                  </a:lnTo>
                  <a:cubicBezTo>
                    <a:pt x="2643" y="10133"/>
                    <a:pt x="3318" y="10267"/>
                    <a:pt x="4005" y="10295"/>
                  </a:cubicBezTo>
                  <a:lnTo>
                    <a:pt x="4005" y="6010"/>
                  </a:lnTo>
                  <a:lnTo>
                    <a:pt x="7150" y="6010"/>
                  </a:lnTo>
                  <a:lnTo>
                    <a:pt x="7150" y="4008"/>
                  </a:lnTo>
                  <a:lnTo>
                    <a:pt x="4005" y="4008"/>
                  </a:lnTo>
                  <a:lnTo>
                    <a:pt x="4005" y="3719"/>
                  </a:lnTo>
                  <a:cubicBezTo>
                    <a:pt x="4005" y="2614"/>
                    <a:pt x="4898" y="2006"/>
                    <a:pt x="6007" y="2006"/>
                  </a:cubicBezTo>
                  <a:lnTo>
                    <a:pt x="7150" y="2006"/>
                  </a:lnTo>
                  <a:lnTo>
                    <a:pt x="715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61"/>
            <p:cNvSpPr/>
            <p:nvPr/>
          </p:nvSpPr>
          <p:spPr>
            <a:xfrm>
              <a:off x="2870687" y="3796508"/>
              <a:ext cx="375421" cy="353610"/>
            </a:xfrm>
            <a:custGeom>
              <a:rect b="b" l="l" r="r" t="t"/>
              <a:pathLst>
                <a:path extrusionOk="0" h="13586" w="14424">
                  <a:moveTo>
                    <a:pt x="7101" y="0"/>
                  </a:moveTo>
                  <a:cubicBezTo>
                    <a:pt x="6858" y="0"/>
                    <a:pt x="6614" y="13"/>
                    <a:pt x="6369" y="40"/>
                  </a:cubicBezTo>
                  <a:cubicBezTo>
                    <a:pt x="4325" y="261"/>
                    <a:pt x="2488" y="1394"/>
                    <a:pt x="1380" y="3125"/>
                  </a:cubicBezTo>
                  <a:cubicBezTo>
                    <a:pt x="268" y="4856"/>
                    <a:pt x="1" y="6996"/>
                    <a:pt x="655" y="8948"/>
                  </a:cubicBezTo>
                  <a:cubicBezTo>
                    <a:pt x="1306" y="10898"/>
                    <a:pt x="2809" y="12446"/>
                    <a:pt x="4737" y="13163"/>
                  </a:cubicBezTo>
                  <a:cubicBezTo>
                    <a:pt x="4761" y="13172"/>
                    <a:pt x="4785" y="13176"/>
                    <a:pt x="4810" y="13176"/>
                  </a:cubicBezTo>
                  <a:cubicBezTo>
                    <a:pt x="4875" y="13176"/>
                    <a:pt x="4938" y="13146"/>
                    <a:pt x="4979" y="13090"/>
                  </a:cubicBezTo>
                  <a:cubicBezTo>
                    <a:pt x="5011" y="13051"/>
                    <a:pt x="5025" y="13005"/>
                    <a:pt x="5025" y="12956"/>
                  </a:cubicBezTo>
                  <a:lnTo>
                    <a:pt x="5025" y="9078"/>
                  </a:lnTo>
                  <a:cubicBezTo>
                    <a:pt x="5025" y="8962"/>
                    <a:pt x="4930" y="8864"/>
                    <a:pt x="4811" y="8864"/>
                  </a:cubicBezTo>
                  <a:lnTo>
                    <a:pt x="3023" y="8864"/>
                  </a:lnTo>
                  <a:lnTo>
                    <a:pt x="3023" y="7291"/>
                  </a:lnTo>
                  <a:lnTo>
                    <a:pt x="4811" y="7291"/>
                  </a:lnTo>
                  <a:cubicBezTo>
                    <a:pt x="4927" y="7291"/>
                    <a:pt x="5025" y="7196"/>
                    <a:pt x="5025" y="7076"/>
                  </a:cubicBezTo>
                  <a:lnTo>
                    <a:pt x="5025" y="6791"/>
                  </a:lnTo>
                  <a:cubicBezTo>
                    <a:pt x="5025" y="4923"/>
                    <a:pt x="6795" y="3287"/>
                    <a:pt x="8815" y="3287"/>
                  </a:cubicBezTo>
                  <a:lnTo>
                    <a:pt x="9743" y="3287"/>
                  </a:lnTo>
                  <a:lnTo>
                    <a:pt x="9743" y="4860"/>
                  </a:lnTo>
                  <a:lnTo>
                    <a:pt x="8815" y="4860"/>
                  </a:lnTo>
                  <a:cubicBezTo>
                    <a:pt x="8209" y="4860"/>
                    <a:pt x="7657" y="5036"/>
                    <a:pt x="7263" y="5352"/>
                  </a:cubicBezTo>
                  <a:cubicBezTo>
                    <a:pt x="6827" y="5704"/>
                    <a:pt x="6598" y="6200"/>
                    <a:pt x="6598" y="6791"/>
                  </a:cubicBezTo>
                  <a:lnTo>
                    <a:pt x="6598" y="7076"/>
                  </a:lnTo>
                  <a:cubicBezTo>
                    <a:pt x="6598" y="7196"/>
                    <a:pt x="6693" y="7291"/>
                    <a:pt x="6813" y="7291"/>
                  </a:cubicBezTo>
                  <a:lnTo>
                    <a:pt x="7657" y="7291"/>
                  </a:lnTo>
                  <a:cubicBezTo>
                    <a:pt x="7777" y="7291"/>
                    <a:pt x="7872" y="7196"/>
                    <a:pt x="7872" y="7076"/>
                  </a:cubicBezTo>
                  <a:cubicBezTo>
                    <a:pt x="7872" y="6960"/>
                    <a:pt x="7777" y="6862"/>
                    <a:pt x="7657" y="6862"/>
                  </a:cubicBezTo>
                  <a:lnTo>
                    <a:pt x="7027" y="6862"/>
                  </a:lnTo>
                  <a:lnTo>
                    <a:pt x="7027" y="6791"/>
                  </a:lnTo>
                  <a:cubicBezTo>
                    <a:pt x="7027" y="5683"/>
                    <a:pt x="7988" y="5289"/>
                    <a:pt x="8815" y="5289"/>
                  </a:cubicBezTo>
                  <a:lnTo>
                    <a:pt x="9958" y="5289"/>
                  </a:lnTo>
                  <a:cubicBezTo>
                    <a:pt x="10074" y="5289"/>
                    <a:pt x="10173" y="5194"/>
                    <a:pt x="10173" y="5074"/>
                  </a:cubicBezTo>
                  <a:lnTo>
                    <a:pt x="10173" y="3072"/>
                  </a:lnTo>
                  <a:cubicBezTo>
                    <a:pt x="10173" y="2953"/>
                    <a:pt x="10074" y="2858"/>
                    <a:pt x="9958" y="2858"/>
                  </a:cubicBezTo>
                  <a:lnTo>
                    <a:pt x="8815" y="2858"/>
                  </a:lnTo>
                  <a:cubicBezTo>
                    <a:pt x="7766" y="2858"/>
                    <a:pt x="6704" y="3277"/>
                    <a:pt x="5898" y="4001"/>
                  </a:cubicBezTo>
                  <a:cubicBezTo>
                    <a:pt x="5057" y="4761"/>
                    <a:pt x="4596" y="5750"/>
                    <a:pt x="4596" y="6791"/>
                  </a:cubicBezTo>
                  <a:lnTo>
                    <a:pt x="4596" y="6862"/>
                  </a:lnTo>
                  <a:lnTo>
                    <a:pt x="2809" y="6862"/>
                  </a:lnTo>
                  <a:cubicBezTo>
                    <a:pt x="2689" y="6862"/>
                    <a:pt x="2594" y="6957"/>
                    <a:pt x="2594" y="7076"/>
                  </a:cubicBezTo>
                  <a:lnTo>
                    <a:pt x="2594" y="9078"/>
                  </a:lnTo>
                  <a:cubicBezTo>
                    <a:pt x="2594" y="9198"/>
                    <a:pt x="2689" y="9293"/>
                    <a:pt x="2809" y="9293"/>
                  </a:cubicBezTo>
                  <a:lnTo>
                    <a:pt x="4596" y="9293"/>
                  </a:lnTo>
                  <a:lnTo>
                    <a:pt x="4596" y="12643"/>
                  </a:lnTo>
                  <a:cubicBezTo>
                    <a:pt x="2256" y="11636"/>
                    <a:pt x="740" y="9335"/>
                    <a:pt x="733" y="6791"/>
                  </a:cubicBezTo>
                  <a:cubicBezTo>
                    <a:pt x="733" y="3280"/>
                    <a:pt x="3590" y="427"/>
                    <a:pt x="7098" y="427"/>
                  </a:cubicBezTo>
                  <a:cubicBezTo>
                    <a:pt x="10606" y="427"/>
                    <a:pt x="13459" y="3287"/>
                    <a:pt x="13459" y="6791"/>
                  </a:cubicBezTo>
                  <a:cubicBezTo>
                    <a:pt x="13459" y="10296"/>
                    <a:pt x="10606" y="13153"/>
                    <a:pt x="7098" y="13153"/>
                  </a:cubicBezTo>
                  <a:lnTo>
                    <a:pt x="7024" y="13153"/>
                  </a:lnTo>
                  <a:lnTo>
                    <a:pt x="7024" y="9297"/>
                  </a:lnTo>
                  <a:lnTo>
                    <a:pt x="9958" y="9297"/>
                  </a:lnTo>
                  <a:cubicBezTo>
                    <a:pt x="10074" y="9297"/>
                    <a:pt x="10173" y="9202"/>
                    <a:pt x="10173" y="9082"/>
                  </a:cubicBezTo>
                  <a:lnTo>
                    <a:pt x="10173" y="7080"/>
                  </a:lnTo>
                  <a:cubicBezTo>
                    <a:pt x="10173" y="6960"/>
                    <a:pt x="10074" y="6865"/>
                    <a:pt x="9958" y="6865"/>
                  </a:cubicBezTo>
                  <a:lnTo>
                    <a:pt x="8702" y="6865"/>
                  </a:lnTo>
                  <a:cubicBezTo>
                    <a:pt x="8582" y="6865"/>
                    <a:pt x="8487" y="6960"/>
                    <a:pt x="8487" y="7080"/>
                  </a:cubicBezTo>
                  <a:cubicBezTo>
                    <a:pt x="8487" y="7200"/>
                    <a:pt x="8582" y="7295"/>
                    <a:pt x="8702" y="7295"/>
                  </a:cubicBezTo>
                  <a:lnTo>
                    <a:pt x="9743" y="7295"/>
                  </a:lnTo>
                  <a:lnTo>
                    <a:pt x="9743" y="8867"/>
                  </a:lnTo>
                  <a:lnTo>
                    <a:pt x="6809" y="8867"/>
                  </a:lnTo>
                  <a:cubicBezTo>
                    <a:pt x="6693" y="8867"/>
                    <a:pt x="6594" y="8962"/>
                    <a:pt x="6594" y="9082"/>
                  </a:cubicBezTo>
                  <a:lnTo>
                    <a:pt x="6594" y="13367"/>
                  </a:lnTo>
                  <a:cubicBezTo>
                    <a:pt x="6594" y="13480"/>
                    <a:pt x="6686" y="13575"/>
                    <a:pt x="6802" y="13582"/>
                  </a:cubicBezTo>
                  <a:cubicBezTo>
                    <a:pt x="6908" y="13586"/>
                    <a:pt x="7003" y="13586"/>
                    <a:pt x="7098" y="13586"/>
                  </a:cubicBezTo>
                  <a:cubicBezTo>
                    <a:pt x="9842" y="13586"/>
                    <a:pt x="12319" y="11932"/>
                    <a:pt x="13371" y="9395"/>
                  </a:cubicBezTo>
                  <a:cubicBezTo>
                    <a:pt x="14423" y="6855"/>
                    <a:pt x="13843" y="3935"/>
                    <a:pt x="11900" y="1992"/>
                  </a:cubicBezTo>
                  <a:cubicBezTo>
                    <a:pt x="10621" y="710"/>
                    <a:pt x="8891" y="0"/>
                    <a:pt x="71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7" name="Google Shape;917;p61"/>
          <p:cNvGrpSpPr/>
          <p:nvPr/>
        </p:nvGrpSpPr>
        <p:grpSpPr>
          <a:xfrm>
            <a:off x="1255218" y="2649409"/>
            <a:ext cx="372844" cy="353610"/>
            <a:chOff x="3302118" y="3796534"/>
            <a:chExt cx="372844" cy="353610"/>
          </a:xfrm>
        </p:grpSpPr>
        <p:sp>
          <p:nvSpPr>
            <p:cNvPr id="918" name="Google Shape;918;p61"/>
            <p:cNvSpPr/>
            <p:nvPr/>
          </p:nvSpPr>
          <p:spPr>
            <a:xfrm>
              <a:off x="3326480" y="3802104"/>
              <a:ext cx="342418" cy="342418"/>
            </a:xfrm>
            <a:custGeom>
              <a:rect b="b" l="l" r="r" t="t"/>
              <a:pathLst>
                <a:path extrusionOk="0" h="13156" w="13156">
                  <a:moveTo>
                    <a:pt x="6576" y="1"/>
                  </a:moveTo>
                  <a:cubicBezTo>
                    <a:pt x="2945" y="1"/>
                    <a:pt x="0" y="2945"/>
                    <a:pt x="0" y="6580"/>
                  </a:cubicBezTo>
                  <a:cubicBezTo>
                    <a:pt x="0" y="10211"/>
                    <a:pt x="2945" y="13156"/>
                    <a:pt x="6576" y="13156"/>
                  </a:cubicBezTo>
                  <a:cubicBezTo>
                    <a:pt x="10211" y="13156"/>
                    <a:pt x="13156" y="10211"/>
                    <a:pt x="13156" y="6580"/>
                  </a:cubicBezTo>
                  <a:cubicBezTo>
                    <a:pt x="13156" y="2945"/>
                    <a:pt x="10211" y="1"/>
                    <a:pt x="65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61"/>
            <p:cNvSpPr/>
            <p:nvPr/>
          </p:nvSpPr>
          <p:spPr>
            <a:xfrm>
              <a:off x="3475384" y="3802104"/>
              <a:ext cx="199579" cy="342522"/>
            </a:xfrm>
            <a:custGeom>
              <a:rect b="b" l="l" r="r" t="t"/>
              <a:pathLst>
                <a:path extrusionOk="0" h="13160" w="7668">
                  <a:moveTo>
                    <a:pt x="859" y="1"/>
                  </a:moveTo>
                  <a:cubicBezTo>
                    <a:pt x="570" y="1"/>
                    <a:pt x="282" y="18"/>
                    <a:pt x="0" y="57"/>
                  </a:cubicBezTo>
                  <a:cubicBezTo>
                    <a:pt x="3273" y="486"/>
                    <a:pt x="5721" y="3276"/>
                    <a:pt x="5721" y="6580"/>
                  </a:cubicBezTo>
                  <a:cubicBezTo>
                    <a:pt x="5721" y="9880"/>
                    <a:pt x="3273" y="12670"/>
                    <a:pt x="0" y="13103"/>
                  </a:cubicBezTo>
                  <a:cubicBezTo>
                    <a:pt x="291" y="13141"/>
                    <a:pt x="579" y="13160"/>
                    <a:pt x="863" y="13160"/>
                  </a:cubicBezTo>
                  <a:cubicBezTo>
                    <a:pt x="4274" y="13160"/>
                    <a:pt x="7190" y="10510"/>
                    <a:pt x="7417" y="7009"/>
                  </a:cubicBezTo>
                  <a:cubicBezTo>
                    <a:pt x="7667" y="3216"/>
                    <a:pt x="4659" y="4"/>
                    <a:pt x="8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61"/>
            <p:cNvSpPr/>
            <p:nvPr/>
          </p:nvSpPr>
          <p:spPr>
            <a:xfrm>
              <a:off x="3387931" y="3863555"/>
              <a:ext cx="219620" cy="219620"/>
            </a:xfrm>
            <a:custGeom>
              <a:rect b="b" l="l" r="r" t="t"/>
              <a:pathLst>
                <a:path extrusionOk="0" h="8438" w="8438">
                  <a:moveTo>
                    <a:pt x="6654" y="430"/>
                  </a:moveTo>
                  <a:cubicBezTo>
                    <a:pt x="7400" y="430"/>
                    <a:pt x="8005" y="1035"/>
                    <a:pt x="8008" y="1781"/>
                  </a:cubicBezTo>
                  <a:lnTo>
                    <a:pt x="8008" y="6654"/>
                  </a:lnTo>
                  <a:cubicBezTo>
                    <a:pt x="8005" y="7403"/>
                    <a:pt x="7400" y="8005"/>
                    <a:pt x="6654" y="8008"/>
                  </a:cubicBezTo>
                  <a:lnTo>
                    <a:pt x="1781" y="8008"/>
                  </a:lnTo>
                  <a:cubicBezTo>
                    <a:pt x="1035" y="8005"/>
                    <a:pt x="429" y="7403"/>
                    <a:pt x="429" y="6654"/>
                  </a:cubicBezTo>
                  <a:lnTo>
                    <a:pt x="429" y="1781"/>
                  </a:lnTo>
                  <a:cubicBezTo>
                    <a:pt x="429" y="1035"/>
                    <a:pt x="1035" y="430"/>
                    <a:pt x="1781" y="430"/>
                  </a:cubicBezTo>
                  <a:close/>
                  <a:moveTo>
                    <a:pt x="1781" y="0"/>
                  </a:moveTo>
                  <a:cubicBezTo>
                    <a:pt x="795" y="0"/>
                    <a:pt x="0" y="799"/>
                    <a:pt x="0" y="1781"/>
                  </a:cubicBezTo>
                  <a:lnTo>
                    <a:pt x="0" y="6654"/>
                  </a:lnTo>
                  <a:cubicBezTo>
                    <a:pt x="0" y="7639"/>
                    <a:pt x="795" y="8434"/>
                    <a:pt x="1781" y="8438"/>
                  </a:cubicBezTo>
                  <a:lnTo>
                    <a:pt x="6654" y="8438"/>
                  </a:lnTo>
                  <a:cubicBezTo>
                    <a:pt x="7639" y="8434"/>
                    <a:pt x="8434" y="7639"/>
                    <a:pt x="8438" y="6654"/>
                  </a:cubicBezTo>
                  <a:lnTo>
                    <a:pt x="8438" y="1781"/>
                  </a:lnTo>
                  <a:cubicBezTo>
                    <a:pt x="8434" y="799"/>
                    <a:pt x="7639" y="0"/>
                    <a:pt x="66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61"/>
            <p:cNvSpPr/>
            <p:nvPr/>
          </p:nvSpPr>
          <p:spPr>
            <a:xfrm>
              <a:off x="3542326" y="3891378"/>
              <a:ext cx="29775" cy="29880"/>
            </a:xfrm>
            <a:custGeom>
              <a:rect b="b" l="l" r="r" t="t"/>
              <a:pathLst>
                <a:path extrusionOk="0" h="1148" w="1144">
                  <a:moveTo>
                    <a:pt x="574" y="1"/>
                  </a:moveTo>
                  <a:cubicBezTo>
                    <a:pt x="257" y="1"/>
                    <a:pt x="0" y="258"/>
                    <a:pt x="0" y="575"/>
                  </a:cubicBezTo>
                  <a:cubicBezTo>
                    <a:pt x="0" y="891"/>
                    <a:pt x="257" y="1148"/>
                    <a:pt x="574" y="1148"/>
                  </a:cubicBezTo>
                  <a:cubicBezTo>
                    <a:pt x="891" y="1148"/>
                    <a:pt x="1144" y="891"/>
                    <a:pt x="1144" y="575"/>
                  </a:cubicBezTo>
                  <a:cubicBezTo>
                    <a:pt x="1144" y="258"/>
                    <a:pt x="891" y="1"/>
                    <a:pt x="5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61"/>
            <p:cNvSpPr/>
            <p:nvPr/>
          </p:nvSpPr>
          <p:spPr>
            <a:xfrm>
              <a:off x="3302118" y="3796534"/>
              <a:ext cx="372558" cy="353610"/>
            </a:xfrm>
            <a:custGeom>
              <a:rect b="b" l="l" r="r" t="t"/>
              <a:pathLst>
                <a:path extrusionOk="0" h="13586" w="14314">
                  <a:moveTo>
                    <a:pt x="7516" y="429"/>
                  </a:moveTo>
                  <a:cubicBezTo>
                    <a:pt x="11024" y="429"/>
                    <a:pt x="13877" y="3283"/>
                    <a:pt x="13877" y="6794"/>
                  </a:cubicBezTo>
                  <a:cubicBezTo>
                    <a:pt x="13877" y="10302"/>
                    <a:pt x="11024" y="13155"/>
                    <a:pt x="7516" y="13155"/>
                  </a:cubicBezTo>
                  <a:cubicBezTo>
                    <a:pt x="4004" y="13155"/>
                    <a:pt x="1151" y="10302"/>
                    <a:pt x="1151" y="6794"/>
                  </a:cubicBezTo>
                  <a:cubicBezTo>
                    <a:pt x="1151" y="3283"/>
                    <a:pt x="4004" y="429"/>
                    <a:pt x="7516" y="429"/>
                  </a:cubicBezTo>
                  <a:close/>
                  <a:moveTo>
                    <a:pt x="7514" y="1"/>
                  </a:moveTo>
                  <a:cubicBezTo>
                    <a:pt x="6207" y="1"/>
                    <a:pt x="4892" y="377"/>
                    <a:pt x="3741" y="1147"/>
                  </a:cubicBezTo>
                  <a:cubicBezTo>
                    <a:pt x="1045" y="2945"/>
                    <a:pt x="0" y="6400"/>
                    <a:pt x="1239" y="9391"/>
                  </a:cubicBezTo>
                  <a:cubicBezTo>
                    <a:pt x="2307" y="11966"/>
                    <a:pt x="4809" y="13586"/>
                    <a:pt x="7510" y="13586"/>
                  </a:cubicBezTo>
                  <a:cubicBezTo>
                    <a:pt x="7950" y="13586"/>
                    <a:pt x="8394" y="13543"/>
                    <a:pt x="8839" y="13454"/>
                  </a:cubicBezTo>
                  <a:cubicBezTo>
                    <a:pt x="12020" y="12825"/>
                    <a:pt x="14307" y="10035"/>
                    <a:pt x="14307" y="6794"/>
                  </a:cubicBezTo>
                  <a:cubicBezTo>
                    <a:pt x="14314" y="4989"/>
                    <a:pt x="13596" y="3261"/>
                    <a:pt x="12319" y="1991"/>
                  </a:cubicBezTo>
                  <a:cubicBezTo>
                    <a:pt x="11005" y="677"/>
                    <a:pt x="9266" y="1"/>
                    <a:pt x="75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61"/>
            <p:cNvSpPr/>
            <p:nvPr/>
          </p:nvSpPr>
          <p:spPr>
            <a:xfrm>
              <a:off x="3387931" y="3863555"/>
              <a:ext cx="219620" cy="219620"/>
            </a:xfrm>
            <a:custGeom>
              <a:rect b="b" l="l" r="r" t="t"/>
              <a:pathLst>
                <a:path extrusionOk="0" h="8438" w="8438">
                  <a:moveTo>
                    <a:pt x="6654" y="430"/>
                  </a:moveTo>
                  <a:cubicBezTo>
                    <a:pt x="7400" y="430"/>
                    <a:pt x="8005" y="1035"/>
                    <a:pt x="8008" y="1781"/>
                  </a:cubicBezTo>
                  <a:lnTo>
                    <a:pt x="8008" y="6654"/>
                  </a:lnTo>
                  <a:cubicBezTo>
                    <a:pt x="8005" y="7403"/>
                    <a:pt x="7400" y="8005"/>
                    <a:pt x="6654" y="8008"/>
                  </a:cubicBezTo>
                  <a:lnTo>
                    <a:pt x="1781" y="8008"/>
                  </a:lnTo>
                  <a:cubicBezTo>
                    <a:pt x="1035" y="8005"/>
                    <a:pt x="429" y="7403"/>
                    <a:pt x="429" y="6654"/>
                  </a:cubicBezTo>
                  <a:lnTo>
                    <a:pt x="429" y="1781"/>
                  </a:lnTo>
                  <a:cubicBezTo>
                    <a:pt x="429" y="1035"/>
                    <a:pt x="1035" y="430"/>
                    <a:pt x="1781" y="430"/>
                  </a:cubicBezTo>
                  <a:close/>
                  <a:moveTo>
                    <a:pt x="1781" y="0"/>
                  </a:moveTo>
                  <a:cubicBezTo>
                    <a:pt x="795" y="0"/>
                    <a:pt x="0" y="799"/>
                    <a:pt x="0" y="1781"/>
                  </a:cubicBezTo>
                  <a:lnTo>
                    <a:pt x="0" y="6654"/>
                  </a:lnTo>
                  <a:cubicBezTo>
                    <a:pt x="0" y="7639"/>
                    <a:pt x="795" y="8434"/>
                    <a:pt x="1781" y="8438"/>
                  </a:cubicBezTo>
                  <a:lnTo>
                    <a:pt x="6654" y="8438"/>
                  </a:lnTo>
                  <a:cubicBezTo>
                    <a:pt x="7639" y="8434"/>
                    <a:pt x="8434" y="7639"/>
                    <a:pt x="8438" y="6654"/>
                  </a:cubicBezTo>
                  <a:lnTo>
                    <a:pt x="8438" y="1781"/>
                  </a:lnTo>
                  <a:cubicBezTo>
                    <a:pt x="8434" y="799"/>
                    <a:pt x="7639" y="0"/>
                    <a:pt x="66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61"/>
            <p:cNvSpPr/>
            <p:nvPr/>
          </p:nvSpPr>
          <p:spPr>
            <a:xfrm>
              <a:off x="3434546" y="3915506"/>
              <a:ext cx="127665" cy="115562"/>
            </a:xfrm>
            <a:custGeom>
              <a:rect b="b" l="l" r="r" t="t"/>
              <a:pathLst>
                <a:path extrusionOk="0" h="4440" w="4905">
                  <a:moveTo>
                    <a:pt x="2426" y="0"/>
                  </a:moveTo>
                  <a:cubicBezTo>
                    <a:pt x="1830" y="0"/>
                    <a:pt x="1238" y="240"/>
                    <a:pt x="802" y="703"/>
                  </a:cubicBezTo>
                  <a:cubicBezTo>
                    <a:pt x="42" y="1516"/>
                    <a:pt x="0" y="2768"/>
                    <a:pt x="707" y="3627"/>
                  </a:cubicBezTo>
                  <a:cubicBezTo>
                    <a:pt x="1143" y="4158"/>
                    <a:pt x="1780" y="4440"/>
                    <a:pt x="2426" y="4440"/>
                  </a:cubicBezTo>
                  <a:cubicBezTo>
                    <a:pt x="2828" y="4440"/>
                    <a:pt x="3233" y="4331"/>
                    <a:pt x="3596" y="4105"/>
                  </a:cubicBezTo>
                  <a:cubicBezTo>
                    <a:pt x="3712" y="4032"/>
                    <a:pt x="3730" y="3870"/>
                    <a:pt x="3635" y="3775"/>
                  </a:cubicBezTo>
                  <a:lnTo>
                    <a:pt x="3631" y="3771"/>
                  </a:lnTo>
                  <a:cubicBezTo>
                    <a:pt x="3590" y="3730"/>
                    <a:pt x="3536" y="3708"/>
                    <a:pt x="3481" y="3708"/>
                  </a:cubicBezTo>
                  <a:cubicBezTo>
                    <a:pt x="3442" y="3708"/>
                    <a:pt x="3403" y="3719"/>
                    <a:pt x="3367" y="3743"/>
                  </a:cubicBezTo>
                  <a:cubicBezTo>
                    <a:pt x="3084" y="3916"/>
                    <a:pt x="2756" y="4010"/>
                    <a:pt x="2425" y="4010"/>
                  </a:cubicBezTo>
                  <a:cubicBezTo>
                    <a:pt x="2419" y="4010"/>
                    <a:pt x="2413" y="4010"/>
                    <a:pt x="2407" y="4010"/>
                  </a:cubicBezTo>
                  <a:cubicBezTo>
                    <a:pt x="1605" y="4003"/>
                    <a:pt x="904" y="3462"/>
                    <a:pt x="697" y="2687"/>
                  </a:cubicBezTo>
                  <a:cubicBezTo>
                    <a:pt x="489" y="1913"/>
                    <a:pt x="820" y="1094"/>
                    <a:pt x="1510" y="682"/>
                  </a:cubicBezTo>
                  <a:cubicBezTo>
                    <a:pt x="1793" y="514"/>
                    <a:pt x="2109" y="432"/>
                    <a:pt x="2422" y="432"/>
                  </a:cubicBezTo>
                  <a:cubicBezTo>
                    <a:pt x="2871" y="432"/>
                    <a:pt x="3316" y="600"/>
                    <a:pt x="3659" y="925"/>
                  </a:cubicBezTo>
                  <a:cubicBezTo>
                    <a:pt x="4240" y="1477"/>
                    <a:pt x="4381" y="2350"/>
                    <a:pt x="4008" y="3057"/>
                  </a:cubicBezTo>
                  <a:cubicBezTo>
                    <a:pt x="3962" y="3141"/>
                    <a:pt x="3976" y="3243"/>
                    <a:pt x="4043" y="3310"/>
                  </a:cubicBezTo>
                  <a:lnTo>
                    <a:pt x="4046" y="3314"/>
                  </a:lnTo>
                  <a:cubicBezTo>
                    <a:pt x="4087" y="3355"/>
                    <a:pt x="4141" y="3375"/>
                    <a:pt x="4194" y="3375"/>
                  </a:cubicBezTo>
                  <a:cubicBezTo>
                    <a:pt x="4268" y="3375"/>
                    <a:pt x="4342" y="3336"/>
                    <a:pt x="4381" y="3264"/>
                  </a:cubicBezTo>
                  <a:cubicBezTo>
                    <a:pt x="4905" y="2283"/>
                    <a:pt x="4620" y="1062"/>
                    <a:pt x="3716" y="415"/>
                  </a:cubicBezTo>
                  <a:cubicBezTo>
                    <a:pt x="3327" y="136"/>
                    <a:pt x="2875" y="0"/>
                    <a:pt x="24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61"/>
            <p:cNvSpPr/>
            <p:nvPr/>
          </p:nvSpPr>
          <p:spPr>
            <a:xfrm>
              <a:off x="3542326" y="3891378"/>
              <a:ext cx="29775" cy="29880"/>
            </a:xfrm>
            <a:custGeom>
              <a:rect b="b" l="l" r="r" t="t"/>
              <a:pathLst>
                <a:path extrusionOk="0" h="1148" w="1144">
                  <a:moveTo>
                    <a:pt x="574" y="1"/>
                  </a:moveTo>
                  <a:cubicBezTo>
                    <a:pt x="257" y="1"/>
                    <a:pt x="0" y="258"/>
                    <a:pt x="0" y="575"/>
                  </a:cubicBezTo>
                  <a:cubicBezTo>
                    <a:pt x="0" y="891"/>
                    <a:pt x="257" y="1148"/>
                    <a:pt x="574" y="1148"/>
                  </a:cubicBezTo>
                  <a:cubicBezTo>
                    <a:pt x="891" y="1148"/>
                    <a:pt x="1144" y="891"/>
                    <a:pt x="1144" y="575"/>
                  </a:cubicBezTo>
                  <a:cubicBezTo>
                    <a:pt x="1144" y="258"/>
                    <a:pt x="891" y="1"/>
                    <a:pt x="5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6" name="Google Shape;926;p61"/>
          <p:cNvGrpSpPr/>
          <p:nvPr/>
        </p:nvGrpSpPr>
        <p:grpSpPr>
          <a:xfrm>
            <a:off x="1697530" y="2649409"/>
            <a:ext cx="372740" cy="353610"/>
            <a:chOff x="3744430" y="3796534"/>
            <a:chExt cx="372740" cy="353610"/>
          </a:xfrm>
        </p:grpSpPr>
        <p:sp>
          <p:nvSpPr>
            <p:cNvPr id="927" name="Google Shape;927;p61"/>
            <p:cNvSpPr/>
            <p:nvPr/>
          </p:nvSpPr>
          <p:spPr>
            <a:xfrm>
              <a:off x="3768713" y="3802104"/>
              <a:ext cx="342522" cy="342418"/>
            </a:xfrm>
            <a:custGeom>
              <a:rect b="b" l="l" r="r" t="t"/>
              <a:pathLst>
                <a:path extrusionOk="0" h="13156" w="13160">
                  <a:moveTo>
                    <a:pt x="6580" y="1"/>
                  </a:moveTo>
                  <a:cubicBezTo>
                    <a:pt x="2945" y="1"/>
                    <a:pt x="0" y="2945"/>
                    <a:pt x="0" y="6580"/>
                  </a:cubicBezTo>
                  <a:cubicBezTo>
                    <a:pt x="0" y="10211"/>
                    <a:pt x="2945" y="13156"/>
                    <a:pt x="6580" y="13156"/>
                  </a:cubicBezTo>
                  <a:cubicBezTo>
                    <a:pt x="10211" y="13156"/>
                    <a:pt x="13159" y="10211"/>
                    <a:pt x="13159" y="6580"/>
                  </a:cubicBezTo>
                  <a:cubicBezTo>
                    <a:pt x="13159" y="2945"/>
                    <a:pt x="10211" y="1"/>
                    <a:pt x="65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61"/>
            <p:cNvSpPr/>
            <p:nvPr/>
          </p:nvSpPr>
          <p:spPr>
            <a:xfrm>
              <a:off x="3917617" y="3802104"/>
              <a:ext cx="199553" cy="342522"/>
            </a:xfrm>
            <a:custGeom>
              <a:rect b="b" l="l" r="r" t="t"/>
              <a:pathLst>
                <a:path extrusionOk="0" h="13160" w="7667">
                  <a:moveTo>
                    <a:pt x="859" y="1"/>
                  </a:moveTo>
                  <a:cubicBezTo>
                    <a:pt x="570" y="1"/>
                    <a:pt x="285" y="18"/>
                    <a:pt x="0" y="57"/>
                  </a:cubicBezTo>
                  <a:cubicBezTo>
                    <a:pt x="3272" y="486"/>
                    <a:pt x="5721" y="3276"/>
                    <a:pt x="5721" y="6580"/>
                  </a:cubicBezTo>
                  <a:cubicBezTo>
                    <a:pt x="5721" y="9880"/>
                    <a:pt x="3272" y="12670"/>
                    <a:pt x="0" y="13103"/>
                  </a:cubicBezTo>
                  <a:cubicBezTo>
                    <a:pt x="290" y="13141"/>
                    <a:pt x="578" y="13160"/>
                    <a:pt x="863" y="13160"/>
                  </a:cubicBezTo>
                  <a:cubicBezTo>
                    <a:pt x="4274" y="13160"/>
                    <a:pt x="7190" y="10510"/>
                    <a:pt x="7421" y="7009"/>
                  </a:cubicBezTo>
                  <a:cubicBezTo>
                    <a:pt x="7667" y="3216"/>
                    <a:pt x="4659" y="4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61"/>
            <p:cNvSpPr/>
            <p:nvPr/>
          </p:nvSpPr>
          <p:spPr>
            <a:xfrm>
              <a:off x="3850206" y="3943225"/>
              <a:ext cx="38026" cy="112387"/>
            </a:xfrm>
            <a:custGeom>
              <a:rect b="b" l="l" r="r" t="t"/>
              <a:pathLst>
                <a:path extrusionOk="0" h="4318" w="1461">
                  <a:moveTo>
                    <a:pt x="60" y="0"/>
                  </a:moveTo>
                  <a:cubicBezTo>
                    <a:pt x="29" y="0"/>
                    <a:pt x="0" y="25"/>
                    <a:pt x="0" y="57"/>
                  </a:cubicBezTo>
                  <a:lnTo>
                    <a:pt x="0" y="4261"/>
                  </a:lnTo>
                  <a:cubicBezTo>
                    <a:pt x="0" y="4293"/>
                    <a:pt x="29" y="4318"/>
                    <a:pt x="60" y="4318"/>
                  </a:cubicBezTo>
                  <a:lnTo>
                    <a:pt x="1404" y="4318"/>
                  </a:lnTo>
                  <a:cubicBezTo>
                    <a:pt x="1436" y="4318"/>
                    <a:pt x="1461" y="4293"/>
                    <a:pt x="1461" y="4261"/>
                  </a:cubicBezTo>
                  <a:lnTo>
                    <a:pt x="1461" y="57"/>
                  </a:lnTo>
                  <a:cubicBezTo>
                    <a:pt x="1461" y="25"/>
                    <a:pt x="1436" y="0"/>
                    <a:pt x="14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61"/>
            <p:cNvSpPr/>
            <p:nvPr/>
          </p:nvSpPr>
          <p:spPr>
            <a:xfrm>
              <a:off x="3835188" y="3876126"/>
              <a:ext cx="53044" cy="45522"/>
            </a:xfrm>
            <a:custGeom>
              <a:rect b="b" l="l" r="r" t="t"/>
              <a:pathLst>
                <a:path extrusionOk="0" h="1749" w="2038">
                  <a:moveTo>
                    <a:pt x="1160" y="1"/>
                  </a:moveTo>
                  <a:cubicBezTo>
                    <a:pt x="946" y="1"/>
                    <a:pt x="727" y="81"/>
                    <a:pt x="549" y="260"/>
                  </a:cubicBezTo>
                  <a:cubicBezTo>
                    <a:pt x="0" y="809"/>
                    <a:pt x="387" y="1748"/>
                    <a:pt x="1165" y="1748"/>
                  </a:cubicBezTo>
                  <a:cubicBezTo>
                    <a:pt x="1647" y="1748"/>
                    <a:pt x="2038" y="1358"/>
                    <a:pt x="2038" y="876"/>
                  </a:cubicBezTo>
                  <a:cubicBezTo>
                    <a:pt x="2038" y="350"/>
                    <a:pt x="1608" y="1"/>
                    <a:pt x="11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61"/>
            <p:cNvSpPr/>
            <p:nvPr/>
          </p:nvSpPr>
          <p:spPr>
            <a:xfrm>
              <a:off x="3924670" y="3943121"/>
              <a:ext cx="119805" cy="112491"/>
            </a:xfrm>
            <a:custGeom>
              <a:rect b="b" l="l" r="r" t="t"/>
              <a:pathLst>
                <a:path extrusionOk="0" h="4322" w="4603">
                  <a:moveTo>
                    <a:pt x="70" y="1"/>
                  </a:moveTo>
                  <a:cubicBezTo>
                    <a:pt x="32" y="1"/>
                    <a:pt x="0" y="33"/>
                    <a:pt x="0" y="71"/>
                  </a:cubicBezTo>
                  <a:lnTo>
                    <a:pt x="0" y="4255"/>
                  </a:lnTo>
                  <a:cubicBezTo>
                    <a:pt x="0" y="4290"/>
                    <a:pt x="32" y="4322"/>
                    <a:pt x="70" y="4322"/>
                  </a:cubicBezTo>
                  <a:lnTo>
                    <a:pt x="1390" y="4322"/>
                  </a:lnTo>
                  <a:cubicBezTo>
                    <a:pt x="1429" y="4322"/>
                    <a:pt x="1460" y="4290"/>
                    <a:pt x="1460" y="4255"/>
                  </a:cubicBezTo>
                  <a:lnTo>
                    <a:pt x="1460" y="2766"/>
                  </a:lnTo>
                  <a:cubicBezTo>
                    <a:pt x="1460" y="2281"/>
                    <a:pt x="1569" y="1461"/>
                    <a:pt x="2301" y="1461"/>
                  </a:cubicBezTo>
                  <a:cubicBezTo>
                    <a:pt x="3036" y="1461"/>
                    <a:pt x="3146" y="2281"/>
                    <a:pt x="3146" y="2766"/>
                  </a:cubicBezTo>
                  <a:lnTo>
                    <a:pt x="3146" y="4255"/>
                  </a:lnTo>
                  <a:cubicBezTo>
                    <a:pt x="3146" y="4290"/>
                    <a:pt x="3177" y="4322"/>
                    <a:pt x="3216" y="4322"/>
                  </a:cubicBezTo>
                  <a:lnTo>
                    <a:pt x="4535" y="4322"/>
                  </a:lnTo>
                  <a:cubicBezTo>
                    <a:pt x="4574" y="4322"/>
                    <a:pt x="4602" y="4290"/>
                    <a:pt x="4602" y="4255"/>
                  </a:cubicBezTo>
                  <a:lnTo>
                    <a:pt x="4602" y="2306"/>
                  </a:lnTo>
                  <a:cubicBezTo>
                    <a:pt x="4602" y="1707"/>
                    <a:pt x="4433" y="1151"/>
                    <a:pt x="4127" y="743"/>
                  </a:cubicBezTo>
                  <a:cubicBezTo>
                    <a:pt x="3761" y="258"/>
                    <a:pt x="3230" y="4"/>
                    <a:pt x="2586" y="4"/>
                  </a:cubicBezTo>
                  <a:cubicBezTo>
                    <a:pt x="2581" y="4"/>
                    <a:pt x="2575" y="4"/>
                    <a:pt x="2569" y="4"/>
                  </a:cubicBezTo>
                  <a:cubicBezTo>
                    <a:pt x="2107" y="4"/>
                    <a:pt x="1656" y="148"/>
                    <a:pt x="1277" y="413"/>
                  </a:cubicBezTo>
                  <a:cubicBezTo>
                    <a:pt x="1265" y="420"/>
                    <a:pt x="1253" y="423"/>
                    <a:pt x="1240" y="423"/>
                  </a:cubicBezTo>
                  <a:cubicBezTo>
                    <a:pt x="1205" y="423"/>
                    <a:pt x="1172" y="396"/>
                    <a:pt x="1172" y="356"/>
                  </a:cubicBezTo>
                  <a:lnTo>
                    <a:pt x="1172" y="71"/>
                  </a:lnTo>
                  <a:cubicBezTo>
                    <a:pt x="1172" y="33"/>
                    <a:pt x="1140" y="1"/>
                    <a:pt x="11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61"/>
            <p:cNvSpPr/>
            <p:nvPr/>
          </p:nvSpPr>
          <p:spPr>
            <a:xfrm>
              <a:off x="3744430" y="3796534"/>
              <a:ext cx="372480" cy="353610"/>
            </a:xfrm>
            <a:custGeom>
              <a:rect b="b" l="l" r="r" t="t"/>
              <a:pathLst>
                <a:path extrusionOk="0" h="13586" w="14311">
                  <a:moveTo>
                    <a:pt x="7513" y="429"/>
                  </a:moveTo>
                  <a:cubicBezTo>
                    <a:pt x="11021" y="429"/>
                    <a:pt x="13878" y="3283"/>
                    <a:pt x="13878" y="6794"/>
                  </a:cubicBezTo>
                  <a:cubicBezTo>
                    <a:pt x="13878" y="10302"/>
                    <a:pt x="11021" y="13155"/>
                    <a:pt x="7513" y="13155"/>
                  </a:cubicBezTo>
                  <a:cubicBezTo>
                    <a:pt x="4005" y="13155"/>
                    <a:pt x="1148" y="10302"/>
                    <a:pt x="1148" y="6794"/>
                  </a:cubicBezTo>
                  <a:cubicBezTo>
                    <a:pt x="1148" y="3283"/>
                    <a:pt x="4005" y="429"/>
                    <a:pt x="7513" y="429"/>
                  </a:cubicBezTo>
                  <a:close/>
                  <a:moveTo>
                    <a:pt x="7512" y="1"/>
                  </a:moveTo>
                  <a:cubicBezTo>
                    <a:pt x="6205" y="1"/>
                    <a:pt x="4891" y="377"/>
                    <a:pt x="3741" y="1147"/>
                  </a:cubicBezTo>
                  <a:cubicBezTo>
                    <a:pt x="1046" y="2945"/>
                    <a:pt x="1" y="6400"/>
                    <a:pt x="1239" y="9391"/>
                  </a:cubicBezTo>
                  <a:cubicBezTo>
                    <a:pt x="2304" y="11966"/>
                    <a:pt x="4809" y="13586"/>
                    <a:pt x="7510" y="13586"/>
                  </a:cubicBezTo>
                  <a:cubicBezTo>
                    <a:pt x="7950" y="13586"/>
                    <a:pt x="8395" y="13543"/>
                    <a:pt x="8839" y="13454"/>
                  </a:cubicBezTo>
                  <a:cubicBezTo>
                    <a:pt x="12016" y="12821"/>
                    <a:pt x="14307" y="10035"/>
                    <a:pt x="14307" y="6794"/>
                  </a:cubicBezTo>
                  <a:cubicBezTo>
                    <a:pt x="14310" y="4989"/>
                    <a:pt x="13593" y="3261"/>
                    <a:pt x="12315" y="1991"/>
                  </a:cubicBezTo>
                  <a:cubicBezTo>
                    <a:pt x="11003" y="677"/>
                    <a:pt x="9264" y="1"/>
                    <a:pt x="75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61"/>
            <p:cNvSpPr/>
            <p:nvPr/>
          </p:nvSpPr>
          <p:spPr>
            <a:xfrm>
              <a:off x="3844974" y="3937993"/>
              <a:ext cx="48489" cy="122850"/>
            </a:xfrm>
            <a:custGeom>
              <a:rect b="b" l="l" r="r" t="t"/>
              <a:pathLst>
                <a:path extrusionOk="0" h="4720" w="1863">
                  <a:moveTo>
                    <a:pt x="1433" y="430"/>
                  </a:moveTo>
                  <a:lnTo>
                    <a:pt x="1433" y="4290"/>
                  </a:lnTo>
                  <a:lnTo>
                    <a:pt x="430" y="4290"/>
                  </a:lnTo>
                  <a:lnTo>
                    <a:pt x="430" y="430"/>
                  </a:lnTo>
                  <a:close/>
                  <a:moveTo>
                    <a:pt x="216" y="1"/>
                  </a:moveTo>
                  <a:cubicBezTo>
                    <a:pt x="99" y="1"/>
                    <a:pt x="1" y="96"/>
                    <a:pt x="1" y="216"/>
                  </a:cubicBezTo>
                  <a:lnTo>
                    <a:pt x="1" y="4505"/>
                  </a:lnTo>
                  <a:cubicBezTo>
                    <a:pt x="1" y="4624"/>
                    <a:pt x="99" y="4719"/>
                    <a:pt x="216" y="4719"/>
                  </a:cubicBezTo>
                  <a:lnTo>
                    <a:pt x="1648" y="4719"/>
                  </a:lnTo>
                  <a:cubicBezTo>
                    <a:pt x="1767" y="4719"/>
                    <a:pt x="1862" y="4624"/>
                    <a:pt x="1862" y="4505"/>
                  </a:cubicBezTo>
                  <a:lnTo>
                    <a:pt x="1862" y="216"/>
                  </a:lnTo>
                  <a:cubicBezTo>
                    <a:pt x="1862" y="96"/>
                    <a:pt x="1767" y="1"/>
                    <a:pt x="16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61"/>
            <p:cNvSpPr/>
            <p:nvPr/>
          </p:nvSpPr>
          <p:spPr>
            <a:xfrm>
              <a:off x="3828134" y="3870973"/>
              <a:ext cx="65329" cy="55881"/>
            </a:xfrm>
            <a:custGeom>
              <a:rect b="b" l="l" r="r" t="t"/>
              <a:pathLst>
                <a:path extrusionOk="0" h="2147" w="2510">
                  <a:moveTo>
                    <a:pt x="1431" y="427"/>
                  </a:moveTo>
                  <a:cubicBezTo>
                    <a:pt x="1762" y="427"/>
                    <a:pt x="2080" y="685"/>
                    <a:pt x="2080" y="1074"/>
                  </a:cubicBezTo>
                  <a:cubicBezTo>
                    <a:pt x="2080" y="1429"/>
                    <a:pt x="1791" y="1717"/>
                    <a:pt x="1436" y="1717"/>
                  </a:cubicBezTo>
                  <a:cubicBezTo>
                    <a:pt x="863" y="1717"/>
                    <a:pt x="574" y="1024"/>
                    <a:pt x="982" y="616"/>
                  </a:cubicBezTo>
                  <a:cubicBezTo>
                    <a:pt x="1113" y="486"/>
                    <a:pt x="1273" y="427"/>
                    <a:pt x="1431" y="427"/>
                  </a:cubicBezTo>
                  <a:close/>
                  <a:moveTo>
                    <a:pt x="1436" y="0"/>
                  </a:moveTo>
                  <a:cubicBezTo>
                    <a:pt x="479" y="0"/>
                    <a:pt x="1" y="1154"/>
                    <a:pt x="676" y="1830"/>
                  </a:cubicBezTo>
                  <a:cubicBezTo>
                    <a:pt x="895" y="2049"/>
                    <a:pt x="1165" y="2147"/>
                    <a:pt x="1429" y="2147"/>
                  </a:cubicBezTo>
                  <a:cubicBezTo>
                    <a:pt x="1980" y="2147"/>
                    <a:pt x="2509" y="1720"/>
                    <a:pt x="2509" y="1074"/>
                  </a:cubicBezTo>
                  <a:cubicBezTo>
                    <a:pt x="2509" y="482"/>
                    <a:pt x="2027" y="0"/>
                    <a:pt x="14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61"/>
            <p:cNvSpPr/>
            <p:nvPr/>
          </p:nvSpPr>
          <p:spPr>
            <a:xfrm>
              <a:off x="3919439" y="3937993"/>
              <a:ext cx="130346" cy="122850"/>
            </a:xfrm>
            <a:custGeom>
              <a:rect b="b" l="l" r="r" t="t"/>
              <a:pathLst>
                <a:path extrusionOk="0" h="4720" w="5008">
                  <a:moveTo>
                    <a:pt x="215" y="1"/>
                  </a:moveTo>
                  <a:cubicBezTo>
                    <a:pt x="99" y="1"/>
                    <a:pt x="0" y="96"/>
                    <a:pt x="0" y="216"/>
                  </a:cubicBezTo>
                  <a:lnTo>
                    <a:pt x="0" y="4505"/>
                  </a:lnTo>
                  <a:cubicBezTo>
                    <a:pt x="0" y="4624"/>
                    <a:pt x="99" y="4719"/>
                    <a:pt x="215" y="4719"/>
                  </a:cubicBezTo>
                  <a:lnTo>
                    <a:pt x="1647" y="4719"/>
                  </a:lnTo>
                  <a:cubicBezTo>
                    <a:pt x="1767" y="4719"/>
                    <a:pt x="1862" y="4624"/>
                    <a:pt x="1862" y="4505"/>
                  </a:cubicBezTo>
                  <a:lnTo>
                    <a:pt x="1862" y="2963"/>
                  </a:lnTo>
                  <a:cubicBezTo>
                    <a:pt x="1862" y="2460"/>
                    <a:pt x="1974" y="1859"/>
                    <a:pt x="2506" y="1859"/>
                  </a:cubicBezTo>
                  <a:cubicBezTo>
                    <a:pt x="2900" y="1859"/>
                    <a:pt x="3065" y="2193"/>
                    <a:pt x="3121" y="2573"/>
                  </a:cubicBezTo>
                  <a:cubicBezTo>
                    <a:pt x="3135" y="2678"/>
                    <a:pt x="3227" y="2756"/>
                    <a:pt x="3332" y="2756"/>
                  </a:cubicBezTo>
                  <a:cubicBezTo>
                    <a:pt x="3463" y="2752"/>
                    <a:pt x="3565" y="2636"/>
                    <a:pt x="3544" y="2506"/>
                  </a:cubicBezTo>
                  <a:cubicBezTo>
                    <a:pt x="3434" y="1816"/>
                    <a:pt x="3069" y="1429"/>
                    <a:pt x="2506" y="1429"/>
                  </a:cubicBezTo>
                  <a:cubicBezTo>
                    <a:pt x="1823" y="1429"/>
                    <a:pt x="1432" y="1989"/>
                    <a:pt x="1432" y="2963"/>
                  </a:cubicBezTo>
                  <a:lnTo>
                    <a:pt x="1432" y="4290"/>
                  </a:lnTo>
                  <a:lnTo>
                    <a:pt x="430" y="4290"/>
                  </a:lnTo>
                  <a:lnTo>
                    <a:pt x="430" y="430"/>
                  </a:lnTo>
                  <a:lnTo>
                    <a:pt x="1144" y="430"/>
                  </a:lnTo>
                  <a:lnTo>
                    <a:pt x="1144" y="712"/>
                  </a:lnTo>
                  <a:cubicBezTo>
                    <a:pt x="1144" y="778"/>
                    <a:pt x="1172" y="842"/>
                    <a:pt x="1225" y="884"/>
                  </a:cubicBezTo>
                  <a:cubicBezTo>
                    <a:pt x="1264" y="916"/>
                    <a:pt x="1311" y="932"/>
                    <a:pt x="1359" y="932"/>
                  </a:cubicBezTo>
                  <a:cubicBezTo>
                    <a:pt x="1407" y="932"/>
                    <a:pt x="1455" y="916"/>
                    <a:pt x="1496" y="884"/>
                  </a:cubicBezTo>
                  <a:cubicBezTo>
                    <a:pt x="1858" y="592"/>
                    <a:pt x="2309" y="430"/>
                    <a:pt x="2776" y="430"/>
                  </a:cubicBezTo>
                  <a:cubicBezTo>
                    <a:pt x="2781" y="430"/>
                    <a:pt x="2786" y="430"/>
                    <a:pt x="2791" y="430"/>
                  </a:cubicBezTo>
                  <a:cubicBezTo>
                    <a:pt x="4026" y="430"/>
                    <a:pt x="4578" y="1472"/>
                    <a:pt x="4578" y="2503"/>
                  </a:cubicBezTo>
                  <a:lnTo>
                    <a:pt x="4578" y="4290"/>
                  </a:lnTo>
                  <a:lnTo>
                    <a:pt x="3575" y="4290"/>
                  </a:lnTo>
                  <a:lnTo>
                    <a:pt x="3575" y="3583"/>
                  </a:lnTo>
                  <a:cubicBezTo>
                    <a:pt x="3575" y="3467"/>
                    <a:pt x="3480" y="3372"/>
                    <a:pt x="3364" y="3372"/>
                  </a:cubicBezTo>
                  <a:cubicBezTo>
                    <a:pt x="3245" y="3372"/>
                    <a:pt x="3150" y="3467"/>
                    <a:pt x="3150" y="3583"/>
                  </a:cubicBezTo>
                  <a:lnTo>
                    <a:pt x="3150" y="4505"/>
                  </a:lnTo>
                  <a:cubicBezTo>
                    <a:pt x="3150" y="4624"/>
                    <a:pt x="3245" y="4719"/>
                    <a:pt x="3364" y="4719"/>
                  </a:cubicBezTo>
                  <a:lnTo>
                    <a:pt x="4793" y="4719"/>
                  </a:lnTo>
                  <a:cubicBezTo>
                    <a:pt x="4912" y="4719"/>
                    <a:pt x="5007" y="4624"/>
                    <a:pt x="5007" y="4505"/>
                  </a:cubicBezTo>
                  <a:lnTo>
                    <a:pt x="5007" y="2503"/>
                  </a:lnTo>
                  <a:cubicBezTo>
                    <a:pt x="5007" y="1028"/>
                    <a:pt x="4096" y="1"/>
                    <a:pt x="2791" y="1"/>
                  </a:cubicBezTo>
                  <a:cubicBezTo>
                    <a:pt x="2365" y="1"/>
                    <a:pt x="1946" y="110"/>
                    <a:pt x="1573" y="314"/>
                  </a:cubicBezTo>
                  <a:lnTo>
                    <a:pt x="1573" y="216"/>
                  </a:lnTo>
                  <a:cubicBezTo>
                    <a:pt x="1573" y="96"/>
                    <a:pt x="1478" y="1"/>
                    <a:pt x="13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6" name="Google Shape;936;p61"/>
          <p:cNvGrpSpPr/>
          <p:nvPr/>
        </p:nvGrpSpPr>
        <p:grpSpPr>
          <a:xfrm>
            <a:off x="5667651" y="829122"/>
            <a:ext cx="1589042" cy="2956844"/>
            <a:chOff x="2292000" y="-7704175"/>
            <a:chExt cx="3036000" cy="7942100"/>
          </a:xfrm>
        </p:grpSpPr>
        <p:sp>
          <p:nvSpPr>
            <p:cNvPr id="937" name="Google Shape;937;p61"/>
            <p:cNvSpPr/>
            <p:nvPr/>
          </p:nvSpPr>
          <p:spPr>
            <a:xfrm>
              <a:off x="2386175" y="-4680450"/>
              <a:ext cx="2858400" cy="4918375"/>
            </a:xfrm>
            <a:custGeom>
              <a:rect b="b" l="l" r="r" t="t"/>
              <a:pathLst>
                <a:path extrusionOk="0" h="196735" w="114336">
                  <a:moveTo>
                    <a:pt x="57354" y="1"/>
                  </a:moveTo>
                  <a:lnTo>
                    <a:pt x="56568" y="9"/>
                  </a:lnTo>
                  <a:lnTo>
                    <a:pt x="56075" y="25"/>
                  </a:lnTo>
                  <a:lnTo>
                    <a:pt x="55910" y="33"/>
                  </a:lnTo>
                  <a:lnTo>
                    <a:pt x="54552" y="138"/>
                  </a:lnTo>
                  <a:lnTo>
                    <a:pt x="53220" y="250"/>
                  </a:lnTo>
                  <a:lnTo>
                    <a:pt x="51904" y="387"/>
                  </a:lnTo>
                  <a:lnTo>
                    <a:pt x="50614" y="532"/>
                  </a:lnTo>
                  <a:lnTo>
                    <a:pt x="49346" y="693"/>
                  </a:lnTo>
                  <a:lnTo>
                    <a:pt x="48099" y="862"/>
                  </a:lnTo>
                  <a:lnTo>
                    <a:pt x="46868" y="1047"/>
                  </a:lnTo>
                  <a:lnTo>
                    <a:pt x="45663" y="1248"/>
                  </a:lnTo>
                  <a:lnTo>
                    <a:pt x="44480" y="1465"/>
                  </a:lnTo>
                  <a:lnTo>
                    <a:pt x="43313" y="1690"/>
                  </a:lnTo>
                  <a:lnTo>
                    <a:pt x="42172" y="1932"/>
                  </a:lnTo>
                  <a:lnTo>
                    <a:pt x="41047" y="2181"/>
                  </a:lnTo>
                  <a:lnTo>
                    <a:pt x="39943" y="2446"/>
                  </a:lnTo>
                  <a:lnTo>
                    <a:pt x="38860" y="2720"/>
                  </a:lnTo>
                  <a:lnTo>
                    <a:pt x="37794" y="3002"/>
                  </a:lnTo>
                  <a:lnTo>
                    <a:pt x="36748" y="3299"/>
                  </a:lnTo>
                  <a:lnTo>
                    <a:pt x="35724" y="3613"/>
                  </a:lnTo>
                  <a:lnTo>
                    <a:pt x="34721" y="3927"/>
                  </a:lnTo>
                  <a:lnTo>
                    <a:pt x="33734" y="4265"/>
                  </a:lnTo>
                  <a:lnTo>
                    <a:pt x="32763" y="4603"/>
                  </a:lnTo>
                  <a:lnTo>
                    <a:pt x="31813" y="4948"/>
                  </a:lnTo>
                  <a:lnTo>
                    <a:pt x="30885" y="5311"/>
                  </a:lnTo>
                  <a:lnTo>
                    <a:pt x="29972" y="5681"/>
                  </a:lnTo>
                  <a:lnTo>
                    <a:pt x="29075" y="6059"/>
                  </a:lnTo>
                  <a:lnTo>
                    <a:pt x="28200" y="6453"/>
                  </a:lnTo>
                  <a:lnTo>
                    <a:pt x="27340" y="6847"/>
                  </a:lnTo>
                  <a:lnTo>
                    <a:pt x="26501" y="7257"/>
                  </a:lnTo>
                  <a:lnTo>
                    <a:pt x="25679" y="7668"/>
                  </a:lnTo>
                  <a:lnTo>
                    <a:pt x="24867" y="8094"/>
                  </a:lnTo>
                  <a:lnTo>
                    <a:pt x="24082" y="8520"/>
                  </a:lnTo>
                  <a:lnTo>
                    <a:pt x="23307" y="8963"/>
                  </a:lnTo>
                  <a:lnTo>
                    <a:pt x="22553" y="9405"/>
                  </a:lnTo>
                  <a:lnTo>
                    <a:pt x="21810" y="9856"/>
                  </a:lnTo>
                  <a:lnTo>
                    <a:pt x="21089" y="10315"/>
                  </a:lnTo>
                  <a:lnTo>
                    <a:pt x="20383" y="10781"/>
                  </a:lnTo>
                  <a:lnTo>
                    <a:pt x="19688" y="11256"/>
                  </a:lnTo>
                  <a:lnTo>
                    <a:pt x="19014" y="11739"/>
                  </a:lnTo>
                  <a:lnTo>
                    <a:pt x="18356" y="12221"/>
                  </a:lnTo>
                  <a:lnTo>
                    <a:pt x="17709" y="12712"/>
                  </a:lnTo>
                  <a:lnTo>
                    <a:pt x="17077" y="13203"/>
                  </a:lnTo>
                  <a:lnTo>
                    <a:pt x="16467" y="13710"/>
                  </a:lnTo>
                  <a:lnTo>
                    <a:pt x="15867" y="14208"/>
                  </a:lnTo>
                  <a:lnTo>
                    <a:pt x="15278" y="14723"/>
                  </a:lnTo>
                  <a:lnTo>
                    <a:pt x="14710" y="15238"/>
                  </a:lnTo>
                  <a:lnTo>
                    <a:pt x="14153" y="15753"/>
                  </a:lnTo>
                  <a:lnTo>
                    <a:pt x="13612" y="16276"/>
                  </a:lnTo>
                  <a:lnTo>
                    <a:pt x="13087" y="16807"/>
                  </a:lnTo>
                  <a:lnTo>
                    <a:pt x="12572" y="17338"/>
                  </a:lnTo>
                  <a:lnTo>
                    <a:pt x="12068" y="17869"/>
                  </a:lnTo>
                  <a:lnTo>
                    <a:pt x="11579" y="18408"/>
                  </a:lnTo>
                  <a:lnTo>
                    <a:pt x="11107" y="18947"/>
                  </a:lnTo>
                  <a:lnTo>
                    <a:pt x="10646" y="19486"/>
                  </a:lnTo>
                  <a:lnTo>
                    <a:pt x="10200" y="20033"/>
                  </a:lnTo>
                  <a:lnTo>
                    <a:pt x="9765" y="20580"/>
                  </a:lnTo>
                  <a:lnTo>
                    <a:pt x="9340" y="21127"/>
                  </a:lnTo>
                  <a:lnTo>
                    <a:pt x="8932" y="21674"/>
                  </a:lnTo>
                  <a:lnTo>
                    <a:pt x="8534" y="22221"/>
                  </a:lnTo>
                  <a:lnTo>
                    <a:pt x="8146" y="22776"/>
                  </a:lnTo>
                  <a:lnTo>
                    <a:pt x="7769" y="23323"/>
                  </a:lnTo>
                  <a:lnTo>
                    <a:pt x="7409" y="23879"/>
                  </a:lnTo>
                  <a:lnTo>
                    <a:pt x="7053" y="24434"/>
                  </a:lnTo>
                  <a:lnTo>
                    <a:pt x="6713" y="24981"/>
                  </a:lnTo>
                  <a:lnTo>
                    <a:pt x="6384" y="25536"/>
                  </a:lnTo>
                  <a:lnTo>
                    <a:pt x="6066" y="26091"/>
                  </a:lnTo>
                  <a:lnTo>
                    <a:pt x="5758" y="26638"/>
                  </a:lnTo>
                  <a:lnTo>
                    <a:pt x="5461" y="27193"/>
                  </a:lnTo>
                  <a:lnTo>
                    <a:pt x="5175" y="27740"/>
                  </a:lnTo>
                  <a:lnTo>
                    <a:pt x="4899" y="28287"/>
                  </a:lnTo>
                  <a:lnTo>
                    <a:pt x="4633" y="28834"/>
                  </a:lnTo>
                  <a:lnTo>
                    <a:pt x="4373" y="29373"/>
                  </a:lnTo>
                  <a:lnTo>
                    <a:pt x="4129" y="29920"/>
                  </a:lnTo>
                  <a:lnTo>
                    <a:pt x="3890" y="30459"/>
                  </a:lnTo>
                  <a:lnTo>
                    <a:pt x="3662" y="30990"/>
                  </a:lnTo>
                  <a:lnTo>
                    <a:pt x="3439" y="31529"/>
                  </a:lnTo>
                  <a:lnTo>
                    <a:pt x="3227" y="32060"/>
                  </a:lnTo>
                  <a:lnTo>
                    <a:pt x="3025" y="32583"/>
                  </a:lnTo>
                  <a:lnTo>
                    <a:pt x="2834" y="33106"/>
                  </a:lnTo>
                  <a:lnTo>
                    <a:pt x="2649" y="33629"/>
                  </a:lnTo>
                  <a:lnTo>
                    <a:pt x="2473" y="34144"/>
                  </a:lnTo>
                  <a:lnTo>
                    <a:pt x="2304" y="34651"/>
                  </a:lnTo>
                  <a:lnTo>
                    <a:pt x="2139" y="35158"/>
                  </a:lnTo>
                  <a:lnTo>
                    <a:pt x="1985" y="35657"/>
                  </a:lnTo>
                  <a:lnTo>
                    <a:pt x="1842" y="36155"/>
                  </a:lnTo>
                  <a:lnTo>
                    <a:pt x="1704" y="36646"/>
                  </a:lnTo>
                  <a:lnTo>
                    <a:pt x="1571" y="37129"/>
                  </a:lnTo>
                  <a:lnTo>
                    <a:pt x="1444" y="37611"/>
                  </a:lnTo>
                  <a:lnTo>
                    <a:pt x="1327" y="38086"/>
                  </a:lnTo>
                  <a:lnTo>
                    <a:pt x="1216" y="38553"/>
                  </a:lnTo>
                  <a:lnTo>
                    <a:pt x="1110" y="39011"/>
                  </a:lnTo>
                  <a:lnTo>
                    <a:pt x="1009" y="39462"/>
                  </a:lnTo>
                  <a:lnTo>
                    <a:pt x="919" y="39912"/>
                  </a:lnTo>
                  <a:lnTo>
                    <a:pt x="828" y="40347"/>
                  </a:lnTo>
                  <a:lnTo>
                    <a:pt x="749" y="40781"/>
                  </a:lnTo>
                  <a:lnTo>
                    <a:pt x="669" y="41200"/>
                  </a:lnTo>
                  <a:lnTo>
                    <a:pt x="600" y="41618"/>
                  </a:lnTo>
                  <a:lnTo>
                    <a:pt x="531" y="42020"/>
                  </a:lnTo>
                  <a:lnTo>
                    <a:pt x="473" y="42422"/>
                  </a:lnTo>
                  <a:lnTo>
                    <a:pt x="415" y="42809"/>
                  </a:lnTo>
                  <a:lnTo>
                    <a:pt x="319" y="43565"/>
                  </a:lnTo>
                  <a:lnTo>
                    <a:pt x="234" y="44273"/>
                  </a:lnTo>
                  <a:lnTo>
                    <a:pt x="165" y="44949"/>
                  </a:lnTo>
                  <a:lnTo>
                    <a:pt x="112" y="45576"/>
                  </a:lnTo>
                  <a:lnTo>
                    <a:pt x="70" y="46163"/>
                  </a:lnTo>
                  <a:lnTo>
                    <a:pt x="43" y="46702"/>
                  </a:lnTo>
                  <a:lnTo>
                    <a:pt x="22" y="47193"/>
                  </a:lnTo>
                  <a:lnTo>
                    <a:pt x="6" y="47636"/>
                  </a:lnTo>
                  <a:lnTo>
                    <a:pt x="1" y="48022"/>
                  </a:lnTo>
                  <a:lnTo>
                    <a:pt x="1" y="48360"/>
                  </a:lnTo>
                  <a:lnTo>
                    <a:pt x="6" y="48641"/>
                  </a:lnTo>
                  <a:lnTo>
                    <a:pt x="17" y="49019"/>
                  </a:lnTo>
                  <a:lnTo>
                    <a:pt x="22" y="49156"/>
                  </a:lnTo>
                  <a:lnTo>
                    <a:pt x="218" y="51827"/>
                  </a:lnTo>
                  <a:lnTo>
                    <a:pt x="399" y="54217"/>
                  </a:lnTo>
                  <a:lnTo>
                    <a:pt x="515" y="55657"/>
                  </a:lnTo>
                  <a:lnTo>
                    <a:pt x="643" y="57241"/>
                  </a:lnTo>
                  <a:lnTo>
                    <a:pt x="791" y="58979"/>
                  </a:lnTo>
                  <a:lnTo>
                    <a:pt x="961" y="60854"/>
                  </a:lnTo>
                  <a:lnTo>
                    <a:pt x="1147" y="62865"/>
                  </a:lnTo>
                  <a:lnTo>
                    <a:pt x="1349" y="65005"/>
                  </a:lnTo>
                  <a:lnTo>
                    <a:pt x="1577" y="67258"/>
                  </a:lnTo>
                  <a:lnTo>
                    <a:pt x="1821" y="69631"/>
                  </a:lnTo>
                  <a:lnTo>
                    <a:pt x="2086" y="72117"/>
                  </a:lnTo>
                  <a:lnTo>
                    <a:pt x="2378" y="74699"/>
                  </a:lnTo>
                  <a:lnTo>
                    <a:pt x="2691" y="77378"/>
                  </a:lnTo>
                  <a:lnTo>
                    <a:pt x="2856" y="78754"/>
                  </a:lnTo>
                  <a:lnTo>
                    <a:pt x="3025" y="80154"/>
                  </a:lnTo>
                  <a:lnTo>
                    <a:pt x="3200" y="81570"/>
                  </a:lnTo>
                  <a:lnTo>
                    <a:pt x="3386" y="83002"/>
                  </a:lnTo>
                  <a:lnTo>
                    <a:pt x="3577" y="84466"/>
                  </a:lnTo>
                  <a:lnTo>
                    <a:pt x="3768" y="85938"/>
                  </a:lnTo>
                  <a:lnTo>
                    <a:pt x="3975" y="87427"/>
                  </a:lnTo>
                  <a:lnTo>
                    <a:pt x="4182" y="88939"/>
                  </a:lnTo>
                  <a:lnTo>
                    <a:pt x="4394" y="90468"/>
                  </a:lnTo>
                  <a:lnTo>
                    <a:pt x="4617" y="92012"/>
                  </a:lnTo>
                  <a:lnTo>
                    <a:pt x="4846" y="93565"/>
                  </a:lnTo>
                  <a:lnTo>
                    <a:pt x="5084" y="95134"/>
                  </a:lnTo>
                  <a:lnTo>
                    <a:pt x="5323" y="96719"/>
                  </a:lnTo>
                  <a:lnTo>
                    <a:pt x="5573" y="98320"/>
                  </a:lnTo>
                  <a:lnTo>
                    <a:pt x="5833" y="99921"/>
                  </a:lnTo>
                  <a:lnTo>
                    <a:pt x="6098" y="101546"/>
                  </a:lnTo>
                  <a:lnTo>
                    <a:pt x="6368" y="103171"/>
                  </a:lnTo>
                  <a:lnTo>
                    <a:pt x="6644" y="104804"/>
                  </a:lnTo>
                  <a:lnTo>
                    <a:pt x="6931" y="106453"/>
                  </a:lnTo>
                  <a:lnTo>
                    <a:pt x="7223" y="108110"/>
                  </a:lnTo>
                  <a:lnTo>
                    <a:pt x="7525" y="109768"/>
                  </a:lnTo>
                  <a:lnTo>
                    <a:pt x="7833" y="111433"/>
                  </a:lnTo>
                  <a:lnTo>
                    <a:pt x="8151" y="113106"/>
                  </a:lnTo>
                  <a:lnTo>
                    <a:pt x="8475" y="114780"/>
                  </a:lnTo>
                  <a:lnTo>
                    <a:pt x="8809" y="116461"/>
                  </a:lnTo>
                  <a:lnTo>
                    <a:pt x="9149" y="118143"/>
                  </a:lnTo>
                  <a:lnTo>
                    <a:pt x="9494" y="119832"/>
                  </a:lnTo>
                  <a:lnTo>
                    <a:pt x="9855" y="121522"/>
                  </a:lnTo>
                  <a:lnTo>
                    <a:pt x="10216" y="123203"/>
                  </a:lnTo>
                  <a:lnTo>
                    <a:pt x="10592" y="124892"/>
                  </a:lnTo>
                  <a:lnTo>
                    <a:pt x="10975" y="126582"/>
                  </a:lnTo>
                  <a:lnTo>
                    <a:pt x="11362" y="128263"/>
                  </a:lnTo>
                  <a:lnTo>
                    <a:pt x="11765" y="129945"/>
                  </a:lnTo>
                  <a:lnTo>
                    <a:pt x="12174" y="131626"/>
                  </a:lnTo>
                  <a:lnTo>
                    <a:pt x="12588" y="133300"/>
                  </a:lnTo>
                  <a:lnTo>
                    <a:pt x="13012" y="134965"/>
                  </a:lnTo>
                  <a:lnTo>
                    <a:pt x="13447" y="136630"/>
                  </a:lnTo>
                  <a:lnTo>
                    <a:pt x="13893" y="138288"/>
                  </a:lnTo>
                  <a:lnTo>
                    <a:pt x="14344" y="139937"/>
                  </a:lnTo>
                  <a:lnTo>
                    <a:pt x="14806" y="141586"/>
                  </a:lnTo>
                  <a:lnTo>
                    <a:pt x="15278" y="143219"/>
                  </a:lnTo>
                  <a:lnTo>
                    <a:pt x="15761" y="144836"/>
                  </a:lnTo>
                  <a:lnTo>
                    <a:pt x="16249" y="146453"/>
                  </a:lnTo>
                  <a:lnTo>
                    <a:pt x="16753" y="148054"/>
                  </a:lnTo>
                  <a:lnTo>
                    <a:pt x="17263" y="149647"/>
                  </a:lnTo>
                  <a:lnTo>
                    <a:pt x="17783" y="151224"/>
                  </a:lnTo>
                  <a:lnTo>
                    <a:pt x="18043" y="152012"/>
                  </a:lnTo>
                  <a:lnTo>
                    <a:pt x="18308" y="152793"/>
                  </a:lnTo>
                  <a:lnTo>
                    <a:pt x="18579" y="153565"/>
                  </a:lnTo>
                  <a:lnTo>
                    <a:pt x="18849" y="154337"/>
                  </a:lnTo>
                  <a:lnTo>
                    <a:pt x="19125" y="155110"/>
                  </a:lnTo>
                  <a:lnTo>
                    <a:pt x="19401" y="155874"/>
                  </a:lnTo>
                  <a:lnTo>
                    <a:pt x="19677" y="156638"/>
                  </a:lnTo>
                  <a:lnTo>
                    <a:pt x="19959" y="157395"/>
                  </a:lnTo>
                  <a:lnTo>
                    <a:pt x="20245" y="158151"/>
                  </a:lnTo>
                  <a:lnTo>
                    <a:pt x="20526" y="158899"/>
                  </a:lnTo>
                  <a:lnTo>
                    <a:pt x="20818" y="159639"/>
                  </a:lnTo>
                  <a:lnTo>
                    <a:pt x="21110" y="160379"/>
                  </a:lnTo>
                  <a:lnTo>
                    <a:pt x="21402" y="161119"/>
                  </a:lnTo>
                  <a:lnTo>
                    <a:pt x="21699" y="161852"/>
                  </a:lnTo>
                  <a:lnTo>
                    <a:pt x="21996" y="162576"/>
                  </a:lnTo>
                  <a:lnTo>
                    <a:pt x="22299" y="163300"/>
                  </a:lnTo>
                  <a:lnTo>
                    <a:pt x="22606" y="164016"/>
                  </a:lnTo>
                  <a:lnTo>
                    <a:pt x="22914" y="164732"/>
                  </a:lnTo>
                  <a:lnTo>
                    <a:pt x="23222" y="165432"/>
                  </a:lnTo>
                  <a:lnTo>
                    <a:pt x="23535" y="166140"/>
                  </a:lnTo>
                  <a:lnTo>
                    <a:pt x="23848" y="166831"/>
                  </a:lnTo>
                  <a:lnTo>
                    <a:pt x="24167" y="167523"/>
                  </a:lnTo>
                  <a:lnTo>
                    <a:pt x="24485" y="168207"/>
                  </a:lnTo>
                  <a:lnTo>
                    <a:pt x="24809" y="168891"/>
                  </a:lnTo>
                  <a:lnTo>
                    <a:pt x="25138" y="169559"/>
                  </a:lnTo>
                  <a:lnTo>
                    <a:pt x="25467" y="170226"/>
                  </a:lnTo>
                  <a:lnTo>
                    <a:pt x="25796" y="170894"/>
                  </a:lnTo>
                  <a:lnTo>
                    <a:pt x="26130" y="171546"/>
                  </a:lnTo>
                  <a:lnTo>
                    <a:pt x="26470" y="172197"/>
                  </a:lnTo>
                  <a:lnTo>
                    <a:pt x="26809" y="172841"/>
                  </a:lnTo>
                  <a:lnTo>
                    <a:pt x="27149" y="173477"/>
                  </a:lnTo>
                  <a:lnTo>
                    <a:pt x="27494" y="174112"/>
                  </a:lnTo>
                  <a:lnTo>
                    <a:pt x="27844" y="174732"/>
                  </a:lnTo>
                  <a:lnTo>
                    <a:pt x="28194" y="175351"/>
                  </a:lnTo>
                  <a:lnTo>
                    <a:pt x="28550" y="175963"/>
                  </a:lnTo>
                  <a:lnTo>
                    <a:pt x="28905" y="176566"/>
                  </a:lnTo>
                  <a:lnTo>
                    <a:pt x="29266" y="177169"/>
                  </a:lnTo>
                  <a:lnTo>
                    <a:pt x="29627" y="177757"/>
                  </a:lnTo>
                  <a:lnTo>
                    <a:pt x="29993" y="178344"/>
                  </a:lnTo>
                  <a:lnTo>
                    <a:pt x="30359" y="178915"/>
                  </a:lnTo>
                  <a:lnTo>
                    <a:pt x="30731" y="179486"/>
                  </a:lnTo>
                  <a:lnTo>
                    <a:pt x="31102" y="180049"/>
                  </a:lnTo>
                  <a:lnTo>
                    <a:pt x="31479" y="180605"/>
                  </a:lnTo>
                  <a:lnTo>
                    <a:pt x="31861" y="181152"/>
                  </a:lnTo>
                  <a:lnTo>
                    <a:pt x="32243" y="181691"/>
                  </a:lnTo>
                  <a:lnTo>
                    <a:pt x="32631" y="182222"/>
                  </a:lnTo>
                  <a:lnTo>
                    <a:pt x="33018" y="182745"/>
                  </a:lnTo>
                  <a:lnTo>
                    <a:pt x="33411" y="183259"/>
                  </a:lnTo>
                  <a:lnTo>
                    <a:pt x="33803" y="183766"/>
                  </a:lnTo>
                  <a:lnTo>
                    <a:pt x="34201" y="184265"/>
                  </a:lnTo>
                  <a:lnTo>
                    <a:pt x="34599" y="184756"/>
                  </a:lnTo>
                  <a:lnTo>
                    <a:pt x="35003" y="185239"/>
                  </a:lnTo>
                  <a:lnTo>
                    <a:pt x="35411" y="185713"/>
                  </a:lnTo>
                  <a:lnTo>
                    <a:pt x="35820" y="186180"/>
                  </a:lnTo>
                  <a:lnTo>
                    <a:pt x="36234" y="186638"/>
                  </a:lnTo>
                  <a:lnTo>
                    <a:pt x="36648" y="187089"/>
                  </a:lnTo>
                  <a:lnTo>
                    <a:pt x="37067" y="187523"/>
                  </a:lnTo>
                  <a:lnTo>
                    <a:pt x="37491" y="187958"/>
                  </a:lnTo>
                  <a:lnTo>
                    <a:pt x="37916" y="188376"/>
                  </a:lnTo>
                  <a:lnTo>
                    <a:pt x="38346" y="188794"/>
                  </a:lnTo>
                  <a:lnTo>
                    <a:pt x="38775" y="189197"/>
                  </a:lnTo>
                  <a:lnTo>
                    <a:pt x="39211" y="189591"/>
                  </a:lnTo>
                  <a:lnTo>
                    <a:pt x="39646" y="189969"/>
                  </a:lnTo>
                  <a:lnTo>
                    <a:pt x="40086" y="190347"/>
                  </a:lnTo>
                  <a:lnTo>
                    <a:pt x="40532" y="190709"/>
                  </a:lnTo>
                  <a:lnTo>
                    <a:pt x="40978" y="191071"/>
                  </a:lnTo>
                  <a:lnTo>
                    <a:pt x="41429" y="191417"/>
                  </a:lnTo>
                  <a:lnTo>
                    <a:pt x="41880" y="191747"/>
                  </a:lnTo>
                  <a:lnTo>
                    <a:pt x="42336" y="192077"/>
                  </a:lnTo>
                  <a:lnTo>
                    <a:pt x="42798" y="192391"/>
                  </a:lnTo>
                  <a:lnTo>
                    <a:pt x="43260" y="192696"/>
                  </a:lnTo>
                  <a:lnTo>
                    <a:pt x="43726" y="192994"/>
                  </a:lnTo>
                  <a:lnTo>
                    <a:pt x="44193" y="193276"/>
                  </a:lnTo>
                  <a:lnTo>
                    <a:pt x="44666" y="193549"/>
                  </a:lnTo>
                  <a:lnTo>
                    <a:pt x="45143" y="193815"/>
                  </a:lnTo>
                  <a:lnTo>
                    <a:pt x="45621" y="194064"/>
                  </a:lnTo>
                  <a:lnTo>
                    <a:pt x="46104" y="194313"/>
                  </a:lnTo>
                  <a:lnTo>
                    <a:pt x="46592" y="194539"/>
                  </a:lnTo>
                  <a:lnTo>
                    <a:pt x="47080" y="194764"/>
                  </a:lnTo>
                  <a:lnTo>
                    <a:pt x="47574" y="194973"/>
                  </a:lnTo>
                  <a:lnTo>
                    <a:pt x="48067" y="195166"/>
                  </a:lnTo>
                  <a:lnTo>
                    <a:pt x="48566" y="195359"/>
                  </a:lnTo>
                  <a:lnTo>
                    <a:pt x="49070" y="195528"/>
                  </a:lnTo>
                  <a:lnTo>
                    <a:pt x="49574" y="195697"/>
                  </a:lnTo>
                  <a:lnTo>
                    <a:pt x="50084" y="195850"/>
                  </a:lnTo>
                  <a:lnTo>
                    <a:pt x="50598" y="195987"/>
                  </a:lnTo>
                  <a:lnTo>
                    <a:pt x="51113" y="196115"/>
                  </a:lnTo>
                  <a:lnTo>
                    <a:pt x="51633" y="196236"/>
                  </a:lnTo>
                  <a:lnTo>
                    <a:pt x="52153" y="196341"/>
                  </a:lnTo>
                  <a:lnTo>
                    <a:pt x="52679" y="196429"/>
                  </a:lnTo>
                  <a:lnTo>
                    <a:pt x="53209" y="196510"/>
                  </a:lnTo>
                  <a:lnTo>
                    <a:pt x="53745" y="196582"/>
                  </a:lnTo>
                  <a:lnTo>
                    <a:pt x="54281" y="196638"/>
                  </a:lnTo>
                  <a:lnTo>
                    <a:pt x="54817" y="196679"/>
                  </a:lnTo>
                  <a:lnTo>
                    <a:pt x="55364" y="196711"/>
                  </a:lnTo>
                  <a:lnTo>
                    <a:pt x="55910" y="196735"/>
                  </a:lnTo>
                  <a:lnTo>
                    <a:pt x="56998" y="196735"/>
                  </a:lnTo>
                  <a:lnTo>
                    <a:pt x="57539" y="196727"/>
                  </a:lnTo>
                  <a:lnTo>
                    <a:pt x="58081" y="196703"/>
                  </a:lnTo>
                  <a:lnTo>
                    <a:pt x="58611" y="196679"/>
                  </a:lnTo>
                  <a:lnTo>
                    <a:pt x="59142" y="196638"/>
                  </a:lnTo>
                  <a:lnTo>
                    <a:pt x="59673" y="196590"/>
                  </a:lnTo>
                  <a:lnTo>
                    <a:pt x="60198" y="196534"/>
                  </a:lnTo>
                  <a:lnTo>
                    <a:pt x="60718" y="196469"/>
                  </a:lnTo>
                  <a:lnTo>
                    <a:pt x="61238" y="196397"/>
                  </a:lnTo>
                  <a:lnTo>
                    <a:pt x="61753" y="196317"/>
                  </a:lnTo>
                  <a:lnTo>
                    <a:pt x="62262" y="196228"/>
                  </a:lnTo>
                  <a:lnTo>
                    <a:pt x="62772" y="196124"/>
                  </a:lnTo>
                  <a:lnTo>
                    <a:pt x="63281" y="196019"/>
                  </a:lnTo>
                  <a:lnTo>
                    <a:pt x="63780" y="195906"/>
                  </a:lnTo>
                  <a:lnTo>
                    <a:pt x="64279" y="195778"/>
                  </a:lnTo>
                  <a:lnTo>
                    <a:pt x="64777" y="195641"/>
                  </a:lnTo>
                  <a:lnTo>
                    <a:pt x="65271" y="195504"/>
                  </a:lnTo>
                  <a:lnTo>
                    <a:pt x="65759" y="195351"/>
                  </a:lnTo>
                  <a:lnTo>
                    <a:pt x="66247" y="195198"/>
                  </a:lnTo>
                  <a:lnTo>
                    <a:pt x="66736" y="195029"/>
                  </a:lnTo>
                  <a:lnTo>
                    <a:pt x="67213" y="194852"/>
                  </a:lnTo>
                  <a:lnTo>
                    <a:pt x="67691" y="194667"/>
                  </a:lnTo>
                  <a:lnTo>
                    <a:pt x="68168" y="194482"/>
                  </a:lnTo>
                  <a:lnTo>
                    <a:pt x="68641" y="194281"/>
                  </a:lnTo>
                  <a:lnTo>
                    <a:pt x="69108" y="194072"/>
                  </a:lnTo>
                  <a:lnTo>
                    <a:pt x="69575" y="193863"/>
                  </a:lnTo>
                  <a:lnTo>
                    <a:pt x="70036" y="193638"/>
                  </a:lnTo>
                  <a:lnTo>
                    <a:pt x="70498" y="193404"/>
                  </a:lnTo>
                  <a:lnTo>
                    <a:pt x="70954" y="193171"/>
                  </a:lnTo>
                  <a:lnTo>
                    <a:pt x="71411" y="192922"/>
                  </a:lnTo>
                  <a:lnTo>
                    <a:pt x="71862" y="192672"/>
                  </a:lnTo>
                  <a:lnTo>
                    <a:pt x="72307" y="192407"/>
                  </a:lnTo>
                  <a:lnTo>
                    <a:pt x="72753" y="192141"/>
                  </a:lnTo>
                  <a:lnTo>
                    <a:pt x="73199" y="191868"/>
                  </a:lnTo>
                  <a:lnTo>
                    <a:pt x="73639" y="191586"/>
                  </a:lnTo>
                  <a:lnTo>
                    <a:pt x="74075" y="191296"/>
                  </a:lnTo>
                  <a:lnTo>
                    <a:pt x="74510" y="190999"/>
                  </a:lnTo>
                  <a:lnTo>
                    <a:pt x="74940" y="190693"/>
                  </a:lnTo>
                  <a:lnTo>
                    <a:pt x="75364" y="190379"/>
                  </a:lnTo>
                  <a:lnTo>
                    <a:pt x="75794" y="190058"/>
                  </a:lnTo>
                  <a:lnTo>
                    <a:pt x="76213" y="189736"/>
                  </a:lnTo>
                  <a:lnTo>
                    <a:pt x="76632" y="189398"/>
                  </a:lnTo>
                  <a:lnTo>
                    <a:pt x="77052" y="189060"/>
                  </a:lnTo>
                  <a:lnTo>
                    <a:pt x="77460" y="188714"/>
                  </a:lnTo>
                  <a:lnTo>
                    <a:pt x="77874" y="188360"/>
                  </a:lnTo>
                  <a:lnTo>
                    <a:pt x="78283" y="187998"/>
                  </a:lnTo>
                  <a:lnTo>
                    <a:pt x="78686" y="187628"/>
                  </a:lnTo>
                  <a:lnTo>
                    <a:pt x="79089" y="187250"/>
                  </a:lnTo>
                  <a:lnTo>
                    <a:pt x="79487" y="186872"/>
                  </a:lnTo>
                  <a:lnTo>
                    <a:pt x="79885" y="186486"/>
                  </a:lnTo>
                  <a:lnTo>
                    <a:pt x="80278" y="186091"/>
                  </a:lnTo>
                  <a:lnTo>
                    <a:pt x="80671" y="185689"/>
                  </a:lnTo>
                  <a:lnTo>
                    <a:pt x="81058" y="185279"/>
                  </a:lnTo>
                  <a:lnTo>
                    <a:pt x="81445" y="184868"/>
                  </a:lnTo>
                  <a:lnTo>
                    <a:pt x="81827" y="184450"/>
                  </a:lnTo>
                  <a:lnTo>
                    <a:pt x="82204" y="184024"/>
                  </a:lnTo>
                  <a:lnTo>
                    <a:pt x="82581" y="183589"/>
                  </a:lnTo>
                  <a:lnTo>
                    <a:pt x="82958" y="183147"/>
                  </a:lnTo>
                  <a:lnTo>
                    <a:pt x="83329" y="182704"/>
                  </a:lnTo>
                  <a:lnTo>
                    <a:pt x="83701" y="182254"/>
                  </a:lnTo>
                  <a:lnTo>
                    <a:pt x="84067" y="181795"/>
                  </a:lnTo>
                  <a:lnTo>
                    <a:pt x="84428" y="181337"/>
                  </a:lnTo>
                  <a:lnTo>
                    <a:pt x="84788" y="180862"/>
                  </a:lnTo>
                  <a:lnTo>
                    <a:pt x="85149" y="180387"/>
                  </a:lnTo>
                  <a:lnTo>
                    <a:pt x="85505" y="179913"/>
                  </a:lnTo>
                  <a:lnTo>
                    <a:pt x="85855" y="179422"/>
                  </a:lnTo>
                  <a:lnTo>
                    <a:pt x="86205" y="178931"/>
                  </a:lnTo>
                  <a:lnTo>
                    <a:pt x="86556" y="178432"/>
                  </a:lnTo>
                  <a:lnTo>
                    <a:pt x="86900" y="177926"/>
                  </a:lnTo>
                  <a:lnTo>
                    <a:pt x="87240" y="177419"/>
                  </a:lnTo>
                  <a:lnTo>
                    <a:pt x="87580" y="176904"/>
                  </a:lnTo>
                  <a:lnTo>
                    <a:pt x="87919" y="176389"/>
                  </a:lnTo>
                  <a:lnTo>
                    <a:pt x="88254" y="175858"/>
                  </a:lnTo>
                  <a:lnTo>
                    <a:pt x="88583" y="175327"/>
                  </a:lnTo>
                  <a:lnTo>
                    <a:pt x="88912" y="174796"/>
                  </a:lnTo>
                  <a:lnTo>
                    <a:pt x="89241" y="174249"/>
                  </a:lnTo>
                  <a:lnTo>
                    <a:pt x="89564" y="173710"/>
                  </a:lnTo>
                  <a:lnTo>
                    <a:pt x="89888" y="173155"/>
                  </a:lnTo>
                  <a:lnTo>
                    <a:pt x="90206" y="172600"/>
                  </a:lnTo>
                  <a:lnTo>
                    <a:pt x="90525" y="172037"/>
                  </a:lnTo>
                  <a:lnTo>
                    <a:pt x="90838" y="171473"/>
                  </a:lnTo>
                  <a:lnTo>
                    <a:pt x="91146" y="170894"/>
                  </a:lnTo>
                  <a:lnTo>
                    <a:pt x="91459" y="170323"/>
                  </a:lnTo>
                  <a:lnTo>
                    <a:pt x="91761" y="169744"/>
                  </a:lnTo>
                  <a:lnTo>
                    <a:pt x="92069" y="169156"/>
                  </a:lnTo>
                  <a:lnTo>
                    <a:pt x="92366" y="168561"/>
                  </a:lnTo>
                  <a:lnTo>
                    <a:pt x="92669" y="167966"/>
                  </a:lnTo>
                  <a:lnTo>
                    <a:pt x="92966" y="167370"/>
                  </a:lnTo>
                  <a:lnTo>
                    <a:pt x="93258" y="166767"/>
                  </a:lnTo>
                  <a:lnTo>
                    <a:pt x="93550" y="166156"/>
                  </a:lnTo>
                  <a:lnTo>
                    <a:pt x="93836" y="165544"/>
                  </a:lnTo>
                  <a:lnTo>
                    <a:pt x="94123" y="164925"/>
                  </a:lnTo>
                  <a:lnTo>
                    <a:pt x="94409" y="164297"/>
                  </a:lnTo>
                  <a:lnTo>
                    <a:pt x="94690" y="163678"/>
                  </a:lnTo>
                  <a:lnTo>
                    <a:pt x="94972" y="163042"/>
                  </a:lnTo>
                  <a:lnTo>
                    <a:pt x="95248" y="162407"/>
                  </a:lnTo>
                  <a:lnTo>
                    <a:pt x="95524" y="161771"/>
                  </a:lnTo>
                  <a:lnTo>
                    <a:pt x="95794" y="161127"/>
                  </a:lnTo>
                  <a:lnTo>
                    <a:pt x="96065" y="160476"/>
                  </a:lnTo>
                  <a:lnTo>
                    <a:pt x="96330" y="159832"/>
                  </a:lnTo>
                  <a:lnTo>
                    <a:pt x="96595" y="159173"/>
                  </a:lnTo>
                  <a:lnTo>
                    <a:pt x="96855" y="158513"/>
                  </a:lnTo>
                  <a:lnTo>
                    <a:pt x="97116" y="157853"/>
                  </a:lnTo>
                  <a:lnTo>
                    <a:pt x="97376" y="157185"/>
                  </a:lnTo>
                  <a:lnTo>
                    <a:pt x="97630" y="156518"/>
                  </a:lnTo>
                  <a:lnTo>
                    <a:pt x="97885" y="155842"/>
                  </a:lnTo>
                  <a:lnTo>
                    <a:pt x="98134" y="155166"/>
                  </a:lnTo>
                  <a:lnTo>
                    <a:pt x="98628" y="153798"/>
                  </a:lnTo>
                  <a:lnTo>
                    <a:pt x="99116" y="152423"/>
                  </a:lnTo>
                  <a:lnTo>
                    <a:pt x="99594" y="151023"/>
                  </a:lnTo>
                  <a:lnTo>
                    <a:pt x="100061" y="149623"/>
                  </a:lnTo>
                  <a:lnTo>
                    <a:pt x="100517" y="148199"/>
                  </a:lnTo>
                  <a:lnTo>
                    <a:pt x="100968" y="146775"/>
                  </a:lnTo>
                  <a:lnTo>
                    <a:pt x="101408" y="145327"/>
                  </a:lnTo>
                  <a:lnTo>
                    <a:pt x="101838" y="143879"/>
                  </a:lnTo>
                  <a:lnTo>
                    <a:pt x="102263" y="142415"/>
                  </a:lnTo>
                  <a:lnTo>
                    <a:pt x="102677" y="140942"/>
                  </a:lnTo>
                  <a:lnTo>
                    <a:pt x="103085" y="139454"/>
                  </a:lnTo>
                  <a:lnTo>
                    <a:pt x="103483" y="137966"/>
                  </a:lnTo>
                  <a:lnTo>
                    <a:pt x="103871" y="136461"/>
                  </a:lnTo>
                  <a:lnTo>
                    <a:pt x="104253" y="134949"/>
                  </a:lnTo>
                  <a:lnTo>
                    <a:pt x="104624" y="133428"/>
                  </a:lnTo>
                  <a:lnTo>
                    <a:pt x="104990" y="131900"/>
                  </a:lnTo>
                  <a:lnTo>
                    <a:pt x="105346" y="130363"/>
                  </a:lnTo>
                  <a:lnTo>
                    <a:pt x="105691" y="128827"/>
                  </a:lnTo>
                  <a:lnTo>
                    <a:pt x="106030" y="127274"/>
                  </a:lnTo>
                  <a:lnTo>
                    <a:pt x="106365" y="125721"/>
                  </a:lnTo>
                  <a:lnTo>
                    <a:pt x="106688" y="124160"/>
                  </a:lnTo>
                  <a:lnTo>
                    <a:pt x="107007" y="122592"/>
                  </a:lnTo>
                  <a:lnTo>
                    <a:pt x="107315" y="121023"/>
                  </a:lnTo>
                  <a:lnTo>
                    <a:pt x="107612" y="119446"/>
                  </a:lnTo>
                  <a:lnTo>
                    <a:pt x="107909" y="117869"/>
                  </a:lnTo>
                  <a:lnTo>
                    <a:pt x="108196" y="116284"/>
                  </a:lnTo>
                  <a:lnTo>
                    <a:pt x="108471" y="114699"/>
                  </a:lnTo>
                  <a:lnTo>
                    <a:pt x="108742" y="113106"/>
                  </a:lnTo>
                  <a:lnTo>
                    <a:pt x="109007" y="111522"/>
                  </a:lnTo>
                  <a:lnTo>
                    <a:pt x="109262" y="109921"/>
                  </a:lnTo>
                  <a:lnTo>
                    <a:pt x="109512" y="108328"/>
                  </a:lnTo>
                  <a:lnTo>
                    <a:pt x="109750" y="106735"/>
                  </a:lnTo>
                  <a:lnTo>
                    <a:pt x="109984" y="105134"/>
                  </a:lnTo>
                  <a:lnTo>
                    <a:pt x="110212" y="103541"/>
                  </a:lnTo>
                  <a:lnTo>
                    <a:pt x="110435" y="101940"/>
                  </a:lnTo>
                  <a:lnTo>
                    <a:pt x="110647" y="100347"/>
                  </a:lnTo>
                  <a:lnTo>
                    <a:pt x="110854" y="98754"/>
                  </a:lnTo>
                  <a:lnTo>
                    <a:pt x="111056" y="97161"/>
                  </a:lnTo>
                  <a:lnTo>
                    <a:pt x="111247" y="95568"/>
                  </a:lnTo>
                  <a:lnTo>
                    <a:pt x="111438" y="93975"/>
                  </a:lnTo>
                  <a:lnTo>
                    <a:pt x="111618" y="92390"/>
                  </a:lnTo>
                  <a:lnTo>
                    <a:pt x="111788" y="90805"/>
                  </a:lnTo>
                  <a:lnTo>
                    <a:pt x="111958" y="89229"/>
                  </a:lnTo>
                  <a:lnTo>
                    <a:pt x="112117" y="87652"/>
                  </a:lnTo>
                  <a:lnTo>
                    <a:pt x="112271" y="86083"/>
                  </a:lnTo>
                  <a:lnTo>
                    <a:pt x="112420" y="84514"/>
                  </a:lnTo>
                  <a:lnTo>
                    <a:pt x="112563" y="82954"/>
                  </a:lnTo>
                  <a:lnTo>
                    <a:pt x="112701" y="81393"/>
                  </a:lnTo>
                  <a:lnTo>
                    <a:pt x="112828" y="79848"/>
                  </a:lnTo>
                  <a:lnTo>
                    <a:pt x="112956" y="78303"/>
                  </a:lnTo>
                  <a:lnTo>
                    <a:pt x="113072" y="76767"/>
                  </a:lnTo>
                  <a:lnTo>
                    <a:pt x="113189" y="75238"/>
                  </a:lnTo>
                  <a:lnTo>
                    <a:pt x="113295" y="73718"/>
                  </a:lnTo>
                  <a:lnTo>
                    <a:pt x="113396" y="72205"/>
                  </a:lnTo>
                  <a:lnTo>
                    <a:pt x="113491" y="70701"/>
                  </a:lnTo>
                  <a:lnTo>
                    <a:pt x="113582" y="69204"/>
                  </a:lnTo>
                  <a:lnTo>
                    <a:pt x="113667" y="67716"/>
                  </a:lnTo>
                  <a:lnTo>
                    <a:pt x="113746" y="66244"/>
                  </a:lnTo>
                  <a:lnTo>
                    <a:pt x="113820" y="64780"/>
                  </a:lnTo>
                  <a:lnTo>
                    <a:pt x="113889" y="63324"/>
                  </a:lnTo>
                  <a:lnTo>
                    <a:pt x="113953" y="61875"/>
                  </a:lnTo>
                  <a:lnTo>
                    <a:pt x="114012" y="60443"/>
                  </a:lnTo>
                  <a:lnTo>
                    <a:pt x="114065" y="59027"/>
                  </a:lnTo>
                  <a:lnTo>
                    <a:pt x="114112" y="57620"/>
                  </a:lnTo>
                  <a:lnTo>
                    <a:pt x="114155" y="56228"/>
                  </a:lnTo>
                  <a:lnTo>
                    <a:pt x="114192" y="54844"/>
                  </a:lnTo>
                  <a:lnTo>
                    <a:pt x="114229" y="53476"/>
                  </a:lnTo>
                  <a:lnTo>
                    <a:pt x="114256" y="52125"/>
                  </a:lnTo>
                  <a:lnTo>
                    <a:pt x="114282" y="50781"/>
                  </a:lnTo>
                  <a:lnTo>
                    <a:pt x="114298" y="49462"/>
                  </a:lnTo>
                  <a:lnTo>
                    <a:pt x="114314" y="48151"/>
                  </a:lnTo>
                  <a:lnTo>
                    <a:pt x="114325" y="46855"/>
                  </a:lnTo>
                  <a:lnTo>
                    <a:pt x="114335" y="45584"/>
                  </a:lnTo>
                  <a:lnTo>
                    <a:pt x="114335" y="44321"/>
                  </a:lnTo>
                  <a:lnTo>
                    <a:pt x="114330" y="43774"/>
                  </a:lnTo>
                  <a:lnTo>
                    <a:pt x="114325" y="43227"/>
                  </a:lnTo>
                  <a:lnTo>
                    <a:pt x="114309" y="42680"/>
                  </a:lnTo>
                  <a:lnTo>
                    <a:pt x="114293" y="42149"/>
                  </a:lnTo>
                  <a:lnTo>
                    <a:pt x="114272" y="41618"/>
                  </a:lnTo>
                  <a:lnTo>
                    <a:pt x="114240" y="41087"/>
                  </a:lnTo>
                  <a:lnTo>
                    <a:pt x="114208" y="40564"/>
                  </a:lnTo>
                  <a:lnTo>
                    <a:pt x="114165" y="40041"/>
                  </a:lnTo>
                  <a:lnTo>
                    <a:pt x="114123" y="39534"/>
                  </a:lnTo>
                  <a:lnTo>
                    <a:pt x="114075" y="39019"/>
                  </a:lnTo>
                  <a:lnTo>
                    <a:pt x="114022" y="38513"/>
                  </a:lnTo>
                  <a:lnTo>
                    <a:pt x="113964" y="38014"/>
                  </a:lnTo>
                  <a:lnTo>
                    <a:pt x="113900" y="37515"/>
                  </a:lnTo>
                  <a:lnTo>
                    <a:pt x="113831" y="37024"/>
                  </a:lnTo>
                  <a:lnTo>
                    <a:pt x="113757" y="36533"/>
                  </a:lnTo>
                  <a:lnTo>
                    <a:pt x="113677" y="36051"/>
                  </a:lnTo>
                  <a:lnTo>
                    <a:pt x="113598" y="35576"/>
                  </a:lnTo>
                  <a:lnTo>
                    <a:pt x="113507" y="35093"/>
                  </a:lnTo>
                  <a:lnTo>
                    <a:pt x="113417" y="34627"/>
                  </a:lnTo>
                  <a:lnTo>
                    <a:pt x="113322" y="34160"/>
                  </a:lnTo>
                  <a:lnTo>
                    <a:pt x="113221" y="33694"/>
                  </a:lnTo>
                  <a:lnTo>
                    <a:pt x="113115" y="33235"/>
                  </a:lnTo>
                  <a:lnTo>
                    <a:pt x="113003" y="32784"/>
                  </a:lnTo>
                  <a:lnTo>
                    <a:pt x="112892" y="32334"/>
                  </a:lnTo>
                  <a:lnTo>
                    <a:pt x="112770" y="31883"/>
                  </a:lnTo>
                  <a:lnTo>
                    <a:pt x="112648" y="31449"/>
                  </a:lnTo>
                  <a:lnTo>
                    <a:pt x="112520" y="31006"/>
                  </a:lnTo>
                  <a:lnTo>
                    <a:pt x="112393" y="30572"/>
                  </a:lnTo>
                  <a:lnTo>
                    <a:pt x="112255" y="30146"/>
                  </a:lnTo>
                  <a:lnTo>
                    <a:pt x="112117" y="29719"/>
                  </a:lnTo>
                  <a:lnTo>
                    <a:pt x="111974" y="29293"/>
                  </a:lnTo>
                  <a:lnTo>
                    <a:pt x="111825" y="28883"/>
                  </a:lnTo>
                  <a:lnTo>
                    <a:pt x="111671" y="28464"/>
                  </a:lnTo>
                  <a:lnTo>
                    <a:pt x="111517" y="28054"/>
                  </a:lnTo>
                  <a:lnTo>
                    <a:pt x="111358" y="27652"/>
                  </a:lnTo>
                  <a:lnTo>
                    <a:pt x="111194" y="27249"/>
                  </a:lnTo>
                  <a:lnTo>
                    <a:pt x="111024" y="26847"/>
                  </a:lnTo>
                  <a:lnTo>
                    <a:pt x="110854" y="26453"/>
                  </a:lnTo>
                  <a:lnTo>
                    <a:pt x="110679" y="26067"/>
                  </a:lnTo>
                  <a:lnTo>
                    <a:pt x="110504" y="25681"/>
                  </a:lnTo>
                  <a:lnTo>
                    <a:pt x="110318" y="25294"/>
                  </a:lnTo>
                  <a:lnTo>
                    <a:pt x="110132" y="24916"/>
                  </a:lnTo>
                  <a:lnTo>
                    <a:pt x="109941" y="24538"/>
                  </a:lnTo>
                  <a:lnTo>
                    <a:pt x="109750" y="24168"/>
                  </a:lnTo>
                  <a:lnTo>
                    <a:pt x="109554" y="23806"/>
                  </a:lnTo>
                  <a:lnTo>
                    <a:pt x="109352" y="23436"/>
                  </a:lnTo>
                  <a:lnTo>
                    <a:pt x="109151" y="23082"/>
                  </a:lnTo>
                  <a:lnTo>
                    <a:pt x="108944" y="22720"/>
                  </a:lnTo>
                  <a:lnTo>
                    <a:pt x="108732" y="22366"/>
                  </a:lnTo>
                  <a:lnTo>
                    <a:pt x="108519" y="22020"/>
                  </a:lnTo>
                  <a:lnTo>
                    <a:pt x="108302" y="21674"/>
                  </a:lnTo>
                  <a:lnTo>
                    <a:pt x="108084" y="21336"/>
                  </a:lnTo>
                  <a:lnTo>
                    <a:pt x="107861" y="20998"/>
                  </a:lnTo>
                  <a:lnTo>
                    <a:pt x="107633" y="20661"/>
                  </a:lnTo>
                  <a:lnTo>
                    <a:pt x="107405" y="20331"/>
                  </a:lnTo>
                  <a:lnTo>
                    <a:pt x="107171" y="20001"/>
                  </a:lnTo>
                  <a:lnTo>
                    <a:pt x="106938" y="19679"/>
                  </a:lnTo>
                  <a:lnTo>
                    <a:pt x="106699" y="19357"/>
                  </a:lnTo>
                  <a:lnTo>
                    <a:pt x="106455" y="19043"/>
                  </a:lnTo>
                  <a:lnTo>
                    <a:pt x="106211" y="18730"/>
                  </a:lnTo>
                  <a:lnTo>
                    <a:pt x="105967" y="18416"/>
                  </a:lnTo>
                  <a:lnTo>
                    <a:pt x="105712" y="18110"/>
                  </a:lnTo>
                  <a:lnTo>
                    <a:pt x="105463" y="17805"/>
                  </a:lnTo>
                  <a:lnTo>
                    <a:pt x="105208" y="17507"/>
                  </a:lnTo>
                  <a:lnTo>
                    <a:pt x="104948" y="17209"/>
                  </a:lnTo>
                  <a:lnTo>
                    <a:pt x="104688" y="16920"/>
                  </a:lnTo>
                  <a:lnTo>
                    <a:pt x="104423" y="16630"/>
                  </a:lnTo>
                  <a:lnTo>
                    <a:pt x="104157" y="16340"/>
                  </a:lnTo>
                  <a:lnTo>
                    <a:pt x="103892" y="16059"/>
                  </a:lnTo>
                  <a:lnTo>
                    <a:pt x="103621" y="15777"/>
                  </a:lnTo>
                  <a:lnTo>
                    <a:pt x="103069" y="15230"/>
                  </a:lnTo>
                  <a:lnTo>
                    <a:pt x="102512" y="14691"/>
                  </a:lnTo>
                  <a:lnTo>
                    <a:pt x="101944" y="14168"/>
                  </a:lnTo>
                  <a:lnTo>
                    <a:pt x="101366" y="13653"/>
                  </a:lnTo>
                  <a:lnTo>
                    <a:pt x="100782" y="13154"/>
                  </a:lnTo>
                  <a:lnTo>
                    <a:pt x="100193" y="12664"/>
                  </a:lnTo>
                  <a:lnTo>
                    <a:pt x="99594" y="12189"/>
                  </a:lnTo>
                  <a:lnTo>
                    <a:pt x="98983" y="11730"/>
                  </a:lnTo>
                  <a:lnTo>
                    <a:pt x="98368" y="11272"/>
                  </a:lnTo>
                  <a:lnTo>
                    <a:pt x="97747" y="10837"/>
                  </a:lnTo>
                  <a:lnTo>
                    <a:pt x="97121" y="10403"/>
                  </a:lnTo>
                  <a:lnTo>
                    <a:pt x="96489" y="9993"/>
                  </a:lnTo>
                  <a:lnTo>
                    <a:pt x="95847" y="9582"/>
                  </a:lnTo>
                  <a:lnTo>
                    <a:pt x="95205" y="9188"/>
                  </a:lnTo>
                  <a:lnTo>
                    <a:pt x="94552" y="8802"/>
                  </a:lnTo>
                  <a:lnTo>
                    <a:pt x="93900" y="8432"/>
                  </a:lnTo>
                  <a:lnTo>
                    <a:pt x="93242" y="8070"/>
                  </a:lnTo>
                  <a:lnTo>
                    <a:pt x="92578" y="7716"/>
                  </a:lnTo>
                  <a:lnTo>
                    <a:pt x="91915" y="7378"/>
                  </a:lnTo>
                  <a:lnTo>
                    <a:pt x="91246" y="7048"/>
                  </a:lnTo>
                  <a:lnTo>
                    <a:pt x="90573" y="6726"/>
                  </a:lnTo>
                  <a:lnTo>
                    <a:pt x="89899" y="6413"/>
                  </a:lnTo>
                  <a:lnTo>
                    <a:pt x="89219" y="6107"/>
                  </a:lnTo>
                  <a:lnTo>
                    <a:pt x="88540" y="5817"/>
                  </a:lnTo>
                  <a:lnTo>
                    <a:pt x="87856" y="5536"/>
                  </a:lnTo>
                  <a:lnTo>
                    <a:pt x="87176" y="5262"/>
                  </a:lnTo>
                  <a:lnTo>
                    <a:pt x="86492" y="4997"/>
                  </a:lnTo>
                  <a:lnTo>
                    <a:pt x="85807" y="4739"/>
                  </a:lnTo>
                  <a:lnTo>
                    <a:pt x="85123" y="4490"/>
                  </a:lnTo>
                  <a:lnTo>
                    <a:pt x="84438" y="4257"/>
                  </a:lnTo>
                  <a:lnTo>
                    <a:pt x="83754" y="4023"/>
                  </a:lnTo>
                  <a:lnTo>
                    <a:pt x="83069" y="3806"/>
                  </a:lnTo>
                  <a:lnTo>
                    <a:pt x="82390" y="3589"/>
                  </a:lnTo>
                  <a:lnTo>
                    <a:pt x="81705" y="3388"/>
                  </a:lnTo>
                  <a:lnTo>
                    <a:pt x="81026" y="3187"/>
                  </a:lnTo>
                  <a:lnTo>
                    <a:pt x="80347" y="2994"/>
                  </a:lnTo>
                  <a:lnTo>
                    <a:pt x="79673" y="2817"/>
                  </a:lnTo>
                  <a:lnTo>
                    <a:pt x="78999" y="2640"/>
                  </a:lnTo>
                  <a:lnTo>
                    <a:pt x="78330" y="2471"/>
                  </a:lnTo>
                  <a:lnTo>
                    <a:pt x="77667" y="2310"/>
                  </a:lnTo>
                  <a:lnTo>
                    <a:pt x="77004" y="2157"/>
                  </a:lnTo>
                  <a:lnTo>
                    <a:pt x="76346" y="2012"/>
                  </a:lnTo>
                  <a:lnTo>
                    <a:pt x="75688" y="1875"/>
                  </a:lnTo>
                  <a:lnTo>
                    <a:pt x="75040" y="1738"/>
                  </a:lnTo>
                  <a:lnTo>
                    <a:pt x="74398" y="1610"/>
                  </a:lnTo>
                  <a:lnTo>
                    <a:pt x="73756" y="1489"/>
                  </a:lnTo>
                  <a:lnTo>
                    <a:pt x="73125" y="1376"/>
                  </a:lnTo>
                  <a:lnTo>
                    <a:pt x="71872" y="1167"/>
                  </a:lnTo>
                  <a:lnTo>
                    <a:pt x="70652" y="974"/>
                  </a:lnTo>
                  <a:lnTo>
                    <a:pt x="69463" y="805"/>
                  </a:lnTo>
                  <a:lnTo>
                    <a:pt x="68301" y="660"/>
                  </a:lnTo>
                  <a:lnTo>
                    <a:pt x="67176" y="532"/>
                  </a:lnTo>
                  <a:lnTo>
                    <a:pt x="66088" y="419"/>
                  </a:lnTo>
                  <a:lnTo>
                    <a:pt x="65038" y="323"/>
                  </a:lnTo>
                  <a:lnTo>
                    <a:pt x="64035" y="242"/>
                  </a:lnTo>
                  <a:lnTo>
                    <a:pt x="63074" y="178"/>
                  </a:lnTo>
                  <a:lnTo>
                    <a:pt x="62161" y="121"/>
                  </a:lnTo>
                  <a:lnTo>
                    <a:pt x="61302" y="81"/>
                  </a:lnTo>
                  <a:lnTo>
                    <a:pt x="60495" y="49"/>
                  </a:lnTo>
                  <a:lnTo>
                    <a:pt x="59742" y="25"/>
                  </a:lnTo>
                  <a:lnTo>
                    <a:pt x="59052" y="9"/>
                  </a:lnTo>
                  <a:lnTo>
                    <a:pt x="5842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61"/>
            <p:cNvSpPr/>
            <p:nvPr/>
          </p:nvSpPr>
          <p:spPr>
            <a:xfrm>
              <a:off x="2386175" y="-4680450"/>
              <a:ext cx="2858400" cy="4918375"/>
            </a:xfrm>
            <a:custGeom>
              <a:rect b="b" l="l" r="r" t="t"/>
              <a:pathLst>
                <a:path extrusionOk="0" fill="none" h="196735" w="114336">
                  <a:moveTo>
                    <a:pt x="55910" y="33"/>
                  </a:moveTo>
                  <a:lnTo>
                    <a:pt x="55910" y="33"/>
                  </a:lnTo>
                  <a:lnTo>
                    <a:pt x="56075" y="25"/>
                  </a:lnTo>
                  <a:lnTo>
                    <a:pt x="56568" y="9"/>
                  </a:lnTo>
                  <a:lnTo>
                    <a:pt x="57354" y="1"/>
                  </a:lnTo>
                  <a:lnTo>
                    <a:pt x="58420" y="1"/>
                  </a:lnTo>
                  <a:lnTo>
                    <a:pt x="59052" y="9"/>
                  </a:lnTo>
                  <a:lnTo>
                    <a:pt x="59742" y="25"/>
                  </a:lnTo>
                  <a:lnTo>
                    <a:pt x="60495" y="49"/>
                  </a:lnTo>
                  <a:lnTo>
                    <a:pt x="61302" y="81"/>
                  </a:lnTo>
                  <a:lnTo>
                    <a:pt x="62161" y="121"/>
                  </a:lnTo>
                  <a:lnTo>
                    <a:pt x="63074" y="178"/>
                  </a:lnTo>
                  <a:lnTo>
                    <a:pt x="64035" y="242"/>
                  </a:lnTo>
                  <a:lnTo>
                    <a:pt x="65038" y="323"/>
                  </a:lnTo>
                  <a:lnTo>
                    <a:pt x="66088" y="419"/>
                  </a:lnTo>
                  <a:lnTo>
                    <a:pt x="67176" y="532"/>
                  </a:lnTo>
                  <a:lnTo>
                    <a:pt x="68301" y="660"/>
                  </a:lnTo>
                  <a:lnTo>
                    <a:pt x="69463" y="805"/>
                  </a:lnTo>
                  <a:lnTo>
                    <a:pt x="70652" y="974"/>
                  </a:lnTo>
                  <a:lnTo>
                    <a:pt x="71872" y="1167"/>
                  </a:lnTo>
                  <a:lnTo>
                    <a:pt x="73125" y="1376"/>
                  </a:lnTo>
                  <a:lnTo>
                    <a:pt x="73756" y="1489"/>
                  </a:lnTo>
                  <a:lnTo>
                    <a:pt x="74398" y="1610"/>
                  </a:lnTo>
                  <a:lnTo>
                    <a:pt x="75040" y="1738"/>
                  </a:lnTo>
                  <a:lnTo>
                    <a:pt x="75688" y="1875"/>
                  </a:lnTo>
                  <a:lnTo>
                    <a:pt x="76346" y="2012"/>
                  </a:lnTo>
                  <a:lnTo>
                    <a:pt x="77004" y="2157"/>
                  </a:lnTo>
                  <a:lnTo>
                    <a:pt x="77667" y="2310"/>
                  </a:lnTo>
                  <a:lnTo>
                    <a:pt x="78330" y="2471"/>
                  </a:lnTo>
                  <a:lnTo>
                    <a:pt x="78999" y="2640"/>
                  </a:lnTo>
                  <a:lnTo>
                    <a:pt x="79673" y="2817"/>
                  </a:lnTo>
                  <a:lnTo>
                    <a:pt x="80347" y="2994"/>
                  </a:lnTo>
                  <a:lnTo>
                    <a:pt x="81026" y="3187"/>
                  </a:lnTo>
                  <a:lnTo>
                    <a:pt x="81705" y="3388"/>
                  </a:lnTo>
                  <a:lnTo>
                    <a:pt x="82390" y="3589"/>
                  </a:lnTo>
                  <a:lnTo>
                    <a:pt x="83069" y="3806"/>
                  </a:lnTo>
                  <a:lnTo>
                    <a:pt x="83754" y="4023"/>
                  </a:lnTo>
                  <a:lnTo>
                    <a:pt x="84438" y="4257"/>
                  </a:lnTo>
                  <a:lnTo>
                    <a:pt x="85123" y="4490"/>
                  </a:lnTo>
                  <a:lnTo>
                    <a:pt x="85807" y="4739"/>
                  </a:lnTo>
                  <a:lnTo>
                    <a:pt x="86492" y="4997"/>
                  </a:lnTo>
                  <a:lnTo>
                    <a:pt x="87176" y="5262"/>
                  </a:lnTo>
                  <a:lnTo>
                    <a:pt x="87856" y="5536"/>
                  </a:lnTo>
                  <a:lnTo>
                    <a:pt x="88540" y="5817"/>
                  </a:lnTo>
                  <a:lnTo>
                    <a:pt x="89219" y="6107"/>
                  </a:lnTo>
                  <a:lnTo>
                    <a:pt x="89899" y="6413"/>
                  </a:lnTo>
                  <a:lnTo>
                    <a:pt x="90573" y="6726"/>
                  </a:lnTo>
                  <a:lnTo>
                    <a:pt x="91246" y="7048"/>
                  </a:lnTo>
                  <a:lnTo>
                    <a:pt x="91915" y="7378"/>
                  </a:lnTo>
                  <a:lnTo>
                    <a:pt x="92578" y="7716"/>
                  </a:lnTo>
                  <a:lnTo>
                    <a:pt x="93242" y="8070"/>
                  </a:lnTo>
                  <a:lnTo>
                    <a:pt x="93900" y="8432"/>
                  </a:lnTo>
                  <a:lnTo>
                    <a:pt x="94552" y="8802"/>
                  </a:lnTo>
                  <a:lnTo>
                    <a:pt x="95205" y="9188"/>
                  </a:lnTo>
                  <a:lnTo>
                    <a:pt x="95847" y="9582"/>
                  </a:lnTo>
                  <a:lnTo>
                    <a:pt x="96489" y="9993"/>
                  </a:lnTo>
                  <a:lnTo>
                    <a:pt x="97121" y="10403"/>
                  </a:lnTo>
                  <a:lnTo>
                    <a:pt x="97747" y="10837"/>
                  </a:lnTo>
                  <a:lnTo>
                    <a:pt x="98368" y="11272"/>
                  </a:lnTo>
                  <a:lnTo>
                    <a:pt x="98983" y="11730"/>
                  </a:lnTo>
                  <a:lnTo>
                    <a:pt x="99594" y="12189"/>
                  </a:lnTo>
                  <a:lnTo>
                    <a:pt x="100193" y="12664"/>
                  </a:lnTo>
                  <a:lnTo>
                    <a:pt x="100782" y="13154"/>
                  </a:lnTo>
                  <a:lnTo>
                    <a:pt x="101366" y="13653"/>
                  </a:lnTo>
                  <a:lnTo>
                    <a:pt x="101944" y="14168"/>
                  </a:lnTo>
                  <a:lnTo>
                    <a:pt x="102512" y="14691"/>
                  </a:lnTo>
                  <a:lnTo>
                    <a:pt x="103069" y="15230"/>
                  </a:lnTo>
                  <a:lnTo>
                    <a:pt x="103621" y="15777"/>
                  </a:lnTo>
                  <a:lnTo>
                    <a:pt x="103892" y="16059"/>
                  </a:lnTo>
                  <a:lnTo>
                    <a:pt x="104157" y="16340"/>
                  </a:lnTo>
                  <a:lnTo>
                    <a:pt x="104423" y="16630"/>
                  </a:lnTo>
                  <a:lnTo>
                    <a:pt x="104688" y="16920"/>
                  </a:lnTo>
                  <a:lnTo>
                    <a:pt x="104948" y="17209"/>
                  </a:lnTo>
                  <a:lnTo>
                    <a:pt x="105208" y="17507"/>
                  </a:lnTo>
                  <a:lnTo>
                    <a:pt x="105463" y="17805"/>
                  </a:lnTo>
                  <a:lnTo>
                    <a:pt x="105712" y="18110"/>
                  </a:lnTo>
                  <a:lnTo>
                    <a:pt x="105967" y="18416"/>
                  </a:lnTo>
                  <a:lnTo>
                    <a:pt x="106211" y="18730"/>
                  </a:lnTo>
                  <a:lnTo>
                    <a:pt x="106455" y="19043"/>
                  </a:lnTo>
                  <a:lnTo>
                    <a:pt x="106699" y="19357"/>
                  </a:lnTo>
                  <a:lnTo>
                    <a:pt x="106938" y="19679"/>
                  </a:lnTo>
                  <a:lnTo>
                    <a:pt x="107171" y="20001"/>
                  </a:lnTo>
                  <a:lnTo>
                    <a:pt x="107405" y="20331"/>
                  </a:lnTo>
                  <a:lnTo>
                    <a:pt x="107633" y="20661"/>
                  </a:lnTo>
                  <a:lnTo>
                    <a:pt x="107861" y="20998"/>
                  </a:lnTo>
                  <a:lnTo>
                    <a:pt x="108084" y="21336"/>
                  </a:lnTo>
                  <a:lnTo>
                    <a:pt x="108302" y="21674"/>
                  </a:lnTo>
                  <a:lnTo>
                    <a:pt x="108519" y="22020"/>
                  </a:lnTo>
                  <a:lnTo>
                    <a:pt x="108732" y="22366"/>
                  </a:lnTo>
                  <a:lnTo>
                    <a:pt x="108944" y="22720"/>
                  </a:lnTo>
                  <a:lnTo>
                    <a:pt x="109151" y="23082"/>
                  </a:lnTo>
                  <a:lnTo>
                    <a:pt x="109352" y="23436"/>
                  </a:lnTo>
                  <a:lnTo>
                    <a:pt x="109554" y="23806"/>
                  </a:lnTo>
                  <a:lnTo>
                    <a:pt x="109750" y="24168"/>
                  </a:lnTo>
                  <a:lnTo>
                    <a:pt x="109941" y="24538"/>
                  </a:lnTo>
                  <a:lnTo>
                    <a:pt x="110132" y="24916"/>
                  </a:lnTo>
                  <a:lnTo>
                    <a:pt x="110318" y="25294"/>
                  </a:lnTo>
                  <a:lnTo>
                    <a:pt x="110504" y="25681"/>
                  </a:lnTo>
                  <a:lnTo>
                    <a:pt x="110679" y="26067"/>
                  </a:lnTo>
                  <a:lnTo>
                    <a:pt x="110854" y="26453"/>
                  </a:lnTo>
                  <a:lnTo>
                    <a:pt x="111024" y="26847"/>
                  </a:lnTo>
                  <a:lnTo>
                    <a:pt x="111194" y="27249"/>
                  </a:lnTo>
                  <a:lnTo>
                    <a:pt x="111358" y="27652"/>
                  </a:lnTo>
                  <a:lnTo>
                    <a:pt x="111517" y="28054"/>
                  </a:lnTo>
                  <a:lnTo>
                    <a:pt x="111671" y="28464"/>
                  </a:lnTo>
                  <a:lnTo>
                    <a:pt x="111825" y="28883"/>
                  </a:lnTo>
                  <a:lnTo>
                    <a:pt x="111974" y="29293"/>
                  </a:lnTo>
                  <a:lnTo>
                    <a:pt x="112117" y="29719"/>
                  </a:lnTo>
                  <a:lnTo>
                    <a:pt x="112255" y="30146"/>
                  </a:lnTo>
                  <a:lnTo>
                    <a:pt x="112393" y="30572"/>
                  </a:lnTo>
                  <a:lnTo>
                    <a:pt x="112520" y="31006"/>
                  </a:lnTo>
                  <a:lnTo>
                    <a:pt x="112648" y="31449"/>
                  </a:lnTo>
                  <a:lnTo>
                    <a:pt x="112770" y="31883"/>
                  </a:lnTo>
                  <a:lnTo>
                    <a:pt x="112892" y="32334"/>
                  </a:lnTo>
                  <a:lnTo>
                    <a:pt x="113003" y="32784"/>
                  </a:lnTo>
                  <a:lnTo>
                    <a:pt x="113115" y="33235"/>
                  </a:lnTo>
                  <a:lnTo>
                    <a:pt x="113221" y="33694"/>
                  </a:lnTo>
                  <a:lnTo>
                    <a:pt x="113322" y="34160"/>
                  </a:lnTo>
                  <a:lnTo>
                    <a:pt x="113417" y="34627"/>
                  </a:lnTo>
                  <a:lnTo>
                    <a:pt x="113507" y="35093"/>
                  </a:lnTo>
                  <a:lnTo>
                    <a:pt x="113598" y="35576"/>
                  </a:lnTo>
                  <a:lnTo>
                    <a:pt x="113677" y="36051"/>
                  </a:lnTo>
                  <a:lnTo>
                    <a:pt x="113757" y="36533"/>
                  </a:lnTo>
                  <a:lnTo>
                    <a:pt x="113831" y="37024"/>
                  </a:lnTo>
                  <a:lnTo>
                    <a:pt x="113900" y="37515"/>
                  </a:lnTo>
                  <a:lnTo>
                    <a:pt x="113964" y="38014"/>
                  </a:lnTo>
                  <a:lnTo>
                    <a:pt x="114022" y="38513"/>
                  </a:lnTo>
                  <a:lnTo>
                    <a:pt x="114075" y="39019"/>
                  </a:lnTo>
                  <a:lnTo>
                    <a:pt x="114123" y="39534"/>
                  </a:lnTo>
                  <a:lnTo>
                    <a:pt x="114165" y="40041"/>
                  </a:lnTo>
                  <a:lnTo>
                    <a:pt x="114208" y="40564"/>
                  </a:lnTo>
                  <a:lnTo>
                    <a:pt x="114240" y="41087"/>
                  </a:lnTo>
                  <a:lnTo>
                    <a:pt x="114272" y="41618"/>
                  </a:lnTo>
                  <a:lnTo>
                    <a:pt x="114293" y="42149"/>
                  </a:lnTo>
                  <a:lnTo>
                    <a:pt x="114309" y="42680"/>
                  </a:lnTo>
                  <a:lnTo>
                    <a:pt x="114325" y="43227"/>
                  </a:lnTo>
                  <a:lnTo>
                    <a:pt x="114330" y="43774"/>
                  </a:lnTo>
                  <a:lnTo>
                    <a:pt x="114335" y="44321"/>
                  </a:lnTo>
                  <a:lnTo>
                    <a:pt x="114335" y="44321"/>
                  </a:lnTo>
                  <a:lnTo>
                    <a:pt x="114335" y="45584"/>
                  </a:lnTo>
                  <a:lnTo>
                    <a:pt x="114325" y="46855"/>
                  </a:lnTo>
                  <a:lnTo>
                    <a:pt x="114314" y="48151"/>
                  </a:lnTo>
                  <a:lnTo>
                    <a:pt x="114298" y="49462"/>
                  </a:lnTo>
                  <a:lnTo>
                    <a:pt x="114282" y="50781"/>
                  </a:lnTo>
                  <a:lnTo>
                    <a:pt x="114256" y="52125"/>
                  </a:lnTo>
                  <a:lnTo>
                    <a:pt x="114229" y="53476"/>
                  </a:lnTo>
                  <a:lnTo>
                    <a:pt x="114192" y="54844"/>
                  </a:lnTo>
                  <a:lnTo>
                    <a:pt x="114155" y="56228"/>
                  </a:lnTo>
                  <a:lnTo>
                    <a:pt x="114112" y="57620"/>
                  </a:lnTo>
                  <a:lnTo>
                    <a:pt x="114065" y="59027"/>
                  </a:lnTo>
                  <a:lnTo>
                    <a:pt x="114012" y="60443"/>
                  </a:lnTo>
                  <a:lnTo>
                    <a:pt x="113953" y="61875"/>
                  </a:lnTo>
                  <a:lnTo>
                    <a:pt x="113889" y="63324"/>
                  </a:lnTo>
                  <a:lnTo>
                    <a:pt x="113820" y="64780"/>
                  </a:lnTo>
                  <a:lnTo>
                    <a:pt x="113746" y="66244"/>
                  </a:lnTo>
                  <a:lnTo>
                    <a:pt x="113667" y="67716"/>
                  </a:lnTo>
                  <a:lnTo>
                    <a:pt x="113582" y="69204"/>
                  </a:lnTo>
                  <a:lnTo>
                    <a:pt x="113491" y="70701"/>
                  </a:lnTo>
                  <a:lnTo>
                    <a:pt x="113396" y="72205"/>
                  </a:lnTo>
                  <a:lnTo>
                    <a:pt x="113295" y="73718"/>
                  </a:lnTo>
                  <a:lnTo>
                    <a:pt x="113189" y="75238"/>
                  </a:lnTo>
                  <a:lnTo>
                    <a:pt x="113072" y="76767"/>
                  </a:lnTo>
                  <a:lnTo>
                    <a:pt x="112956" y="78303"/>
                  </a:lnTo>
                  <a:lnTo>
                    <a:pt x="112828" y="79848"/>
                  </a:lnTo>
                  <a:lnTo>
                    <a:pt x="112701" y="81393"/>
                  </a:lnTo>
                  <a:lnTo>
                    <a:pt x="112563" y="82954"/>
                  </a:lnTo>
                  <a:lnTo>
                    <a:pt x="112420" y="84514"/>
                  </a:lnTo>
                  <a:lnTo>
                    <a:pt x="112271" y="86083"/>
                  </a:lnTo>
                  <a:lnTo>
                    <a:pt x="112117" y="87652"/>
                  </a:lnTo>
                  <a:lnTo>
                    <a:pt x="111958" y="89229"/>
                  </a:lnTo>
                  <a:lnTo>
                    <a:pt x="111788" y="90805"/>
                  </a:lnTo>
                  <a:lnTo>
                    <a:pt x="111618" y="92390"/>
                  </a:lnTo>
                  <a:lnTo>
                    <a:pt x="111438" y="93975"/>
                  </a:lnTo>
                  <a:lnTo>
                    <a:pt x="111247" y="95568"/>
                  </a:lnTo>
                  <a:lnTo>
                    <a:pt x="111056" y="97161"/>
                  </a:lnTo>
                  <a:lnTo>
                    <a:pt x="110854" y="98754"/>
                  </a:lnTo>
                  <a:lnTo>
                    <a:pt x="110647" y="100347"/>
                  </a:lnTo>
                  <a:lnTo>
                    <a:pt x="110435" y="101940"/>
                  </a:lnTo>
                  <a:lnTo>
                    <a:pt x="110212" y="103541"/>
                  </a:lnTo>
                  <a:lnTo>
                    <a:pt x="109984" y="105134"/>
                  </a:lnTo>
                  <a:lnTo>
                    <a:pt x="109750" y="106735"/>
                  </a:lnTo>
                  <a:lnTo>
                    <a:pt x="109512" y="108328"/>
                  </a:lnTo>
                  <a:lnTo>
                    <a:pt x="109262" y="109921"/>
                  </a:lnTo>
                  <a:lnTo>
                    <a:pt x="109007" y="111522"/>
                  </a:lnTo>
                  <a:lnTo>
                    <a:pt x="108742" y="113106"/>
                  </a:lnTo>
                  <a:lnTo>
                    <a:pt x="108471" y="114699"/>
                  </a:lnTo>
                  <a:lnTo>
                    <a:pt x="108196" y="116284"/>
                  </a:lnTo>
                  <a:lnTo>
                    <a:pt x="107909" y="117869"/>
                  </a:lnTo>
                  <a:lnTo>
                    <a:pt x="107612" y="119446"/>
                  </a:lnTo>
                  <a:lnTo>
                    <a:pt x="107315" y="121023"/>
                  </a:lnTo>
                  <a:lnTo>
                    <a:pt x="107007" y="122592"/>
                  </a:lnTo>
                  <a:lnTo>
                    <a:pt x="106688" y="124160"/>
                  </a:lnTo>
                  <a:lnTo>
                    <a:pt x="106365" y="125721"/>
                  </a:lnTo>
                  <a:lnTo>
                    <a:pt x="106030" y="127274"/>
                  </a:lnTo>
                  <a:lnTo>
                    <a:pt x="105691" y="128827"/>
                  </a:lnTo>
                  <a:lnTo>
                    <a:pt x="105346" y="130363"/>
                  </a:lnTo>
                  <a:lnTo>
                    <a:pt x="104990" y="131900"/>
                  </a:lnTo>
                  <a:lnTo>
                    <a:pt x="104624" y="133428"/>
                  </a:lnTo>
                  <a:lnTo>
                    <a:pt x="104253" y="134949"/>
                  </a:lnTo>
                  <a:lnTo>
                    <a:pt x="103871" y="136461"/>
                  </a:lnTo>
                  <a:lnTo>
                    <a:pt x="103483" y="137966"/>
                  </a:lnTo>
                  <a:lnTo>
                    <a:pt x="103085" y="139454"/>
                  </a:lnTo>
                  <a:lnTo>
                    <a:pt x="102677" y="140942"/>
                  </a:lnTo>
                  <a:lnTo>
                    <a:pt x="102263" y="142415"/>
                  </a:lnTo>
                  <a:lnTo>
                    <a:pt x="101838" y="143879"/>
                  </a:lnTo>
                  <a:lnTo>
                    <a:pt x="101408" y="145327"/>
                  </a:lnTo>
                  <a:lnTo>
                    <a:pt x="100968" y="146775"/>
                  </a:lnTo>
                  <a:lnTo>
                    <a:pt x="100517" y="148199"/>
                  </a:lnTo>
                  <a:lnTo>
                    <a:pt x="100061" y="149623"/>
                  </a:lnTo>
                  <a:lnTo>
                    <a:pt x="99594" y="151023"/>
                  </a:lnTo>
                  <a:lnTo>
                    <a:pt x="99116" y="152423"/>
                  </a:lnTo>
                  <a:lnTo>
                    <a:pt x="98628" y="153798"/>
                  </a:lnTo>
                  <a:lnTo>
                    <a:pt x="98134" y="155166"/>
                  </a:lnTo>
                  <a:lnTo>
                    <a:pt x="97885" y="155842"/>
                  </a:lnTo>
                  <a:lnTo>
                    <a:pt x="97630" y="156518"/>
                  </a:lnTo>
                  <a:lnTo>
                    <a:pt x="97376" y="157185"/>
                  </a:lnTo>
                  <a:lnTo>
                    <a:pt x="97116" y="157853"/>
                  </a:lnTo>
                  <a:lnTo>
                    <a:pt x="96855" y="158513"/>
                  </a:lnTo>
                  <a:lnTo>
                    <a:pt x="96595" y="159173"/>
                  </a:lnTo>
                  <a:lnTo>
                    <a:pt x="96330" y="159832"/>
                  </a:lnTo>
                  <a:lnTo>
                    <a:pt x="96065" y="160476"/>
                  </a:lnTo>
                  <a:lnTo>
                    <a:pt x="95794" y="161127"/>
                  </a:lnTo>
                  <a:lnTo>
                    <a:pt x="95524" y="161771"/>
                  </a:lnTo>
                  <a:lnTo>
                    <a:pt x="95248" y="162407"/>
                  </a:lnTo>
                  <a:lnTo>
                    <a:pt x="94972" y="163042"/>
                  </a:lnTo>
                  <a:lnTo>
                    <a:pt x="94690" y="163678"/>
                  </a:lnTo>
                  <a:lnTo>
                    <a:pt x="94409" y="164297"/>
                  </a:lnTo>
                  <a:lnTo>
                    <a:pt x="94123" y="164925"/>
                  </a:lnTo>
                  <a:lnTo>
                    <a:pt x="93836" y="165544"/>
                  </a:lnTo>
                  <a:lnTo>
                    <a:pt x="93550" y="166156"/>
                  </a:lnTo>
                  <a:lnTo>
                    <a:pt x="93258" y="166767"/>
                  </a:lnTo>
                  <a:lnTo>
                    <a:pt x="92966" y="167370"/>
                  </a:lnTo>
                  <a:lnTo>
                    <a:pt x="92669" y="167966"/>
                  </a:lnTo>
                  <a:lnTo>
                    <a:pt x="92366" y="168561"/>
                  </a:lnTo>
                  <a:lnTo>
                    <a:pt x="92069" y="169156"/>
                  </a:lnTo>
                  <a:lnTo>
                    <a:pt x="91761" y="169744"/>
                  </a:lnTo>
                  <a:lnTo>
                    <a:pt x="91459" y="170323"/>
                  </a:lnTo>
                  <a:lnTo>
                    <a:pt x="91146" y="170894"/>
                  </a:lnTo>
                  <a:lnTo>
                    <a:pt x="90838" y="171473"/>
                  </a:lnTo>
                  <a:lnTo>
                    <a:pt x="90525" y="172037"/>
                  </a:lnTo>
                  <a:lnTo>
                    <a:pt x="90206" y="172600"/>
                  </a:lnTo>
                  <a:lnTo>
                    <a:pt x="89888" y="173155"/>
                  </a:lnTo>
                  <a:lnTo>
                    <a:pt x="89564" y="173710"/>
                  </a:lnTo>
                  <a:lnTo>
                    <a:pt x="89241" y="174249"/>
                  </a:lnTo>
                  <a:lnTo>
                    <a:pt x="88912" y="174796"/>
                  </a:lnTo>
                  <a:lnTo>
                    <a:pt x="88583" y="175327"/>
                  </a:lnTo>
                  <a:lnTo>
                    <a:pt x="88254" y="175858"/>
                  </a:lnTo>
                  <a:lnTo>
                    <a:pt x="87919" y="176389"/>
                  </a:lnTo>
                  <a:lnTo>
                    <a:pt x="87580" y="176904"/>
                  </a:lnTo>
                  <a:lnTo>
                    <a:pt x="87240" y="177419"/>
                  </a:lnTo>
                  <a:lnTo>
                    <a:pt x="86900" y="177926"/>
                  </a:lnTo>
                  <a:lnTo>
                    <a:pt x="86556" y="178432"/>
                  </a:lnTo>
                  <a:lnTo>
                    <a:pt x="86205" y="178931"/>
                  </a:lnTo>
                  <a:lnTo>
                    <a:pt x="85855" y="179422"/>
                  </a:lnTo>
                  <a:lnTo>
                    <a:pt x="85505" y="179913"/>
                  </a:lnTo>
                  <a:lnTo>
                    <a:pt x="85149" y="180387"/>
                  </a:lnTo>
                  <a:lnTo>
                    <a:pt x="84788" y="180862"/>
                  </a:lnTo>
                  <a:lnTo>
                    <a:pt x="84428" y="181337"/>
                  </a:lnTo>
                  <a:lnTo>
                    <a:pt x="84067" y="181795"/>
                  </a:lnTo>
                  <a:lnTo>
                    <a:pt x="83701" y="182254"/>
                  </a:lnTo>
                  <a:lnTo>
                    <a:pt x="83329" y="182704"/>
                  </a:lnTo>
                  <a:lnTo>
                    <a:pt x="82958" y="183147"/>
                  </a:lnTo>
                  <a:lnTo>
                    <a:pt x="82581" y="183589"/>
                  </a:lnTo>
                  <a:lnTo>
                    <a:pt x="82204" y="184024"/>
                  </a:lnTo>
                  <a:lnTo>
                    <a:pt x="81827" y="184450"/>
                  </a:lnTo>
                  <a:lnTo>
                    <a:pt x="81445" y="184868"/>
                  </a:lnTo>
                  <a:lnTo>
                    <a:pt x="81058" y="185279"/>
                  </a:lnTo>
                  <a:lnTo>
                    <a:pt x="80671" y="185689"/>
                  </a:lnTo>
                  <a:lnTo>
                    <a:pt x="80278" y="186091"/>
                  </a:lnTo>
                  <a:lnTo>
                    <a:pt x="79885" y="186486"/>
                  </a:lnTo>
                  <a:lnTo>
                    <a:pt x="79487" y="186872"/>
                  </a:lnTo>
                  <a:lnTo>
                    <a:pt x="79089" y="187250"/>
                  </a:lnTo>
                  <a:lnTo>
                    <a:pt x="78686" y="187628"/>
                  </a:lnTo>
                  <a:lnTo>
                    <a:pt x="78283" y="187998"/>
                  </a:lnTo>
                  <a:lnTo>
                    <a:pt x="77874" y="188360"/>
                  </a:lnTo>
                  <a:lnTo>
                    <a:pt x="77460" y="188714"/>
                  </a:lnTo>
                  <a:lnTo>
                    <a:pt x="77052" y="189060"/>
                  </a:lnTo>
                  <a:lnTo>
                    <a:pt x="76632" y="189398"/>
                  </a:lnTo>
                  <a:lnTo>
                    <a:pt x="76213" y="189736"/>
                  </a:lnTo>
                  <a:lnTo>
                    <a:pt x="75794" y="190058"/>
                  </a:lnTo>
                  <a:lnTo>
                    <a:pt x="75364" y="190379"/>
                  </a:lnTo>
                  <a:lnTo>
                    <a:pt x="74940" y="190693"/>
                  </a:lnTo>
                  <a:lnTo>
                    <a:pt x="74510" y="190999"/>
                  </a:lnTo>
                  <a:lnTo>
                    <a:pt x="74075" y="191296"/>
                  </a:lnTo>
                  <a:lnTo>
                    <a:pt x="73639" y="191586"/>
                  </a:lnTo>
                  <a:lnTo>
                    <a:pt x="73199" y="191868"/>
                  </a:lnTo>
                  <a:lnTo>
                    <a:pt x="72753" y="192141"/>
                  </a:lnTo>
                  <a:lnTo>
                    <a:pt x="72307" y="192407"/>
                  </a:lnTo>
                  <a:lnTo>
                    <a:pt x="71862" y="192672"/>
                  </a:lnTo>
                  <a:lnTo>
                    <a:pt x="71411" y="192922"/>
                  </a:lnTo>
                  <a:lnTo>
                    <a:pt x="70954" y="193171"/>
                  </a:lnTo>
                  <a:lnTo>
                    <a:pt x="70498" y="193404"/>
                  </a:lnTo>
                  <a:lnTo>
                    <a:pt x="70036" y="193638"/>
                  </a:lnTo>
                  <a:lnTo>
                    <a:pt x="69575" y="193863"/>
                  </a:lnTo>
                  <a:lnTo>
                    <a:pt x="69108" y="194072"/>
                  </a:lnTo>
                  <a:lnTo>
                    <a:pt x="68641" y="194281"/>
                  </a:lnTo>
                  <a:lnTo>
                    <a:pt x="68168" y="194482"/>
                  </a:lnTo>
                  <a:lnTo>
                    <a:pt x="67691" y="194667"/>
                  </a:lnTo>
                  <a:lnTo>
                    <a:pt x="67213" y="194852"/>
                  </a:lnTo>
                  <a:lnTo>
                    <a:pt x="66736" y="195029"/>
                  </a:lnTo>
                  <a:lnTo>
                    <a:pt x="66247" y="195198"/>
                  </a:lnTo>
                  <a:lnTo>
                    <a:pt x="65759" y="195351"/>
                  </a:lnTo>
                  <a:lnTo>
                    <a:pt x="65271" y="195504"/>
                  </a:lnTo>
                  <a:lnTo>
                    <a:pt x="64777" y="195641"/>
                  </a:lnTo>
                  <a:lnTo>
                    <a:pt x="64279" y="195778"/>
                  </a:lnTo>
                  <a:lnTo>
                    <a:pt x="63780" y="195906"/>
                  </a:lnTo>
                  <a:lnTo>
                    <a:pt x="63281" y="196019"/>
                  </a:lnTo>
                  <a:lnTo>
                    <a:pt x="62772" y="196124"/>
                  </a:lnTo>
                  <a:lnTo>
                    <a:pt x="62262" y="196228"/>
                  </a:lnTo>
                  <a:lnTo>
                    <a:pt x="61753" y="196317"/>
                  </a:lnTo>
                  <a:lnTo>
                    <a:pt x="61238" y="196397"/>
                  </a:lnTo>
                  <a:lnTo>
                    <a:pt x="60718" y="196469"/>
                  </a:lnTo>
                  <a:lnTo>
                    <a:pt x="60198" y="196534"/>
                  </a:lnTo>
                  <a:lnTo>
                    <a:pt x="59673" y="196590"/>
                  </a:lnTo>
                  <a:lnTo>
                    <a:pt x="59142" y="196638"/>
                  </a:lnTo>
                  <a:lnTo>
                    <a:pt x="58611" y="196679"/>
                  </a:lnTo>
                  <a:lnTo>
                    <a:pt x="58081" y="196703"/>
                  </a:lnTo>
                  <a:lnTo>
                    <a:pt x="57539" y="196727"/>
                  </a:lnTo>
                  <a:lnTo>
                    <a:pt x="56998" y="196735"/>
                  </a:lnTo>
                  <a:lnTo>
                    <a:pt x="56457" y="196735"/>
                  </a:lnTo>
                  <a:lnTo>
                    <a:pt x="55910" y="196735"/>
                  </a:lnTo>
                  <a:lnTo>
                    <a:pt x="55910" y="196735"/>
                  </a:lnTo>
                  <a:lnTo>
                    <a:pt x="55364" y="196711"/>
                  </a:lnTo>
                  <a:lnTo>
                    <a:pt x="54817" y="196679"/>
                  </a:lnTo>
                  <a:lnTo>
                    <a:pt x="54281" y="196638"/>
                  </a:lnTo>
                  <a:lnTo>
                    <a:pt x="53745" y="196582"/>
                  </a:lnTo>
                  <a:lnTo>
                    <a:pt x="53209" y="196510"/>
                  </a:lnTo>
                  <a:lnTo>
                    <a:pt x="52679" y="196429"/>
                  </a:lnTo>
                  <a:lnTo>
                    <a:pt x="52153" y="196341"/>
                  </a:lnTo>
                  <a:lnTo>
                    <a:pt x="51633" y="196236"/>
                  </a:lnTo>
                  <a:lnTo>
                    <a:pt x="51113" y="196115"/>
                  </a:lnTo>
                  <a:lnTo>
                    <a:pt x="50598" y="195987"/>
                  </a:lnTo>
                  <a:lnTo>
                    <a:pt x="50084" y="195850"/>
                  </a:lnTo>
                  <a:lnTo>
                    <a:pt x="49574" y="195697"/>
                  </a:lnTo>
                  <a:lnTo>
                    <a:pt x="49070" y="195528"/>
                  </a:lnTo>
                  <a:lnTo>
                    <a:pt x="48566" y="195359"/>
                  </a:lnTo>
                  <a:lnTo>
                    <a:pt x="48067" y="195166"/>
                  </a:lnTo>
                  <a:lnTo>
                    <a:pt x="47574" y="194973"/>
                  </a:lnTo>
                  <a:lnTo>
                    <a:pt x="47080" y="194764"/>
                  </a:lnTo>
                  <a:lnTo>
                    <a:pt x="46592" y="194539"/>
                  </a:lnTo>
                  <a:lnTo>
                    <a:pt x="46104" y="194313"/>
                  </a:lnTo>
                  <a:lnTo>
                    <a:pt x="45621" y="194064"/>
                  </a:lnTo>
                  <a:lnTo>
                    <a:pt x="45143" y="193815"/>
                  </a:lnTo>
                  <a:lnTo>
                    <a:pt x="44666" y="193549"/>
                  </a:lnTo>
                  <a:lnTo>
                    <a:pt x="44193" y="193276"/>
                  </a:lnTo>
                  <a:lnTo>
                    <a:pt x="43726" y="192994"/>
                  </a:lnTo>
                  <a:lnTo>
                    <a:pt x="43260" y="192696"/>
                  </a:lnTo>
                  <a:lnTo>
                    <a:pt x="42798" y="192391"/>
                  </a:lnTo>
                  <a:lnTo>
                    <a:pt x="42336" y="192077"/>
                  </a:lnTo>
                  <a:lnTo>
                    <a:pt x="41880" y="191747"/>
                  </a:lnTo>
                  <a:lnTo>
                    <a:pt x="41429" y="191417"/>
                  </a:lnTo>
                  <a:lnTo>
                    <a:pt x="40978" y="191071"/>
                  </a:lnTo>
                  <a:lnTo>
                    <a:pt x="40532" y="190709"/>
                  </a:lnTo>
                  <a:lnTo>
                    <a:pt x="40086" y="190347"/>
                  </a:lnTo>
                  <a:lnTo>
                    <a:pt x="39646" y="189969"/>
                  </a:lnTo>
                  <a:lnTo>
                    <a:pt x="39211" y="189591"/>
                  </a:lnTo>
                  <a:lnTo>
                    <a:pt x="38775" y="189197"/>
                  </a:lnTo>
                  <a:lnTo>
                    <a:pt x="38346" y="188794"/>
                  </a:lnTo>
                  <a:lnTo>
                    <a:pt x="37916" y="188376"/>
                  </a:lnTo>
                  <a:lnTo>
                    <a:pt x="37491" y="187958"/>
                  </a:lnTo>
                  <a:lnTo>
                    <a:pt x="37067" y="187523"/>
                  </a:lnTo>
                  <a:lnTo>
                    <a:pt x="36648" y="187089"/>
                  </a:lnTo>
                  <a:lnTo>
                    <a:pt x="36234" y="186638"/>
                  </a:lnTo>
                  <a:lnTo>
                    <a:pt x="35820" y="186180"/>
                  </a:lnTo>
                  <a:lnTo>
                    <a:pt x="35411" y="185713"/>
                  </a:lnTo>
                  <a:lnTo>
                    <a:pt x="35003" y="185239"/>
                  </a:lnTo>
                  <a:lnTo>
                    <a:pt x="34599" y="184756"/>
                  </a:lnTo>
                  <a:lnTo>
                    <a:pt x="34201" y="184265"/>
                  </a:lnTo>
                  <a:lnTo>
                    <a:pt x="33803" y="183766"/>
                  </a:lnTo>
                  <a:lnTo>
                    <a:pt x="33411" y="183259"/>
                  </a:lnTo>
                  <a:lnTo>
                    <a:pt x="33018" y="182745"/>
                  </a:lnTo>
                  <a:lnTo>
                    <a:pt x="32631" y="182222"/>
                  </a:lnTo>
                  <a:lnTo>
                    <a:pt x="32243" y="181691"/>
                  </a:lnTo>
                  <a:lnTo>
                    <a:pt x="31861" y="181152"/>
                  </a:lnTo>
                  <a:lnTo>
                    <a:pt x="31479" y="180605"/>
                  </a:lnTo>
                  <a:lnTo>
                    <a:pt x="31102" y="180049"/>
                  </a:lnTo>
                  <a:lnTo>
                    <a:pt x="30731" y="179486"/>
                  </a:lnTo>
                  <a:lnTo>
                    <a:pt x="30359" y="178915"/>
                  </a:lnTo>
                  <a:lnTo>
                    <a:pt x="29993" y="178344"/>
                  </a:lnTo>
                  <a:lnTo>
                    <a:pt x="29627" y="177757"/>
                  </a:lnTo>
                  <a:lnTo>
                    <a:pt x="29266" y="177169"/>
                  </a:lnTo>
                  <a:lnTo>
                    <a:pt x="28905" y="176566"/>
                  </a:lnTo>
                  <a:lnTo>
                    <a:pt x="28550" y="175963"/>
                  </a:lnTo>
                  <a:lnTo>
                    <a:pt x="28194" y="175351"/>
                  </a:lnTo>
                  <a:lnTo>
                    <a:pt x="27844" y="174732"/>
                  </a:lnTo>
                  <a:lnTo>
                    <a:pt x="27494" y="174112"/>
                  </a:lnTo>
                  <a:lnTo>
                    <a:pt x="27149" y="173477"/>
                  </a:lnTo>
                  <a:lnTo>
                    <a:pt x="26809" y="172841"/>
                  </a:lnTo>
                  <a:lnTo>
                    <a:pt x="26470" y="172197"/>
                  </a:lnTo>
                  <a:lnTo>
                    <a:pt x="26130" y="171546"/>
                  </a:lnTo>
                  <a:lnTo>
                    <a:pt x="25796" y="170894"/>
                  </a:lnTo>
                  <a:lnTo>
                    <a:pt x="25467" y="170226"/>
                  </a:lnTo>
                  <a:lnTo>
                    <a:pt x="25138" y="169559"/>
                  </a:lnTo>
                  <a:lnTo>
                    <a:pt x="24809" y="168891"/>
                  </a:lnTo>
                  <a:lnTo>
                    <a:pt x="24485" y="168207"/>
                  </a:lnTo>
                  <a:lnTo>
                    <a:pt x="24167" y="167523"/>
                  </a:lnTo>
                  <a:lnTo>
                    <a:pt x="23848" y="166831"/>
                  </a:lnTo>
                  <a:lnTo>
                    <a:pt x="23535" y="166140"/>
                  </a:lnTo>
                  <a:lnTo>
                    <a:pt x="23222" y="165432"/>
                  </a:lnTo>
                  <a:lnTo>
                    <a:pt x="22914" y="164732"/>
                  </a:lnTo>
                  <a:lnTo>
                    <a:pt x="22606" y="164016"/>
                  </a:lnTo>
                  <a:lnTo>
                    <a:pt x="22299" y="163300"/>
                  </a:lnTo>
                  <a:lnTo>
                    <a:pt x="21996" y="162576"/>
                  </a:lnTo>
                  <a:lnTo>
                    <a:pt x="21699" y="161852"/>
                  </a:lnTo>
                  <a:lnTo>
                    <a:pt x="21402" y="161119"/>
                  </a:lnTo>
                  <a:lnTo>
                    <a:pt x="21110" y="160379"/>
                  </a:lnTo>
                  <a:lnTo>
                    <a:pt x="20818" y="159639"/>
                  </a:lnTo>
                  <a:lnTo>
                    <a:pt x="20526" y="158899"/>
                  </a:lnTo>
                  <a:lnTo>
                    <a:pt x="20245" y="158151"/>
                  </a:lnTo>
                  <a:lnTo>
                    <a:pt x="19959" y="157395"/>
                  </a:lnTo>
                  <a:lnTo>
                    <a:pt x="19677" y="156638"/>
                  </a:lnTo>
                  <a:lnTo>
                    <a:pt x="19401" y="155874"/>
                  </a:lnTo>
                  <a:lnTo>
                    <a:pt x="19125" y="155110"/>
                  </a:lnTo>
                  <a:lnTo>
                    <a:pt x="18849" y="154337"/>
                  </a:lnTo>
                  <a:lnTo>
                    <a:pt x="18579" y="153565"/>
                  </a:lnTo>
                  <a:lnTo>
                    <a:pt x="18308" y="152793"/>
                  </a:lnTo>
                  <a:lnTo>
                    <a:pt x="18043" y="152012"/>
                  </a:lnTo>
                  <a:lnTo>
                    <a:pt x="17783" y="151224"/>
                  </a:lnTo>
                  <a:lnTo>
                    <a:pt x="17263" y="149647"/>
                  </a:lnTo>
                  <a:lnTo>
                    <a:pt x="16753" y="148054"/>
                  </a:lnTo>
                  <a:lnTo>
                    <a:pt x="16249" y="146453"/>
                  </a:lnTo>
                  <a:lnTo>
                    <a:pt x="15761" y="144836"/>
                  </a:lnTo>
                  <a:lnTo>
                    <a:pt x="15278" y="143219"/>
                  </a:lnTo>
                  <a:lnTo>
                    <a:pt x="14806" y="141586"/>
                  </a:lnTo>
                  <a:lnTo>
                    <a:pt x="14344" y="139937"/>
                  </a:lnTo>
                  <a:lnTo>
                    <a:pt x="13893" y="138288"/>
                  </a:lnTo>
                  <a:lnTo>
                    <a:pt x="13447" y="136630"/>
                  </a:lnTo>
                  <a:lnTo>
                    <a:pt x="13012" y="134965"/>
                  </a:lnTo>
                  <a:lnTo>
                    <a:pt x="12588" y="133300"/>
                  </a:lnTo>
                  <a:lnTo>
                    <a:pt x="12174" y="131626"/>
                  </a:lnTo>
                  <a:lnTo>
                    <a:pt x="11765" y="129945"/>
                  </a:lnTo>
                  <a:lnTo>
                    <a:pt x="11362" y="128263"/>
                  </a:lnTo>
                  <a:lnTo>
                    <a:pt x="10975" y="126582"/>
                  </a:lnTo>
                  <a:lnTo>
                    <a:pt x="10592" y="124892"/>
                  </a:lnTo>
                  <a:lnTo>
                    <a:pt x="10216" y="123203"/>
                  </a:lnTo>
                  <a:lnTo>
                    <a:pt x="9855" y="121522"/>
                  </a:lnTo>
                  <a:lnTo>
                    <a:pt x="9494" y="119832"/>
                  </a:lnTo>
                  <a:lnTo>
                    <a:pt x="9149" y="118143"/>
                  </a:lnTo>
                  <a:lnTo>
                    <a:pt x="8809" y="116461"/>
                  </a:lnTo>
                  <a:lnTo>
                    <a:pt x="8475" y="114780"/>
                  </a:lnTo>
                  <a:lnTo>
                    <a:pt x="8151" y="113106"/>
                  </a:lnTo>
                  <a:lnTo>
                    <a:pt x="7833" y="111433"/>
                  </a:lnTo>
                  <a:lnTo>
                    <a:pt x="7525" y="109768"/>
                  </a:lnTo>
                  <a:lnTo>
                    <a:pt x="7223" y="108110"/>
                  </a:lnTo>
                  <a:lnTo>
                    <a:pt x="6931" y="106453"/>
                  </a:lnTo>
                  <a:lnTo>
                    <a:pt x="6644" y="104804"/>
                  </a:lnTo>
                  <a:lnTo>
                    <a:pt x="6368" y="103171"/>
                  </a:lnTo>
                  <a:lnTo>
                    <a:pt x="6098" y="101546"/>
                  </a:lnTo>
                  <a:lnTo>
                    <a:pt x="5833" y="99921"/>
                  </a:lnTo>
                  <a:lnTo>
                    <a:pt x="5573" y="98320"/>
                  </a:lnTo>
                  <a:lnTo>
                    <a:pt x="5323" y="96719"/>
                  </a:lnTo>
                  <a:lnTo>
                    <a:pt x="5084" y="95134"/>
                  </a:lnTo>
                  <a:lnTo>
                    <a:pt x="4846" y="93565"/>
                  </a:lnTo>
                  <a:lnTo>
                    <a:pt x="4617" y="92012"/>
                  </a:lnTo>
                  <a:lnTo>
                    <a:pt x="4394" y="90468"/>
                  </a:lnTo>
                  <a:lnTo>
                    <a:pt x="4182" y="88939"/>
                  </a:lnTo>
                  <a:lnTo>
                    <a:pt x="3975" y="87427"/>
                  </a:lnTo>
                  <a:lnTo>
                    <a:pt x="3768" y="85938"/>
                  </a:lnTo>
                  <a:lnTo>
                    <a:pt x="3577" y="84466"/>
                  </a:lnTo>
                  <a:lnTo>
                    <a:pt x="3386" y="83002"/>
                  </a:lnTo>
                  <a:lnTo>
                    <a:pt x="3200" y="81570"/>
                  </a:lnTo>
                  <a:lnTo>
                    <a:pt x="3025" y="80154"/>
                  </a:lnTo>
                  <a:lnTo>
                    <a:pt x="2856" y="78754"/>
                  </a:lnTo>
                  <a:lnTo>
                    <a:pt x="2691" y="77378"/>
                  </a:lnTo>
                  <a:lnTo>
                    <a:pt x="2378" y="74699"/>
                  </a:lnTo>
                  <a:lnTo>
                    <a:pt x="2086" y="72117"/>
                  </a:lnTo>
                  <a:lnTo>
                    <a:pt x="1821" y="69631"/>
                  </a:lnTo>
                  <a:lnTo>
                    <a:pt x="1577" y="67258"/>
                  </a:lnTo>
                  <a:lnTo>
                    <a:pt x="1349" y="65005"/>
                  </a:lnTo>
                  <a:lnTo>
                    <a:pt x="1147" y="62865"/>
                  </a:lnTo>
                  <a:lnTo>
                    <a:pt x="961" y="60854"/>
                  </a:lnTo>
                  <a:lnTo>
                    <a:pt x="791" y="58979"/>
                  </a:lnTo>
                  <a:lnTo>
                    <a:pt x="643" y="57241"/>
                  </a:lnTo>
                  <a:lnTo>
                    <a:pt x="515" y="55657"/>
                  </a:lnTo>
                  <a:lnTo>
                    <a:pt x="399" y="54217"/>
                  </a:lnTo>
                  <a:lnTo>
                    <a:pt x="218" y="51827"/>
                  </a:lnTo>
                  <a:lnTo>
                    <a:pt x="22" y="49156"/>
                  </a:lnTo>
                  <a:lnTo>
                    <a:pt x="22" y="49156"/>
                  </a:lnTo>
                  <a:lnTo>
                    <a:pt x="17" y="49019"/>
                  </a:lnTo>
                  <a:lnTo>
                    <a:pt x="6" y="48641"/>
                  </a:lnTo>
                  <a:lnTo>
                    <a:pt x="1" y="48360"/>
                  </a:lnTo>
                  <a:lnTo>
                    <a:pt x="1" y="48022"/>
                  </a:lnTo>
                  <a:lnTo>
                    <a:pt x="6" y="47636"/>
                  </a:lnTo>
                  <a:lnTo>
                    <a:pt x="22" y="47193"/>
                  </a:lnTo>
                  <a:lnTo>
                    <a:pt x="43" y="46702"/>
                  </a:lnTo>
                  <a:lnTo>
                    <a:pt x="70" y="46163"/>
                  </a:lnTo>
                  <a:lnTo>
                    <a:pt x="112" y="45576"/>
                  </a:lnTo>
                  <a:lnTo>
                    <a:pt x="165" y="44949"/>
                  </a:lnTo>
                  <a:lnTo>
                    <a:pt x="234" y="44273"/>
                  </a:lnTo>
                  <a:lnTo>
                    <a:pt x="319" y="43565"/>
                  </a:lnTo>
                  <a:lnTo>
                    <a:pt x="415" y="42809"/>
                  </a:lnTo>
                  <a:lnTo>
                    <a:pt x="473" y="42422"/>
                  </a:lnTo>
                  <a:lnTo>
                    <a:pt x="531" y="42020"/>
                  </a:lnTo>
                  <a:lnTo>
                    <a:pt x="600" y="41618"/>
                  </a:lnTo>
                  <a:lnTo>
                    <a:pt x="669" y="41200"/>
                  </a:lnTo>
                  <a:lnTo>
                    <a:pt x="749" y="40781"/>
                  </a:lnTo>
                  <a:lnTo>
                    <a:pt x="828" y="40347"/>
                  </a:lnTo>
                  <a:lnTo>
                    <a:pt x="919" y="39912"/>
                  </a:lnTo>
                  <a:lnTo>
                    <a:pt x="1009" y="39462"/>
                  </a:lnTo>
                  <a:lnTo>
                    <a:pt x="1110" y="39011"/>
                  </a:lnTo>
                  <a:lnTo>
                    <a:pt x="1216" y="38553"/>
                  </a:lnTo>
                  <a:lnTo>
                    <a:pt x="1327" y="38086"/>
                  </a:lnTo>
                  <a:lnTo>
                    <a:pt x="1444" y="37611"/>
                  </a:lnTo>
                  <a:lnTo>
                    <a:pt x="1571" y="37129"/>
                  </a:lnTo>
                  <a:lnTo>
                    <a:pt x="1704" y="36646"/>
                  </a:lnTo>
                  <a:lnTo>
                    <a:pt x="1842" y="36155"/>
                  </a:lnTo>
                  <a:lnTo>
                    <a:pt x="1985" y="35657"/>
                  </a:lnTo>
                  <a:lnTo>
                    <a:pt x="2139" y="35158"/>
                  </a:lnTo>
                  <a:lnTo>
                    <a:pt x="2304" y="34651"/>
                  </a:lnTo>
                  <a:lnTo>
                    <a:pt x="2473" y="34144"/>
                  </a:lnTo>
                  <a:lnTo>
                    <a:pt x="2649" y="33629"/>
                  </a:lnTo>
                  <a:lnTo>
                    <a:pt x="2834" y="33106"/>
                  </a:lnTo>
                  <a:lnTo>
                    <a:pt x="3025" y="32583"/>
                  </a:lnTo>
                  <a:lnTo>
                    <a:pt x="3227" y="32060"/>
                  </a:lnTo>
                  <a:lnTo>
                    <a:pt x="3439" y="31529"/>
                  </a:lnTo>
                  <a:lnTo>
                    <a:pt x="3662" y="30990"/>
                  </a:lnTo>
                  <a:lnTo>
                    <a:pt x="3890" y="30459"/>
                  </a:lnTo>
                  <a:lnTo>
                    <a:pt x="4129" y="29920"/>
                  </a:lnTo>
                  <a:lnTo>
                    <a:pt x="4373" y="29373"/>
                  </a:lnTo>
                  <a:lnTo>
                    <a:pt x="4633" y="28834"/>
                  </a:lnTo>
                  <a:lnTo>
                    <a:pt x="4899" y="28287"/>
                  </a:lnTo>
                  <a:lnTo>
                    <a:pt x="5175" y="27740"/>
                  </a:lnTo>
                  <a:lnTo>
                    <a:pt x="5461" y="27193"/>
                  </a:lnTo>
                  <a:lnTo>
                    <a:pt x="5758" y="26638"/>
                  </a:lnTo>
                  <a:lnTo>
                    <a:pt x="6066" y="26091"/>
                  </a:lnTo>
                  <a:lnTo>
                    <a:pt x="6384" y="25536"/>
                  </a:lnTo>
                  <a:lnTo>
                    <a:pt x="6713" y="24981"/>
                  </a:lnTo>
                  <a:lnTo>
                    <a:pt x="7053" y="24434"/>
                  </a:lnTo>
                  <a:lnTo>
                    <a:pt x="7409" y="23879"/>
                  </a:lnTo>
                  <a:lnTo>
                    <a:pt x="7769" y="23323"/>
                  </a:lnTo>
                  <a:lnTo>
                    <a:pt x="8146" y="22776"/>
                  </a:lnTo>
                  <a:lnTo>
                    <a:pt x="8534" y="22221"/>
                  </a:lnTo>
                  <a:lnTo>
                    <a:pt x="8932" y="21674"/>
                  </a:lnTo>
                  <a:lnTo>
                    <a:pt x="9340" y="21127"/>
                  </a:lnTo>
                  <a:lnTo>
                    <a:pt x="9765" y="20580"/>
                  </a:lnTo>
                  <a:lnTo>
                    <a:pt x="10200" y="20033"/>
                  </a:lnTo>
                  <a:lnTo>
                    <a:pt x="10646" y="19486"/>
                  </a:lnTo>
                  <a:lnTo>
                    <a:pt x="11107" y="18947"/>
                  </a:lnTo>
                  <a:lnTo>
                    <a:pt x="11579" y="18408"/>
                  </a:lnTo>
                  <a:lnTo>
                    <a:pt x="12068" y="17869"/>
                  </a:lnTo>
                  <a:lnTo>
                    <a:pt x="12572" y="17338"/>
                  </a:lnTo>
                  <a:lnTo>
                    <a:pt x="13087" y="16807"/>
                  </a:lnTo>
                  <a:lnTo>
                    <a:pt x="13612" y="16276"/>
                  </a:lnTo>
                  <a:lnTo>
                    <a:pt x="14153" y="15753"/>
                  </a:lnTo>
                  <a:lnTo>
                    <a:pt x="14710" y="15238"/>
                  </a:lnTo>
                  <a:lnTo>
                    <a:pt x="15278" y="14723"/>
                  </a:lnTo>
                  <a:lnTo>
                    <a:pt x="15867" y="14208"/>
                  </a:lnTo>
                  <a:lnTo>
                    <a:pt x="16467" y="13710"/>
                  </a:lnTo>
                  <a:lnTo>
                    <a:pt x="17077" y="13203"/>
                  </a:lnTo>
                  <a:lnTo>
                    <a:pt x="17709" y="12712"/>
                  </a:lnTo>
                  <a:lnTo>
                    <a:pt x="18356" y="12221"/>
                  </a:lnTo>
                  <a:lnTo>
                    <a:pt x="19014" y="11739"/>
                  </a:lnTo>
                  <a:lnTo>
                    <a:pt x="19688" y="11256"/>
                  </a:lnTo>
                  <a:lnTo>
                    <a:pt x="20383" y="10781"/>
                  </a:lnTo>
                  <a:lnTo>
                    <a:pt x="21089" y="10315"/>
                  </a:lnTo>
                  <a:lnTo>
                    <a:pt x="21810" y="9856"/>
                  </a:lnTo>
                  <a:lnTo>
                    <a:pt x="22553" y="9405"/>
                  </a:lnTo>
                  <a:lnTo>
                    <a:pt x="23307" y="8963"/>
                  </a:lnTo>
                  <a:lnTo>
                    <a:pt x="24082" y="8520"/>
                  </a:lnTo>
                  <a:lnTo>
                    <a:pt x="24867" y="8094"/>
                  </a:lnTo>
                  <a:lnTo>
                    <a:pt x="25679" y="7668"/>
                  </a:lnTo>
                  <a:lnTo>
                    <a:pt x="26501" y="7257"/>
                  </a:lnTo>
                  <a:lnTo>
                    <a:pt x="27340" y="6847"/>
                  </a:lnTo>
                  <a:lnTo>
                    <a:pt x="28200" y="6453"/>
                  </a:lnTo>
                  <a:lnTo>
                    <a:pt x="29075" y="6059"/>
                  </a:lnTo>
                  <a:lnTo>
                    <a:pt x="29972" y="5681"/>
                  </a:lnTo>
                  <a:lnTo>
                    <a:pt x="30885" y="5311"/>
                  </a:lnTo>
                  <a:lnTo>
                    <a:pt x="31813" y="4948"/>
                  </a:lnTo>
                  <a:lnTo>
                    <a:pt x="32763" y="4603"/>
                  </a:lnTo>
                  <a:lnTo>
                    <a:pt x="33734" y="4265"/>
                  </a:lnTo>
                  <a:lnTo>
                    <a:pt x="34721" y="3927"/>
                  </a:lnTo>
                  <a:lnTo>
                    <a:pt x="35724" y="3613"/>
                  </a:lnTo>
                  <a:lnTo>
                    <a:pt x="36748" y="3299"/>
                  </a:lnTo>
                  <a:lnTo>
                    <a:pt x="37794" y="3002"/>
                  </a:lnTo>
                  <a:lnTo>
                    <a:pt x="38860" y="2720"/>
                  </a:lnTo>
                  <a:lnTo>
                    <a:pt x="39943" y="2446"/>
                  </a:lnTo>
                  <a:lnTo>
                    <a:pt x="41047" y="2181"/>
                  </a:lnTo>
                  <a:lnTo>
                    <a:pt x="42172" y="1932"/>
                  </a:lnTo>
                  <a:lnTo>
                    <a:pt x="43313" y="1690"/>
                  </a:lnTo>
                  <a:lnTo>
                    <a:pt x="44480" y="1465"/>
                  </a:lnTo>
                  <a:lnTo>
                    <a:pt x="45663" y="1248"/>
                  </a:lnTo>
                  <a:lnTo>
                    <a:pt x="46868" y="1047"/>
                  </a:lnTo>
                  <a:lnTo>
                    <a:pt x="48099" y="862"/>
                  </a:lnTo>
                  <a:lnTo>
                    <a:pt x="49346" y="693"/>
                  </a:lnTo>
                  <a:lnTo>
                    <a:pt x="50614" y="532"/>
                  </a:lnTo>
                  <a:lnTo>
                    <a:pt x="51904" y="387"/>
                  </a:lnTo>
                  <a:lnTo>
                    <a:pt x="53220" y="250"/>
                  </a:lnTo>
                  <a:lnTo>
                    <a:pt x="54552" y="138"/>
                  </a:lnTo>
                  <a:lnTo>
                    <a:pt x="55910" y="3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61"/>
            <p:cNvSpPr/>
            <p:nvPr/>
          </p:nvSpPr>
          <p:spPr>
            <a:xfrm>
              <a:off x="2420800" y="-3870900"/>
              <a:ext cx="2781575" cy="608625"/>
            </a:xfrm>
            <a:custGeom>
              <a:rect b="b" l="l" r="r" t="t"/>
              <a:pathLst>
                <a:path extrusionOk="0" h="24345" w="111263">
                  <a:moveTo>
                    <a:pt x="111263" y="0"/>
                  </a:moveTo>
                  <a:lnTo>
                    <a:pt x="111199" y="73"/>
                  </a:lnTo>
                  <a:lnTo>
                    <a:pt x="111119" y="169"/>
                  </a:lnTo>
                  <a:lnTo>
                    <a:pt x="111019" y="306"/>
                  </a:lnTo>
                  <a:lnTo>
                    <a:pt x="110398" y="1271"/>
                  </a:lnTo>
                  <a:lnTo>
                    <a:pt x="110180" y="1609"/>
                  </a:lnTo>
                  <a:lnTo>
                    <a:pt x="109941" y="1971"/>
                  </a:lnTo>
                  <a:lnTo>
                    <a:pt x="109665" y="2373"/>
                  </a:lnTo>
                  <a:lnTo>
                    <a:pt x="109363" y="2800"/>
                  </a:lnTo>
                  <a:lnTo>
                    <a:pt x="109034" y="3258"/>
                  </a:lnTo>
                  <a:lnTo>
                    <a:pt x="108673" y="3749"/>
                  </a:lnTo>
                  <a:lnTo>
                    <a:pt x="108280" y="4256"/>
                  </a:lnTo>
                  <a:lnTo>
                    <a:pt x="107856" y="4795"/>
                  </a:lnTo>
                  <a:lnTo>
                    <a:pt x="107559" y="5173"/>
                  </a:lnTo>
                  <a:lnTo>
                    <a:pt x="107251" y="5551"/>
                  </a:lnTo>
                  <a:lnTo>
                    <a:pt x="106949" y="5929"/>
                  </a:lnTo>
                  <a:lnTo>
                    <a:pt x="106641" y="6299"/>
                  </a:lnTo>
                  <a:lnTo>
                    <a:pt x="106333" y="6661"/>
                  </a:lnTo>
                  <a:lnTo>
                    <a:pt x="106020" y="7024"/>
                  </a:lnTo>
                  <a:lnTo>
                    <a:pt x="105707" y="7378"/>
                  </a:lnTo>
                  <a:lnTo>
                    <a:pt x="105388" y="7723"/>
                  </a:lnTo>
                  <a:lnTo>
                    <a:pt x="105070" y="8069"/>
                  </a:lnTo>
                  <a:lnTo>
                    <a:pt x="104752" y="8415"/>
                  </a:lnTo>
                  <a:lnTo>
                    <a:pt x="104428" y="8753"/>
                  </a:lnTo>
                  <a:lnTo>
                    <a:pt x="104104" y="9083"/>
                  </a:lnTo>
                  <a:lnTo>
                    <a:pt x="103775" y="9413"/>
                  </a:lnTo>
                  <a:lnTo>
                    <a:pt x="103452" y="9735"/>
                  </a:lnTo>
                  <a:lnTo>
                    <a:pt x="103117" y="10057"/>
                  </a:lnTo>
                  <a:lnTo>
                    <a:pt x="102788" y="10370"/>
                  </a:lnTo>
                  <a:lnTo>
                    <a:pt x="102454" y="10676"/>
                  </a:lnTo>
                  <a:lnTo>
                    <a:pt x="102114" y="10982"/>
                  </a:lnTo>
                  <a:lnTo>
                    <a:pt x="101780" y="11279"/>
                  </a:lnTo>
                  <a:lnTo>
                    <a:pt x="101440" y="11577"/>
                  </a:lnTo>
                  <a:lnTo>
                    <a:pt x="101095" y="11867"/>
                  </a:lnTo>
                  <a:lnTo>
                    <a:pt x="100756" y="12148"/>
                  </a:lnTo>
                  <a:lnTo>
                    <a:pt x="100411" y="12430"/>
                  </a:lnTo>
                  <a:lnTo>
                    <a:pt x="100061" y="12703"/>
                  </a:lnTo>
                  <a:lnTo>
                    <a:pt x="99716" y="12977"/>
                  </a:lnTo>
                  <a:lnTo>
                    <a:pt x="99365" y="13242"/>
                  </a:lnTo>
                  <a:lnTo>
                    <a:pt x="99010" y="13500"/>
                  </a:lnTo>
                  <a:lnTo>
                    <a:pt x="98660" y="13757"/>
                  </a:lnTo>
                  <a:lnTo>
                    <a:pt x="98304" y="14007"/>
                  </a:lnTo>
                  <a:lnTo>
                    <a:pt x="97943" y="14256"/>
                  </a:lnTo>
                  <a:lnTo>
                    <a:pt x="97588" y="14497"/>
                  </a:lnTo>
                  <a:lnTo>
                    <a:pt x="97227" y="14731"/>
                  </a:lnTo>
                  <a:lnTo>
                    <a:pt x="96691" y="15069"/>
                  </a:lnTo>
                  <a:lnTo>
                    <a:pt x="96150" y="15398"/>
                  </a:lnTo>
                  <a:lnTo>
                    <a:pt x="95614" y="15720"/>
                  </a:lnTo>
                  <a:lnTo>
                    <a:pt x="95067" y="16042"/>
                  </a:lnTo>
                  <a:lnTo>
                    <a:pt x="94526" y="16348"/>
                  </a:lnTo>
                  <a:lnTo>
                    <a:pt x="93979" y="16645"/>
                  </a:lnTo>
                  <a:lnTo>
                    <a:pt x="93433" y="16943"/>
                  </a:lnTo>
                  <a:lnTo>
                    <a:pt x="92886" y="17225"/>
                  </a:lnTo>
                  <a:lnTo>
                    <a:pt x="92334" y="17506"/>
                  </a:lnTo>
                  <a:lnTo>
                    <a:pt x="91782" y="17772"/>
                  </a:lnTo>
                  <a:lnTo>
                    <a:pt x="91231" y="18037"/>
                  </a:lnTo>
                  <a:lnTo>
                    <a:pt x="90673" y="18295"/>
                  </a:lnTo>
                  <a:lnTo>
                    <a:pt x="90116" y="18544"/>
                  </a:lnTo>
                  <a:lnTo>
                    <a:pt x="89559" y="18777"/>
                  </a:lnTo>
                  <a:lnTo>
                    <a:pt x="89002" y="19011"/>
                  </a:lnTo>
                  <a:lnTo>
                    <a:pt x="88439" y="19236"/>
                  </a:lnTo>
                  <a:lnTo>
                    <a:pt x="87877" y="19453"/>
                  </a:lnTo>
                  <a:lnTo>
                    <a:pt x="87314" y="19662"/>
                  </a:lnTo>
                  <a:lnTo>
                    <a:pt x="86752" y="19863"/>
                  </a:lnTo>
                  <a:lnTo>
                    <a:pt x="86184" y="20057"/>
                  </a:lnTo>
                  <a:lnTo>
                    <a:pt x="85622" y="20242"/>
                  </a:lnTo>
                  <a:lnTo>
                    <a:pt x="85054" y="20419"/>
                  </a:lnTo>
                  <a:lnTo>
                    <a:pt x="84481" y="20588"/>
                  </a:lnTo>
                  <a:lnTo>
                    <a:pt x="83913" y="20748"/>
                  </a:lnTo>
                  <a:lnTo>
                    <a:pt x="83340" y="20901"/>
                  </a:lnTo>
                  <a:lnTo>
                    <a:pt x="82767" y="21046"/>
                  </a:lnTo>
                  <a:lnTo>
                    <a:pt x="82194" y="21191"/>
                  </a:lnTo>
                  <a:lnTo>
                    <a:pt x="81620" y="21320"/>
                  </a:lnTo>
                  <a:lnTo>
                    <a:pt x="81047" y="21440"/>
                  </a:lnTo>
                  <a:lnTo>
                    <a:pt x="80469" y="21553"/>
                  </a:lnTo>
                  <a:lnTo>
                    <a:pt x="79896" y="21658"/>
                  </a:lnTo>
                  <a:lnTo>
                    <a:pt x="79317" y="21762"/>
                  </a:lnTo>
                  <a:lnTo>
                    <a:pt x="77895" y="21971"/>
                  </a:lnTo>
                  <a:lnTo>
                    <a:pt x="76473" y="22164"/>
                  </a:lnTo>
                  <a:lnTo>
                    <a:pt x="75051" y="22341"/>
                  </a:lnTo>
                  <a:lnTo>
                    <a:pt x="73629" y="22510"/>
                  </a:lnTo>
                  <a:lnTo>
                    <a:pt x="72207" y="22663"/>
                  </a:lnTo>
                  <a:lnTo>
                    <a:pt x="70784" y="22800"/>
                  </a:lnTo>
                  <a:lnTo>
                    <a:pt x="69357" y="22929"/>
                  </a:lnTo>
                  <a:lnTo>
                    <a:pt x="67935" y="23041"/>
                  </a:lnTo>
                  <a:lnTo>
                    <a:pt x="66507" y="23138"/>
                  </a:lnTo>
                  <a:lnTo>
                    <a:pt x="65080" y="23218"/>
                  </a:lnTo>
                  <a:lnTo>
                    <a:pt x="63653" y="23291"/>
                  </a:lnTo>
                  <a:lnTo>
                    <a:pt x="62225" y="23347"/>
                  </a:lnTo>
                  <a:lnTo>
                    <a:pt x="60803" y="23387"/>
                  </a:lnTo>
                  <a:lnTo>
                    <a:pt x="59375" y="23419"/>
                  </a:lnTo>
                  <a:lnTo>
                    <a:pt x="57948" y="23435"/>
                  </a:lnTo>
                  <a:lnTo>
                    <a:pt x="56521" y="23435"/>
                  </a:lnTo>
                  <a:lnTo>
                    <a:pt x="55093" y="23452"/>
                  </a:lnTo>
                  <a:lnTo>
                    <a:pt x="53666" y="23452"/>
                  </a:lnTo>
                  <a:lnTo>
                    <a:pt x="52238" y="23427"/>
                  </a:lnTo>
                  <a:lnTo>
                    <a:pt x="50811" y="23387"/>
                  </a:lnTo>
                  <a:lnTo>
                    <a:pt x="49383" y="23331"/>
                  </a:lnTo>
                  <a:lnTo>
                    <a:pt x="47956" y="23258"/>
                  </a:lnTo>
                  <a:lnTo>
                    <a:pt x="46528" y="23162"/>
                  </a:lnTo>
                  <a:lnTo>
                    <a:pt x="45106" y="23057"/>
                  </a:lnTo>
                  <a:lnTo>
                    <a:pt x="43679" y="22929"/>
                  </a:lnTo>
                  <a:lnTo>
                    <a:pt x="42257" y="22776"/>
                  </a:lnTo>
                  <a:lnTo>
                    <a:pt x="40834" y="22615"/>
                  </a:lnTo>
                  <a:lnTo>
                    <a:pt x="39412" y="22430"/>
                  </a:lnTo>
                  <a:lnTo>
                    <a:pt x="37990" y="22229"/>
                  </a:lnTo>
                  <a:lnTo>
                    <a:pt x="36568" y="22003"/>
                  </a:lnTo>
                  <a:lnTo>
                    <a:pt x="35151" y="21762"/>
                  </a:lnTo>
                  <a:lnTo>
                    <a:pt x="33734" y="21513"/>
                  </a:lnTo>
                  <a:lnTo>
                    <a:pt x="33156" y="21400"/>
                  </a:lnTo>
                  <a:lnTo>
                    <a:pt x="32577" y="21279"/>
                  </a:lnTo>
                  <a:lnTo>
                    <a:pt x="31999" y="21159"/>
                  </a:lnTo>
                  <a:lnTo>
                    <a:pt x="31426" y="21030"/>
                  </a:lnTo>
                  <a:lnTo>
                    <a:pt x="30848" y="20893"/>
                  </a:lnTo>
                  <a:lnTo>
                    <a:pt x="30274" y="20756"/>
                  </a:lnTo>
                  <a:lnTo>
                    <a:pt x="29701" y="20612"/>
                  </a:lnTo>
                  <a:lnTo>
                    <a:pt x="29128" y="20459"/>
                  </a:lnTo>
                  <a:lnTo>
                    <a:pt x="28555" y="20306"/>
                  </a:lnTo>
                  <a:lnTo>
                    <a:pt x="27982" y="20145"/>
                  </a:lnTo>
                  <a:lnTo>
                    <a:pt x="27409" y="19984"/>
                  </a:lnTo>
                  <a:lnTo>
                    <a:pt x="26836" y="19815"/>
                  </a:lnTo>
                  <a:lnTo>
                    <a:pt x="26268" y="19638"/>
                  </a:lnTo>
                  <a:lnTo>
                    <a:pt x="25695" y="19461"/>
                  </a:lnTo>
                  <a:lnTo>
                    <a:pt x="25127" y="19268"/>
                  </a:lnTo>
                  <a:lnTo>
                    <a:pt x="24559" y="19083"/>
                  </a:lnTo>
                  <a:lnTo>
                    <a:pt x="23991" y="18882"/>
                  </a:lnTo>
                  <a:lnTo>
                    <a:pt x="23424" y="18681"/>
                  </a:lnTo>
                  <a:lnTo>
                    <a:pt x="22861" y="18480"/>
                  </a:lnTo>
                  <a:lnTo>
                    <a:pt x="22293" y="18262"/>
                  </a:lnTo>
                  <a:lnTo>
                    <a:pt x="21731" y="18053"/>
                  </a:lnTo>
                  <a:lnTo>
                    <a:pt x="21168" y="17828"/>
                  </a:lnTo>
                  <a:lnTo>
                    <a:pt x="20606" y="17603"/>
                  </a:lnTo>
                  <a:lnTo>
                    <a:pt x="20043" y="17369"/>
                  </a:lnTo>
                  <a:lnTo>
                    <a:pt x="19481" y="17128"/>
                  </a:lnTo>
                  <a:lnTo>
                    <a:pt x="18924" y="16887"/>
                  </a:lnTo>
                  <a:lnTo>
                    <a:pt x="18361" y="16645"/>
                  </a:lnTo>
                  <a:lnTo>
                    <a:pt x="17804" y="16388"/>
                  </a:lnTo>
                  <a:lnTo>
                    <a:pt x="17247" y="16131"/>
                  </a:lnTo>
                  <a:lnTo>
                    <a:pt x="16690" y="15865"/>
                  </a:lnTo>
                  <a:lnTo>
                    <a:pt x="16138" y="15600"/>
                  </a:lnTo>
                  <a:lnTo>
                    <a:pt x="15581" y="15326"/>
                  </a:lnTo>
                  <a:lnTo>
                    <a:pt x="14838" y="14948"/>
                  </a:lnTo>
                  <a:lnTo>
                    <a:pt x="14095" y="14554"/>
                  </a:lnTo>
                  <a:lnTo>
                    <a:pt x="13357" y="14151"/>
                  </a:lnTo>
                  <a:lnTo>
                    <a:pt x="12620" y="13741"/>
                  </a:lnTo>
                  <a:lnTo>
                    <a:pt x="11887" y="13315"/>
                  </a:lnTo>
                  <a:lnTo>
                    <a:pt x="11160" y="12872"/>
                  </a:lnTo>
                  <a:lnTo>
                    <a:pt x="10433" y="12430"/>
                  </a:lnTo>
                  <a:lnTo>
                    <a:pt x="9706" y="11963"/>
                  </a:lnTo>
                  <a:lnTo>
                    <a:pt x="8985" y="11497"/>
                  </a:lnTo>
                  <a:lnTo>
                    <a:pt x="8268" y="11014"/>
                  </a:lnTo>
                  <a:lnTo>
                    <a:pt x="7557" y="10515"/>
                  </a:lnTo>
                  <a:lnTo>
                    <a:pt x="6846" y="10008"/>
                  </a:lnTo>
                  <a:lnTo>
                    <a:pt x="6140" y="9493"/>
                  </a:lnTo>
                  <a:lnTo>
                    <a:pt x="5435" y="8962"/>
                  </a:lnTo>
                  <a:lnTo>
                    <a:pt x="4734" y="8423"/>
                  </a:lnTo>
                  <a:lnTo>
                    <a:pt x="4039" y="7876"/>
                  </a:lnTo>
                  <a:lnTo>
                    <a:pt x="2320" y="6444"/>
                  </a:lnTo>
                  <a:lnTo>
                    <a:pt x="1624" y="5849"/>
                  </a:lnTo>
                  <a:lnTo>
                    <a:pt x="1051" y="5350"/>
                  </a:lnTo>
                  <a:lnTo>
                    <a:pt x="277" y="4699"/>
                  </a:lnTo>
                  <a:lnTo>
                    <a:pt x="208" y="4650"/>
                  </a:lnTo>
                  <a:lnTo>
                    <a:pt x="139" y="4610"/>
                  </a:lnTo>
                  <a:lnTo>
                    <a:pt x="70" y="4578"/>
                  </a:lnTo>
                  <a:lnTo>
                    <a:pt x="1" y="4546"/>
                  </a:lnTo>
                  <a:lnTo>
                    <a:pt x="1" y="4546"/>
                  </a:lnTo>
                  <a:lnTo>
                    <a:pt x="54" y="4626"/>
                  </a:lnTo>
                  <a:lnTo>
                    <a:pt x="112" y="4699"/>
                  </a:lnTo>
                  <a:lnTo>
                    <a:pt x="176" y="4771"/>
                  </a:lnTo>
                  <a:lnTo>
                    <a:pt x="239" y="4835"/>
                  </a:lnTo>
                  <a:lnTo>
                    <a:pt x="988" y="5583"/>
                  </a:lnTo>
                  <a:lnTo>
                    <a:pt x="1248" y="5849"/>
                  </a:lnTo>
                  <a:lnTo>
                    <a:pt x="1540" y="6131"/>
                  </a:lnTo>
                  <a:lnTo>
                    <a:pt x="1858" y="6436"/>
                  </a:lnTo>
                  <a:lnTo>
                    <a:pt x="2213" y="6766"/>
                  </a:lnTo>
                  <a:lnTo>
                    <a:pt x="2596" y="7112"/>
                  </a:lnTo>
                  <a:lnTo>
                    <a:pt x="3004" y="7482"/>
                  </a:lnTo>
                  <a:lnTo>
                    <a:pt x="3912" y="8279"/>
                  </a:lnTo>
                  <a:lnTo>
                    <a:pt x="4601" y="8850"/>
                  </a:lnTo>
                  <a:lnTo>
                    <a:pt x="5302" y="9413"/>
                  </a:lnTo>
                  <a:lnTo>
                    <a:pt x="6002" y="9960"/>
                  </a:lnTo>
                  <a:lnTo>
                    <a:pt x="6708" y="10499"/>
                  </a:lnTo>
                  <a:lnTo>
                    <a:pt x="7414" y="11022"/>
                  </a:lnTo>
                  <a:lnTo>
                    <a:pt x="8125" y="11537"/>
                  </a:lnTo>
                  <a:lnTo>
                    <a:pt x="8841" y="12036"/>
                  </a:lnTo>
                  <a:lnTo>
                    <a:pt x="9563" y="12526"/>
                  </a:lnTo>
                  <a:lnTo>
                    <a:pt x="10285" y="13001"/>
                  </a:lnTo>
                  <a:lnTo>
                    <a:pt x="11012" y="13460"/>
                  </a:lnTo>
                  <a:lnTo>
                    <a:pt x="11744" y="13910"/>
                  </a:lnTo>
                  <a:lnTo>
                    <a:pt x="12476" y="14353"/>
                  </a:lnTo>
                  <a:lnTo>
                    <a:pt x="13214" y="14779"/>
                  </a:lnTo>
                  <a:lnTo>
                    <a:pt x="13952" y="15189"/>
                  </a:lnTo>
                  <a:lnTo>
                    <a:pt x="14694" y="15592"/>
                  </a:lnTo>
                  <a:lnTo>
                    <a:pt x="15443" y="15986"/>
                  </a:lnTo>
                  <a:lnTo>
                    <a:pt x="16000" y="16267"/>
                  </a:lnTo>
                  <a:lnTo>
                    <a:pt x="16557" y="16541"/>
                  </a:lnTo>
                  <a:lnTo>
                    <a:pt x="17114" y="16814"/>
                  </a:lnTo>
                  <a:lnTo>
                    <a:pt x="17671" y="17080"/>
                  </a:lnTo>
                  <a:lnTo>
                    <a:pt x="18229" y="17345"/>
                  </a:lnTo>
                  <a:lnTo>
                    <a:pt x="18791" y="17603"/>
                  </a:lnTo>
                  <a:lnTo>
                    <a:pt x="19354" y="17852"/>
                  </a:lnTo>
                  <a:lnTo>
                    <a:pt x="19911" y="18102"/>
                  </a:lnTo>
                  <a:lnTo>
                    <a:pt x="20479" y="18343"/>
                  </a:lnTo>
                  <a:lnTo>
                    <a:pt x="21041" y="18576"/>
                  </a:lnTo>
                  <a:lnTo>
                    <a:pt x="21604" y="18802"/>
                  </a:lnTo>
                  <a:lnTo>
                    <a:pt x="22171" y="19027"/>
                  </a:lnTo>
                  <a:lnTo>
                    <a:pt x="22739" y="19252"/>
                  </a:lnTo>
                  <a:lnTo>
                    <a:pt x="23307" y="19461"/>
                  </a:lnTo>
                  <a:lnTo>
                    <a:pt x="23875" y="19670"/>
                  </a:lnTo>
                  <a:lnTo>
                    <a:pt x="24443" y="19880"/>
                  </a:lnTo>
                  <a:lnTo>
                    <a:pt x="25016" y="20073"/>
                  </a:lnTo>
                  <a:lnTo>
                    <a:pt x="25583" y="20266"/>
                  </a:lnTo>
                  <a:lnTo>
                    <a:pt x="26157" y="20451"/>
                  </a:lnTo>
                  <a:lnTo>
                    <a:pt x="26730" y="20636"/>
                  </a:lnTo>
                  <a:lnTo>
                    <a:pt x="27303" y="20813"/>
                  </a:lnTo>
                  <a:lnTo>
                    <a:pt x="27876" y="20982"/>
                  </a:lnTo>
                  <a:lnTo>
                    <a:pt x="28454" y="21151"/>
                  </a:lnTo>
                  <a:lnTo>
                    <a:pt x="29027" y="21312"/>
                  </a:lnTo>
                  <a:lnTo>
                    <a:pt x="29606" y="21464"/>
                  </a:lnTo>
                  <a:lnTo>
                    <a:pt x="30184" y="21609"/>
                  </a:lnTo>
                  <a:lnTo>
                    <a:pt x="30757" y="21754"/>
                  </a:lnTo>
                  <a:lnTo>
                    <a:pt x="31336" y="21899"/>
                  </a:lnTo>
                  <a:lnTo>
                    <a:pt x="31914" y="22028"/>
                  </a:lnTo>
                  <a:lnTo>
                    <a:pt x="32498" y="22156"/>
                  </a:lnTo>
                  <a:lnTo>
                    <a:pt x="33076" y="22277"/>
                  </a:lnTo>
                  <a:lnTo>
                    <a:pt x="33655" y="22398"/>
                  </a:lnTo>
                  <a:lnTo>
                    <a:pt x="35077" y="22655"/>
                  </a:lnTo>
                  <a:lnTo>
                    <a:pt x="36504" y="22905"/>
                  </a:lnTo>
                  <a:lnTo>
                    <a:pt x="37926" y="23130"/>
                  </a:lnTo>
                  <a:lnTo>
                    <a:pt x="39354" y="23339"/>
                  </a:lnTo>
                  <a:lnTo>
                    <a:pt x="40781" y="23524"/>
                  </a:lnTo>
                  <a:lnTo>
                    <a:pt x="42209" y="23693"/>
                  </a:lnTo>
                  <a:lnTo>
                    <a:pt x="43636" y="23838"/>
                  </a:lnTo>
                  <a:lnTo>
                    <a:pt x="45064" y="23966"/>
                  </a:lnTo>
                  <a:lnTo>
                    <a:pt x="46496" y="24079"/>
                  </a:lnTo>
                  <a:lnTo>
                    <a:pt x="47924" y="24176"/>
                  </a:lnTo>
                  <a:lnTo>
                    <a:pt x="49357" y="24248"/>
                  </a:lnTo>
                  <a:lnTo>
                    <a:pt x="50789" y="24296"/>
                  </a:lnTo>
                  <a:lnTo>
                    <a:pt x="52222" y="24337"/>
                  </a:lnTo>
                  <a:lnTo>
                    <a:pt x="53655" y="24345"/>
                  </a:lnTo>
                  <a:lnTo>
                    <a:pt x="55088" y="24345"/>
                  </a:lnTo>
                  <a:lnTo>
                    <a:pt x="56521" y="24320"/>
                  </a:lnTo>
                  <a:lnTo>
                    <a:pt x="57948" y="24320"/>
                  </a:lnTo>
                  <a:lnTo>
                    <a:pt x="59381" y="24304"/>
                  </a:lnTo>
                  <a:lnTo>
                    <a:pt x="60814" y="24280"/>
                  </a:lnTo>
                  <a:lnTo>
                    <a:pt x="62246" y="24232"/>
                  </a:lnTo>
                  <a:lnTo>
                    <a:pt x="63674" y="24176"/>
                  </a:lnTo>
                  <a:lnTo>
                    <a:pt x="65107" y="24103"/>
                  </a:lnTo>
                  <a:lnTo>
                    <a:pt x="66534" y="24015"/>
                  </a:lnTo>
                  <a:lnTo>
                    <a:pt x="67967" y="23918"/>
                  </a:lnTo>
                  <a:lnTo>
                    <a:pt x="69394" y="23797"/>
                  </a:lnTo>
                  <a:lnTo>
                    <a:pt x="70822" y="23669"/>
                  </a:lnTo>
                  <a:lnTo>
                    <a:pt x="72249" y="23524"/>
                  </a:lnTo>
                  <a:lnTo>
                    <a:pt x="73677" y="23363"/>
                  </a:lnTo>
                  <a:lnTo>
                    <a:pt x="75104" y="23186"/>
                  </a:lnTo>
                  <a:lnTo>
                    <a:pt x="76531" y="22993"/>
                  </a:lnTo>
                  <a:lnTo>
                    <a:pt x="77959" y="22792"/>
                  </a:lnTo>
                  <a:lnTo>
                    <a:pt x="79381" y="22567"/>
                  </a:lnTo>
                  <a:lnTo>
                    <a:pt x="79965" y="22470"/>
                  </a:lnTo>
                  <a:lnTo>
                    <a:pt x="80549" y="22357"/>
                  </a:lnTo>
                  <a:lnTo>
                    <a:pt x="81132" y="22245"/>
                  </a:lnTo>
                  <a:lnTo>
                    <a:pt x="81711" y="22116"/>
                  </a:lnTo>
                  <a:lnTo>
                    <a:pt x="82289" y="21987"/>
                  </a:lnTo>
                  <a:lnTo>
                    <a:pt x="82873" y="21843"/>
                  </a:lnTo>
                  <a:lnTo>
                    <a:pt x="83451" y="21698"/>
                  </a:lnTo>
                  <a:lnTo>
                    <a:pt x="84024" y="21537"/>
                  </a:lnTo>
                  <a:lnTo>
                    <a:pt x="84603" y="21376"/>
                  </a:lnTo>
                  <a:lnTo>
                    <a:pt x="85176" y="21199"/>
                  </a:lnTo>
                  <a:lnTo>
                    <a:pt x="85749" y="21022"/>
                  </a:lnTo>
                  <a:lnTo>
                    <a:pt x="86322" y="20829"/>
                  </a:lnTo>
                  <a:lnTo>
                    <a:pt x="86895" y="20636"/>
                  </a:lnTo>
                  <a:lnTo>
                    <a:pt x="87463" y="20427"/>
                  </a:lnTo>
                  <a:lnTo>
                    <a:pt x="88036" y="20209"/>
                  </a:lnTo>
                  <a:lnTo>
                    <a:pt x="88604" y="19992"/>
                  </a:lnTo>
                  <a:lnTo>
                    <a:pt x="89166" y="19759"/>
                  </a:lnTo>
                  <a:lnTo>
                    <a:pt x="89734" y="19526"/>
                  </a:lnTo>
                  <a:lnTo>
                    <a:pt x="90297" y="19276"/>
                  </a:lnTo>
                  <a:lnTo>
                    <a:pt x="90859" y="19027"/>
                  </a:lnTo>
                  <a:lnTo>
                    <a:pt x="91416" y="18761"/>
                  </a:lnTo>
                  <a:lnTo>
                    <a:pt x="91973" y="18496"/>
                  </a:lnTo>
                  <a:lnTo>
                    <a:pt x="92531" y="18214"/>
                  </a:lnTo>
                  <a:lnTo>
                    <a:pt x="93088" y="17933"/>
                  </a:lnTo>
                  <a:lnTo>
                    <a:pt x="93640" y="17635"/>
                  </a:lnTo>
                  <a:lnTo>
                    <a:pt x="94192" y="17337"/>
                  </a:lnTo>
                  <a:lnTo>
                    <a:pt x="94743" y="17032"/>
                  </a:lnTo>
                  <a:lnTo>
                    <a:pt x="95290" y="16710"/>
                  </a:lnTo>
                  <a:lnTo>
                    <a:pt x="95837" y="16388"/>
                  </a:lnTo>
                  <a:lnTo>
                    <a:pt x="96383" y="16058"/>
                  </a:lnTo>
                  <a:lnTo>
                    <a:pt x="96924" y="15712"/>
                  </a:lnTo>
                  <a:lnTo>
                    <a:pt x="97466" y="15366"/>
                  </a:lnTo>
                  <a:lnTo>
                    <a:pt x="97827" y="15125"/>
                  </a:lnTo>
                  <a:lnTo>
                    <a:pt x="98187" y="14876"/>
                  </a:lnTo>
                  <a:lnTo>
                    <a:pt x="98548" y="14618"/>
                  </a:lnTo>
                  <a:lnTo>
                    <a:pt x="98904" y="14361"/>
                  </a:lnTo>
                  <a:lnTo>
                    <a:pt x="99259" y="14095"/>
                  </a:lnTo>
                  <a:lnTo>
                    <a:pt x="99610" y="13822"/>
                  </a:lnTo>
                  <a:lnTo>
                    <a:pt x="99960" y="13548"/>
                  </a:lnTo>
                  <a:lnTo>
                    <a:pt x="100310" y="13267"/>
                  </a:lnTo>
                  <a:lnTo>
                    <a:pt x="100660" y="12985"/>
                  </a:lnTo>
                  <a:lnTo>
                    <a:pt x="101005" y="12695"/>
                  </a:lnTo>
                  <a:lnTo>
                    <a:pt x="101345" y="12398"/>
                  </a:lnTo>
                  <a:lnTo>
                    <a:pt x="101690" y="12100"/>
                  </a:lnTo>
                  <a:lnTo>
                    <a:pt x="102029" y="11794"/>
                  </a:lnTo>
                  <a:lnTo>
                    <a:pt x="102369" y="11489"/>
                  </a:lnTo>
                  <a:lnTo>
                    <a:pt x="102703" y="11175"/>
                  </a:lnTo>
                  <a:lnTo>
                    <a:pt x="103038" y="10853"/>
                  </a:lnTo>
                  <a:lnTo>
                    <a:pt x="103367" y="10531"/>
                  </a:lnTo>
                  <a:lnTo>
                    <a:pt x="103696" y="10201"/>
                  </a:lnTo>
                  <a:lnTo>
                    <a:pt x="104025" y="9863"/>
                  </a:lnTo>
                  <a:lnTo>
                    <a:pt x="104348" y="9526"/>
                  </a:lnTo>
                  <a:lnTo>
                    <a:pt x="104672" y="9188"/>
                  </a:lnTo>
                  <a:lnTo>
                    <a:pt x="104996" y="8834"/>
                  </a:lnTo>
                  <a:lnTo>
                    <a:pt x="105314" y="8480"/>
                  </a:lnTo>
                  <a:lnTo>
                    <a:pt x="105632" y="8126"/>
                  </a:lnTo>
                  <a:lnTo>
                    <a:pt x="105946" y="7764"/>
                  </a:lnTo>
                  <a:lnTo>
                    <a:pt x="106259" y="7402"/>
                  </a:lnTo>
                  <a:lnTo>
                    <a:pt x="106566" y="7024"/>
                  </a:lnTo>
                  <a:lnTo>
                    <a:pt x="106880" y="6653"/>
                  </a:lnTo>
                  <a:lnTo>
                    <a:pt x="107182" y="6267"/>
                  </a:lnTo>
                  <a:lnTo>
                    <a:pt x="107484" y="5889"/>
                  </a:lnTo>
                  <a:lnTo>
                    <a:pt x="107787" y="5495"/>
                  </a:lnTo>
                  <a:lnTo>
                    <a:pt x="108084" y="5101"/>
                  </a:lnTo>
                  <a:lnTo>
                    <a:pt x="108482" y="4538"/>
                  </a:lnTo>
                  <a:lnTo>
                    <a:pt x="108854" y="3999"/>
                  </a:lnTo>
                  <a:lnTo>
                    <a:pt x="109193" y="3492"/>
                  </a:lnTo>
                  <a:lnTo>
                    <a:pt x="109512" y="3009"/>
                  </a:lnTo>
                  <a:lnTo>
                    <a:pt x="109798" y="2559"/>
                  </a:lnTo>
                  <a:lnTo>
                    <a:pt x="110063" y="2140"/>
                  </a:lnTo>
                  <a:lnTo>
                    <a:pt x="110292" y="1754"/>
                  </a:lnTo>
                  <a:lnTo>
                    <a:pt x="110499" y="1408"/>
                  </a:lnTo>
                  <a:lnTo>
                    <a:pt x="111072" y="362"/>
                  </a:lnTo>
                  <a:lnTo>
                    <a:pt x="11126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61"/>
            <p:cNvSpPr/>
            <p:nvPr/>
          </p:nvSpPr>
          <p:spPr>
            <a:xfrm>
              <a:off x="2420800" y="-3870900"/>
              <a:ext cx="2781575" cy="608625"/>
            </a:xfrm>
            <a:custGeom>
              <a:rect b="b" l="l" r="r" t="t"/>
              <a:pathLst>
                <a:path extrusionOk="0" fill="none" h="24345" w="111263">
                  <a:moveTo>
                    <a:pt x="1" y="4546"/>
                  </a:moveTo>
                  <a:lnTo>
                    <a:pt x="1" y="4546"/>
                  </a:lnTo>
                  <a:lnTo>
                    <a:pt x="54" y="4626"/>
                  </a:lnTo>
                  <a:lnTo>
                    <a:pt x="112" y="4699"/>
                  </a:lnTo>
                  <a:lnTo>
                    <a:pt x="176" y="4771"/>
                  </a:lnTo>
                  <a:lnTo>
                    <a:pt x="239" y="4835"/>
                  </a:lnTo>
                  <a:lnTo>
                    <a:pt x="988" y="5583"/>
                  </a:lnTo>
                  <a:lnTo>
                    <a:pt x="988" y="5583"/>
                  </a:lnTo>
                  <a:lnTo>
                    <a:pt x="1248" y="5849"/>
                  </a:lnTo>
                  <a:lnTo>
                    <a:pt x="1540" y="6131"/>
                  </a:lnTo>
                  <a:lnTo>
                    <a:pt x="1858" y="6436"/>
                  </a:lnTo>
                  <a:lnTo>
                    <a:pt x="2213" y="6766"/>
                  </a:lnTo>
                  <a:lnTo>
                    <a:pt x="2596" y="7112"/>
                  </a:lnTo>
                  <a:lnTo>
                    <a:pt x="3004" y="7482"/>
                  </a:lnTo>
                  <a:lnTo>
                    <a:pt x="3912" y="8279"/>
                  </a:lnTo>
                  <a:lnTo>
                    <a:pt x="3912" y="8279"/>
                  </a:lnTo>
                  <a:lnTo>
                    <a:pt x="4601" y="8850"/>
                  </a:lnTo>
                  <a:lnTo>
                    <a:pt x="5302" y="9413"/>
                  </a:lnTo>
                  <a:lnTo>
                    <a:pt x="6002" y="9960"/>
                  </a:lnTo>
                  <a:lnTo>
                    <a:pt x="6708" y="10499"/>
                  </a:lnTo>
                  <a:lnTo>
                    <a:pt x="7414" y="11022"/>
                  </a:lnTo>
                  <a:lnTo>
                    <a:pt x="8125" y="11537"/>
                  </a:lnTo>
                  <a:lnTo>
                    <a:pt x="8841" y="12036"/>
                  </a:lnTo>
                  <a:lnTo>
                    <a:pt x="9563" y="12526"/>
                  </a:lnTo>
                  <a:lnTo>
                    <a:pt x="10285" y="13001"/>
                  </a:lnTo>
                  <a:lnTo>
                    <a:pt x="11012" y="13460"/>
                  </a:lnTo>
                  <a:lnTo>
                    <a:pt x="11744" y="13910"/>
                  </a:lnTo>
                  <a:lnTo>
                    <a:pt x="12476" y="14353"/>
                  </a:lnTo>
                  <a:lnTo>
                    <a:pt x="13214" y="14779"/>
                  </a:lnTo>
                  <a:lnTo>
                    <a:pt x="13952" y="15189"/>
                  </a:lnTo>
                  <a:lnTo>
                    <a:pt x="14694" y="15592"/>
                  </a:lnTo>
                  <a:lnTo>
                    <a:pt x="15443" y="15986"/>
                  </a:lnTo>
                  <a:lnTo>
                    <a:pt x="15443" y="15986"/>
                  </a:lnTo>
                  <a:lnTo>
                    <a:pt x="16000" y="16267"/>
                  </a:lnTo>
                  <a:lnTo>
                    <a:pt x="16557" y="16541"/>
                  </a:lnTo>
                  <a:lnTo>
                    <a:pt x="17114" y="16814"/>
                  </a:lnTo>
                  <a:lnTo>
                    <a:pt x="17671" y="17080"/>
                  </a:lnTo>
                  <a:lnTo>
                    <a:pt x="18229" y="17345"/>
                  </a:lnTo>
                  <a:lnTo>
                    <a:pt x="18791" y="17603"/>
                  </a:lnTo>
                  <a:lnTo>
                    <a:pt x="19354" y="17852"/>
                  </a:lnTo>
                  <a:lnTo>
                    <a:pt x="19911" y="18102"/>
                  </a:lnTo>
                  <a:lnTo>
                    <a:pt x="20479" y="18343"/>
                  </a:lnTo>
                  <a:lnTo>
                    <a:pt x="21041" y="18576"/>
                  </a:lnTo>
                  <a:lnTo>
                    <a:pt x="21604" y="18802"/>
                  </a:lnTo>
                  <a:lnTo>
                    <a:pt x="22171" y="19027"/>
                  </a:lnTo>
                  <a:lnTo>
                    <a:pt x="22739" y="19252"/>
                  </a:lnTo>
                  <a:lnTo>
                    <a:pt x="23307" y="19461"/>
                  </a:lnTo>
                  <a:lnTo>
                    <a:pt x="23875" y="19670"/>
                  </a:lnTo>
                  <a:lnTo>
                    <a:pt x="24443" y="19880"/>
                  </a:lnTo>
                  <a:lnTo>
                    <a:pt x="25016" y="20073"/>
                  </a:lnTo>
                  <a:lnTo>
                    <a:pt x="25583" y="20266"/>
                  </a:lnTo>
                  <a:lnTo>
                    <a:pt x="26157" y="20451"/>
                  </a:lnTo>
                  <a:lnTo>
                    <a:pt x="26730" y="20636"/>
                  </a:lnTo>
                  <a:lnTo>
                    <a:pt x="27303" y="20813"/>
                  </a:lnTo>
                  <a:lnTo>
                    <a:pt x="27876" y="20982"/>
                  </a:lnTo>
                  <a:lnTo>
                    <a:pt x="28454" y="21151"/>
                  </a:lnTo>
                  <a:lnTo>
                    <a:pt x="29027" y="21312"/>
                  </a:lnTo>
                  <a:lnTo>
                    <a:pt x="29606" y="21464"/>
                  </a:lnTo>
                  <a:lnTo>
                    <a:pt x="30184" y="21609"/>
                  </a:lnTo>
                  <a:lnTo>
                    <a:pt x="30757" y="21754"/>
                  </a:lnTo>
                  <a:lnTo>
                    <a:pt x="31336" y="21899"/>
                  </a:lnTo>
                  <a:lnTo>
                    <a:pt x="31914" y="22028"/>
                  </a:lnTo>
                  <a:lnTo>
                    <a:pt x="32498" y="22156"/>
                  </a:lnTo>
                  <a:lnTo>
                    <a:pt x="33076" y="22277"/>
                  </a:lnTo>
                  <a:lnTo>
                    <a:pt x="33655" y="22398"/>
                  </a:lnTo>
                  <a:lnTo>
                    <a:pt x="33655" y="22398"/>
                  </a:lnTo>
                  <a:lnTo>
                    <a:pt x="35077" y="22655"/>
                  </a:lnTo>
                  <a:lnTo>
                    <a:pt x="36504" y="22905"/>
                  </a:lnTo>
                  <a:lnTo>
                    <a:pt x="37926" y="23130"/>
                  </a:lnTo>
                  <a:lnTo>
                    <a:pt x="39354" y="23339"/>
                  </a:lnTo>
                  <a:lnTo>
                    <a:pt x="40781" y="23524"/>
                  </a:lnTo>
                  <a:lnTo>
                    <a:pt x="42209" y="23693"/>
                  </a:lnTo>
                  <a:lnTo>
                    <a:pt x="43636" y="23838"/>
                  </a:lnTo>
                  <a:lnTo>
                    <a:pt x="45064" y="23966"/>
                  </a:lnTo>
                  <a:lnTo>
                    <a:pt x="46496" y="24079"/>
                  </a:lnTo>
                  <a:lnTo>
                    <a:pt x="47924" y="24176"/>
                  </a:lnTo>
                  <a:lnTo>
                    <a:pt x="49357" y="24248"/>
                  </a:lnTo>
                  <a:lnTo>
                    <a:pt x="50789" y="24296"/>
                  </a:lnTo>
                  <a:lnTo>
                    <a:pt x="52222" y="24337"/>
                  </a:lnTo>
                  <a:lnTo>
                    <a:pt x="53655" y="24345"/>
                  </a:lnTo>
                  <a:lnTo>
                    <a:pt x="55088" y="24345"/>
                  </a:lnTo>
                  <a:lnTo>
                    <a:pt x="56521" y="24320"/>
                  </a:lnTo>
                  <a:lnTo>
                    <a:pt x="56521" y="24320"/>
                  </a:lnTo>
                  <a:lnTo>
                    <a:pt x="57948" y="24320"/>
                  </a:lnTo>
                  <a:lnTo>
                    <a:pt x="59381" y="24304"/>
                  </a:lnTo>
                  <a:lnTo>
                    <a:pt x="60814" y="24280"/>
                  </a:lnTo>
                  <a:lnTo>
                    <a:pt x="62246" y="24232"/>
                  </a:lnTo>
                  <a:lnTo>
                    <a:pt x="63674" y="24176"/>
                  </a:lnTo>
                  <a:lnTo>
                    <a:pt x="65107" y="24103"/>
                  </a:lnTo>
                  <a:lnTo>
                    <a:pt x="66534" y="24015"/>
                  </a:lnTo>
                  <a:lnTo>
                    <a:pt x="67967" y="23918"/>
                  </a:lnTo>
                  <a:lnTo>
                    <a:pt x="69394" y="23797"/>
                  </a:lnTo>
                  <a:lnTo>
                    <a:pt x="70822" y="23669"/>
                  </a:lnTo>
                  <a:lnTo>
                    <a:pt x="72249" y="23524"/>
                  </a:lnTo>
                  <a:lnTo>
                    <a:pt x="73677" y="23363"/>
                  </a:lnTo>
                  <a:lnTo>
                    <a:pt x="75104" y="23186"/>
                  </a:lnTo>
                  <a:lnTo>
                    <a:pt x="76531" y="22993"/>
                  </a:lnTo>
                  <a:lnTo>
                    <a:pt x="77959" y="22792"/>
                  </a:lnTo>
                  <a:lnTo>
                    <a:pt x="79381" y="22567"/>
                  </a:lnTo>
                  <a:lnTo>
                    <a:pt x="79381" y="22567"/>
                  </a:lnTo>
                  <a:lnTo>
                    <a:pt x="79965" y="22470"/>
                  </a:lnTo>
                  <a:lnTo>
                    <a:pt x="80549" y="22357"/>
                  </a:lnTo>
                  <a:lnTo>
                    <a:pt x="81132" y="22245"/>
                  </a:lnTo>
                  <a:lnTo>
                    <a:pt x="81711" y="22116"/>
                  </a:lnTo>
                  <a:lnTo>
                    <a:pt x="82289" y="21987"/>
                  </a:lnTo>
                  <a:lnTo>
                    <a:pt x="82873" y="21843"/>
                  </a:lnTo>
                  <a:lnTo>
                    <a:pt x="83451" y="21698"/>
                  </a:lnTo>
                  <a:lnTo>
                    <a:pt x="84024" y="21537"/>
                  </a:lnTo>
                  <a:lnTo>
                    <a:pt x="84603" y="21376"/>
                  </a:lnTo>
                  <a:lnTo>
                    <a:pt x="85176" y="21199"/>
                  </a:lnTo>
                  <a:lnTo>
                    <a:pt x="85749" y="21022"/>
                  </a:lnTo>
                  <a:lnTo>
                    <a:pt x="86322" y="20829"/>
                  </a:lnTo>
                  <a:lnTo>
                    <a:pt x="86895" y="20636"/>
                  </a:lnTo>
                  <a:lnTo>
                    <a:pt x="87463" y="20427"/>
                  </a:lnTo>
                  <a:lnTo>
                    <a:pt x="88036" y="20209"/>
                  </a:lnTo>
                  <a:lnTo>
                    <a:pt x="88604" y="19992"/>
                  </a:lnTo>
                  <a:lnTo>
                    <a:pt x="89166" y="19759"/>
                  </a:lnTo>
                  <a:lnTo>
                    <a:pt x="89734" y="19526"/>
                  </a:lnTo>
                  <a:lnTo>
                    <a:pt x="90297" y="19276"/>
                  </a:lnTo>
                  <a:lnTo>
                    <a:pt x="90859" y="19027"/>
                  </a:lnTo>
                  <a:lnTo>
                    <a:pt x="91416" y="18761"/>
                  </a:lnTo>
                  <a:lnTo>
                    <a:pt x="91973" y="18496"/>
                  </a:lnTo>
                  <a:lnTo>
                    <a:pt x="92531" y="18214"/>
                  </a:lnTo>
                  <a:lnTo>
                    <a:pt x="93088" y="17933"/>
                  </a:lnTo>
                  <a:lnTo>
                    <a:pt x="93640" y="17635"/>
                  </a:lnTo>
                  <a:lnTo>
                    <a:pt x="94192" y="17337"/>
                  </a:lnTo>
                  <a:lnTo>
                    <a:pt x="94743" y="17032"/>
                  </a:lnTo>
                  <a:lnTo>
                    <a:pt x="95290" y="16710"/>
                  </a:lnTo>
                  <a:lnTo>
                    <a:pt x="95837" y="16388"/>
                  </a:lnTo>
                  <a:lnTo>
                    <a:pt x="96383" y="16058"/>
                  </a:lnTo>
                  <a:lnTo>
                    <a:pt x="96924" y="15712"/>
                  </a:lnTo>
                  <a:lnTo>
                    <a:pt x="97466" y="15366"/>
                  </a:lnTo>
                  <a:lnTo>
                    <a:pt x="97466" y="15366"/>
                  </a:lnTo>
                  <a:lnTo>
                    <a:pt x="97827" y="15125"/>
                  </a:lnTo>
                  <a:lnTo>
                    <a:pt x="98187" y="14876"/>
                  </a:lnTo>
                  <a:lnTo>
                    <a:pt x="98548" y="14618"/>
                  </a:lnTo>
                  <a:lnTo>
                    <a:pt x="98904" y="14361"/>
                  </a:lnTo>
                  <a:lnTo>
                    <a:pt x="99259" y="14095"/>
                  </a:lnTo>
                  <a:lnTo>
                    <a:pt x="99610" y="13822"/>
                  </a:lnTo>
                  <a:lnTo>
                    <a:pt x="99960" y="13548"/>
                  </a:lnTo>
                  <a:lnTo>
                    <a:pt x="100310" y="13267"/>
                  </a:lnTo>
                  <a:lnTo>
                    <a:pt x="100660" y="12985"/>
                  </a:lnTo>
                  <a:lnTo>
                    <a:pt x="101005" y="12695"/>
                  </a:lnTo>
                  <a:lnTo>
                    <a:pt x="101345" y="12398"/>
                  </a:lnTo>
                  <a:lnTo>
                    <a:pt x="101690" y="12100"/>
                  </a:lnTo>
                  <a:lnTo>
                    <a:pt x="102029" y="11794"/>
                  </a:lnTo>
                  <a:lnTo>
                    <a:pt x="102369" y="11489"/>
                  </a:lnTo>
                  <a:lnTo>
                    <a:pt x="102703" y="11175"/>
                  </a:lnTo>
                  <a:lnTo>
                    <a:pt x="103038" y="10853"/>
                  </a:lnTo>
                  <a:lnTo>
                    <a:pt x="103367" y="10531"/>
                  </a:lnTo>
                  <a:lnTo>
                    <a:pt x="103696" y="10201"/>
                  </a:lnTo>
                  <a:lnTo>
                    <a:pt x="104025" y="9863"/>
                  </a:lnTo>
                  <a:lnTo>
                    <a:pt x="104348" y="9526"/>
                  </a:lnTo>
                  <a:lnTo>
                    <a:pt x="104672" y="9188"/>
                  </a:lnTo>
                  <a:lnTo>
                    <a:pt x="104996" y="8834"/>
                  </a:lnTo>
                  <a:lnTo>
                    <a:pt x="105314" y="8480"/>
                  </a:lnTo>
                  <a:lnTo>
                    <a:pt x="105632" y="8126"/>
                  </a:lnTo>
                  <a:lnTo>
                    <a:pt x="105946" y="7764"/>
                  </a:lnTo>
                  <a:lnTo>
                    <a:pt x="106259" y="7402"/>
                  </a:lnTo>
                  <a:lnTo>
                    <a:pt x="106566" y="7024"/>
                  </a:lnTo>
                  <a:lnTo>
                    <a:pt x="106880" y="6653"/>
                  </a:lnTo>
                  <a:lnTo>
                    <a:pt x="107182" y="6267"/>
                  </a:lnTo>
                  <a:lnTo>
                    <a:pt x="107484" y="5889"/>
                  </a:lnTo>
                  <a:lnTo>
                    <a:pt x="107787" y="5495"/>
                  </a:lnTo>
                  <a:lnTo>
                    <a:pt x="108084" y="5101"/>
                  </a:lnTo>
                  <a:lnTo>
                    <a:pt x="108084" y="5101"/>
                  </a:lnTo>
                  <a:lnTo>
                    <a:pt x="108482" y="4538"/>
                  </a:lnTo>
                  <a:lnTo>
                    <a:pt x="108854" y="3999"/>
                  </a:lnTo>
                  <a:lnTo>
                    <a:pt x="109193" y="3492"/>
                  </a:lnTo>
                  <a:lnTo>
                    <a:pt x="109512" y="3009"/>
                  </a:lnTo>
                  <a:lnTo>
                    <a:pt x="109798" y="2559"/>
                  </a:lnTo>
                  <a:lnTo>
                    <a:pt x="110063" y="2140"/>
                  </a:lnTo>
                  <a:lnTo>
                    <a:pt x="110292" y="1754"/>
                  </a:lnTo>
                  <a:lnTo>
                    <a:pt x="110499" y="1408"/>
                  </a:lnTo>
                  <a:lnTo>
                    <a:pt x="111072" y="362"/>
                  </a:lnTo>
                  <a:lnTo>
                    <a:pt x="111263" y="0"/>
                  </a:lnTo>
                  <a:lnTo>
                    <a:pt x="111263" y="0"/>
                  </a:lnTo>
                  <a:lnTo>
                    <a:pt x="111199" y="73"/>
                  </a:lnTo>
                  <a:lnTo>
                    <a:pt x="111119" y="169"/>
                  </a:lnTo>
                  <a:lnTo>
                    <a:pt x="111019" y="306"/>
                  </a:lnTo>
                  <a:lnTo>
                    <a:pt x="110398" y="1271"/>
                  </a:lnTo>
                  <a:lnTo>
                    <a:pt x="110398" y="1271"/>
                  </a:lnTo>
                  <a:lnTo>
                    <a:pt x="110180" y="1609"/>
                  </a:lnTo>
                  <a:lnTo>
                    <a:pt x="109941" y="1971"/>
                  </a:lnTo>
                  <a:lnTo>
                    <a:pt x="109665" y="2373"/>
                  </a:lnTo>
                  <a:lnTo>
                    <a:pt x="109363" y="2800"/>
                  </a:lnTo>
                  <a:lnTo>
                    <a:pt x="109034" y="3258"/>
                  </a:lnTo>
                  <a:lnTo>
                    <a:pt x="108673" y="3749"/>
                  </a:lnTo>
                  <a:lnTo>
                    <a:pt x="108280" y="4256"/>
                  </a:lnTo>
                  <a:lnTo>
                    <a:pt x="107856" y="4795"/>
                  </a:lnTo>
                  <a:lnTo>
                    <a:pt x="107856" y="4795"/>
                  </a:lnTo>
                  <a:lnTo>
                    <a:pt x="107559" y="5173"/>
                  </a:lnTo>
                  <a:lnTo>
                    <a:pt x="107251" y="5551"/>
                  </a:lnTo>
                  <a:lnTo>
                    <a:pt x="106949" y="5929"/>
                  </a:lnTo>
                  <a:lnTo>
                    <a:pt x="106641" y="6299"/>
                  </a:lnTo>
                  <a:lnTo>
                    <a:pt x="106333" y="6661"/>
                  </a:lnTo>
                  <a:lnTo>
                    <a:pt x="106020" y="7024"/>
                  </a:lnTo>
                  <a:lnTo>
                    <a:pt x="105707" y="7378"/>
                  </a:lnTo>
                  <a:lnTo>
                    <a:pt x="105388" y="7723"/>
                  </a:lnTo>
                  <a:lnTo>
                    <a:pt x="105070" y="8069"/>
                  </a:lnTo>
                  <a:lnTo>
                    <a:pt x="104752" y="8415"/>
                  </a:lnTo>
                  <a:lnTo>
                    <a:pt x="104428" y="8753"/>
                  </a:lnTo>
                  <a:lnTo>
                    <a:pt x="104104" y="9083"/>
                  </a:lnTo>
                  <a:lnTo>
                    <a:pt x="103775" y="9413"/>
                  </a:lnTo>
                  <a:lnTo>
                    <a:pt x="103452" y="9735"/>
                  </a:lnTo>
                  <a:lnTo>
                    <a:pt x="103117" y="10057"/>
                  </a:lnTo>
                  <a:lnTo>
                    <a:pt x="102788" y="10370"/>
                  </a:lnTo>
                  <a:lnTo>
                    <a:pt x="102454" y="10676"/>
                  </a:lnTo>
                  <a:lnTo>
                    <a:pt x="102114" y="10982"/>
                  </a:lnTo>
                  <a:lnTo>
                    <a:pt x="101780" y="11279"/>
                  </a:lnTo>
                  <a:lnTo>
                    <a:pt x="101440" y="11577"/>
                  </a:lnTo>
                  <a:lnTo>
                    <a:pt x="101095" y="11867"/>
                  </a:lnTo>
                  <a:lnTo>
                    <a:pt x="100756" y="12148"/>
                  </a:lnTo>
                  <a:lnTo>
                    <a:pt x="100411" y="12430"/>
                  </a:lnTo>
                  <a:lnTo>
                    <a:pt x="100061" y="12703"/>
                  </a:lnTo>
                  <a:lnTo>
                    <a:pt x="99716" y="12977"/>
                  </a:lnTo>
                  <a:lnTo>
                    <a:pt x="99365" y="13242"/>
                  </a:lnTo>
                  <a:lnTo>
                    <a:pt x="99010" y="13500"/>
                  </a:lnTo>
                  <a:lnTo>
                    <a:pt x="98660" y="13757"/>
                  </a:lnTo>
                  <a:lnTo>
                    <a:pt x="98304" y="14007"/>
                  </a:lnTo>
                  <a:lnTo>
                    <a:pt x="97943" y="14256"/>
                  </a:lnTo>
                  <a:lnTo>
                    <a:pt x="97588" y="14497"/>
                  </a:lnTo>
                  <a:lnTo>
                    <a:pt x="97227" y="14731"/>
                  </a:lnTo>
                  <a:lnTo>
                    <a:pt x="97227" y="14731"/>
                  </a:lnTo>
                  <a:lnTo>
                    <a:pt x="96691" y="15069"/>
                  </a:lnTo>
                  <a:lnTo>
                    <a:pt x="96150" y="15398"/>
                  </a:lnTo>
                  <a:lnTo>
                    <a:pt x="95614" y="15720"/>
                  </a:lnTo>
                  <a:lnTo>
                    <a:pt x="95067" y="16042"/>
                  </a:lnTo>
                  <a:lnTo>
                    <a:pt x="94526" y="16348"/>
                  </a:lnTo>
                  <a:lnTo>
                    <a:pt x="93979" y="16645"/>
                  </a:lnTo>
                  <a:lnTo>
                    <a:pt x="93433" y="16943"/>
                  </a:lnTo>
                  <a:lnTo>
                    <a:pt x="92886" y="17225"/>
                  </a:lnTo>
                  <a:lnTo>
                    <a:pt x="92334" y="17506"/>
                  </a:lnTo>
                  <a:lnTo>
                    <a:pt x="91782" y="17772"/>
                  </a:lnTo>
                  <a:lnTo>
                    <a:pt x="91231" y="18037"/>
                  </a:lnTo>
                  <a:lnTo>
                    <a:pt x="90673" y="18295"/>
                  </a:lnTo>
                  <a:lnTo>
                    <a:pt x="90116" y="18544"/>
                  </a:lnTo>
                  <a:lnTo>
                    <a:pt x="89559" y="18777"/>
                  </a:lnTo>
                  <a:lnTo>
                    <a:pt x="89002" y="19011"/>
                  </a:lnTo>
                  <a:lnTo>
                    <a:pt x="88439" y="19236"/>
                  </a:lnTo>
                  <a:lnTo>
                    <a:pt x="87877" y="19453"/>
                  </a:lnTo>
                  <a:lnTo>
                    <a:pt x="87314" y="19662"/>
                  </a:lnTo>
                  <a:lnTo>
                    <a:pt x="86752" y="19863"/>
                  </a:lnTo>
                  <a:lnTo>
                    <a:pt x="86184" y="20057"/>
                  </a:lnTo>
                  <a:lnTo>
                    <a:pt x="85622" y="20242"/>
                  </a:lnTo>
                  <a:lnTo>
                    <a:pt x="85054" y="20419"/>
                  </a:lnTo>
                  <a:lnTo>
                    <a:pt x="84481" y="20588"/>
                  </a:lnTo>
                  <a:lnTo>
                    <a:pt x="83913" y="20748"/>
                  </a:lnTo>
                  <a:lnTo>
                    <a:pt x="83340" y="20901"/>
                  </a:lnTo>
                  <a:lnTo>
                    <a:pt x="82767" y="21046"/>
                  </a:lnTo>
                  <a:lnTo>
                    <a:pt x="82194" y="21191"/>
                  </a:lnTo>
                  <a:lnTo>
                    <a:pt x="81620" y="21320"/>
                  </a:lnTo>
                  <a:lnTo>
                    <a:pt x="81047" y="21440"/>
                  </a:lnTo>
                  <a:lnTo>
                    <a:pt x="80469" y="21553"/>
                  </a:lnTo>
                  <a:lnTo>
                    <a:pt x="79896" y="21658"/>
                  </a:lnTo>
                  <a:lnTo>
                    <a:pt x="79317" y="21762"/>
                  </a:lnTo>
                  <a:lnTo>
                    <a:pt x="79317" y="21762"/>
                  </a:lnTo>
                  <a:lnTo>
                    <a:pt x="77895" y="21971"/>
                  </a:lnTo>
                  <a:lnTo>
                    <a:pt x="76473" y="22164"/>
                  </a:lnTo>
                  <a:lnTo>
                    <a:pt x="75051" y="22341"/>
                  </a:lnTo>
                  <a:lnTo>
                    <a:pt x="73629" y="22510"/>
                  </a:lnTo>
                  <a:lnTo>
                    <a:pt x="72207" y="22663"/>
                  </a:lnTo>
                  <a:lnTo>
                    <a:pt x="70784" y="22800"/>
                  </a:lnTo>
                  <a:lnTo>
                    <a:pt x="69357" y="22929"/>
                  </a:lnTo>
                  <a:lnTo>
                    <a:pt x="67935" y="23041"/>
                  </a:lnTo>
                  <a:lnTo>
                    <a:pt x="66507" y="23138"/>
                  </a:lnTo>
                  <a:lnTo>
                    <a:pt x="65080" y="23218"/>
                  </a:lnTo>
                  <a:lnTo>
                    <a:pt x="63653" y="23291"/>
                  </a:lnTo>
                  <a:lnTo>
                    <a:pt x="62225" y="23347"/>
                  </a:lnTo>
                  <a:lnTo>
                    <a:pt x="60803" y="23387"/>
                  </a:lnTo>
                  <a:lnTo>
                    <a:pt x="59375" y="23419"/>
                  </a:lnTo>
                  <a:lnTo>
                    <a:pt x="57948" y="23435"/>
                  </a:lnTo>
                  <a:lnTo>
                    <a:pt x="56521" y="23435"/>
                  </a:lnTo>
                  <a:lnTo>
                    <a:pt x="56521" y="23435"/>
                  </a:lnTo>
                  <a:lnTo>
                    <a:pt x="55093" y="23452"/>
                  </a:lnTo>
                  <a:lnTo>
                    <a:pt x="53666" y="23452"/>
                  </a:lnTo>
                  <a:lnTo>
                    <a:pt x="52238" y="23427"/>
                  </a:lnTo>
                  <a:lnTo>
                    <a:pt x="50811" y="23387"/>
                  </a:lnTo>
                  <a:lnTo>
                    <a:pt x="49383" y="23331"/>
                  </a:lnTo>
                  <a:lnTo>
                    <a:pt x="47956" y="23258"/>
                  </a:lnTo>
                  <a:lnTo>
                    <a:pt x="46528" y="23162"/>
                  </a:lnTo>
                  <a:lnTo>
                    <a:pt x="45106" y="23057"/>
                  </a:lnTo>
                  <a:lnTo>
                    <a:pt x="43679" y="22929"/>
                  </a:lnTo>
                  <a:lnTo>
                    <a:pt x="42257" y="22776"/>
                  </a:lnTo>
                  <a:lnTo>
                    <a:pt x="40834" y="22615"/>
                  </a:lnTo>
                  <a:lnTo>
                    <a:pt x="39412" y="22430"/>
                  </a:lnTo>
                  <a:lnTo>
                    <a:pt x="37990" y="22229"/>
                  </a:lnTo>
                  <a:lnTo>
                    <a:pt x="36568" y="22003"/>
                  </a:lnTo>
                  <a:lnTo>
                    <a:pt x="35151" y="21762"/>
                  </a:lnTo>
                  <a:lnTo>
                    <a:pt x="33734" y="21513"/>
                  </a:lnTo>
                  <a:lnTo>
                    <a:pt x="33734" y="21513"/>
                  </a:lnTo>
                  <a:lnTo>
                    <a:pt x="33156" y="21400"/>
                  </a:lnTo>
                  <a:lnTo>
                    <a:pt x="32577" y="21279"/>
                  </a:lnTo>
                  <a:lnTo>
                    <a:pt x="31999" y="21159"/>
                  </a:lnTo>
                  <a:lnTo>
                    <a:pt x="31426" y="21030"/>
                  </a:lnTo>
                  <a:lnTo>
                    <a:pt x="30848" y="20893"/>
                  </a:lnTo>
                  <a:lnTo>
                    <a:pt x="30274" y="20756"/>
                  </a:lnTo>
                  <a:lnTo>
                    <a:pt x="29701" y="20612"/>
                  </a:lnTo>
                  <a:lnTo>
                    <a:pt x="29128" y="20459"/>
                  </a:lnTo>
                  <a:lnTo>
                    <a:pt x="28555" y="20306"/>
                  </a:lnTo>
                  <a:lnTo>
                    <a:pt x="27982" y="20145"/>
                  </a:lnTo>
                  <a:lnTo>
                    <a:pt x="27409" y="19984"/>
                  </a:lnTo>
                  <a:lnTo>
                    <a:pt x="26836" y="19815"/>
                  </a:lnTo>
                  <a:lnTo>
                    <a:pt x="26268" y="19638"/>
                  </a:lnTo>
                  <a:lnTo>
                    <a:pt x="25695" y="19461"/>
                  </a:lnTo>
                  <a:lnTo>
                    <a:pt x="25127" y="19268"/>
                  </a:lnTo>
                  <a:lnTo>
                    <a:pt x="24559" y="19083"/>
                  </a:lnTo>
                  <a:lnTo>
                    <a:pt x="23991" y="18882"/>
                  </a:lnTo>
                  <a:lnTo>
                    <a:pt x="23424" y="18681"/>
                  </a:lnTo>
                  <a:lnTo>
                    <a:pt x="22861" y="18480"/>
                  </a:lnTo>
                  <a:lnTo>
                    <a:pt x="22293" y="18262"/>
                  </a:lnTo>
                  <a:lnTo>
                    <a:pt x="21731" y="18053"/>
                  </a:lnTo>
                  <a:lnTo>
                    <a:pt x="21168" y="17828"/>
                  </a:lnTo>
                  <a:lnTo>
                    <a:pt x="20606" y="17603"/>
                  </a:lnTo>
                  <a:lnTo>
                    <a:pt x="20043" y="17369"/>
                  </a:lnTo>
                  <a:lnTo>
                    <a:pt x="19481" y="17128"/>
                  </a:lnTo>
                  <a:lnTo>
                    <a:pt x="18924" y="16887"/>
                  </a:lnTo>
                  <a:lnTo>
                    <a:pt x="18361" y="16645"/>
                  </a:lnTo>
                  <a:lnTo>
                    <a:pt x="17804" y="16388"/>
                  </a:lnTo>
                  <a:lnTo>
                    <a:pt x="17247" y="16131"/>
                  </a:lnTo>
                  <a:lnTo>
                    <a:pt x="16690" y="15865"/>
                  </a:lnTo>
                  <a:lnTo>
                    <a:pt x="16138" y="15600"/>
                  </a:lnTo>
                  <a:lnTo>
                    <a:pt x="15581" y="15326"/>
                  </a:lnTo>
                  <a:lnTo>
                    <a:pt x="15581" y="15326"/>
                  </a:lnTo>
                  <a:lnTo>
                    <a:pt x="14838" y="14948"/>
                  </a:lnTo>
                  <a:lnTo>
                    <a:pt x="14095" y="14554"/>
                  </a:lnTo>
                  <a:lnTo>
                    <a:pt x="13357" y="14151"/>
                  </a:lnTo>
                  <a:lnTo>
                    <a:pt x="12620" y="13741"/>
                  </a:lnTo>
                  <a:lnTo>
                    <a:pt x="11887" y="13315"/>
                  </a:lnTo>
                  <a:lnTo>
                    <a:pt x="11160" y="12872"/>
                  </a:lnTo>
                  <a:lnTo>
                    <a:pt x="10433" y="12430"/>
                  </a:lnTo>
                  <a:lnTo>
                    <a:pt x="9706" y="11963"/>
                  </a:lnTo>
                  <a:lnTo>
                    <a:pt x="8985" y="11497"/>
                  </a:lnTo>
                  <a:lnTo>
                    <a:pt x="8268" y="11014"/>
                  </a:lnTo>
                  <a:lnTo>
                    <a:pt x="7557" y="10515"/>
                  </a:lnTo>
                  <a:lnTo>
                    <a:pt x="6846" y="10008"/>
                  </a:lnTo>
                  <a:lnTo>
                    <a:pt x="6140" y="9493"/>
                  </a:lnTo>
                  <a:lnTo>
                    <a:pt x="5435" y="8962"/>
                  </a:lnTo>
                  <a:lnTo>
                    <a:pt x="4734" y="8423"/>
                  </a:lnTo>
                  <a:lnTo>
                    <a:pt x="4039" y="7876"/>
                  </a:lnTo>
                  <a:lnTo>
                    <a:pt x="4039" y="7876"/>
                  </a:lnTo>
                  <a:lnTo>
                    <a:pt x="2320" y="6444"/>
                  </a:lnTo>
                  <a:lnTo>
                    <a:pt x="1624" y="5849"/>
                  </a:lnTo>
                  <a:lnTo>
                    <a:pt x="1051" y="5350"/>
                  </a:lnTo>
                  <a:lnTo>
                    <a:pt x="277" y="4699"/>
                  </a:lnTo>
                  <a:lnTo>
                    <a:pt x="277" y="4699"/>
                  </a:lnTo>
                  <a:lnTo>
                    <a:pt x="208" y="4650"/>
                  </a:lnTo>
                  <a:lnTo>
                    <a:pt x="139" y="4610"/>
                  </a:lnTo>
                  <a:lnTo>
                    <a:pt x="70" y="4578"/>
                  </a:lnTo>
                  <a:lnTo>
                    <a:pt x="1" y="454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61"/>
            <p:cNvSpPr/>
            <p:nvPr/>
          </p:nvSpPr>
          <p:spPr>
            <a:xfrm>
              <a:off x="3301300" y="-3312575"/>
              <a:ext cx="1050450" cy="1234525"/>
            </a:xfrm>
            <a:custGeom>
              <a:rect b="b" l="l" r="r" t="t"/>
              <a:pathLst>
                <a:path extrusionOk="0" h="49381" w="42018">
                  <a:moveTo>
                    <a:pt x="90" y="0"/>
                  </a:moveTo>
                  <a:lnTo>
                    <a:pt x="48" y="330"/>
                  </a:lnTo>
                  <a:lnTo>
                    <a:pt x="21" y="652"/>
                  </a:lnTo>
                  <a:lnTo>
                    <a:pt x="5" y="982"/>
                  </a:lnTo>
                  <a:lnTo>
                    <a:pt x="0" y="1312"/>
                  </a:lnTo>
                  <a:lnTo>
                    <a:pt x="0" y="5165"/>
                  </a:lnTo>
                  <a:lnTo>
                    <a:pt x="0" y="6042"/>
                  </a:lnTo>
                  <a:lnTo>
                    <a:pt x="16" y="6919"/>
                  </a:lnTo>
                  <a:lnTo>
                    <a:pt x="32" y="7788"/>
                  </a:lnTo>
                  <a:lnTo>
                    <a:pt x="58" y="8665"/>
                  </a:lnTo>
                  <a:lnTo>
                    <a:pt x="90" y="9542"/>
                  </a:lnTo>
                  <a:lnTo>
                    <a:pt x="133" y="10411"/>
                  </a:lnTo>
                  <a:lnTo>
                    <a:pt x="181" y="11288"/>
                  </a:lnTo>
                  <a:lnTo>
                    <a:pt x="239" y="12156"/>
                  </a:lnTo>
                  <a:lnTo>
                    <a:pt x="303" y="13025"/>
                  </a:lnTo>
                  <a:lnTo>
                    <a:pt x="377" y="13894"/>
                  </a:lnTo>
                  <a:lnTo>
                    <a:pt x="456" y="14763"/>
                  </a:lnTo>
                  <a:lnTo>
                    <a:pt x="541" y="15624"/>
                  </a:lnTo>
                  <a:lnTo>
                    <a:pt x="637" y="16485"/>
                  </a:lnTo>
                  <a:lnTo>
                    <a:pt x="738" y="17354"/>
                  </a:lnTo>
                  <a:lnTo>
                    <a:pt x="849" y="18206"/>
                  </a:lnTo>
                  <a:lnTo>
                    <a:pt x="966" y="19067"/>
                  </a:lnTo>
                  <a:lnTo>
                    <a:pt x="1051" y="19662"/>
                  </a:lnTo>
                  <a:lnTo>
                    <a:pt x="1146" y="20250"/>
                  </a:lnTo>
                  <a:lnTo>
                    <a:pt x="1242" y="20837"/>
                  </a:lnTo>
                  <a:lnTo>
                    <a:pt x="1348" y="21424"/>
                  </a:lnTo>
                  <a:lnTo>
                    <a:pt x="1454" y="22012"/>
                  </a:lnTo>
                  <a:lnTo>
                    <a:pt x="1566" y="22591"/>
                  </a:lnTo>
                  <a:lnTo>
                    <a:pt x="1688" y="23170"/>
                  </a:lnTo>
                  <a:lnTo>
                    <a:pt x="1810" y="23749"/>
                  </a:lnTo>
                  <a:lnTo>
                    <a:pt x="1937" y="24321"/>
                  </a:lnTo>
                  <a:lnTo>
                    <a:pt x="2064" y="24892"/>
                  </a:lnTo>
                  <a:lnTo>
                    <a:pt x="2202" y="25463"/>
                  </a:lnTo>
                  <a:lnTo>
                    <a:pt x="2346" y="26034"/>
                  </a:lnTo>
                  <a:lnTo>
                    <a:pt x="2489" y="26597"/>
                  </a:lnTo>
                  <a:lnTo>
                    <a:pt x="2643" y="27160"/>
                  </a:lnTo>
                  <a:lnTo>
                    <a:pt x="2797" y="27716"/>
                  </a:lnTo>
                  <a:lnTo>
                    <a:pt x="2956" y="28271"/>
                  </a:lnTo>
                  <a:lnTo>
                    <a:pt x="3142" y="28914"/>
                  </a:lnTo>
                  <a:lnTo>
                    <a:pt x="3338" y="29542"/>
                  </a:lnTo>
                  <a:lnTo>
                    <a:pt x="3534" y="30169"/>
                  </a:lnTo>
                  <a:lnTo>
                    <a:pt x="3741" y="30797"/>
                  </a:lnTo>
                  <a:lnTo>
                    <a:pt x="3959" y="31408"/>
                  </a:lnTo>
                  <a:lnTo>
                    <a:pt x="4176" y="32020"/>
                  </a:lnTo>
                  <a:lnTo>
                    <a:pt x="4405" y="32623"/>
                  </a:lnTo>
                  <a:lnTo>
                    <a:pt x="4643" y="33226"/>
                  </a:lnTo>
                  <a:lnTo>
                    <a:pt x="4882" y="33814"/>
                  </a:lnTo>
                  <a:lnTo>
                    <a:pt x="5132" y="34401"/>
                  </a:lnTo>
                  <a:lnTo>
                    <a:pt x="5386" y="34980"/>
                  </a:lnTo>
                  <a:lnTo>
                    <a:pt x="5652" y="35551"/>
                  </a:lnTo>
                  <a:lnTo>
                    <a:pt x="5922" y="36115"/>
                  </a:lnTo>
                  <a:lnTo>
                    <a:pt x="6198" y="36670"/>
                  </a:lnTo>
                  <a:lnTo>
                    <a:pt x="6479" y="37225"/>
                  </a:lnTo>
                  <a:lnTo>
                    <a:pt x="6771" y="37764"/>
                  </a:lnTo>
                  <a:lnTo>
                    <a:pt x="7100" y="38351"/>
                  </a:lnTo>
                  <a:lnTo>
                    <a:pt x="7445" y="38930"/>
                  </a:lnTo>
                  <a:lnTo>
                    <a:pt x="7795" y="39494"/>
                  </a:lnTo>
                  <a:lnTo>
                    <a:pt x="8151" y="40041"/>
                  </a:lnTo>
                  <a:lnTo>
                    <a:pt x="8517" y="40588"/>
                  </a:lnTo>
                  <a:lnTo>
                    <a:pt x="8889" y="41111"/>
                  </a:lnTo>
                  <a:lnTo>
                    <a:pt x="9271" y="41626"/>
                  </a:lnTo>
                  <a:lnTo>
                    <a:pt x="9658" y="42124"/>
                  </a:lnTo>
                  <a:lnTo>
                    <a:pt x="10051" y="42615"/>
                  </a:lnTo>
                  <a:lnTo>
                    <a:pt x="10454" y="43090"/>
                  </a:lnTo>
                  <a:lnTo>
                    <a:pt x="10863" y="43556"/>
                  </a:lnTo>
                  <a:lnTo>
                    <a:pt x="11276" y="44007"/>
                  </a:lnTo>
                  <a:lnTo>
                    <a:pt x="11701" y="44441"/>
                  </a:lnTo>
                  <a:lnTo>
                    <a:pt x="12131" y="44860"/>
                  </a:lnTo>
                  <a:lnTo>
                    <a:pt x="12566" y="45270"/>
                  </a:lnTo>
                  <a:lnTo>
                    <a:pt x="13006" y="45656"/>
                  </a:lnTo>
                  <a:lnTo>
                    <a:pt x="13245" y="45857"/>
                  </a:lnTo>
                  <a:lnTo>
                    <a:pt x="13484" y="46050"/>
                  </a:lnTo>
                  <a:lnTo>
                    <a:pt x="13723" y="46235"/>
                  </a:lnTo>
                  <a:lnTo>
                    <a:pt x="13967" y="46412"/>
                  </a:lnTo>
                  <a:lnTo>
                    <a:pt x="14211" y="46589"/>
                  </a:lnTo>
                  <a:lnTo>
                    <a:pt x="14455" y="46766"/>
                  </a:lnTo>
                  <a:lnTo>
                    <a:pt x="14705" y="46935"/>
                  </a:lnTo>
                  <a:lnTo>
                    <a:pt x="14949" y="47096"/>
                  </a:lnTo>
                  <a:lnTo>
                    <a:pt x="15198" y="47257"/>
                  </a:lnTo>
                  <a:lnTo>
                    <a:pt x="15453" y="47410"/>
                  </a:lnTo>
                  <a:lnTo>
                    <a:pt x="15702" y="47563"/>
                  </a:lnTo>
                  <a:lnTo>
                    <a:pt x="15957" y="47708"/>
                  </a:lnTo>
                  <a:lnTo>
                    <a:pt x="16212" y="47844"/>
                  </a:lnTo>
                  <a:lnTo>
                    <a:pt x="16466" y="47981"/>
                  </a:lnTo>
                  <a:lnTo>
                    <a:pt x="16721" y="48110"/>
                  </a:lnTo>
                  <a:lnTo>
                    <a:pt x="16981" y="48239"/>
                  </a:lnTo>
                  <a:lnTo>
                    <a:pt x="17252" y="48359"/>
                  </a:lnTo>
                  <a:lnTo>
                    <a:pt x="17517" y="48472"/>
                  </a:lnTo>
                  <a:lnTo>
                    <a:pt x="17788" y="48576"/>
                  </a:lnTo>
                  <a:lnTo>
                    <a:pt x="18058" y="48673"/>
                  </a:lnTo>
                  <a:lnTo>
                    <a:pt x="18334" y="48770"/>
                  </a:lnTo>
                  <a:lnTo>
                    <a:pt x="18605" y="48850"/>
                  </a:lnTo>
                  <a:lnTo>
                    <a:pt x="18881" y="48930"/>
                  </a:lnTo>
                  <a:lnTo>
                    <a:pt x="19157" y="49011"/>
                  </a:lnTo>
                  <a:lnTo>
                    <a:pt x="19433" y="49075"/>
                  </a:lnTo>
                  <a:lnTo>
                    <a:pt x="19709" y="49140"/>
                  </a:lnTo>
                  <a:lnTo>
                    <a:pt x="19985" y="49196"/>
                  </a:lnTo>
                  <a:lnTo>
                    <a:pt x="20260" y="49244"/>
                  </a:lnTo>
                  <a:lnTo>
                    <a:pt x="20536" y="49284"/>
                  </a:lnTo>
                  <a:lnTo>
                    <a:pt x="20818" y="49325"/>
                  </a:lnTo>
                  <a:lnTo>
                    <a:pt x="21094" y="49349"/>
                  </a:lnTo>
                  <a:lnTo>
                    <a:pt x="21375" y="49373"/>
                  </a:lnTo>
                  <a:lnTo>
                    <a:pt x="21651" y="49381"/>
                  </a:lnTo>
                  <a:lnTo>
                    <a:pt x="21927" y="49381"/>
                  </a:lnTo>
                  <a:lnTo>
                    <a:pt x="22203" y="49373"/>
                  </a:lnTo>
                  <a:lnTo>
                    <a:pt x="22479" y="49357"/>
                  </a:lnTo>
                  <a:lnTo>
                    <a:pt x="22749" y="49341"/>
                  </a:lnTo>
                  <a:lnTo>
                    <a:pt x="23025" y="49309"/>
                  </a:lnTo>
                  <a:lnTo>
                    <a:pt x="23296" y="49276"/>
                  </a:lnTo>
                  <a:lnTo>
                    <a:pt x="23572" y="49228"/>
                  </a:lnTo>
                  <a:lnTo>
                    <a:pt x="23842" y="49180"/>
                  </a:lnTo>
                  <a:lnTo>
                    <a:pt x="24113" y="49124"/>
                  </a:lnTo>
                  <a:lnTo>
                    <a:pt x="24384" y="49067"/>
                  </a:lnTo>
                  <a:lnTo>
                    <a:pt x="24654" y="48995"/>
                  </a:lnTo>
                  <a:lnTo>
                    <a:pt x="24925" y="48922"/>
                  </a:lnTo>
                  <a:lnTo>
                    <a:pt x="25190" y="48834"/>
                  </a:lnTo>
                  <a:lnTo>
                    <a:pt x="25461" y="48745"/>
                  </a:lnTo>
                  <a:lnTo>
                    <a:pt x="25726" y="48649"/>
                  </a:lnTo>
                  <a:lnTo>
                    <a:pt x="25992" y="48544"/>
                  </a:lnTo>
                  <a:lnTo>
                    <a:pt x="26252" y="48440"/>
                  </a:lnTo>
                  <a:lnTo>
                    <a:pt x="26517" y="48319"/>
                  </a:lnTo>
                  <a:lnTo>
                    <a:pt x="26777" y="48198"/>
                  </a:lnTo>
                  <a:lnTo>
                    <a:pt x="27037" y="48070"/>
                  </a:lnTo>
                  <a:lnTo>
                    <a:pt x="27297" y="47933"/>
                  </a:lnTo>
                  <a:lnTo>
                    <a:pt x="27552" y="47788"/>
                  </a:lnTo>
                  <a:lnTo>
                    <a:pt x="27812" y="47643"/>
                  </a:lnTo>
                  <a:lnTo>
                    <a:pt x="28061" y="47490"/>
                  </a:lnTo>
                  <a:lnTo>
                    <a:pt x="28316" y="47321"/>
                  </a:lnTo>
                  <a:lnTo>
                    <a:pt x="28565" y="47161"/>
                  </a:lnTo>
                  <a:lnTo>
                    <a:pt x="28815" y="46984"/>
                  </a:lnTo>
                  <a:lnTo>
                    <a:pt x="29064" y="46798"/>
                  </a:lnTo>
                  <a:lnTo>
                    <a:pt x="29308" y="46613"/>
                  </a:lnTo>
                  <a:lnTo>
                    <a:pt x="29552" y="46420"/>
                  </a:lnTo>
                  <a:lnTo>
                    <a:pt x="29796" y="46219"/>
                  </a:lnTo>
                  <a:lnTo>
                    <a:pt x="30242" y="45833"/>
                  </a:lnTo>
                  <a:lnTo>
                    <a:pt x="30677" y="45431"/>
                  </a:lnTo>
                  <a:lnTo>
                    <a:pt x="31107" y="45012"/>
                  </a:lnTo>
                  <a:lnTo>
                    <a:pt x="31532" y="44578"/>
                  </a:lnTo>
                  <a:lnTo>
                    <a:pt x="31951" y="44128"/>
                  </a:lnTo>
                  <a:lnTo>
                    <a:pt x="32359" y="43661"/>
                  </a:lnTo>
                  <a:lnTo>
                    <a:pt x="32757" y="43186"/>
                  </a:lnTo>
                  <a:lnTo>
                    <a:pt x="33150" y="42695"/>
                  </a:lnTo>
                  <a:lnTo>
                    <a:pt x="33537" y="42189"/>
                  </a:lnTo>
                  <a:lnTo>
                    <a:pt x="33914" y="41666"/>
                  </a:lnTo>
                  <a:lnTo>
                    <a:pt x="34286" y="41127"/>
                  </a:lnTo>
                  <a:lnTo>
                    <a:pt x="34641" y="40580"/>
                  </a:lnTo>
                  <a:lnTo>
                    <a:pt x="34997" y="40016"/>
                  </a:lnTo>
                  <a:lnTo>
                    <a:pt x="35336" y="39437"/>
                  </a:lnTo>
                  <a:lnTo>
                    <a:pt x="35671" y="38850"/>
                  </a:lnTo>
                  <a:lnTo>
                    <a:pt x="35994" y="38247"/>
                  </a:lnTo>
                  <a:lnTo>
                    <a:pt x="36260" y="37724"/>
                  </a:lnTo>
                  <a:lnTo>
                    <a:pt x="36514" y="37201"/>
                  </a:lnTo>
                  <a:lnTo>
                    <a:pt x="36769" y="36662"/>
                  </a:lnTo>
                  <a:lnTo>
                    <a:pt x="37013" y="36131"/>
                  </a:lnTo>
                  <a:lnTo>
                    <a:pt x="37252" y="35584"/>
                  </a:lnTo>
                  <a:lnTo>
                    <a:pt x="37485" y="35037"/>
                  </a:lnTo>
                  <a:lnTo>
                    <a:pt x="37714" y="34481"/>
                  </a:lnTo>
                  <a:lnTo>
                    <a:pt x="37937" y="33918"/>
                  </a:lnTo>
                  <a:lnTo>
                    <a:pt x="38154" y="33355"/>
                  </a:lnTo>
                  <a:lnTo>
                    <a:pt x="38366" y="32784"/>
                  </a:lnTo>
                  <a:lnTo>
                    <a:pt x="38568" y="32213"/>
                  </a:lnTo>
                  <a:lnTo>
                    <a:pt x="38764" y="31634"/>
                  </a:lnTo>
                  <a:lnTo>
                    <a:pt x="38961" y="31054"/>
                  </a:lnTo>
                  <a:lnTo>
                    <a:pt x="39146" y="30467"/>
                  </a:lnTo>
                  <a:lnTo>
                    <a:pt x="39327" y="29872"/>
                  </a:lnTo>
                  <a:lnTo>
                    <a:pt x="39497" y="29276"/>
                  </a:lnTo>
                  <a:lnTo>
                    <a:pt x="39666" y="28673"/>
                  </a:lnTo>
                  <a:lnTo>
                    <a:pt x="39826" y="28070"/>
                  </a:lnTo>
                  <a:lnTo>
                    <a:pt x="39980" y="27466"/>
                  </a:lnTo>
                  <a:lnTo>
                    <a:pt x="40128" y="26855"/>
                  </a:lnTo>
                  <a:lnTo>
                    <a:pt x="40271" y="26235"/>
                  </a:lnTo>
                  <a:lnTo>
                    <a:pt x="40409" y="25616"/>
                  </a:lnTo>
                  <a:lnTo>
                    <a:pt x="40537" y="24996"/>
                  </a:lnTo>
                  <a:lnTo>
                    <a:pt x="40659" y="24369"/>
                  </a:lnTo>
                  <a:lnTo>
                    <a:pt x="40776" y="23741"/>
                  </a:lnTo>
                  <a:lnTo>
                    <a:pt x="40887" y="23106"/>
                  </a:lnTo>
                  <a:lnTo>
                    <a:pt x="40988" y="22478"/>
                  </a:lnTo>
                  <a:lnTo>
                    <a:pt x="41083" y="21835"/>
                  </a:lnTo>
                  <a:lnTo>
                    <a:pt x="41173" y="21199"/>
                  </a:lnTo>
                  <a:lnTo>
                    <a:pt x="41258" y="20555"/>
                  </a:lnTo>
                  <a:lnTo>
                    <a:pt x="41333" y="19912"/>
                  </a:lnTo>
                  <a:lnTo>
                    <a:pt x="41407" y="19260"/>
                  </a:lnTo>
                  <a:lnTo>
                    <a:pt x="41492" y="18391"/>
                  </a:lnTo>
                  <a:lnTo>
                    <a:pt x="41577" y="17531"/>
                  </a:lnTo>
                  <a:lnTo>
                    <a:pt x="41651" y="16662"/>
                  </a:lnTo>
                  <a:lnTo>
                    <a:pt x="41720" y="15793"/>
                  </a:lnTo>
                  <a:lnTo>
                    <a:pt x="41778" y="14916"/>
                  </a:lnTo>
                  <a:lnTo>
                    <a:pt x="41837" y="14047"/>
                  </a:lnTo>
                  <a:lnTo>
                    <a:pt x="41885" y="13178"/>
                  </a:lnTo>
                  <a:lnTo>
                    <a:pt x="41922" y="12301"/>
                  </a:lnTo>
                  <a:lnTo>
                    <a:pt x="41954" y="11424"/>
                  </a:lnTo>
                  <a:lnTo>
                    <a:pt x="41980" y="10555"/>
                  </a:lnTo>
                  <a:lnTo>
                    <a:pt x="42001" y="9679"/>
                  </a:lnTo>
                  <a:lnTo>
                    <a:pt x="42012" y="8802"/>
                  </a:lnTo>
                  <a:lnTo>
                    <a:pt x="42017" y="7925"/>
                  </a:lnTo>
                  <a:lnTo>
                    <a:pt x="42017" y="7048"/>
                  </a:lnTo>
                  <a:lnTo>
                    <a:pt x="42007" y="6179"/>
                  </a:lnTo>
                  <a:lnTo>
                    <a:pt x="41991" y="5302"/>
                  </a:lnTo>
                  <a:lnTo>
                    <a:pt x="41985" y="4699"/>
                  </a:lnTo>
                  <a:lnTo>
                    <a:pt x="41975" y="4135"/>
                  </a:lnTo>
                  <a:lnTo>
                    <a:pt x="41954" y="3604"/>
                  </a:lnTo>
                  <a:lnTo>
                    <a:pt x="41932" y="3106"/>
                  </a:lnTo>
                  <a:lnTo>
                    <a:pt x="41879" y="2213"/>
                  </a:lnTo>
                  <a:lnTo>
                    <a:pt x="41837" y="1448"/>
                  </a:lnTo>
                  <a:lnTo>
                    <a:pt x="41826" y="1111"/>
                  </a:lnTo>
                  <a:lnTo>
                    <a:pt x="41805" y="781"/>
                  </a:lnTo>
                  <a:lnTo>
                    <a:pt x="41768" y="451"/>
                  </a:lnTo>
                  <a:lnTo>
                    <a:pt x="41720" y="121"/>
                  </a:lnTo>
                  <a:lnTo>
                    <a:pt x="41709" y="451"/>
                  </a:lnTo>
                  <a:lnTo>
                    <a:pt x="41704" y="781"/>
                  </a:lnTo>
                  <a:lnTo>
                    <a:pt x="41709" y="1119"/>
                  </a:lnTo>
                  <a:lnTo>
                    <a:pt x="41720" y="1448"/>
                  </a:lnTo>
                  <a:lnTo>
                    <a:pt x="41720" y="5302"/>
                  </a:lnTo>
                  <a:lnTo>
                    <a:pt x="41725" y="6171"/>
                  </a:lnTo>
                  <a:lnTo>
                    <a:pt x="41715" y="7032"/>
                  </a:lnTo>
                  <a:lnTo>
                    <a:pt x="41704" y="7901"/>
                  </a:lnTo>
                  <a:lnTo>
                    <a:pt x="41683" y="8769"/>
                  </a:lnTo>
                  <a:lnTo>
                    <a:pt x="41656" y="9638"/>
                  </a:lnTo>
                  <a:lnTo>
                    <a:pt x="41625" y="10499"/>
                  </a:lnTo>
                  <a:lnTo>
                    <a:pt x="41587" y="11368"/>
                  </a:lnTo>
                  <a:lnTo>
                    <a:pt x="41540" y="12229"/>
                  </a:lnTo>
                  <a:lnTo>
                    <a:pt x="41487" y="13098"/>
                  </a:lnTo>
                  <a:lnTo>
                    <a:pt x="41428" y="13958"/>
                  </a:lnTo>
                  <a:lnTo>
                    <a:pt x="41365" y="14819"/>
                  </a:lnTo>
                  <a:lnTo>
                    <a:pt x="41290" y="15680"/>
                  </a:lnTo>
                  <a:lnTo>
                    <a:pt x="41211" y="16541"/>
                  </a:lnTo>
                  <a:lnTo>
                    <a:pt x="41126" y="17394"/>
                  </a:lnTo>
                  <a:lnTo>
                    <a:pt x="41036" y="18255"/>
                  </a:lnTo>
                  <a:lnTo>
                    <a:pt x="40935" y="19107"/>
                  </a:lnTo>
                  <a:lnTo>
                    <a:pt x="40860" y="19743"/>
                  </a:lnTo>
                  <a:lnTo>
                    <a:pt x="40781" y="20370"/>
                  </a:lnTo>
                  <a:lnTo>
                    <a:pt x="40696" y="20998"/>
                  </a:lnTo>
                  <a:lnTo>
                    <a:pt x="40600" y="21625"/>
                  </a:lnTo>
                  <a:lnTo>
                    <a:pt x="40505" y="22245"/>
                  </a:lnTo>
                  <a:lnTo>
                    <a:pt x="40399" y="22864"/>
                  </a:lnTo>
                  <a:lnTo>
                    <a:pt x="40287" y="23484"/>
                  </a:lnTo>
                  <a:lnTo>
                    <a:pt x="40171" y="24095"/>
                  </a:lnTo>
                  <a:lnTo>
                    <a:pt x="40043" y="24707"/>
                  </a:lnTo>
                  <a:lnTo>
                    <a:pt x="39916" y="25318"/>
                  </a:lnTo>
                  <a:lnTo>
                    <a:pt x="39778" y="25922"/>
                  </a:lnTo>
                  <a:lnTo>
                    <a:pt x="39635" y="26517"/>
                  </a:lnTo>
                  <a:lnTo>
                    <a:pt x="39486" y="27120"/>
                  </a:lnTo>
                  <a:lnTo>
                    <a:pt x="39327" y="27708"/>
                  </a:lnTo>
                  <a:lnTo>
                    <a:pt x="39168" y="28303"/>
                  </a:lnTo>
                  <a:lnTo>
                    <a:pt x="39003" y="28882"/>
                  </a:lnTo>
                  <a:lnTo>
                    <a:pt x="38828" y="29469"/>
                  </a:lnTo>
                  <a:lnTo>
                    <a:pt x="38648" y="30041"/>
                  </a:lnTo>
                  <a:lnTo>
                    <a:pt x="38462" y="30620"/>
                  </a:lnTo>
                  <a:lnTo>
                    <a:pt x="38271" y="31183"/>
                  </a:lnTo>
                  <a:lnTo>
                    <a:pt x="38074" y="31754"/>
                  </a:lnTo>
                  <a:lnTo>
                    <a:pt x="37873" y="32309"/>
                  </a:lnTo>
                  <a:lnTo>
                    <a:pt x="37661" y="32864"/>
                  </a:lnTo>
                  <a:lnTo>
                    <a:pt x="37448" y="33411"/>
                  </a:lnTo>
                  <a:lnTo>
                    <a:pt x="37225" y="33959"/>
                  </a:lnTo>
                  <a:lnTo>
                    <a:pt x="37003" y="34498"/>
                  </a:lnTo>
                  <a:lnTo>
                    <a:pt x="36769" y="35037"/>
                  </a:lnTo>
                  <a:lnTo>
                    <a:pt x="36530" y="35568"/>
                  </a:lnTo>
                  <a:lnTo>
                    <a:pt x="36286" y="36090"/>
                  </a:lnTo>
                  <a:lnTo>
                    <a:pt x="36037" y="36605"/>
                  </a:lnTo>
                  <a:lnTo>
                    <a:pt x="35782" y="37120"/>
                  </a:lnTo>
                  <a:lnTo>
                    <a:pt x="35522" y="37627"/>
                  </a:lnTo>
                  <a:lnTo>
                    <a:pt x="35209" y="38214"/>
                  </a:lnTo>
                  <a:lnTo>
                    <a:pt x="34880" y="38778"/>
                  </a:lnTo>
                  <a:lnTo>
                    <a:pt x="34551" y="39341"/>
                  </a:lnTo>
                  <a:lnTo>
                    <a:pt x="34206" y="39880"/>
                  </a:lnTo>
                  <a:lnTo>
                    <a:pt x="33856" y="40411"/>
                  </a:lnTo>
                  <a:lnTo>
                    <a:pt x="33495" y="40934"/>
                  </a:lnTo>
                  <a:lnTo>
                    <a:pt x="33129" y="41432"/>
                  </a:lnTo>
                  <a:lnTo>
                    <a:pt x="32752" y="41923"/>
                  </a:lnTo>
                  <a:lnTo>
                    <a:pt x="32370" y="42398"/>
                  </a:lnTo>
                  <a:lnTo>
                    <a:pt x="31983" y="42864"/>
                  </a:lnTo>
                  <a:lnTo>
                    <a:pt x="31585" y="43315"/>
                  </a:lnTo>
                  <a:lnTo>
                    <a:pt x="31181" y="43749"/>
                  </a:lnTo>
                  <a:lnTo>
                    <a:pt x="30767" y="44168"/>
                  </a:lnTo>
                  <a:lnTo>
                    <a:pt x="30348" y="44570"/>
                  </a:lnTo>
                  <a:lnTo>
                    <a:pt x="29924" y="44956"/>
                  </a:lnTo>
                  <a:lnTo>
                    <a:pt x="29489" y="45334"/>
                  </a:lnTo>
                  <a:lnTo>
                    <a:pt x="29255" y="45527"/>
                  </a:lnTo>
                  <a:lnTo>
                    <a:pt x="29022" y="45712"/>
                  </a:lnTo>
                  <a:lnTo>
                    <a:pt x="28783" y="45889"/>
                  </a:lnTo>
                  <a:lnTo>
                    <a:pt x="28544" y="46058"/>
                  </a:lnTo>
                  <a:lnTo>
                    <a:pt x="28300" y="46227"/>
                  </a:lnTo>
                  <a:lnTo>
                    <a:pt x="28056" y="46388"/>
                  </a:lnTo>
                  <a:lnTo>
                    <a:pt x="27812" y="46541"/>
                  </a:lnTo>
                  <a:lnTo>
                    <a:pt x="27568" y="46694"/>
                  </a:lnTo>
                  <a:lnTo>
                    <a:pt x="27318" y="46831"/>
                  </a:lnTo>
                  <a:lnTo>
                    <a:pt x="27069" y="46967"/>
                  </a:lnTo>
                  <a:lnTo>
                    <a:pt x="26819" y="47096"/>
                  </a:lnTo>
                  <a:lnTo>
                    <a:pt x="26570" y="47217"/>
                  </a:lnTo>
                  <a:lnTo>
                    <a:pt x="26315" y="47338"/>
                  </a:lnTo>
                  <a:lnTo>
                    <a:pt x="26060" y="47450"/>
                  </a:lnTo>
                  <a:lnTo>
                    <a:pt x="25806" y="47547"/>
                  </a:lnTo>
                  <a:lnTo>
                    <a:pt x="25551" y="47651"/>
                  </a:lnTo>
                  <a:lnTo>
                    <a:pt x="25296" y="47740"/>
                  </a:lnTo>
                  <a:lnTo>
                    <a:pt x="25036" y="47820"/>
                  </a:lnTo>
                  <a:lnTo>
                    <a:pt x="24776" y="47901"/>
                  </a:lnTo>
                  <a:lnTo>
                    <a:pt x="24516" y="47973"/>
                  </a:lnTo>
                  <a:lnTo>
                    <a:pt x="24256" y="48037"/>
                  </a:lnTo>
                  <a:lnTo>
                    <a:pt x="23996" y="48094"/>
                  </a:lnTo>
                  <a:lnTo>
                    <a:pt x="23731" y="48150"/>
                  </a:lnTo>
                  <a:lnTo>
                    <a:pt x="23471" y="48190"/>
                  </a:lnTo>
                  <a:lnTo>
                    <a:pt x="23206" y="48231"/>
                  </a:lnTo>
                  <a:lnTo>
                    <a:pt x="22940" y="48263"/>
                  </a:lnTo>
                  <a:lnTo>
                    <a:pt x="22680" y="48287"/>
                  </a:lnTo>
                  <a:lnTo>
                    <a:pt x="22415" y="48311"/>
                  </a:lnTo>
                  <a:lnTo>
                    <a:pt x="22150" y="48319"/>
                  </a:lnTo>
                  <a:lnTo>
                    <a:pt x="21884" y="48327"/>
                  </a:lnTo>
                  <a:lnTo>
                    <a:pt x="21614" y="48327"/>
                  </a:lnTo>
                  <a:lnTo>
                    <a:pt x="21348" y="48319"/>
                  </a:lnTo>
                  <a:lnTo>
                    <a:pt x="21083" y="48295"/>
                  </a:lnTo>
                  <a:lnTo>
                    <a:pt x="20812" y="48263"/>
                  </a:lnTo>
                  <a:lnTo>
                    <a:pt x="20547" y="48231"/>
                  </a:lnTo>
                  <a:lnTo>
                    <a:pt x="20276" y="48190"/>
                  </a:lnTo>
                  <a:lnTo>
                    <a:pt x="20011" y="48142"/>
                  </a:lnTo>
                  <a:lnTo>
                    <a:pt x="19746" y="48094"/>
                  </a:lnTo>
                  <a:lnTo>
                    <a:pt x="19480" y="48029"/>
                  </a:lnTo>
                  <a:lnTo>
                    <a:pt x="19215" y="47965"/>
                  </a:lnTo>
                  <a:lnTo>
                    <a:pt x="18950" y="47901"/>
                  </a:lnTo>
                  <a:lnTo>
                    <a:pt x="18684" y="47820"/>
                  </a:lnTo>
                  <a:lnTo>
                    <a:pt x="18424" y="47740"/>
                  </a:lnTo>
                  <a:lnTo>
                    <a:pt x="18159" y="47651"/>
                  </a:lnTo>
                  <a:lnTo>
                    <a:pt x="17899" y="47555"/>
                  </a:lnTo>
                  <a:lnTo>
                    <a:pt x="17639" y="47458"/>
                  </a:lnTo>
                  <a:lnTo>
                    <a:pt x="17379" y="47354"/>
                  </a:lnTo>
                  <a:lnTo>
                    <a:pt x="17119" y="47241"/>
                  </a:lnTo>
                  <a:lnTo>
                    <a:pt x="16875" y="47120"/>
                  </a:lnTo>
                  <a:lnTo>
                    <a:pt x="16625" y="46992"/>
                  </a:lnTo>
                  <a:lnTo>
                    <a:pt x="16381" y="46855"/>
                  </a:lnTo>
                  <a:lnTo>
                    <a:pt x="16137" y="46718"/>
                  </a:lnTo>
                  <a:lnTo>
                    <a:pt x="15893" y="46581"/>
                  </a:lnTo>
                  <a:lnTo>
                    <a:pt x="15654" y="46436"/>
                  </a:lnTo>
                  <a:lnTo>
                    <a:pt x="15410" y="46284"/>
                  </a:lnTo>
                  <a:lnTo>
                    <a:pt x="15171" y="46131"/>
                  </a:lnTo>
                  <a:lnTo>
                    <a:pt x="14938" y="45970"/>
                  </a:lnTo>
                  <a:lnTo>
                    <a:pt x="14699" y="45809"/>
                  </a:lnTo>
                  <a:lnTo>
                    <a:pt x="14466" y="45640"/>
                  </a:lnTo>
                  <a:lnTo>
                    <a:pt x="14232" y="45471"/>
                  </a:lnTo>
                  <a:lnTo>
                    <a:pt x="13999" y="45294"/>
                  </a:lnTo>
                  <a:lnTo>
                    <a:pt x="13765" y="45109"/>
                  </a:lnTo>
                  <a:lnTo>
                    <a:pt x="13537" y="44924"/>
                  </a:lnTo>
                  <a:lnTo>
                    <a:pt x="13309" y="44739"/>
                  </a:lnTo>
                  <a:lnTo>
                    <a:pt x="12879" y="44353"/>
                  </a:lnTo>
                  <a:lnTo>
                    <a:pt x="12455" y="43959"/>
                  </a:lnTo>
                  <a:lnTo>
                    <a:pt x="12035" y="43548"/>
                  </a:lnTo>
                  <a:lnTo>
                    <a:pt x="11621" y="43122"/>
                  </a:lnTo>
                  <a:lnTo>
                    <a:pt x="11218" y="42687"/>
                  </a:lnTo>
                  <a:lnTo>
                    <a:pt x="10820" y="42237"/>
                  </a:lnTo>
                  <a:lnTo>
                    <a:pt x="10427" y="41770"/>
                  </a:lnTo>
                  <a:lnTo>
                    <a:pt x="10040" y="41296"/>
                  </a:lnTo>
                  <a:lnTo>
                    <a:pt x="9663" y="40805"/>
                  </a:lnTo>
                  <a:lnTo>
                    <a:pt x="9292" y="40306"/>
                  </a:lnTo>
                  <a:lnTo>
                    <a:pt x="8931" y="39791"/>
                  </a:lnTo>
                  <a:lnTo>
                    <a:pt x="8570" y="39260"/>
                  </a:lnTo>
                  <a:lnTo>
                    <a:pt x="8225" y="38721"/>
                  </a:lnTo>
                  <a:lnTo>
                    <a:pt x="7886" y="38174"/>
                  </a:lnTo>
                  <a:lnTo>
                    <a:pt x="7551" y="37611"/>
                  </a:lnTo>
                  <a:lnTo>
                    <a:pt x="7228" y="37032"/>
                  </a:lnTo>
                  <a:lnTo>
                    <a:pt x="6936" y="36509"/>
                  </a:lnTo>
                  <a:lnTo>
                    <a:pt x="6655" y="35978"/>
                  </a:lnTo>
                  <a:lnTo>
                    <a:pt x="6379" y="35439"/>
                  </a:lnTo>
                  <a:lnTo>
                    <a:pt x="6108" y="34892"/>
                  </a:lnTo>
                  <a:lnTo>
                    <a:pt x="5848" y="34337"/>
                  </a:lnTo>
                  <a:lnTo>
                    <a:pt x="5593" y="33774"/>
                  </a:lnTo>
                  <a:lnTo>
                    <a:pt x="5344" y="33202"/>
                  </a:lnTo>
                  <a:lnTo>
                    <a:pt x="5100" y="32631"/>
                  </a:lnTo>
                  <a:lnTo>
                    <a:pt x="4866" y="32052"/>
                  </a:lnTo>
                  <a:lnTo>
                    <a:pt x="4638" y="31465"/>
                  </a:lnTo>
                  <a:lnTo>
                    <a:pt x="4415" y="30869"/>
                  </a:lnTo>
                  <a:lnTo>
                    <a:pt x="4203" y="30266"/>
                  </a:lnTo>
                  <a:lnTo>
                    <a:pt x="3996" y="29662"/>
                  </a:lnTo>
                  <a:lnTo>
                    <a:pt x="3794" y="29051"/>
                  </a:lnTo>
                  <a:lnTo>
                    <a:pt x="3603" y="28432"/>
                  </a:lnTo>
                  <a:lnTo>
                    <a:pt x="3418" y="27812"/>
                  </a:lnTo>
                  <a:lnTo>
                    <a:pt x="3253" y="27265"/>
                  </a:lnTo>
                  <a:lnTo>
                    <a:pt x="3094" y="26718"/>
                  </a:lnTo>
                  <a:lnTo>
                    <a:pt x="2940" y="26163"/>
                  </a:lnTo>
                  <a:lnTo>
                    <a:pt x="2791" y="25616"/>
                  </a:lnTo>
                  <a:lnTo>
                    <a:pt x="2648" y="25053"/>
                  </a:lnTo>
                  <a:lnTo>
                    <a:pt x="2510" y="24498"/>
                  </a:lnTo>
                  <a:lnTo>
                    <a:pt x="2372" y="23934"/>
                  </a:lnTo>
                  <a:lnTo>
                    <a:pt x="2245" y="23371"/>
                  </a:lnTo>
                  <a:lnTo>
                    <a:pt x="2117" y="22808"/>
                  </a:lnTo>
                  <a:lnTo>
                    <a:pt x="1995" y="22237"/>
                  </a:lnTo>
                  <a:lnTo>
                    <a:pt x="1879" y="21666"/>
                  </a:lnTo>
                  <a:lnTo>
                    <a:pt x="1767" y="21094"/>
                  </a:lnTo>
                  <a:lnTo>
                    <a:pt x="1661" y="20515"/>
                  </a:lnTo>
                  <a:lnTo>
                    <a:pt x="1560" y="19936"/>
                  </a:lnTo>
                  <a:lnTo>
                    <a:pt x="1465" y="19357"/>
                  </a:lnTo>
                  <a:lnTo>
                    <a:pt x="1369" y="18777"/>
                  </a:lnTo>
                  <a:lnTo>
                    <a:pt x="1247" y="17933"/>
                  </a:lnTo>
                  <a:lnTo>
                    <a:pt x="1130" y="17080"/>
                  </a:lnTo>
                  <a:lnTo>
                    <a:pt x="1019" y="16227"/>
                  </a:lnTo>
                  <a:lnTo>
                    <a:pt x="913" y="15374"/>
                  </a:lnTo>
                  <a:lnTo>
                    <a:pt x="817" y="14522"/>
                  </a:lnTo>
                  <a:lnTo>
                    <a:pt x="727" y="13661"/>
                  </a:lnTo>
                  <a:lnTo>
                    <a:pt x="642" y="12808"/>
                  </a:lnTo>
                  <a:lnTo>
                    <a:pt x="568" y="11947"/>
                  </a:lnTo>
                  <a:lnTo>
                    <a:pt x="499" y="11086"/>
                  </a:lnTo>
                  <a:lnTo>
                    <a:pt x="435" y="10226"/>
                  </a:lnTo>
                  <a:lnTo>
                    <a:pt x="377" y="9357"/>
                  </a:lnTo>
                  <a:lnTo>
                    <a:pt x="329" y="8496"/>
                  </a:lnTo>
                  <a:lnTo>
                    <a:pt x="287" y="7627"/>
                  </a:lnTo>
                  <a:lnTo>
                    <a:pt x="255" y="6766"/>
                  </a:lnTo>
                  <a:lnTo>
                    <a:pt x="223" y="5897"/>
                  </a:lnTo>
                  <a:lnTo>
                    <a:pt x="202" y="5028"/>
                  </a:lnTo>
                  <a:lnTo>
                    <a:pt x="202" y="3918"/>
                  </a:lnTo>
                  <a:lnTo>
                    <a:pt x="196" y="2913"/>
                  </a:lnTo>
                  <a:lnTo>
                    <a:pt x="186" y="2446"/>
                  </a:lnTo>
                  <a:lnTo>
                    <a:pt x="175" y="2004"/>
                  </a:lnTo>
                  <a:lnTo>
                    <a:pt x="159" y="1577"/>
                  </a:lnTo>
                  <a:lnTo>
                    <a:pt x="138" y="1175"/>
                  </a:lnTo>
                  <a:lnTo>
                    <a:pt x="138" y="885"/>
                  </a:lnTo>
                  <a:lnTo>
                    <a:pt x="133" y="588"/>
                  </a:lnTo>
                  <a:lnTo>
                    <a:pt x="117" y="298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61"/>
            <p:cNvSpPr/>
            <p:nvPr/>
          </p:nvSpPr>
          <p:spPr>
            <a:xfrm>
              <a:off x="2956100" y="-1563375"/>
              <a:ext cx="1757275" cy="1071425"/>
            </a:xfrm>
            <a:custGeom>
              <a:rect b="b" l="l" r="r" t="t"/>
              <a:pathLst>
                <a:path extrusionOk="0" h="42857" w="70291">
                  <a:moveTo>
                    <a:pt x="34445" y="0"/>
                  </a:moveTo>
                  <a:lnTo>
                    <a:pt x="33872" y="16"/>
                  </a:lnTo>
                  <a:lnTo>
                    <a:pt x="33299" y="41"/>
                  </a:lnTo>
                  <a:lnTo>
                    <a:pt x="32721" y="89"/>
                  </a:lnTo>
                  <a:lnTo>
                    <a:pt x="32147" y="137"/>
                  </a:lnTo>
                  <a:lnTo>
                    <a:pt x="31574" y="209"/>
                  </a:lnTo>
                  <a:lnTo>
                    <a:pt x="31001" y="290"/>
                  </a:lnTo>
                  <a:lnTo>
                    <a:pt x="30428" y="386"/>
                  </a:lnTo>
                  <a:lnTo>
                    <a:pt x="29855" y="499"/>
                  </a:lnTo>
                  <a:lnTo>
                    <a:pt x="29287" y="620"/>
                  </a:lnTo>
                  <a:lnTo>
                    <a:pt x="28719" y="757"/>
                  </a:lnTo>
                  <a:lnTo>
                    <a:pt x="28146" y="909"/>
                  </a:lnTo>
                  <a:lnTo>
                    <a:pt x="27579" y="1070"/>
                  </a:lnTo>
                  <a:lnTo>
                    <a:pt x="27016" y="1255"/>
                  </a:lnTo>
                  <a:lnTo>
                    <a:pt x="26448" y="1440"/>
                  </a:lnTo>
                  <a:lnTo>
                    <a:pt x="25886" y="1650"/>
                  </a:lnTo>
                  <a:lnTo>
                    <a:pt x="25323" y="1867"/>
                  </a:lnTo>
                  <a:lnTo>
                    <a:pt x="24761" y="2100"/>
                  </a:lnTo>
                  <a:lnTo>
                    <a:pt x="24204" y="2349"/>
                  </a:lnTo>
                  <a:lnTo>
                    <a:pt x="23646" y="2607"/>
                  </a:lnTo>
                  <a:lnTo>
                    <a:pt x="23095" y="2880"/>
                  </a:lnTo>
                  <a:lnTo>
                    <a:pt x="22543" y="3170"/>
                  </a:lnTo>
                  <a:lnTo>
                    <a:pt x="21991" y="3468"/>
                  </a:lnTo>
                  <a:lnTo>
                    <a:pt x="21444" y="3781"/>
                  </a:lnTo>
                  <a:lnTo>
                    <a:pt x="20898" y="4111"/>
                  </a:lnTo>
                  <a:lnTo>
                    <a:pt x="20356" y="4457"/>
                  </a:lnTo>
                  <a:lnTo>
                    <a:pt x="19815" y="4811"/>
                  </a:lnTo>
                  <a:lnTo>
                    <a:pt x="19279" y="5181"/>
                  </a:lnTo>
                  <a:lnTo>
                    <a:pt x="18743" y="5567"/>
                  </a:lnTo>
                  <a:lnTo>
                    <a:pt x="18213" y="5962"/>
                  </a:lnTo>
                  <a:lnTo>
                    <a:pt x="17793" y="6300"/>
                  </a:lnTo>
                  <a:lnTo>
                    <a:pt x="17374" y="6637"/>
                  </a:lnTo>
                  <a:lnTo>
                    <a:pt x="16960" y="6991"/>
                  </a:lnTo>
                  <a:lnTo>
                    <a:pt x="16552" y="7345"/>
                  </a:lnTo>
                  <a:lnTo>
                    <a:pt x="16143" y="7716"/>
                  </a:lnTo>
                  <a:lnTo>
                    <a:pt x="15740" y="8086"/>
                  </a:lnTo>
                  <a:lnTo>
                    <a:pt x="15336" y="8464"/>
                  </a:lnTo>
                  <a:lnTo>
                    <a:pt x="14938" y="8858"/>
                  </a:lnTo>
                  <a:lnTo>
                    <a:pt x="14546" y="9252"/>
                  </a:lnTo>
                  <a:lnTo>
                    <a:pt x="14153" y="9654"/>
                  </a:lnTo>
                  <a:lnTo>
                    <a:pt x="13766" y="10065"/>
                  </a:lnTo>
                  <a:lnTo>
                    <a:pt x="13384" y="10483"/>
                  </a:lnTo>
                  <a:lnTo>
                    <a:pt x="13002" y="10909"/>
                  </a:lnTo>
                  <a:lnTo>
                    <a:pt x="12625" y="11344"/>
                  </a:lnTo>
                  <a:lnTo>
                    <a:pt x="12253" y="11778"/>
                  </a:lnTo>
                  <a:lnTo>
                    <a:pt x="11882" y="12229"/>
                  </a:lnTo>
                  <a:lnTo>
                    <a:pt x="11516" y="12687"/>
                  </a:lnTo>
                  <a:lnTo>
                    <a:pt x="11155" y="13146"/>
                  </a:lnTo>
                  <a:lnTo>
                    <a:pt x="10799" y="13613"/>
                  </a:lnTo>
                  <a:lnTo>
                    <a:pt x="10444" y="14087"/>
                  </a:lnTo>
                  <a:lnTo>
                    <a:pt x="10094" y="14570"/>
                  </a:lnTo>
                  <a:lnTo>
                    <a:pt x="9749" y="15061"/>
                  </a:lnTo>
                  <a:lnTo>
                    <a:pt x="9404" y="15551"/>
                  </a:lnTo>
                  <a:lnTo>
                    <a:pt x="9069" y="16058"/>
                  </a:lnTo>
                  <a:lnTo>
                    <a:pt x="8735" y="16565"/>
                  </a:lnTo>
                  <a:lnTo>
                    <a:pt x="8406" y="17080"/>
                  </a:lnTo>
                  <a:lnTo>
                    <a:pt x="8077" y="17603"/>
                  </a:lnTo>
                  <a:lnTo>
                    <a:pt x="7759" y="18134"/>
                  </a:lnTo>
                  <a:lnTo>
                    <a:pt x="7440" y="18665"/>
                  </a:lnTo>
                  <a:lnTo>
                    <a:pt x="7127" y="19204"/>
                  </a:lnTo>
                  <a:lnTo>
                    <a:pt x="6819" y="19751"/>
                  </a:lnTo>
                  <a:lnTo>
                    <a:pt x="6517" y="20306"/>
                  </a:lnTo>
                  <a:lnTo>
                    <a:pt x="6114" y="21062"/>
                  </a:lnTo>
                  <a:lnTo>
                    <a:pt x="5726" y="21827"/>
                  </a:lnTo>
                  <a:lnTo>
                    <a:pt x="5344" y="22599"/>
                  </a:lnTo>
                  <a:lnTo>
                    <a:pt x="4967" y="23379"/>
                  </a:lnTo>
                  <a:lnTo>
                    <a:pt x="4607" y="24176"/>
                  </a:lnTo>
                  <a:lnTo>
                    <a:pt x="4251" y="24980"/>
                  </a:lnTo>
                  <a:lnTo>
                    <a:pt x="3906" y="25793"/>
                  </a:lnTo>
                  <a:lnTo>
                    <a:pt x="3566" y="26613"/>
                  </a:lnTo>
                  <a:lnTo>
                    <a:pt x="3243" y="27442"/>
                  </a:lnTo>
                  <a:lnTo>
                    <a:pt x="2924" y="28279"/>
                  </a:lnTo>
                  <a:lnTo>
                    <a:pt x="2617" y="29123"/>
                  </a:lnTo>
                  <a:lnTo>
                    <a:pt x="2319" y="29984"/>
                  </a:lnTo>
                  <a:lnTo>
                    <a:pt x="2033" y="30845"/>
                  </a:lnTo>
                  <a:lnTo>
                    <a:pt x="1757" y="31714"/>
                  </a:lnTo>
                  <a:lnTo>
                    <a:pt x="1492" y="32591"/>
                  </a:lnTo>
                  <a:lnTo>
                    <a:pt x="1232" y="33476"/>
                  </a:lnTo>
                  <a:lnTo>
                    <a:pt x="924" y="34675"/>
                  </a:lnTo>
                  <a:lnTo>
                    <a:pt x="659" y="35720"/>
                  </a:lnTo>
                  <a:lnTo>
                    <a:pt x="441" y="36605"/>
                  </a:lnTo>
                  <a:lnTo>
                    <a:pt x="356" y="36992"/>
                  </a:lnTo>
                  <a:lnTo>
                    <a:pt x="282" y="37329"/>
                  </a:lnTo>
                  <a:lnTo>
                    <a:pt x="234" y="37506"/>
                  </a:lnTo>
                  <a:lnTo>
                    <a:pt x="192" y="37683"/>
                  </a:lnTo>
                  <a:lnTo>
                    <a:pt x="154" y="37868"/>
                  </a:lnTo>
                  <a:lnTo>
                    <a:pt x="117" y="38053"/>
                  </a:lnTo>
                  <a:lnTo>
                    <a:pt x="80" y="38239"/>
                  </a:lnTo>
                  <a:lnTo>
                    <a:pt x="54" y="38424"/>
                  </a:lnTo>
                  <a:lnTo>
                    <a:pt x="27" y="38609"/>
                  </a:lnTo>
                  <a:lnTo>
                    <a:pt x="1" y="38794"/>
                  </a:lnTo>
                  <a:lnTo>
                    <a:pt x="11" y="38786"/>
                  </a:lnTo>
                  <a:lnTo>
                    <a:pt x="16" y="38769"/>
                  </a:lnTo>
                  <a:lnTo>
                    <a:pt x="43" y="38705"/>
                  </a:lnTo>
                  <a:lnTo>
                    <a:pt x="80" y="38593"/>
                  </a:lnTo>
                  <a:lnTo>
                    <a:pt x="117" y="38440"/>
                  </a:lnTo>
                  <a:lnTo>
                    <a:pt x="229" y="38013"/>
                  </a:lnTo>
                  <a:lnTo>
                    <a:pt x="383" y="37426"/>
                  </a:lnTo>
                  <a:lnTo>
                    <a:pt x="574" y="36686"/>
                  </a:lnTo>
                  <a:lnTo>
                    <a:pt x="818" y="35793"/>
                  </a:lnTo>
                  <a:lnTo>
                    <a:pt x="956" y="35302"/>
                  </a:lnTo>
                  <a:lnTo>
                    <a:pt x="1104" y="34771"/>
                  </a:lnTo>
                  <a:lnTo>
                    <a:pt x="1269" y="34208"/>
                  </a:lnTo>
                  <a:lnTo>
                    <a:pt x="1449" y="33613"/>
                  </a:lnTo>
                  <a:lnTo>
                    <a:pt x="1720" y="32752"/>
                  </a:lnTo>
                  <a:lnTo>
                    <a:pt x="2001" y="31891"/>
                  </a:lnTo>
                  <a:lnTo>
                    <a:pt x="2293" y="31038"/>
                  </a:lnTo>
                  <a:lnTo>
                    <a:pt x="2590" y="30201"/>
                  </a:lnTo>
                  <a:lnTo>
                    <a:pt x="2898" y="29365"/>
                  </a:lnTo>
                  <a:lnTo>
                    <a:pt x="3216" y="28536"/>
                  </a:lnTo>
                  <a:lnTo>
                    <a:pt x="3540" y="27716"/>
                  </a:lnTo>
                  <a:lnTo>
                    <a:pt x="3874" y="26911"/>
                  </a:lnTo>
                  <a:lnTo>
                    <a:pt x="4214" y="26107"/>
                  </a:lnTo>
                  <a:lnTo>
                    <a:pt x="4564" y="25310"/>
                  </a:lnTo>
                  <a:lnTo>
                    <a:pt x="4925" y="24522"/>
                  </a:lnTo>
                  <a:lnTo>
                    <a:pt x="5291" y="23749"/>
                  </a:lnTo>
                  <a:lnTo>
                    <a:pt x="5668" y="22977"/>
                  </a:lnTo>
                  <a:lnTo>
                    <a:pt x="6055" y="22221"/>
                  </a:lnTo>
                  <a:lnTo>
                    <a:pt x="6448" y="21473"/>
                  </a:lnTo>
                  <a:lnTo>
                    <a:pt x="6846" y="20732"/>
                  </a:lnTo>
                  <a:lnTo>
                    <a:pt x="7154" y="20193"/>
                  </a:lnTo>
                  <a:lnTo>
                    <a:pt x="7461" y="19662"/>
                  </a:lnTo>
                  <a:lnTo>
                    <a:pt x="7775" y="19131"/>
                  </a:lnTo>
                  <a:lnTo>
                    <a:pt x="8088" y="18609"/>
                  </a:lnTo>
                  <a:lnTo>
                    <a:pt x="8411" y="18094"/>
                  </a:lnTo>
                  <a:lnTo>
                    <a:pt x="8735" y="17587"/>
                  </a:lnTo>
                  <a:lnTo>
                    <a:pt x="9064" y="17088"/>
                  </a:lnTo>
                  <a:lnTo>
                    <a:pt x="9398" y="16589"/>
                  </a:lnTo>
                  <a:lnTo>
                    <a:pt x="9733" y="16107"/>
                  </a:lnTo>
                  <a:lnTo>
                    <a:pt x="10078" y="15624"/>
                  </a:lnTo>
                  <a:lnTo>
                    <a:pt x="10417" y="15141"/>
                  </a:lnTo>
                  <a:lnTo>
                    <a:pt x="10767" y="14675"/>
                  </a:lnTo>
                  <a:lnTo>
                    <a:pt x="11118" y="14216"/>
                  </a:lnTo>
                  <a:lnTo>
                    <a:pt x="11479" y="13757"/>
                  </a:lnTo>
                  <a:lnTo>
                    <a:pt x="11834" y="13307"/>
                  </a:lnTo>
                  <a:lnTo>
                    <a:pt x="12200" y="12864"/>
                  </a:lnTo>
                  <a:lnTo>
                    <a:pt x="12566" y="12430"/>
                  </a:lnTo>
                  <a:lnTo>
                    <a:pt x="12938" y="12004"/>
                  </a:lnTo>
                  <a:lnTo>
                    <a:pt x="13309" y="11577"/>
                  </a:lnTo>
                  <a:lnTo>
                    <a:pt x="13686" y="11167"/>
                  </a:lnTo>
                  <a:lnTo>
                    <a:pt x="14068" y="10757"/>
                  </a:lnTo>
                  <a:lnTo>
                    <a:pt x="14450" y="10354"/>
                  </a:lnTo>
                  <a:lnTo>
                    <a:pt x="14838" y="9960"/>
                  </a:lnTo>
                  <a:lnTo>
                    <a:pt x="15230" y="9574"/>
                  </a:lnTo>
                  <a:lnTo>
                    <a:pt x="15623" y="9196"/>
                  </a:lnTo>
                  <a:lnTo>
                    <a:pt x="16021" y="8826"/>
                  </a:lnTo>
                  <a:lnTo>
                    <a:pt x="16419" y="8464"/>
                  </a:lnTo>
                  <a:lnTo>
                    <a:pt x="16822" y="8102"/>
                  </a:lnTo>
                  <a:lnTo>
                    <a:pt x="17231" y="7756"/>
                  </a:lnTo>
                  <a:lnTo>
                    <a:pt x="17639" y="7410"/>
                  </a:lnTo>
                  <a:lnTo>
                    <a:pt x="18053" y="7080"/>
                  </a:lnTo>
                  <a:lnTo>
                    <a:pt x="18467" y="6750"/>
                  </a:lnTo>
                  <a:lnTo>
                    <a:pt x="18993" y="6364"/>
                  </a:lnTo>
                  <a:lnTo>
                    <a:pt x="19518" y="5994"/>
                  </a:lnTo>
                  <a:lnTo>
                    <a:pt x="20049" y="5632"/>
                  </a:lnTo>
                  <a:lnTo>
                    <a:pt x="20579" y="5286"/>
                  </a:lnTo>
                  <a:lnTo>
                    <a:pt x="21115" y="4956"/>
                  </a:lnTo>
                  <a:lnTo>
                    <a:pt x="21651" y="4634"/>
                  </a:lnTo>
                  <a:lnTo>
                    <a:pt x="22192" y="4337"/>
                  </a:lnTo>
                  <a:lnTo>
                    <a:pt x="22734" y="4039"/>
                  </a:lnTo>
                  <a:lnTo>
                    <a:pt x="23275" y="3765"/>
                  </a:lnTo>
                  <a:lnTo>
                    <a:pt x="23822" y="3500"/>
                  </a:lnTo>
                  <a:lnTo>
                    <a:pt x="24368" y="3242"/>
                  </a:lnTo>
                  <a:lnTo>
                    <a:pt x="24920" y="3009"/>
                  </a:lnTo>
                  <a:lnTo>
                    <a:pt x="25472" y="2776"/>
                  </a:lnTo>
                  <a:lnTo>
                    <a:pt x="26024" y="2567"/>
                  </a:lnTo>
                  <a:lnTo>
                    <a:pt x="26576" y="2366"/>
                  </a:lnTo>
                  <a:lnTo>
                    <a:pt x="27133" y="2181"/>
                  </a:lnTo>
                  <a:lnTo>
                    <a:pt x="27690" y="2012"/>
                  </a:lnTo>
                  <a:lnTo>
                    <a:pt x="28252" y="1851"/>
                  </a:lnTo>
                  <a:lnTo>
                    <a:pt x="28810" y="1706"/>
                  </a:lnTo>
                  <a:lnTo>
                    <a:pt x="29372" y="1569"/>
                  </a:lnTo>
                  <a:lnTo>
                    <a:pt x="29935" y="1456"/>
                  </a:lnTo>
                  <a:lnTo>
                    <a:pt x="30492" y="1344"/>
                  </a:lnTo>
                  <a:lnTo>
                    <a:pt x="31060" y="1255"/>
                  </a:lnTo>
                  <a:lnTo>
                    <a:pt x="31622" y="1175"/>
                  </a:lnTo>
                  <a:lnTo>
                    <a:pt x="32185" y="1111"/>
                  </a:lnTo>
                  <a:lnTo>
                    <a:pt x="32752" y="1054"/>
                  </a:lnTo>
                  <a:lnTo>
                    <a:pt x="33315" y="1014"/>
                  </a:lnTo>
                  <a:lnTo>
                    <a:pt x="33877" y="990"/>
                  </a:lnTo>
                  <a:lnTo>
                    <a:pt x="34445" y="974"/>
                  </a:lnTo>
                  <a:lnTo>
                    <a:pt x="35008" y="974"/>
                  </a:lnTo>
                  <a:lnTo>
                    <a:pt x="35576" y="990"/>
                  </a:lnTo>
                  <a:lnTo>
                    <a:pt x="36138" y="1014"/>
                  </a:lnTo>
                  <a:lnTo>
                    <a:pt x="36706" y="1054"/>
                  </a:lnTo>
                  <a:lnTo>
                    <a:pt x="37268" y="1102"/>
                  </a:lnTo>
                  <a:lnTo>
                    <a:pt x="37831" y="1167"/>
                  </a:lnTo>
                  <a:lnTo>
                    <a:pt x="38393" y="1247"/>
                  </a:lnTo>
                  <a:lnTo>
                    <a:pt x="38956" y="1344"/>
                  </a:lnTo>
                  <a:lnTo>
                    <a:pt x="39518" y="1448"/>
                  </a:lnTo>
                  <a:lnTo>
                    <a:pt x="40081" y="1561"/>
                  </a:lnTo>
                  <a:lnTo>
                    <a:pt x="40638" y="1698"/>
                  </a:lnTo>
                  <a:lnTo>
                    <a:pt x="41195" y="1843"/>
                  </a:lnTo>
                  <a:lnTo>
                    <a:pt x="41752" y="1995"/>
                  </a:lnTo>
                  <a:lnTo>
                    <a:pt x="42309" y="2164"/>
                  </a:lnTo>
                  <a:lnTo>
                    <a:pt x="42861" y="2349"/>
                  </a:lnTo>
                  <a:lnTo>
                    <a:pt x="43413" y="2551"/>
                  </a:lnTo>
                  <a:lnTo>
                    <a:pt x="43965" y="2760"/>
                  </a:lnTo>
                  <a:lnTo>
                    <a:pt x="44512" y="2985"/>
                  </a:lnTo>
                  <a:lnTo>
                    <a:pt x="45064" y="3218"/>
                  </a:lnTo>
                  <a:lnTo>
                    <a:pt x="45605" y="3468"/>
                  </a:lnTo>
                  <a:lnTo>
                    <a:pt x="46151" y="3733"/>
                  </a:lnTo>
                  <a:lnTo>
                    <a:pt x="46687" y="4007"/>
                  </a:lnTo>
                  <a:lnTo>
                    <a:pt x="47229" y="4296"/>
                  </a:lnTo>
                  <a:lnTo>
                    <a:pt x="47765" y="4594"/>
                  </a:lnTo>
                  <a:lnTo>
                    <a:pt x="48301" y="4908"/>
                  </a:lnTo>
                  <a:lnTo>
                    <a:pt x="48831" y="5238"/>
                  </a:lnTo>
                  <a:lnTo>
                    <a:pt x="49357" y="5576"/>
                  </a:lnTo>
                  <a:lnTo>
                    <a:pt x="49882" y="5930"/>
                  </a:lnTo>
                  <a:lnTo>
                    <a:pt x="50407" y="6300"/>
                  </a:lnTo>
                  <a:lnTo>
                    <a:pt x="50922" y="6678"/>
                  </a:lnTo>
                  <a:lnTo>
                    <a:pt x="51442" y="7072"/>
                  </a:lnTo>
                  <a:lnTo>
                    <a:pt x="51951" y="7474"/>
                  </a:lnTo>
                  <a:lnTo>
                    <a:pt x="52466" y="7901"/>
                  </a:lnTo>
                  <a:lnTo>
                    <a:pt x="52970" y="8327"/>
                  </a:lnTo>
                  <a:lnTo>
                    <a:pt x="53474" y="8769"/>
                  </a:lnTo>
                  <a:lnTo>
                    <a:pt x="53872" y="9148"/>
                  </a:lnTo>
                  <a:lnTo>
                    <a:pt x="54265" y="9526"/>
                  </a:lnTo>
                  <a:lnTo>
                    <a:pt x="54658" y="9912"/>
                  </a:lnTo>
                  <a:lnTo>
                    <a:pt x="55045" y="10306"/>
                  </a:lnTo>
                  <a:lnTo>
                    <a:pt x="55427" y="10708"/>
                  </a:lnTo>
                  <a:lnTo>
                    <a:pt x="55809" y="11119"/>
                  </a:lnTo>
                  <a:lnTo>
                    <a:pt x="56186" y="11537"/>
                  </a:lnTo>
                  <a:lnTo>
                    <a:pt x="56563" y="11955"/>
                  </a:lnTo>
                  <a:lnTo>
                    <a:pt x="56934" y="12390"/>
                  </a:lnTo>
                  <a:lnTo>
                    <a:pt x="57300" y="12824"/>
                  </a:lnTo>
                  <a:lnTo>
                    <a:pt x="57661" y="13267"/>
                  </a:lnTo>
                  <a:lnTo>
                    <a:pt x="58022" y="13717"/>
                  </a:lnTo>
                  <a:lnTo>
                    <a:pt x="58378" y="14176"/>
                  </a:lnTo>
                  <a:lnTo>
                    <a:pt x="58728" y="14634"/>
                  </a:lnTo>
                  <a:lnTo>
                    <a:pt x="59078" y="15109"/>
                  </a:lnTo>
                  <a:lnTo>
                    <a:pt x="59418" y="15584"/>
                  </a:lnTo>
                  <a:lnTo>
                    <a:pt x="59757" y="16066"/>
                  </a:lnTo>
                  <a:lnTo>
                    <a:pt x="60097" y="16557"/>
                  </a:lnTo>
                  <a:lnTo>
                    <a:pt x="60426" y="17048"/>
                  </a:lnTo>
                  <a:lnTo>
                    <a:pt x="60755" y="17555"/>
                  </a:lnTo>
                  <a:lnTo>
                    <a:pt x="61079" y="18061"/>
                  </a:lnTo>
                  <a:lnTo>
                    <a:pt x="61397" y="18576"/>
                  </a:lnTo>
                  <a:lnTo>
                    <a:pt x="61715" y="19091"/>
                  </a:lnTo>
                  <a:lnTo>
                    <a:pt x="62023" y="19622"/>
                  </a:lnTo>
                  <a:lnTo>
                    <a:pt x="62331" y="20153"/>
                  </a:lnTo>
                  <a:lnTo>
                    <a:pt x="62634" y="20692"/>
                  </a:lnTo>
                  <a:lnTo>
                    <a:pt x="62931" y="21239"/>
                  </a:lnTo>
                  <a:lnTo>
                    <a:pt x="63228" y="21786"/>
                  </a:lnTo>
                  <a:lnTo>
                    <a:pt x="63514" y="22341"/>
                  </a:lnTo>
                  <a:lnTo>
                    <a:pt x="63801" y="22905"/>
                  </a:lnTo>
                  <a:lnTo>
                    <a:pt x="64082" y="23468"/>
                  </a:lnTo>
                  <a:lnTo>
                    <a:pt x="64358" y="24047"/>
                  </a:lnTo>
                  <a:lnTo>
                    <a:pt x="64719" y="24827"/>
                  </a:lnTo>
                  <a:lnTo>
                    <a:pt x="65075" y="25624"/>
                  </a:lnTo>
                  <a:lnTo>
                    <a:pt x="65425" y="26420"/>
                  </a:lnTo>
                  <a:lnTo>
                    <a:pt x="65759" y="27233"/>
                  </a:lnTo>
                  <a:lnTo>
                    <a:pt x="66088" y="28045"/>
                  </a:lnTo>
                  <a:lnTo>
                    <a:pt x="66406" y="28874"/>
                  </a:lnTo>
                  <a:lnTo>
                    <a:pt x="66720" y="29703"/>
                  </a:lnTo>
                  <a:lnTo>
                    <a:pt x="67017" y="30547"/>
                  </a:lnTo>
                  <a:lnTo>
                    <a:pt x="67314" y="31392"/>
                  </a:lnTo>
                  <a:lnTo>
                    <a:pt x="67595" y="32253"/>
                  </a:lnTo>
                  <a:lnTo>
                    <a:pt x="67866" y="33114"/>
                  </a:lnTo>
                  <a:lnTo>
                    <a:pt x="68131" y="33983"/>
                  </a:lnTo>
                  <a:lnTo>
                    <a:pt x="68386" y="34860"/>
                  </a:lnTo>
                  <a:lnTo>
                    <a:pt x="68635" y="35737"/>
                  </a:lnTo>
                  <a:lnTo>
                    <a:pt x="68869" y="36630"/>
                  </a:lnTo>
                  <a:lnTo>
                    <a:pt x="69097" y="37523"/>
                  </a:lnTo>
                  <a:lnTo>
                    <a:pt x="69245" y="38142"/>
                  </a:lnTo>
                  <a:lnTo>
                    <a:pt x="69383" y="38729"/>
                  </a:lnTo>
                  <a:lnTo>
                    <a:pt x="69511" y="39276"/>
                  </a:lnTo>
                  <a:lnTo>
                    <a:pt x="69622" y="39791"/>
                  </a:lnTo>
                  <a:lnTo>
                    <a:pt x="69824" y="40708"/>
                  </a:lnTo>
                  <a:lnTo>
                    <a:pt x="69978" y="41465"/>
                  </a:lnTo>
                  <a:lnTo>
                    <a:pt x="70100" y="42068"/>
                  </a:lnTo>
                  <a:lnTo>
                    <a:pt x="70190" y="42510"/>
                  </a:lnTo>
                  <a:lnTo>
                    <a:pt x="70222" y="42663"/>
                  </a:lnTo>
                  <a:lnTo>
                    <a:pt x="70248" y="42768"/>
                  </a:lnTo>
                  <a:lnTo>
                    <a:pt x="70275" y="42840"/>
                  </a:lnTo>
                  <a:lnTo>
                    <a:pt x="70280" y="42848"/>
                  </a:lnTo>
                  <a:lnTo>
                    <a:pt x="70291" y="42856"/>
                  </a:lnTo>
                  <a:lnTo>
                    <a:pt x="70254" y="42494"/>
                  </a:lnTo>
                  <a:lnTo>
                    <a:pt x="70211" y="42124"/>
                  </a:lnTo>
                  <a:lnTo>
                    <a:pt x="70158" y="41770"/>
                  </a:lnTo>
                  <a:lnTo>
                    <a:pt x="70100" y="41408"/>
                  </a:lnTo>
                  <a:lnTo>
                    <a:pt x="70020" y="40901"/>
                  </a:lnTo>
                  <a:lnTo>
                    <a:pt x="69935" y="40395"/>
                  </a:lnTo>
                  <a:lnTo>
                    <a:pt x="69845" y="39888"/>
                  </a:lnTo>
                  <a:lnTo>
                    <a:pt x="69755" y="39381"/>
                  </a:lnTo>
                  <a:lnTo>
                    <a:pt x="69654" y="38882"/>
                  </a:lnTo>
                  <a:lnTo>
                    <a:pt x="69553" y="38383"/>
                  </a:lnTo>
                  <a:lnTo>
                    <a:pt x="69447" y="37885"/>
                  </a:lnTo>
                  <a:lnTo>
                    <a:pt x="69336" y="37386"/>
                  </a:lnTo>
                  <a:lnTo>
                    <a:pt x="69123" y="36477"/>
                  </a:lnTo>
                  <a:lnTo>
                    <a:pt x="68906" y="35568"/>
                  </a:lnTo>
                  <a:lnTo>
                    <a:pt x="68672" y="34667"/>
                  </a:lnTo>
                  <a:lnTo>
                    <a:pt x="68428" y="33774"/>
                  </a:lnTo>
                  <a:lnTo>
                    <a:pt x="68179" y="32889"/>
                  </a:lnTo>
                  <a:lnTo>
                    <a:pt x="67914" y="32012"/>
                  </a:lnTo>
                  <a:lnTo>
                    <a:pt x="67643" y="31143"/>
                  </a:lnTo>
                  <a:lnTo>
                    <a:pt x="67362" y="30274"/>
                  </a:lnTo>
                  <a:lnTo>
                    <a:pt x="67064" y="29421"/>
                  </a:lnTo>
                  <a:lnTo>
                    <a:pt x="66762" y="28568"/>
                  </a:lnTo>
                  <a:lnTo>
                    <a:pt x="66449" y="27732"/>
                  </a:lnTo>
                  <a:lnTo>
                    <a:pt x="66125" y="26895"/>
                  </a:lnTo>
                  <a:lnTo>
                    <a:pt x="65796" y="26074"/>
                  </a:lnTo>
                  <a:lnTo>
                    <a:pt x="65451" y="25262"/>
                  </a:lnTo>
                  <a:lnTo>
                    <a:pt x="65101" y="24457"/>
                  </a:lnTo>
                  <a:lnTo>
                    <a:pt x="64740" y="23661"/>
                  </a:lnTo>
                  <a:lnTo>
                    <a:pt x="64464" y="23074"/>
                  </a:lnTo>
                  <a:lnTo>
                    <a:pt x="64183" y="22486"/>
                  </a:lnTo>
                  <a:lnTo>
                    <a:pt x="63896" y="21915"/>
                  </a:lnTo>
                  <a:lnTo>
                    <a:pt x="63610" y="21344"/>
                  </a:lnTo>
                  <a:lnTo>
                    <a:pt x="63313" y="20781"/>
                  </a:lnTo>
                  <a:lnTo>
                    <a:pt x="63016" y="20218"/>
                  </a:lnTo>
                  <a:lnTo>
                    <a:pt x="62713" y="19670"/>
                  </a:lnTo>
                  <a:lnTo>
                    <a:pt x="62405" y="19123"/>
                  </a:lnTo>
                  <a:lnTo>
                    <a:pt x="62092" y="18584"/>
                  </a:lnTo>
                  <a:lnTo>
                    <a:pt x="61774" y="18045"/>
                  </a:lnTo>
                  <a:lnTo>
                    <a:pt x="61455" y="17522"/>
                  </a:lnTo>
                  <a:lnTo>
                    <a:pt x="61132" y="17000"/>
                  </a:lnTo>
                  <a:lnTo>
                    <a:pt x="60803" y="16485"/>
                  </a:lnTo>
                  <a:lnTo>
                    <a:pt x="60468" y="15978"/>
                  </a:lnTo>
                  <a:lnTo>
                    <a:pt x="60129" y="15479"/>
                  </a:lnTo>
                  <a:lnTo>
                    <a:pt x="59784" y="14980"/>
                  </a:lnTo>
                  <a:lnTo>
                    <a:pt x="59439" y="14489"/>
                  </a:lnTo>
                  <a:lnTo>
                    <a:pt x="59089" y="14015"/>
                  </a:lnTo>
                  <a:lnTo>
                    <a:pt x="58733" y="13532"/>
                  </a:lnTo>
                  <a:lnTo>
                    <a:pt x="58378" y="13065"/>
                  </a:lnTo>
                  <a:lnTo>
                    <a:pt x="58012" y="12607"/>
                  </a:lnTo>
                  <a:lnTo>
                    <a:pt x="57645" y="12148"/>
                  </a:lnTo>
                  <a:lnTo>
                    <a:pt x="57279" y="11706"/>
                  </a:lnTo>
                  <a:lnTo>
                    <a:pt x="56902" y="11263"/>
                  </a:lnTo>
                  <a:lnTo>
                    <a:pt x="56526" y="10829"/>
                  </a:lnTo>
                  <a:lnTo>
                    <a:pt x="56144" y="10403"/>
                  </a:lnTo>
                  <a:lnTo>
                    <a:pt x="55756" y="9984"/>
                  </a:lnTo>
                  <a:lnTo>
                    <a:pt x="55369" y="9574"/>
                  </a:lnTo>
                  <a:lnTo>
                    <a:pt x="54976" y="9172"/>
                  </a:lnTo>
                  <a:lnTo>
                    <a:pt x="54578" y="8777"/>
                  </a:lnTo>
                  <a:lnTo>
                    <a:pt x="54180" y="8383"/>
                  </a:lnTo>
                  <a:lnTo>
                    <a:pt x="53777" y="8005"/>
                  </a:lnTo>
                  <a:lnTo>
                    <a:pt x="53267" y="7547"/>
                  </a:lnTo>
                  <a:lnTo>
                    <a:pt x="52753" y="7104"/>
                  </a:lnTo>
                  <a:lnTo>
                    <a:pt x="52238" y="6670"/>
                  </a:lnTo>
                  <a:lnTo>
                    <a:pt x="51718" y="6251"/>
                  </a:lnTo>
                  <a:lnTo>
                    <a:pt x="51193" y="5849"/>
                  </a:lnTo>
                  <a:lnTo>
                    <a:pt x="50667" y="5463"/>
                  </a:lnTo>
                  <a:lnTo>
                    <a:pt x="50137" y="5085"/>
                  </a:lnTo>
                  <a:lnTo>
                    <a:pt x="49601" y="4723"/>
                  </a:lnTo>
                  <a:lnTo>
                    <a:pt x="49065" y="4369"/>
                  </a:lnTo>
                  <a:lnTo>
                    <a:pt x="48529" y="4031"/>
                  </a:lnTo>
                  <a:lnTo>
                    <a:pt x="47982" y="3709"/>
                  </a:lnTo>
                  <a:lnTo>
                    <a:pt x="47441" y="3403"/>
                  </a:lnTo>
                  <a:lnTo>
                    <a:pt x="46894" y="3106"/>
                  </a:lnTo>
                  <a:lnTo>
                    <a:pt x="46342" y="2824"/>
                  </a:lnTo>
                  <a:lnTo>
                    <a:pt x="45791" y="2551"/>
                  </a:lnTo>
                  <a:lnTo>
                    <a:pt x="45239" y="2301"/>
                  </a:lnTo>
                  <a:lnTo>
                    <a:pt x="44682" y="2052"/>
                  </a:lnTo>
                  <a:lnTo>
                    <a:pt x="44124" y="1827"/>
                  </a:lnTo>
                  <a:lnTo>
                    <a:pt x="43567" y="1609"/>
                  </a:lnTo>
                  <a:lnTo>
                    <a:pt x="43005" y="1408"/>
                  </a:lnTo>
                  <a:lnTo>
                    <a:pt x="42442" y="1223"/>
                  </a:lnTo>
                  <a:lnTo>
                    <a:pt x="41874" y="1046"/>
                  </a:lnTo>
                  <a:lnTo>
                    <a:pt x="41312" y="885"/>
                  </a:lnTo>
                  <a:lnTo>
                    <a:pt x="40744" y="732"/>
                  </a:lnTo>
                  <a:lnTo>
                    <a:pt x="40176" y="604"/>
                  </a:lnTo>
                  <a:lnTo>
                    <a:pt x="39603" y="483"/>
                  </a:lnTo>
                  <a:lnTo>
                    <a:pt x="39035" y="370"/>
                  </a:lnTo>
                  <a:lnTo>
                    <a:pt x="38462" y="282"/>
                  </a:lnTo>
                  <a:lnTo>
                    <a:pt x="37889" y="201"/>
                  </a:lnTo>
                  <a:lnTo>
                    <a:pt x="37316" y="129"/>
                  </a:lnTo>
                  <a:lnTo>
                    <a:pt x="36743" y="81"/>
                  </a:lnTo>
                  <a:lnTo>
                    <a:pt x="36170" y="41"/>
                  </a:lnTo>
                  <a:lnTo>
                    <a:pt x="35597" y="16"/>
                  </a:lnTo>
                  <a:lnTo>
                    <a:pt x="3501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61"/>
            <p:cNvSpPr/>
            <p:nvPr/>
          </p:nvSpPr>
          <p:spPr>
            <a:xfrm>
              <a:off x="2525875" y="-2219650"/>
              <a:ext cx="657225" cy="462600"/>
            </a:xfrm>
            <a:custGeom>
              <a:rect b="b" l="l" r="r" t="t"/>
              <a:pathLst>
                <a:path extrusionOk="0" h="18504" w="26289">
                  <a:moveTo>
                    <a:pt x="0" y="0"/>
                  </a:moveTo>
                  <a:lnTo>
                    <a:pt x="160" y="1030"/>
                  </a:lnTo>
                  <a:lnTo>
                    <a:pt x="329" y="2076"/>
                  </a:lnTo>
                  <a:lnTo>
                    <a:pt x="505" y="3146"/>
                  </a:lnTo>
                  <a:lnTo>
                    <a:pt x="690" y="4232"/>
                  </a:lnTo>
                  <a:lnTo>
                    <a:pt x="876" y="5342"/>
                  </a:lnTo>
                  <a:lnTo>
                    <a:pt x="1072" y="6460"/>
                  </a:lnTo>
                  <a:lnTo>
                    <a:pt x="1279" y="7603"/>
                  </a:lnTo>
                  <a:lnTo>
                    <a:pt x="1486" y="8761"/>
                  </a:lnTo>
                  <a:lnTo>
                    <a:pt x="1921" y="11119"/>
                  </a:lnTo>
                  <a:lnTo>
                    <a:pt x="2378" y="13532"/>
                  </a:lnTo>
                  <a:lnTo>
                    <a:pt x="2855" y="15994"/>
                  </a:lnTo>
                  <a:lnTo>
                    <a:pt x="3354" y="18504"/>
                  </a:lnTo>
                  <a:lnTo>
                    <a:pt x="26289" y="18214"/>
                  </a:lnTo>
                  <a:lnTo>
                    <a:pt x="23599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61"/>
            <p:cNvSpPr/>
            <p:nvPr/>
          </p:nvSpPr>
          <p:spPr>
            <a:xfrm>
              <a:off x="4502825" y="-2219650"/>
              <a:ext cx="657225" cy="462600"/>
            </a:xfrm>
            <a:custGeom>
              <a:rect b="b" l="l" r="r" t="t"/>
              <a:pathLst>
                <a:path extrusionOk="0" h="18504" w="26289">
                  <a:moveTo>
                    <a:pt x="2680" y="0"/>
                  </a:moveTo>
                  <a:lnTo>
                    <a:pt x="0" y="18214"/>
                  </a:lnTo>
                  <a:lnTo>
                    <a:pt x="23407" y="18504"/>
                  </a:lnTo>
                  <a:lnTo>
                    <a:pt x="23652" y="17241"/>
                  </a:lnTo>
                  <a:lnTo>
                    <a:pt x="23880" y="15994"/>
                  </a:lnTo>
                  <a:lnTo>
                    <a:pt x="24097" y="14755"/>
                  </a:lnTo>
                  <a:lnTo>
                    <a:pt x="24304" y="13532"/>
                  </a:lnTo>
                  <a:lnTo>
                    <a:pt x="24501" y="12317"/>
                  </a:lnTo>
                  <a:lnTo>
                    <a:pt x="24686" y="11119"/>
                  </a:lnTo>
                  <a:lnTo>
                    <a:pt x="24861" y="9928"/>
                  </a:lnTo>
                  <a:lnTo>
                    <a:pt x="25037" y="8761"/>
                  </a:lnTo>
                  <a:lnTo>
                    <a:pt x="25360" y="6460"/>
                  </a:lnTo>
                  <a:lnTo>
                    <a:pt x="25673" y="4232"/>
                  </a:lnTo>
                  <a:lnTo>
                    <a:pt x="25981" y="2076"/>
                  </a:lnTo>
                  <a:lnTo>
                    <a:pt x="26135" y="1030"/>
                  </a:lnTo>
                  <a:lnTo>
                    <a:pt x="26289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61"/>
            <p:cNvSpPr/>
            <p:nvPr/>
          </p:nvSpPr>
          <p:spPr>
            <a:xfrm>
              <a:off x="2462725" y="-4654100"/>
              <a:ext cx="2612300" cy="785425"/>
            </a:xfrm>
            <a:custGeom>
              <a:rect b="b" l="l" r="r" t="t"/>
              <a:pathLst>
                <a:path extrusionOk="0" h="31417" w="104492">
                  <a:moveTo>
                    <a:pt x="68099" y="1"/>
                  </a:moveTo>
                  <a:lnTo>
                    <a:pt x="69208" y="178"/>
                  </a:lnTo>
                  <a:lnTo>
                    <a:pt x="70344" y="371"/>
                  </a:lnTo>
                  <a:lnTo>
                    <a:pt x="71501" y="588"/>
                  </a:lnTo>
                  <a:lnTo>
                    <a:pt x="72668" y="829"/>
                  </a:lnTo>
                  <a:lnTo>
                    <a:pt x="73857" y="1087"/>
                  </a:lnTo>
                  <a:lnTo>
                    <a:pt x="74451" y="1224"/>
                  </a:lnTo>
                  <a:lnTo>
                    <a:pt x="75056" y="1368"/>
                  </a:lnTo>
                  <a:lnTo>
                    <a:pt x="75536" y="1484"/>
                  </a:lnTo>
                  <a:lnTo>
                    <a:pt x="75536" y="1484"/>
                  </a:lnTo>
                  <a:lnTo>
                    <a:pt x="75077" y="1368"/>
                  </a:lnTo>
                  <a:lnTo>
                    <a:pt x="74472" y="1224"/>
                  </a:lnTo>
                  <a:lnTo>
                    <a:pt x="73873" y="1087"/>
                  </a:lnTo>
                  <a:lnTo>
                    <a:pt x="72684" y="829"/>
                  </a:lnTo>
                  <a:lnTo>
                    <a:pt x="71506" y="588"/>
                  </a:lnTo>
                  <a:lnTo>
                    <a:pt x="70349" y="371"/>
                  </a:lnTo>
                  <a:lnTo>
                    <a:pt x="69214" y="178"/>
                  </a:lnTo>
                  <a:lnTo>
                    <a:pt x="68099" y="1"/>
                  </a:lnTo>
                  <a:close/>
                  <a:moveTo>
                    <a:pt x="75536" y="1484"/>
                  </a:moveTo>
                  <a:lnTo>
                    <a:pt x="75682" y="1521"/>
                  </a:lnTo>
                  <a:lnTo>
                    <a:pt x="76287" y="1674"/>
                  </a:lnTo>
                  <a:lnTo>
                    <a:pt x="76897" y="1835"/>
                  </a:lnTo>
                  <a:lnTo>
                    <a:pt x="77513" y="2004"/>
                  </a:lnTo>
                  <a:lnTo>
                    <a:pt x="77653" y="2044"/>
                  </a:lnTo>
                  <a:lnTo>
                    <a:pt x="77653" y="2044"/>
                  </a:lnTo>
                  <a:lnTo>
                    <a:pt x="77487" y="1996"/>
                  </a:lnTo>
                  <a:lnTo>
                    <a:pt x="76871" y="1827"/>
                  </a:lnTo>
                  <a:lnTo>
                    <a:pt x="76266" y="1666"/>
                  </a:lnTo>
                  <a:lnTo>
                    <a:pt x="75656" y="1513"/>
                  </a:lnTo>
                  <a:lnTo>
                    <a:pt x="75536" y="1484"/>
                  </a:lnTo>
                  <a:close/>
                  <a:moveTo>
                    <a:pt x="77653" y="2044"/>
                  </a:moveTo>
                  <a:lnTo>
                    <a:pt x="78097" y="2173"/>
                  </a:lnTo>
                  <a:lnTo>
                    <a:pt x="78712" y="2350"/>
                  </a:lnTo>
                  <a:lnTo>
                    <a:pt x="79328" y="2535"/>
                  </a:lnTo>
                  <a:lnTo>
                    <a:pt x="79943" y="2728"/>
                  </a:lnTo>
                  <a:lnTo>
                    <a:pt x="80559" y="2929"/>
                  </a:lnTo>
                  <a:lnTo>
                    <a:pt x="80904" y="3041"/>
                  </a:lnTo>
                  <a:lnTo>
                    <a:pt x="80904" y="3041"/>
                  </a:lnTo>
                  <a:lnTo>
                    <a:pt x="80596" y="2937"/>
                  </a:lnTo>
                  <a:lnTo>
                    <a:pt x="79981" y="2736"/>
                  </a:lnTo>
                  <a:lnTo>
                    <a:pt x="79360" y="2543"/>
                  </a:lnTo>
                  <a:lnTo>
                    <a:pt x="78744" y="2358"/>
                  </a:lnTo>
                  <a:lnTo>
                    <a:pt x="78129" y="2181"/>
                  </a:lnTo>
                  <a:lnTo>
                    <a:pt x="77653" y="2044"/>
                  </a:lnTo>
                  <a:close/>
                  <a:moveTo>
                    <a:pt x="80904" y="3041"/>
                  </a:moveTo>
                  <a:lnTo>
                    <a:pt x="81217" y="3146"/>
                  </a:lnTo>
                  <a:lnTo>
                    <a:pt x="81838" y="3364"/>
                  </a:lnTo>
                  <a:lnTo>
                    <a:pt x="82459" y="3581"/>
                  </a:lnTo>
                  <a:lnTo>
                    <a:pt x="83080" y="3806"/>
                  </a:lnTo>
                  <a:lnTo>
                    <a:pt x="83700" y="4047"/>
                  </a:lnTo>
                  <a:lnTo>
                    <a:pt x="84316" y="4289"/>
                  </a:lnTo>
                  <a:lnTo>
                    <a:pt x="84937" y="4538"/>
                  </a:lnTo>
                  <a:lnTo>
                    <a:pt x="85552" y="4796"/>
                  </a:lnTo>
                  <a:lnTo>
                    <a:pt x="86168" y="5061"/>
                  </a:lnTo>
                  <a:lnTo>
                    <a:pt x="86784" y="5335"/>
                  </a:lnTo>
                  <a:lnTo>
                    <a:pt x="87394" y="5616"/>
                  </a:lnTo>
                  <a:lnTo>
                    <a:pt x="88004" y="5906"/>
                  </a:lnTo>
                  <a:lnTo>
                    <a:pt x="88614" y="6203"/>
                  </a:lnTo>
                  <a:lnTo>
                    <a:pt x="89156" y="6477"/>
                  </a:lnTo>
                  <a:lnTo>
                    <a:pt x="89156" y="6477"/>
                  </a:lnTo>
                  <a:lnTo>
                    <a:pt x="88556" y="6171"/>
                  </a:lnTo>
                  <a:lnTo>
                    <a:pt x="87946" y="5874"/>
                  </a:lnTo>
                  <a:lnTo>
                    <a:pt x="87341" y="5584"/>
                  </a:lnTo>
                  <a:lnTo>
                    <a:pt x="86730" y="5310"/>
                  </a:lnTo>
                  <a:lnTo>
                    <a:pt x="86115" y="5037"/>
                  </a:lnTo>
                  <a:lnTo>
                    <a:pt x="85505" y="4771"/>
                  </a:lnTo>
                  <a:lnTo>
                    <a:pt x="84889" y="4514"/>
                  </a:lnTo>
                  <a:lnTo>
                    <a:pt x="84268" y="4265"/>
                  </a:lnTo>
                  <a:lnTo>
                    <a:pt x="83653" y="4023"/>
                  </a:lnTo>
                  <a:lnTo>
                    <a:pt x="83037" y="3790"/>
                  </a:lnTo>
                  <a:lnTo>
                    <a:pt x="82416" y="3565"/>
                  </a:lnTo>
                  <a:lnTo>
                    <a:pt x="81795" y="3347"/>
                  </a:lnTo>
                  <a:lnTo>
                    <a:pt x="81180" y="3130"/>
                  </a:lnTo>
                  <a:lnTo>
                    <a:pt x="80904" y="3041"/>
                  </a:lnTo>
                  <a:close/>
                  <a:moveTo>
                    <a:pt x="89156" y="6477"/>
                  </a:moveTo>
                  <a:lnTo>
                    <a:pt x="89404" y="6606"/>
                  </a:lnTo>
                  <a:lnTo>
                    <a:pt x="89404" y="6606"/>
                  </a:lnTo>
                  <a:lnTo>
                    <a:pt x="89219" y="6509"/>
                  </a:lnTo>
                  <a:lnTo>
                    <a:pt x="89156" y="6477"/>
                  </a:lnTo>
                  <a:close/>
                  <a:moveTo>
                    <a:pt x="89404" y="6606"/>
                  </a:moveTo>
                  <a:lnTo>
                    <a:pt x="89819" y="6823"/>
                  </a:lnTo>
                  <a:lnTo>
                    <a:pt x="90419" y="7145"/>
                  </a:lnTo>
                  <a:lnTo>
                    <a:pt x="91013" y="7475"/>
                  </a:lnTo>
                  <a:lnTo>
                    <a:pt x="91607" y="7820"/>
                  </a:lnTo>
                  <a:lnTo>
                    <a:pt x="92196" y="8166"/>
                  </a:lnTo>
                  <a:lnTo>
                    <a:pt x="92780" y="8528"/>
                  </a:lnTo>
                  <a:lnTo>
                    <a:pt x="93358" y="8890"/>
                  </a:lnTo>
                  <a:lnTo>
                    <a:pt x="93931" y="9269"/>
                  </a:lnTo>
                  <a:lnTo>
                    <a:pt x="94505" y="9655"/>
                  </a:lnTo>
                  <a:lnTo>
                    <a:pt x="95067" y="10049"/>
                  </a:lnTo>
                  <a:lnTo>
                    <a:pt x="95624" y="10451"/>
                  </a:lnTo>
                  <a:lnTo>
                    <a:pt x="96181" y="10870"/>
                  </a:lnTo>
                  <a:lnTo>
                    <a:pt x="96728" y="11288"/>
                  </a:lnTo>
                  <a:lnTo>
                    <a:pt x="97269" y="11722"/>
                  </a:lnTo>
                  <a:lnTo>
                    <a:pt x="97805" y="12165"/>
                  </a:lnTo>
                  <a:lnTo>
                    <a:pt x="98336" y="12623"/>
                  </a:lnTo>
                  <a:lnTo>
                    <a:pt x="98856" y="13090"/>
                  </a:lnTo>
                  <a:lnTo>
                    <a:pt x="99371" y="13565"/>
                  </a:lnTo>
                  <a:lnTo>
                    <a:pt x="99880" y="14047"/>
                  </a:lnTo>
                  <a:lnTo>
                    <a:pt x="100379" y="14538"/>
                  </a:lnTo>
                  <a:lnTo>
                    <a:pt x="100299" y="14458"/>
                  </a:lnTo>
                  <a:lnTo>
                    <a:pt x="99800" y="13959"/>
                  </a:lnTo>
                  <a:lnTo>
                    <a:pt x="99291" y="13484"/>
                  </a:lnTo>
                  <a:lnTo>
                    <a:pt x="98776" y="13010"/>
                  </a:lnTo>
                  <a:lnTo>
                    <a:pt x="98256" y="12551"/>
                  </a:lnTo>
                  <a:lnTo>
                    <a:pt x="97731" y="12100"/>
                  </a:lnTo>
                  <a:lnTo>
                    <a:pt x="97195" y="11658"/>
                  </a:lnTo>
                  <a:lnTo>
                    <a:pt x="96654" y="11224"/>
                  </a:lnTo>
                  <a:lnTo>
                    <a:pt x="96107" y="10805"/>
                  </a:lnTo>
                  <a:lnTo>
                    <a:pt x="95555" y="10395"/>
                  </a:lnTo>
                  <a:lnTo>
                    <a:pt x="94993" y="9993"/>
                  </a:lnTo>
                  <a:lnTo>
                    <a:pt x="94430" y="9598"/>
                  </a:lnTo>
                  <a:lnTo>
                    <a:pt x="93862" y="9220"/>
                  </a:lnTo>
                  <a:lnTo>
                    <a:pt x="93289" y="8842"/>
                  </a:lnTo>
                  <a:lnTo>
                    <a:pt x="92711" y="8480"/>
                  </a:lnTo>
                  <a:lnTo>
                    <a:pt x="92127" y="8118"/>
                  </a:lnTo>
                  <a:lnTo>
                    <a:pt x="91538" y="7772"/>
                  </a:lnTo>
                  <a:lnTo>
                    <a:pt x="90949" y="7434"/>
                  </a:lnTo>
                  <a:lnTo>
                    <a:pt x="90355" y="7104"/>
                  </a:lnTo>
                  <a:lnTo>
                    <a:pt x="89761" y="6791"/>
                  </a:lnTo>
                  <a:lnTo>
                    <a:pt x="89404" y="6606"/>
                  </a:lnTo>
                  <a:close/>
                  <a:moveTo>
                    <a:pt x="100379" y="14538"/>
                  </a:moveTo>
                  <a:lnTo>
                    <a:pt x="100872" y="15045"/>
                  </a:lnTo>
                  <a:lnTo>
                    <a:pt x="101355" y="15560"/>
                  </a:lnTo>
                  <a:lnTo>
                    <a:pt x="101828" y="16091"/>
                  </a:lnTo>
                  <a:lnTo>
                    <a:pt x="102295" y="16630"/>
                  </a:lnTo>
                  <a:lnTo>
                    <a:pt x="102756" y="17177"/>
                  </a:lnTo>
                  <a:lnTo>
                    <a:pt x="103202" y="17740"/>
                  </a:lnTo>
                  <a:lnTo>
                    <a:pt x="103642" y="18311"/>
                  </a:lnTo>
                  <a:lnTo>
                    <a:pt x="104072" y="18899"/>
                  </a:lnTo>
                  <a:lnTo>
                    <a:pt x="104491" y="19494"/>
                  </a:lnTo>
                  <a:lnTo>
                    <a:pt x="104417" y="19373"/>
                  </a:lnTo>
                  <a:lnTo>
                    <a:pt x="103993" y="18778"/>
                  </a:lnTo>
                  <a:lnTo>
                    <a:pt x="103563" y="18199"/>
                  </a:lnTo>
                  <a:lnTo>
                    <a:pt x="103122" y="17635"/>
                  </a:lnTo>
                  <a:lnTo>
                    <a:pt x="102677" y="17072"/>
                  </a:lnTo>
                  <a:lnTo>
                    <a:pt x="102215" y="16525"/>
                  </a:lnTo>
                  <a:lnTo>
                    <a:pt x="101748" y="15994"/>
                  </a:lnTo>
                  <a:lnTo>
                    <a:pt x="101276" y="15471"/>
                  </a:lnTo>
                  <a:lnTo>
                    <a:pt x="100793" y="14956"/>
                  </a:lnTo>
                  <a:lnTo>
                    <a:pt x="100379" y="14538"/>
                  </a:lnTo>
                  <a:close/>
                  <a:moveTo>
                    <a:pt x="229" y="30845"/>
                  </a:moveTo>
                  <a:lnTo>
                    <a:pt x="1" y="31409"/>
                  </a:lnTo>
                  <a:lnTo>
                    <a:pt x="6" y="31417"/>
                  </a:lnTo>
                  <a:lnTo>
                    <a:pt x="229" y="3084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61"/>
            <p:cNvSpPr/>
            <p:nvPr/>
          </p:nvSpPr>
          <p:spPr>
            <a:xfrm>
              <a:off x="3784050" y="-467965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61"/>
            <p:cNvSpPr/>
            <p:nvPr/>
          </p:nvSpPr>
          <p:spPr>
            <a:xfrm>
              <a:off x="3783925" y="-467965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61"/>
            <p:cNvSpPr/>
            <p:nvPr/>
          </p:nvSpPr>
          <p:spPr>
            <a:xfrm>
              <a:off x="3783925" y="-467965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61"/>
            <p:cNvSpPr/>
            <p:nvPr/>
          </p:nvSpPr>
          <p:spPr>
            <a:xfrm>
              <a:off x="4165200" y="-4654100"/>
              <a:ext cx="909825" cy="487350"/>
            </a:xfrm>
            <a:custGeom>
              <a:rect b="b" l="l" r="r" t="t"/>
              <a:pathLst>
                <a:path extrusionOk="0" fill="none" h="19494" w="36393">
                  <a:moveTo>
                    <a:pt x="36392" y="19494"/>
                  </a:moveTo>
                  <a:lnTo>
                    <a:pt x="36392" y="19494"/>
                  </a:lnTo>
                  <a:lnTo>
                    <a:pt x="35973" y="18899"/>
                  </a:lnTo>
                  <a:lnTo>
                    <a:pt x="35543" y="18311"/>
                  </a:lnTo>
                  <a:lnTo>
                    <a:pt x="35103" y="17740"/>
                  </a:lnTo>
                  <a:lnTo>
                    <a:pt x="34657" y="17177"/>
                  </a:lnTo>
                  <a:lnTo>
                    <a:pt x="34196" y="16630"/>
                  </a:lnTo>
                  <a:lnTo>
                    <a:pt x="33729" y="16091"/>
                  </a:lnTo>
                  <a:lnTo>
                    <a:pt x="33256" y="15560"/>
                  </a:lnTo>
                  <a:lnTo>
                    <a:pt x="32773" y="15045"/>
                  </a:lnTo>
                  <a:lnTo>
                    <a:pt x="32280" y="14538"/>
                  </a:lnTo>
                  <a:lnTo>
                    <a:pt x="31781" y="14047"/>
                  </a:lnTo>
                  <a:lnTo>
                    <a:pt x="31272" y="13565"/>
                  </a:lnTo>
                  <a:lnTo>
                    <a:pt x="30757" y="13090"/>
                  </a:lnTo>
                  <a:lnTo>
                    <a:pt x="30237" y="12623"/>
                  </a:lnTo>
                  <a:lnTo>
                    <a:pt x="29706" y="12165"/>
                  </a:lnTo>
                  <a:lnTo>
                    <a:pt x="29170" y="11722"/>
                  </a:lnTo>
                  <a:lnTo>
                    <a:pt x="28629" y="11288"/>
                  </a:lnTo>
                  <a:lnTo>
                    <a:pt x="28082" y="10870"/>
                  </a:lnTo>
                  <a:lnTo>
                    <a:pt x="27525" y="10451"/>
                  </a:lnTo>
                  <a:lnTo>
                    <a:pt x="26968" y="10049"/>
                  </a:lnTo>
                  <a:lnTo>
                    <a:pt x="26406" y="9655"/>
                  </a:lnTo>
                  <a:lnTo>
                    <a:pt x="25832" y="9269"/>
                  </a:lnTo>
                  <a:lnTo>
                    <a:pt x="25259" y="8890"/>
                  </a:lnTo>
                  <a:lnTo>
                    <a:pt x="24681" y="8528"/>
                  </a:lnTo>
                  <a:lnTo>
                    <a:pt x="24097" y="8166"/>
                  </a:lnTo>
                  <a:lnTo>
                    <a:pt x="23508" y="7820"/>
                  </a:lnTo>
                  <a:lnTo>
                    <a:pt x="22914" y="7475"/>
                  </a:lnTo>
                  <a:lnTo>
                    <a:pt x="22320" y="7145"/>
                  </a:lnTo>
                  <a:lnTo>
                    <a:pt x="21720" y="6823"/>
                  </a:lnTo>
                  <a:lnTo>
                    <a:pt x="21120" y="6509"/>
                  </a:lnTo>
                  <a:lnTo>
                    <a:pt x="20515" y="6203"/>
                  </a:lnTo>
                  <a:lnTo>
                    <a:pt x="19905" y="5906"/>
                  </a:lnTo>
                  <a:lnTo>
                    <a:pt x="19295" y="5616"/>
                  </a:lnTo>
                  <a:lnTo>
                    <a:pt x="18685" y="5335"/>
                  </a:lnTo>
                  <a:lnTo>
                    <a:pt x="18069" y="5061"/>
                  </a:lnTo>
                  <a:lnTo>
                    <a:pt x="17453" y="4796"/>
                  </a:lnTo>
                  <a:lnTo>
                    <a:pt x="16838" y="4538"/>
                  </a:lnTo>
                  <a:lnTo>
                    <a:pt x="16217" y="4289"/>
                  </a:lnTo>
                  <a:lnTo>
                    <a:pt x="15601" y="4047"/>
                  </a:lnTo>
                  <a:lnTo>
                    <a:pt x="14981" y="3806"/>
                  </a:lnTo>
                  <a:lnTo>
                    <a:pt x="14360" y="3581"/>
                  </a:lnTo>
                  <a:lnTo>
                    <a:pt x="13739" y="3364"/>
                  </a:lnTo>
                  <a:lnTo>
                    <a:pt x="13118" y="3146"/>
                  </a:lnTo>
                  <a:lnTo>
                    <a:pt x="12497" y="2937"/>
                  </a:lnTo>
                  <a:lnTo>
                    <a:pt x="11882" y="2736"/>
                  </a:lnTo>
                  <a:lnTo>
                    <a:pt x="11261" y="2543"/>
                  </a:lnTo>
                  <a:lnTo>
                    <a:pt x="10645" y="2358"/>
                  </a:lnTo>
                  <a:lnTo>
                    <a:pt x="10030" y="2181"/>
                  </a:lnTo>
                  <a:lnTo>
                    <a:pt x="9414" y="2004"/>
                  </a:lnTo>
                  <a:lnTo>
                    <a:pt x="8798" y="1835"/>
                  </a:lnTo>
                  <a:lnTo>
                    <a:pt x="8188" y="1674"/>
                  </a:lnTo>
                  <a:lnTo>
                    <a:pt x="7583" y="1521"/>
                  </a:lnTo>
                  <a:lnTo>
                    <a:pt x="6978" y="1368"/>
                  </a:lnTo>
                  <a:lnTo>
                    <a:pt x="6373" y="1224"/>
                  </a:lnTo>
                  <a:lnTo>
                    <a:pt x="5774" y="1087"/>
                  </a:lnTo>
                  <a:lnTo>
                    <a:pt x="4585" y="829"/>
                  </a:lnTo>
                  <a:lnTo>
                    <a:pt x="3407" y="588"/>
                  </a:lnTo>
                  <a:lnTo>
                    <a:pt x="2250" y="371"/>
                  </a:lnTo>
                  <a:lnTo>
                    <a:pt x="1115" y="178"/>
                  </a:lnTo>
                  <a:lnTo>
                    <a:pt x="0" y="1"/>
                  </a:lnTo>
                  <a:lnTo>
                    <a:pt x="0" y="1"/>
                  </a:lnTo>
                  <a:lnTo>
                    <a:pt x="1109" y="178"/>
                  </a:lnTo>
                  <a:lnTo>
                    <a:pt x="2245" y="371"/>
                  </a:lnTo>
                  <a:lnTo>
                    <a:pt x="3402" y="588"/>
                  </a:lnTo>
                  <a:lnTo>
                    <a:pt x="4569" y="829"/>
                  </a:lnTo>
                  <a:lnTo>
                    <a:pt x="5758" y="1087"/>
                  </a:lnTo>
                  <a:lnTo>
                    <a:pt x="6352" y="1224"/>
                  </a:lnTo>
                  <a:lnTo>
                    <a:pt x="6957" y="1368"/>
                  </a:lnTo>
                  <a:lnTo>
                    <a:pt x="7557" y="1513"/>
                  </a:lnTo>
                  <a:lnTo>
                    <a:pt x="8167" y="1666"/>
                  </a:lnTo>
                  <a:lnTo>
                    <a:pt x="8772" y="1827"/>
                  </a:lnTo>
                  <a:lnTo>
                    <a:pt x="9388" y="1996"/>
                  </a:lnTo>
                  <a:lnTo>
                    <a:pt x="9998" y="2173"/>
                  </a:lnTo>
                  <a:lnTo>
                    <a:pt x="10613" y="2350"/>
                  </a:lnTo>
                  <a:lnTo>
                    <a:pt x="11229" y="2535"/>
                  </a:lnTo>
                  <a:lnTo>
                    <a:pt x="11844" y="2728"/>
                  </a:lnTo>
                  <a:lnTo>
                    <a:pt x="12460" y="2929"/>
                  </a:lnTo>
                  <a:lnTo>
                    <a:pt x="13081" y="3130"/>
                  </a:lnTo>
                  <a:lnTo>
                    <a:pt x="13696" y="3347"/>
                  </a:lnTo>
                  <a:lnTo>
                    <a:pt x="14317" y="3565"/>
                  </a:lnTo>
                  <a:lnTo>
                    <a:pt x="14938" y="3790"/>
                  </a:lnTo>
                  <a:lnTo>
                    <a:pt x="15554" y="4023"/>
                  </a:lnTo>
                  <a:lnTo>
                    <a:pt x="16169" y="4265"/>
                  </a:lnTo>
                  <a:lnTo>
                    <a:pt x="16790" y="4514"/>
                  </a:lnTo>
                  <a:lnTo>
                    <a:pt x="17406" y="4771"/>
                  </a:lnTo>
                  <a:lnTo>
                    <a:pt x="18016" y="5037"/>
                  </a:lnTo>
                  <a:lnTo>
                    <a:pt x="18631" y="5310"/>
                  </a:lnTo>
                  <a:lnTo>
                    <a:pt x="19242" y="5584"/>
                  </a:lnTo>
                  <a:lnTo>
                    <a:pt x="19847" y="5874"/>
                  </a:lnTo>
                  <a:lnTo>
                    <a:pt x="20457" y="6171"/>
                  </a:lnTo>
                  <a:lnTo>
                    <a:pt x="21057" y="6477"/>
                  </a:lnTo>
                  <a:lnTo>
                    <a:pt x="21662" y="6791"/>
                  </a:lnTo>
                  <a:lnTo>
                    <a:pt x="22256" y="7104"/>
                  </a:lnTo>
                  <a:lnTo>
                    <a:pt x="22850" y="7434"/>
                  </a:lnTo>
                  <a:lnTo>
                    <a:pt x="23439" y="7772"/>
                  </a:lnTo>
                  <a:lnTo>
                    <a:pt x="24028" y="8118"/>
                  </a:lnTo>
                  <a:lnTo>
                    <a:pt x="24612" y="8480"/>
                  </a:lnTo>
                  <a:lnTo>
                    <a:pt x="25190" y="8842"/>
                  </a:lnTo>
                  <a:lnTo>
                    <a:pt x="25763" y="9220"/>
                  </a:lnTo>
                  <a:lnTo>
                    <a:pt x="26331" y="9598"/>
                  </a:lnTo>
                  <a:lnTo>
                    <a:pt x="26894" y="9993"/>
                  </a:lnTo>
                  <a:lnTo>
                    <a:pt x="27456" y="10395"/>
                  </a:lnTo>
                  <a:lnTo>
                    <a:pt x="28008" y="10805"/>
                  </a:lnTo>
                  <a:lnTo>
                    <a:pt x="28555" y="11224"/>
                  </a:lnTo>
                  <a:lnTo>
                    <a:pt x="29096" y="11658"/>
                  </a:lnTo>
                  <a:lnTo>
                    <a:pt x="29632" y="12100"/>
                  </a:lnTo>
                  <a:lnTo>
                    <a:pt x="30157" y="12551"/>
                  </a:lnTo>
                  <a:lnTo>
                    <a:pt x="30677" y="13010"/>
                  </a:lnTo>
                  <a:lnTo>
                    <a:pt x="31192" y="13484"/>
                  </a:lnTo>
                  <a:lnTo>
                    <a:pt x="31701" y="13959"/>
                  </a:lnTo>
                  <a:lnTo>
                    <a:pt x="32200" y="14458"/>
                  </a:lnTo>
                  <a:lnTo>
                    <a:pt x="32694" y="14956"/>
                  </a:lnTo>
                  <a:lnTo>
                    <a:pt x="33177" y="15471"/>
                  </a:lnTo>
                  <a:lnTo>
                    <a:pt x="33649" y="15994"/>
                  </a:lnTo>
                  <a:lnTo>
                    <a:pt x="34116" y="16525"/>
                  </a:lnTo>
                  <a:lnTo>
                    <a:pt x="34578" y="17072"/>
                  </a:lnTo>
                  <a:lnTo>
                    <a:pt x="35023" y="17635"/>
                  </a:lnTo>
                  <a:lnTo>
                    <a:pt x="35464" y="18199"/>
                  </a:lnTo>
                  <a:lnTo>
                    <a:pt x="35894" y="18778"/>
                  </a:lnTo>
                  <a:lnTo>
                    <a:pt x="36318" y="19373"/>
                  </a:lnTo>
                  <a:lnTo>
                    <a:pt x="36318" y="19373"/>
                  </a:lnTo>
                  <a:lnTo>
                    <a:pt x="36392" y="1949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61"/>
            <p:cNvSpPr/>
            <p:nvPr/>
          </p:nvSpPr>
          <p:spPr>
            <a:xfrm>
              <a:off x="2462725" y="-3882975"/>
              <a:ext cx="5725" cy="14300"/>
            </a:xfrm>
            <a:custGeom>
              <a:rect b="b" l="l" r="r" t="t"/>
              <a:pathLst>
                <a:path extrusionOk="0" fill="none" h="572" w="229">
                  <a:moveTo>
                    <a:pt x="6" y="572"/>
                  </a:moveTo>
                  <a:lnTo>
                    <a:pt x="6" y="572"/>
                  </a:lnTo>
                  <a:lnTo>
                    <a:pt x="1" y="564"/>
                  </a:lnTo>
                  <a:lnTo>
                    <a:pt x="1" y="564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6" y="57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61"/>
            <p:cNvSpPr/>
            <p:nvPr/>
          </p:nvSpPr>
          <p:spPr>
            <a:xfrm>
              <a:off x="2462850" y="-4680450"/>
              <a:ext cx="2709825" cy="1305550"/>
            </a:xfrm>
            <a:custGeom>
              <a:rect b="b" l="l" r="r" t="t"/>
              <a:pathLst>
                <a:path extrusionOk="0" h="52222" w="108393">
                  <a:moveTo>
                    <a:pt x="53974" y="1"/>
                  </a:moveTo>
                  <a:lnTo>
                    <a:pt x="53385" y="17"/>
                  </a:lnTo>
                  <a:lnTo>
                    <a:pt x="52849" y="33"/>
                  </a:lnTo>
                  <a:lnTo>
                    <a:pt x="52843" y="33"/>
                  </a:lnTo>
                  <a:lnTo>
                    <a:pt x="52100" y="89"/>
                  </a:lnTo>
                  <a:lnTo>
                    <a:pt x="51363" y="146"/>
                  </a:lnTo>
                  <a:lnTo>
                    <a:pt x="50636" y="210"/>
                  </a:lnTo>
                  <a:lnTo>
                    <a:pt x="49909" y="282"/>
                  </a:lnTo>
                  <a:lnTo>
                    <a:pt x="49192" y="355"/>
                  </a:lnTo>
                  <a:lnTo>
                    <a:pt x="48476" y="435"/>
                  </a:lnTo>
                  <a:lnTo>
                    <a:pt x="47770" y="516"/>
                  </a:lnTo>
                  <a:lnTo>
                    <a:pt x="47075" y="604"/>
                  </a:lnTo>
                  <a:lnTo>
                    <a:pt x="46380" y="701"/>
                  </a:lnTo>
                  <a:lnTo>
                    <a:pt x="45690" y="797"/>
                  </a:lnTo>
                  <a:lnTo>
                    <a:pt x="45006" y="902"/>
                  </a:lnTo>
                  <a:lnTo>
                    <a:pt x="44332" y="1006"/>
                  </a:lnTo>
                  <a:lnTo>
                    <a:pt x="43663" y="1119"/>
                  </a:lnTo>
                  <a:lnTo>
                    <a:pt x="42994" y="1232"/>
                  </a:lnTo>
                  <a:lnTo>
                    <a:pt x="42336" y="1352"/>
                  </a:lnTo>
                  <a:lnTo>
                    <a:pt x="41684" y="1481"/>
                  </a:lnTo>
                  <a:lnTo>
                    <a:pt x="41036" y="1602"/>
                  </a:lnTo>
                  <a:lnTo>
                    <a:pt x="40399" y="1738"/>
                  </a:lnTo>
                  <a:lnTo>
                    <a:pt x="39763" y="1875"/>
                  </a:lnTo>
                  <a:lnTo>
                    <a:pt x="39131" y="2012"/>
                  </a:lnTo>
                  <a:lnTo>
                    <a:pt x="38510" y="2157"/>
                  </a:lnTo>
                  <a:lnTo>
                    <a:pt x="37889" y="2310"/>
                  </a:lnTo>
                  <a:lnTo>
                    <a:pt x="37279" y="2463"/>
                  </a:lnTo>
                  <a:lnTo>
                    <a:pt x="36669" y="2615"/>
                  </a:lnTo>
                  <a:lnTo>
                    <a:pt x="36069" y="2776"/>
                  </a:lnTo>
                  <a:lnTo>
                    <a:pt x="35475" y="2945"/>
                  </a:lnTo>
                  <a:lnTo>
                    <a:pt x="34886" y="3114"/>
                  </a:lnTo>
                  <a:lnTo>
                    <a:pt x="34302" y="3283"/>
                  </a:lnTo>
                  <a:lnTo>
                    <a:pt x="33719" y="3460"/>
                  </a:lnTo>
                  <a:lnTo>
                    <a:pt x="33145" y="3637"/>
                  </a:lnTo>
                  <a:lnTo>
                    <a:pt x="32578" y="3822"/>
                  </a:lnTo>
                  <a:lnTo>
                    <a:pt x="32015" y="4007"/>
                  </a:lnTo>
                  <a:lnTo>
                    <a:pt x="31458" y="4200"/>
                  </a:lnTo>
                  <a:lnTo>
                    <a:pt x="30911" y="4393"/>
                  </a:lnTo>
                  <a:lnTo>
                    <a:pt x="30365" y="4594"/>
                  </a:lnTo>
                  <a:lnTo>
                    <a:pt x="29824" y="4788"/>
                  </a:lnTo>
                  <a:lnTo>
                    <a:pt x="29288" y="4997"/>
                  </a:lnTo>
                  <a:lnTo>
                    <a:pt x="28757" y="5206"/>
                  </a:lnTo>
                  <a:lnTo>
                    <a:pt x="28232" y="5415"/>
                  </a:lnTo>
                  <a:lnTo>
                    <a:pt x="27712" y="5624"/>
                  </a:lnTo>
                  <a:lnTo>
                    <a:pt x="27197" y="5841"/>
                  </a:lnTo>
                  <a:lnTo>
                    <a:pt x="26693" y="6067"/>
                  </a:lnTo>
                  <a:lnTo>
                    <a:pt x="26189" y="6284"/>
                  </a:lnTo>
                  <a:lnTo>
                    <a:pt x="25690" y="6517"/>
                  </a:lnTo>
                  <a:lnTo>
                    <a:pt x="25196" y="6743"/>
                  </a:lnTo>
                  <a:lnTo>
                    <a:pt x="24708" y="6976"/>
                  </a:lnTo>
                  <a:lnTo>
                    <a:pt x="24225" y="7209"/>
                  </a:lnTo>
                  <a:lnTo>
                    <a:pt x="23748" y="7451"/>
                  </a:lnTo>
                  <a:lnTo>
                    <a:pt x="23275" y="7692"/>
                  </a:lnTo>
                  <a:lnTo>
                    <a:pt x="22808" y="7933"/>
                  </a:lnTo>
                  <a:lnTo>
                    <a:pt x="22347" y="8183"/>
                  </a:lnTo>
                  <a:lnTo>
                    <a:pt x="21890" y="8432"/>
                  </a:lnTo>
                  <a:lnTo>
                    <a:pt x="21434" y="8681"/>
                  </a:lnTo>
                  <a:lnTo>
                    <a:pt x="20988" y="8931"/>
                  </a:lnTo>
                  <a:lnTo>
                    <a:pt x="20548" y="9188"/>
                  </a:lnTo>
                  <a:lnTo>
                    <a:pt x="20107" y="9454"/>
                  </a:lnTo>
                  <a:lnTo>
                    <a:pt x="19677" y="9711"/>
                  </a:lnTo>
                  <a:lnTo>
                    <a:pt x="19248" y="9977"/>
                  </a:lnTo>
                  <a:lnTo>
                    <a:pt x="18828" y="10242"/>
                  </a:lnTo>
                  <a:lnTo>
                    <a:pt x="18409" y="10516"/>
                  </a:lnTo>
                  <a:lnTo>
                    <a:pt x="17995" y="10781"/>
                  </a:lnTo>
                  <a:lnTo>
                    <a:pt x="17587" y="11055"/>
                  </a:lnTo>
                  <a:lnTo>
                    <a:pt x="17183" y="11336"/>
                  </a:lnTo>
                  <a:lnTo>
                    <a:pt x="16785" y="11610"/>
                  </a:lnTo>
                  <a:lnTo>
                    <a:pt x="16393" y="11891"/>
                  </a:lnTo>
                  <a:lnTo>
                    <a:pt x="16005" y="12173"/>
                  </a:lnTo>
                  <a:lnTo>
                    <a:pt x="15618" y="12463"/>
                  </a:lnTo>
                  <a:lnTo>
                    <a:pt x="15241" y="12744"/>
                  </a:lnTo>
                  <a:lnTo>
                    <a:pt x="14864" y="13034"/>
                  </a:lnTo>
                  <a:lnTo>
                    <a:pt x="14493" y="13323"/>
                  </a:lnTo>
                  <a:lnTo>
                    <a:pt x="14127" y="13613"/>
                  </a:lnTo>
                  <a:lnTo>
                    <a:pt x="13766" y="13911"/>
                  </a:lnTo>
                  <a:lnTo>
                    <a:pt x="13410" y="14208"/>
                  </a:lnTo>
                  <a:lnTo>
                    <a:pt x="13060" y="14506"/>
                  </a:lnTo>
                  <a:lnTo>
                    <a:pt x="12710" y="14804"/>
                  </a:lnTo>
                  <a:lnTo>
                    <a:pt x="12370" y="15101"/>
                  </a:lnTo>
                  <a:lnTo>
                    <a:pt x="11696" y="15705"/>
                  </a:lnTo>
                  <a:lnTo>
                    <a:pt x="11044" y="16324"/>
                  </a:lnTo>
                  <a:lnTo>
                    <a:pt x="10407" y="16936"/>
                  </a:lnTo>
                  <a:lnTo>
                    <a:pt x="9786" y="17563"/>
                  </a:lnTo>
                  <a:lnTo>
                    <a:pt x="9186" y="18191"/>
                  </a:lnTo>
                  <a:lnTo>
                    <a:pt x="8603" y="18818"/>
                  </a:lnTo>
                  <a:lnTo>
                    <a:pt x="8035" y="19462"/>
                  </a:lnTo>
                  <a:lnTo>
                    <a:pt x="7483" y="20097"/>
                  </a:lnTo>
                  <a:lnTo>
                    <a:pt x="6947" y="20741"/>
                  </a:lnTo>
                  <a:lnTo>
                    <a:pt x="6427" y="21393"/>
                  </a:lnTo>
                  <a:lnTo>
                    <a:pt x="5928" y="22044"/>
                  </a:lnTo>
                  <a:lnTo>
                    <a:pt x="5440" y="22696"/>
                  </a:lnTo>
                  <a:lnTo>
                    <a:pt x="4973" y="23348"/>
                  </a:lnTo>
                  <a:lnTo>
                    <a:pt x="4517" y="24007"/>
                  </a:lnTo>
                  <a:lnTo>
                    <a:pt x="4076" y="24667"/>
                  </a:lnTo>
                  <a:lnTo>
                    <a:pt x="3657" y="25327"/>
                  </a:lnTo>
                  <a:lnTo>
                    <a:pt x="3248" y="25986"/>
                  </a:lnTo>
                  <a:lnTo>
                    <a:pt x="2850" y="26646"/>
                  </a:lnTo>
                  <a:lnTo>
                    <a:pt x="2474" y="27306"/>
                  </a:lnTo>
                  <a:lnTo>
                    <a:pt x="2113" y="27965"/>
                  </a:lnTo>
                  <a:lnTo>
                    <a:pt x="1763" y="28625"/>
                  </a:lnTo>
                  <a:lnTo>
                    <a:pt x="1428" y="29285"/>
                  </a:lnTo>
                  <a:lnTo>
                    <a:pt x="1105" y="29936"/>
                  </a:lnTo>
                  <a:lnTo>
                    <a:pt x="797" y="30596"/>
                  </a:lnTo>
                  <a:lnTo>
                    <a:pt x="505" y="31248"/>
                  </a:lnTo>
                  <a:lnTo>
                    <a:pt x="224" y="31899"/>
                  </a:lnTo>
                  <a:lnTo>
                    <a:pt x="1" y="32471"/>
                  </a:lnTo>
                  <a:lnTo>
                    <a:pt x="70" y="32575"/>
                  </a:lnTo>
                  <a:lnTo>
                    <a:pt x="208" y="32760"/>
                  </a:lnTo>
                  <a:lnTo>
                    <a:pt x="420" y="33034"/>
                  </a:lnTo>
                  <a:lnTo>
                    <a:pt x="712" y="33388"/>
                  </a:lnTo>
                  <a:lnTo>
                    <a:pt x="887" y="33589"/>
                  </a:lnTo>
                  <a:lnTo>
                    <a:pt x="1083" y="33814"/>
                  </a:lnTo>
                  <a:lnTo>
                    <a:pt x="1301" y="34056"/>
                  </a:lnTo>
                  <a:lnTo>
                    <a:pt x="1540" y="34313"/>
                  </a:lnTo>
                  <a:lnTo>
                    <a:pt x="1800" y="34578"/>
                  </a:lnTo>
                  <a:lnTo>
                    <a:pt x="2081" y="34868"/>
                  </a:lnTo>
                  <a:lnTo>
                    <a:pt x="2389" y="35166"/>
                  </a:lnTo>
                  <a:lnTo>
                    <a:pt x="2718" y="35480"/>
                  </a:lnTo>
                  <a:lnTo>
                    <a:pt x="3068" y="35801"/>
                  </a:lnTo>
                  <a:lnTo>
                    <a:pt x="3445" y="36139"/>
                  </a:lnTo>
                  <a:lnTo>
                    <a:pt x="3848" y="36493"/>
                  </a:lnTo>
                  <a:lnTo>
                    <a:pt x="4273" y="36847"/>
                  </a:lnTo>
                  <a:lnTo>
                    <a:pt x="4724" y="37217"/>
                  </a:lnTo>
                  <a:lnTo>
                    <a:pt x="5207" y="37595"/>
                  </a:lnTo>
                  <a:lnTo>
                    <a:pt x="5711" y="37982"/>
                  </a:lnTo>
                  <a:lnTo>
                    <a:pt x="6241" y="38376"/>
                  </a:lnTo>
                  <a:lnTo>
                    <a:pt x="6798" y="38778"/>
                  </a:lnTo>
                  <a:lnTo>
                    <a:pt x="7382" y="39188"/>
                  </a:lnTo>
                  <a:lnTo>
                    <a:pt x="7998" y="39599"/>
                  </a:lnTo>
                  <a:lnTo>
                    <a:pt x="8640" y="40017"/>
                  </a:lnTo>
                  <a:lnTo>
                    <a:pt x="9314" y="40435"/>
                  </a:lnTo>
                  <a:lnTo>
                    <a:pt x="10014" y="40862"/>
                  </a:lnTo>
                  <a:lnTo>
                    <a:pt x="10747" y="41288"/>
                  </a:lnTo>
                  <a:lnTo>
                    <a:pt x="11511" y="41714"/>
                  </a:lnTo>
                  <a:lnTo>
                    <a:pt x="12301" y="42149"/>
                  </a:lnTo>
                  <a:lnTo>
                    <a:pt x="13124" y="42575"/>
                  </a:lnTo>
                  <a:lnTo>
                    <a:pt x="13978" y="43010"/>
                  </a:lnTo>
                  <a:lnTo>
                    <a:pt x="14864" y="43436"/>
                  </a:lnTo>
                  <a:lnTo>
                    <a:pt x="15788" y="43862"/>
                  </a:lnTo>
                  <a:lnTo>
                    <a:pt x="16738" y="44289"/>
                  </a:lnTo>
                  <a:lnTo>
                    <a:pt x="17725" y="44707"/>
                  </a:lnTo>
                  <a:lnTo>
                    <a:pt x="18749" y="45126"/>
                  </a:lnTo>
                  <a:lnTo>
                    <a:pt x="19799" y="45536"/>
                  </a:lnTo>
                  <a:lnTo>
                    <a:pt x="20893" y="45946"/>
                  </a:lnTo>
                  <a:lnTo>
                    <a:pt x="22012" y="46348"/>
                  </a:lnTo>
                  <a:lnTo>
                    <a:pt x="23174" y="46743"/>
                  </a:lnTo>
                  <a:lnTo>
                    <a:pt x="23769" y="46936"/>
                  </a:lnTo>
                  <a:lnTo>
                    <a:pt x="24368" y="47129"/>
                  </a:lnTo>
                  <a:lnTo>
                    <a:pt x="24984" y="47322"/>
                  </a:lnTo>
                  <a:lnTo>
                    <a:pt x="25605" y="47507"/>
                  </a:lnTo>
                  <a:lnTo>
                    <a:pt x="26231" y="47692"/>
                  </a:lnTo>
                  <a:lnTo>
                    <a:pt x="26873" y="47877"/>
                  </a:lnTo>
                  <a:lnTo>
                    <a:pt x="27520" y="48062"/>
                  </a:lnTo>
                  <a:lnTo>
                    <a:pt x="28179" y="48239"/>
                  </a:lnTo>
                  <a:lnTo>
                    <a:pt x="28847" y="48416"/>
                  </a:lnTo>
                  <a:lnTo>
                    <a:pt x="29526" y="48585"/>
                  </a:lnTo>
                  <a:lnTo>
                    <a:pt x="30211" y="48762"/>
                  </a:lnTo>
                  <a:lnTo>
                    <a:pt x="30906" y="48931"/>
                  </a:lnTo>
                  <a:lnTo>
                    <a:pt x="31612" y="49092"/>
                  </a:lnTo>
                  <a:lnTo>
                    <a:pt x="32328" y="49253"/>
                  </a:lnTo>
                  <a:lnTo>
                    <a:pt x="33055" y="49414"/>
                  </a:lnTo>
                  <a:lnTo>
                    <a:pt x="33788" y="49566"/>
                  </a:lnTo>
                  <a:lnTo>
                    <a:pt x="34536" y="49719"/>
                  </a:lnTo>
                  <a:lnTo>
                    <a:pt x="35289" y="49872"/>
                  </a:lnTo>
                  <a:lnTo>
                    <a:pt x="36053" y="50017"/>
                  </a:lnTo>
                  <a:lnTo>
                    <a:pt x="36828" y="50154"/>
                  </a:lnTo>
                  <a:lnTo>
                    <a:pt x="37614" y="50299"/>
                  </a:lnTo>
                  <a:lnTo>
                    <a:pt x="38410" y="50427"/>
                  </a:lnTo>
                  <a:lnTo>
                    <a:pt x="39216" y="50556"/>
                  </a:lnTo>
                  <a:lnTo>
                    <a:pt x="40033" y="50685"/>
                  </a:lnTo>
                  <a:lnTo>
                    <a:pt x="40861" y="50805"/>
                  </a:lnTo>
                  <a:lnTo>
                    <a:pt x="41694" y="50926"/>
                  </a:lnTo>
                  <a:lnTo>
                    <a:pt x="42543" y="51039"/>
                  </a:lnTo>
                  <a:lnTo>
                    <a:pt x="43403" y="51151"/>
                  </a:lnTo>
                  <a:lnTo>
                    <a:pt x="44268" y="51256"/>
                  </a:lnTo>
                  <a:lnTo>
                    <a:pt x="45149" y="51361"/>
                  </a:lnTo>
                  <a:lnTo>
                    <a:pt x="46035" y="51457"/>
                  </a:lnTo>
                  <a:lnTo>
                    <a:pt x="46937" y="51546"/>
                  </a:lnTo>
                  <a:lnTo>
                    <a:pt x="47850" y="51634"/>
                  </a:lnTo>
                  <a:lnTo>
                    <a:pt x="48773" y="51714"/>
                  </a:lnTo>
                  <a:lnTo>
                    <a:pt x="49702" y="51795"/>
                  </a:lnTo>
                  <a:lnTo>
                    <a:pt x="50646" y="51867"/>
                  </a:lnTo>
                  <a:lnTo>
                    <a:pt x="51602" y="51932"/>
                  </a:lnTo>
                  <a:lnTo>
                    <a:pt x="52567" y="51996"/>
                  </a:lnTo>
                  <a:lnTo>
                    <a:pt x="53544" y="52052"/>
                  </a:lnTo>
                  <a:lnTo>
                    <a:pt x="54531" y="52101"/>
                  </a:lnTo>
                  <a:lnTo>
                    <a:pt x="55804" y="52157"/>
                  </a:lnTo>
                  <a:lnTo>
                    <a:pt x="57057" y="52189"/>
                  </a:lnTo>
                  <a:lnTo>
                    <a:pt x="58293" y="52213"/>
                  </a:lnTo>
                  <a:lnTo>
                    <a:pt x="59508" y="52221"/>
                  </a:lnTo>
                  <a:lnTo>
                    <a:pt x="60389" y="52221"/>
                  </a:lnTo>
                  <a:lnTo>
                    <a:pt x="61265" y="52205"/>
                  </a:lnTo>
                  <a:lnTo>
                    <a:pt x="62124" y="52189"/>
                  </a:lnTo>
                  <a:lnTo>
                    <a:pt x="62979" y="52157"/>
                  </a:lnTo>
                  <a:lnTo>
                    <a:pt x="63822" y="52125"/>
                  </a:lnTo>
                  <a:lnTo>
                    <a:pt x="64661" y="52085"/>
                  </a:lnTo>
                  <a:lnTo>
                    <a:pt x="65483" y="52036"/>
                  </a:lnTo>
                  <a:lnTo>
                    <a:pt x="66301" y="51980"/>
                  </a:lnTo>
                  <a:lnTo>
                    <a:pt x="67107" y="51916"/>
                  </a:lnTo>
                  <a:lnTo>
                    <a:pt x="67909" y="51843"/>
                  </a:lnTo>
                  <a:lnTo>
                    <a:pt x="68694" y="51763"/>
                  </a:lnTo>
                  <a:lnTo>
                    <a:pt x="69474" y="51682"/>
                  </a:lnTo>
                  <a:lnTo>
                    <a:pt x="70243" y="51586"/>
                  </a:lnTo>
                  <a:lnTo>
                    <a:pt x="71008" y="51489"/>
                  </a:lnTo>
                  <a:lnTo>
                    <a:pt x="71761" y="51385"/>
                  </a:lnTo>
                  <a:lnTo>
                    <a:pt x="72504" y="51280"/>
                  </a:lnTo>
                  <a:lnTo>
                    <a:pt x="73242" y="51159"/>
                  </a:lnTo>
                  <a:lnTo>
                    <a:pt x="73963" y="51039"/>
                  </a:lnTo>
                  <a:lnTo>
                    <a:pt x="74685" y="50910"/>
                  </a:lnTo>
                  <a:lnTo>
                    <a:pt x="75391" y="50781"/>
                  </a:lnTo>
                  <a:lnTo>
                    <a:pt x="76091" y="50636"/>
                  </a:lnTo>
                  <a:lnTo>
                    <a:pt x="76781" y="50492"/>
                  </a:lnTo>
                  <a:lnTo>
                    <a:pt x="77466" y="50347"/>
                  </a:lnTo>
                  <a:lnTo>
                    <a:pt x="78140" y="50186"/>
                  </a:lnTo>
                  <a:lnTo>
                    <a:pt x="78803" y="50025"/>
                  </a:lnTo>
                  <a:lnTo>
                    <a:pt x="79461" y="49864"/>
                  </a:lnTo>
                  <a:lnTo>
                    <a:pt x="80108" y="49687"/>
                  </a:lnTo>
                  <a:lnTo>
                    <a:pt x="80750" y="49510"/>
                  </a:lnTo>
                  <a:lnTo>
                    <a:pt x="81382" y="49333"/>
                  </a:lnTo>
                  <a:lnTo>
                    <a:pt x="82003" y="49148"/>
                  </a:lnTo>
                  <a:lnTo>
                    <a:pt x="82618" y="48963"/>
                  </a:lnTo>
                  <a:lnTo>
                    <a:pt x="83223" y="48762"/>
                  </a:lnTo>
                  <a:lnTo>
                    <a:pt x="83823" y="48569"/>
                  </a:lnTo>
                  <a:lnTo>
                    <a:pt x="84412" y="48368"/>
                  </a:lnTo>
                  <a:lnTo>
                    <a:pt x="84990" y="48159"/>
                  </a:lnTo>
                  <a:lnTo>
                    <a:pt x="85563" y="47949"/>
                  </a:lnTo>
                  <a:lnTo>
                    <a:pt x="86131" y="47732"/>
                  </a:lnTo>
                  <a:lnTo>
                    <a:pt x="86688" y="47515"/>
                  </a:lnTo>
                  <a:lnTo>
                    <a:pt x="87235" y="47298"/>
                  </a:lnTo>
                  <a:lnTo>
                    <a:pt x="87776" y="47072"/>
                  </a:lnTo>
                  <a:lnTo>
                    <a:pt x="88312" y="46847"/>
                  </a:lnTo>
                  <a:lnTo>
                    <a:pt x="88837" y="46614"/>
                  </a:lnTo>
                  <a:lnTo>
                    <a:pt x="89352" y="46381"/>
                  </a:lnTo>
                  <a:lnTo>
                    <a:pt x="89862" y="46139"/>
                  </a:lnTo>
                  <a:lnTo>
                    <a:pt x="90360" y="45906"/>
                  </a:lnTo>
                  <a:lnTo>
                    <a:pt x="90854" y="45665"/>
                  </a:lnTo>
                  <a:lnTo>
                    <a:pt x="91342" y="45415"/>
                  </a:lnTo>
                  <a:lnTo>
                    <a:pt x="91820" y="45166"/>
                  </a:lnTo>
                  <a:lnTo>
                    <a:pt x="92292" y="44916"/>
                  </a:lnTo>
                  <a:lnTo>
                    <a:pt x="92754" y="44667"/>
                  </a:lnTo>
                  <a:lnTo>
                    <a:pt x="93210" y="44410"/>
                  </a:lnTo>
                  <a:lnTo>
                    <a:pt x="93656" y="44152"/>
                  </a:lnTo>
                  <a:lnTo>
                    <a:pt x="94096" y="43895"/>
                  </a:lnTo>
                  <a:lnTo>
                    <a:pt x="94526" y="43637"/>
                  </a:lnTo>
                  <a:lnTo>
                    <a:pt x="94956" y="43380"/>
                  </a:lnTo>
                  <a:lnTo>
                    <a:pt x="95370" y="43114"/>
                  </a:lnTo>
                  <a:lnTo>
                    <a:pt x="95784" y="42849"/>
                  </a:lnTo>
                  <a:lnTo>
                    <a:pt x="96182" y="42583"/>
                  </a:lnTo>
                  <a:lnTo>
                    <a:pt x="96580" y="42318"/>
                  </a:lnTo>
                  <a:lnTo>
                    <a:pt x="96967" y="42052"/>
                  </a:lnTo>
                  <a:lnTo>
                    <a:pt x="97349" y="41779"/>
                  </a:lnTo>
                  <a:lnTo>
                    <a:pt x="97721" y="41513"/>
                  </a:lnTo>
                  <a:lnTo>
                    <a:pt x="98092" y="41240"/>
                  </a:lnTo>
                  <a:lnTo>
                    <a:pt x="98448" y="40966"/>
                  </a:lnTo>
                  <a:lnTo>
                    <a:pt x="98803" y="40701"/>
                  </a:lnTo>
                  <a:lnTo>
                    <a:pt x="99148" y="40427"/>
                  </a:lnTo>
                  <a:lnTo>
                    <a:pt x="99488" y="40154"/>
                  </a:lnTo>
                  <a:lnTo>
                    <a:pt x="99817" y="39880"/>
                  </a:lnTo>
                  <a:lnTo>
                    <a:pt x="100140" y="39607"/>
                  </a:lnTo>
                  <a:lnTo>
                    <a:pt x="100459" y="39341"/>
                  </a:lnTo>
                  <a:lnTo>
                    <a:pt x="100772" y="39068"/>
                  </a:lnTo>
                  <a:lnTo>
                    <a:pt x="101074" y="38794"/>
                  </a:lnTo>
                  <a:lnTo>
                    <a:pt x="101372" y="38529"/>
                  </a:lnTo>
                  <a:lnTo>
                    <a:pt x="101663" y="38255"/>
                  </a:lnTo>
                  <a:lnTo>
                    <a:pt x="102221" y="37716"/>
                  </a:lnTo>
                  <a:lnTo>
                    <a:pt x="102757" y="37185"/>
                  </a:lnTo>
                  <a:lnTo>
                    <a:pt x="103261" y="36654"/>
                  </a:lnTo>
                  <a:lnTo>
                    <a:pt x="103744" y="36131"/>
                  </a:lnTo>
                  <a:lnTo>
                    <a:pt x="104200" y="35608"/>
                  </a:lnTo>
                  <a:lnTo>
                    <a:pt x="104630" y="35101"/>
                  </a:lnTo>
                  <a:lnTo>
                    <a:pt x="105038" y="34603"/>
                  </a:lnTo>
                  <a:lnTo>
                    <a:pt x="105420" y="34112"/>
                  </a:lnTo>
                  <a:lnTo>
                    <a:pt x="105776" y="33629"/>
                  </a:lnTo>
                  <a:lnTo>
                    <a:pt x="106105" y="33155"/>
                  </a:lnTo>
                  <a:lnTo>
                    <a:pt x="106413" y="32696"/>
                  </a:lnTo>
                  <a:lnTo>
                    <a:pt x="106699" y="32253"/>
                  </a:lnTo>
                  <a:lnTo>
                    <a:pt x="106959" y="31827"/>
                  </a:lnTo>
                  <a:lnTo>
                    <a:pt x="107198" y="31409"/>
                  </a:lnTo>
                  <a:lnTo>
                    <a:pt x="107416" y="31006"/>
                  </a:lnTo>
                  <a:lnTo>
                    <a:pt x="107607" y="30628"/>
                  </a:lnTo>
                  <a:lnTo>
                    <a:pt x="107782" y="30266"/>
                  </a:lnTo>
                  <a:lnTo>
                    <a:pt x="107930" y="29920"/>
                  </a:lnTo>
                  <a:lnTo>
                    <a:pt x="108058" y="29591"/>
                  </a:lnTo>
                  <a:lnTo>
                    <a:pt x="108164" y="29293"/>
                  </a:lnTo>
                  <a:lnTo>
                    <a:pt x="108212" y="29148"/>
                  </a:lnTo>
                  <a:lnTo>
                    <a:pt x="108254" y="29003"/>
                  </a:lnTo>
                  <a:lnTo>
                    <a:pt x="108286" y="28875"/>
                  </a:lnTo>
                  <a:lnTo>
                    <a:pt x="108318" y="28746"/>
                  </a:lnTo>
                  <a:lnTo>
                    <a:pt x="108344" y="28625"/>
                  </a:lnTo>
                  <a:lnTo>
                    <a:pt x="108360" y="28512"/>
                  </a:lnTo>
                  <a:lnTo>
                    <a:pt x="108376" y="28400"/>
                  </a:lnTo>
                  <a:lnTo>
                    <a:pt x="108387" y="28295"/>
                  </a:lnTo>
                  <a:lnTo>
                    <a:pt x="108392" y="28199"/>
                  </a:lnTo>
                  <a:lnTo>
                    <a:pt x="108392" y="28110"/>
                  </a:lnTo>
                  <a:lnTo>
                    <a:pt x="108387" y="28030"/>
                  </a:lnTo>
                  <a:lnTo>
                    <a:pt x="108381" y="27949"/>
                  </a:lnTo>
                  <a:lnTo>
                    <a:pt x="108366" y="27885"/>
                  </a:lnTo>
                  <a:lnTo>
                    <a:pt x="108344" y="27821"/>
                  </a:lnTo>
                  <a:lnTo>
                    <a:pt x="108132" y="27330"/>
                  </a:lnTo>
                  <a:lnTo>
                    <a:pt x="107914" y="26855"/>
                  </a:lnTo>
                  <a:lnTo>
                    <a:pt x="107692" y="26373"/>
                  </a:lnTo>
                  <a:lnTo>
                    <a:pt x="107463" y="25898"/>
                  </a:lnTo>
                  <a:lnTo>
                    <a:pt x="107235" y="25431"/>
                  </a:lnTo>
                  <a:lnTo>
                    <a:pt x="107002" y="24965"/>
                  </a:lnTo>
                  <a:lnTo>
                    <a:pt x="106768" y="24506"/>
                  </a:lnTo>
                  <a:lnTo>
                    <a:pt x="106529" y="24047"/>
                  </a:lnTo>
                  <a:lnTo>
                    <a:pt x="106285" y="23597"/>
                  </a:lnTo>
                  <a:lnTo>
                    <a:pt x="106036" y="23146"/>
                  </a:lnTo>
                  <a:lnTo>
                    <a:pt x="105787" y="22704"/>
                  </a:lnTo>
                  <a:lnTo>
                    <a:pt x="105532" y="22261"/>
                  </a:lnTo>
                  <a:lnTo>
                    <a:pt x="105277" y="21827"/>
                  </a:lnTo>
                  <a:lnTo>
                    <a:pt x="105017" y="21393"/>
                  </a:lnTo>
                  <a:lnTo>
                    <a:pt x="104752" y="20966"/>
                  </a:lnTo>
                  <a:lnTo>
                    <a:pt x="104486" y="20548"/>
                  </a:lnTo>
                  <a:lnTo>
                    <a:pt x="104067" y="19953"/>
                  </a:lnTo>
                  <a:lnTo>
                    <a:pt x="103637" y="19365"/>
                  </a:lnTo>
                  <a:lnTo>
                    <a:pt x="103197" y="18794"/>
                  </a:lnTo>
                  <a:lnTo>
                    <a:pt x="102751" y="18231"/>
                  </a:lnTo>
                  <a:lnTo>
                    <a:pt x="102290" y="17684"/>
                  </a:lnTo>
                  <a:lnTo>
                    <a:pt x="101823" y="17145"/>
                  </a:lnTo>
                  <a:lnTo>
                    <a:pt x="101350" y="16614"/>
                  </a:lnTo>
                  <a:lnTo>
                    <a:pt x="100867" y="16099"/>
                  </a:lnTo>
                  <a:lnTo>
                    <a:pt x="100374" y="15592"/>
                  </a:lnTo>
                  <a:lnTo>
                    <a:pt x="99875" y="15101"/>
                  </a:lnTo>
                  <a:lnTo>
                    <a:pt x="99366" y="14619"/>
                  </a:lnTo>
                  <a:lnTo>
                    <a:pt x="98851" y="14144"/>
                  </a:lnTo>
                  <a:lnTo>
                    <a:pt x="98331" y="13677"/>
                  </a:lnTo>
                  <a:lnTo>
                    <a:pt x="97800" y="13219"/>
                  </a:lnTo>
                  <a:lnTo>
                    <a:pt x="97264" y="12776"/>
                  </a:lnTo>
                  <a:lnTo>
                    <a:pt x="96723" y="12342"/>
                  </a:lnTo>
                  <a:lnTo>
                    <a:pt x="96176" y="11924"/>
                  </a:lnTo>
                  <a:lnTo>
                    <a:pt x="95619" y="11505"/>
                  </a:lnTo>
                  <a:lnTo>
                    <a:pt x="95062" y="11103"/>
                  </a:lnTo>
                  <a:lnTo>
                    <a:pt x="94500" y="10709"/>
                  </a:lnTo>
                  <a:lnTo>
                    <a:pt x="93926" y="10323"/>
                  </a:lnTo>
                  <a:lnTo>
                    <a:pt x="93353" y="9944"/>
                  </a:lnTo>
                  <a:lnTo>
                    <a:pt x="92775" y="9582"/>
                  </a:lnTo>
                  <a:lnTo>
                    <a:pt x="92191" y="9220"/>
                  </a:lnTo>
                  <a:lnTo>
                    <a:pt x="91602" y="8874"/>
                  </a:lnTo>
                  <a:lnTo>
                    <a:pt x="91008" y="8529"/>
                  </a:lnTo>
                  <a:lnTo>
                    <a:pt x="90414" y="8199"/>
                  </a:lnTo>
                  <a:lnTo>
                    <a:pt x="89814" y="7877"/>
                  </a:lnTo>
                  <a:lnTo>
                    <a:pt x="89214" y="7563"/>
                  </a:lnTo>
                  <a:lnTo>
                    <a:pt x="88609" y="7257"/>
                  </a:lnTo>
                  <a:lnTo>
                    <a:pt x="87999" y="6960"/>
                  </a:lnTo>
                  <a:lnTo>
                    <a:pt x="87389" y="6670"/>
                  </a:lnTo>
                  <a:lnTo>
                    <a:pt x="86779" y="6389"/>
                  </a:lnTo>
                  <a:lnTo>
                    <a:pt x="86163" y="6115"/>
                  </a:lnTo>
                  <a:lnTo>
                    <a:pt x="85547" y="5850"/>
                  </a:lnTo>
                  <a:lnTo>
                    <a:pt x="84932" y="5592"/>
                  </a:lnTo>
                  <a:lnTo>
                    <a:pt x="84311" y="5343"/>
                  </a:lnTo>
                  <a:lnTo>
                    <a:pt x="83695" y="5101"/>
                  </a:lnTo>
                  <a:lnTo>
                    <a:pt x="83075" y="4860"/>
                  </a:lnTo>
                  <a:lnTo>
                    <a:pt x="82454" y="4635"/>
                  </a:lnTo>
                  <a:lnTo>
                    <a:pt x="81833" y="4418"/>
                  </a:lnTo>
                  <a:lnTo>
                    <a:pt x="81212" y="4200"/>
                  </a:lnTo>
                  <a:lnTo>
                    <a:pt x="80591" y="3991"/>
                  </a:lnTo>
                  <a:lnTo>
                    <a:pt x="79976" y="3790"/>
                  </a:lnTo>
                  <a:lnTo>
                    <a:pt x="79355" y="3597"/>
                  </a:lnTo>
                  <a:lnTo>
                    <a:pt x="78739" y="3412"/>
                  </a:lnTo>
                  <a:lnTo>
                    <a:pt x="78124" y="3235"/>
                  </a:lnTo>
                  <a:lnTo>
                    <a:pt x="77508" y="3058"/>
                  </a:lnTo>
                  <a:lnTo>
                    <a:pt x="76892" y="2889"/>
                  </a:lnTo>
                  <a:lnTo>
                    <a:pt x="76282" y="2728"/>
                  </a:lnTo>
                  <a:lnTo>
                    <a:pt x="75677" y="2575"/>
                  </a:lnTo>
                  <a:lnTo>
                    <a:pt x="75072" y="2422"/>
                  </a:lnTo>
                  <a:lnTo>
                    <a:pt x="74467" y="2278"/>
                  </a:lnTo>
                  <a:lnTo>
                    <a:pt x="73868" y="2141"/>
                  </a:lnTo>
                  <a:lnTo>
                    <a:pt x="72679" y="1883"/>
                  </a:lnTo>
                  <a:lnTo>
                    <a:pt x="71501" y="1642"/>
                  </a:lnTo>
                  <a:lnTo>
                    <a:pt x="70344" y="1425"/>
                  </a:lnTo>
                  <a:lnTo>
                    <a:pt x="69209" y="1232"/>
                  </a:lnTo>
                  <a:lnTo>
                    <a:pt x="68094" y="1055"/>
                  </a:lnTo>
                  <a:lnTo>
                    <a:pt x="67001" y="894"/>
                  </a:lnTo>
                  <a:lnTo>
                    <a:pt x="65934" y="749"/>
                  </a:lnTo>
                  <a:lnTo>
                    <a:pt x="64894" y="620"/>
                  </a:lnTo>
                  <a:lnTo>
                    <a:pt x="63886" y="508"/>
                  </a:lnTo>
                  <a:lnTo>
                    <a:pt x="62904" y="403"/>
                  </a:lnTo>
                  <a:lnTo>
                    <a:pt x="61960" y="323"/>
                  </a:lnTo>
                  <a:lnTo>
                    <a:pt x="61047" y="250"/>
                  </a:lnTo>
                  <a:lnTo>
                    <a:pt x="60172" y="186"/>
                  </a:lnTo>
                  <a:lnTo>
                    <a:pt x="59338" y="138"/>
                  </a:lnTo>
                  <a:lnTo>
                    <a:pt x="58542" y="89"/>
                  </a:lnTo>
                  <a:lnTo>
                    <a:pt x="57794" y="57"/>
                  </a:lnTo>
                  <a:lnTo>
                    <a:pt x="57089" y="33"/>
                  </a:lnTo>
                  <a:lnTo>
                    <a:pt x="56430" y="17"/>
                  </a:lnTo>
                  <a:lnTo>
                    <a:pt x="55820" y="9"/>
                  </a:lnTo>
                  <a:lnTo>
                    <a:pt x="547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61"/>
            <p:cNvSpPr/>
            <p:nvPr/>
          </p:nvSpPr>
          <p:spPr>
            <a:xfrm>
              <a:off x="2462850" y="-4680450"/>
              <a:ext cx="2709825" cy="1305550"/>
            </a:xfrm>
            <a:custGeom>
              <a:rect b="b" l="l" r="r" t="t"/>
              <a:pathLst>
                <a:path extrusionOk="0" fill="none" h="52222" w="108393">
                  <a:moveTo>
                    <a:pt x="59508" y="52221"/>
                  </a:moveTo>
                  <a:lnTo>
                    <a:pt x="59508" y="52221"/>
                  </a:lnTo>
                  <a:lnTo>
                    <a:pt x="58293" y="52213"/>
                  </a:lnTo>
                  <a:lnTo>
                    <a:pt x="57057" y="52189"/>
                  </a:lnTo>
                  <a:lnTo>
                    <a:pt x="55804" y="52157"/>
                  </a:lnTo>
                  <a:lnTo>
                    <a:pt x="54531" y="52101"/>
                  </a:lnTo>
                  <a:lnTo>
                    <a:pt x="54531" y="52101"/>
                  </a:lnTo>
                  <a:lnTo>
                    <a:pt x="53544" y="52052"/>
                  </a:lnTo>
                  <a:lnTo>
                    <a:pt x="52567" y="51996"/>
                  </a:lnTo>
                  <a:lnTo>
                    <a:pt x="51602" y="51932"/>
                  </a:lnTo>
                  <a:lnTo>
                    <a:pt x="50646" y="51867"/>
                  </a:lnTo>
                  <a:lnTo>
                    <a:pt x="49702" y="51795"/>
                  </a:lnTo>
                  <a:lnTo>
                    <a:pt x="48773" y="51714"/>
                  </a:lnTo>
                  <a:lnTo>
                    <a:pt x="47850" y="51634"/>
                  </a:lnTo>
                  <a:lnTo>
                    <a:pt x="46937" y="51546"/>
                  </a:lnTo>
                  <a:lnTo>
                    <a:pt x="46035" y="51457"/>
                  </a:lnTo>
                  <a:lnTo>
                    <a:pt x="45149" y="51361"/>
                  </a:lnTo>
                  <a:lnTo>
                    <a:pt x="44268" y="51256"/>
                  </a:lnTo>
                  <a:lnTo>
                    <a:pt x="43403" y="51151"/>
                  </a:lnTo>
                  <a:lnTo>
                    <a:pt x="42543" y="51039"/>
                  </a:lnTo>
                  <a:lnTo>
                    <a:pt x="41694" y="50926"/>
                  </a:lnTo>
                  <a:lnTo>
                    <a:pt x="40861" y="50805"/>
                  </a:lnTo>
                  <a:lnTo>
                    <a:pt x="40033" y="50685"/>
                  </a:lnTo>
                  <a:lnTo>
                    <a:pt x="39216" y="50556"/>
                  </a:lnTo>
                  <a:lnTo>
                    <a:pt x="38410" y="50427"/>
                  </a:lnTo>
                  <a:lnTo>
                    <a:pt x="37614" y="50299"/>
                  </a:lnTo>
                  <a:lnTo>
                    <a:pt x="36828" y="50154"/>
                  </a:lnTo>
                  <a:lnTo>
                    <a:pt x="36053" y="50017"/>
                  </a:lnTo>
                  <a:lnTo>
                    <a:pt x="35289" y="49872"/>
                  </a:lnTo>
                  <a:lnTo>
                    <a:pt x="34536" y="49719"/>
                  </a:lnTo>
                  <a:lnTo>
                    <a:pt x="33788" y="49566"/>
                  </a:lnTo>
                  <a:lnTo>
                    <a:pt x="33055" y="49414"/>
                  </a:lnTo>
                  <a:lnTo>
                    <a:pt x="32328" y="49253"/>
                  </a:lnTo>
                  <a:lnTo>
                    <a:pt x="31612" y="49092"/>
                  </a:lnTo>
                  <a:lnTo>
                    <a:pt x="30906" y="48931"/>
                  </a:lnTo>
                  <a:lnTo>
                    <a:pt x="30211" y="48762"/>
                  </a:lnTo>
                  <a:lnTo>
                    <a:pt x="29526" y="48585"/>
                  </a:lnTo>
                  <a:lnTo>
                    <a:pt x="28847" y="48416"/>
                  </a:lnTo>
                  <a:lnTo>
                    <a:pt x="28179" y="48239"/>
                  </a:lnTo>
                  <a:lnTo>
                    <a:pt x="27520" y="48062"/>
                  </a:lnTo>
                  <a:lnTo>
                    <a:pt x="26873" y="47877"/>
                  </a:lnTo>
                  <a:lnTo>
                    <a:pt x="26231" y="47692"/>
                  </a:lnTo>
                  <a:lnTo>
                    <a:pt x="25605" y="47507"/>
                  </a:lnTo>
                  <a:lnTo>
                    <a:pt x="24984" y="47322"/>
                  </a:lnTo>
                  <a:lnTo>
                    <a:pt x="24368" y="47129"/>
                  </a:lnTo>
                  <a:lnTo>
                    <a:pt x="23769" y="46936"/>
                  </a:lnTo>
                  <a:lnTo>
                    <a:pt x="23174" y="46743"/>
                  </a:lnTo>
                  <a:lnTo>
                    <a:pt x="22012" y="46348"/>
                  </a:lnTo>
                  <a:lnTo>
                    <a:pt x="20893" y="45946"/>
                  </a:lnTo>
                  <a:lnTo>
                    <a:pt x="19799" y="45536"/>
                  </a:lnTo>
                  <a:lnTo>
                    <a:pt x="18749" y="45126"/>
                  </a:lnTo>
                  <a:lnTo>
                    <a:pt x="17725" y="44707"/>
                  </a:lnTo>
                  <a:lnTo>
                    <a:pt x="16738" y="44289"/>
                  </a:lnTo>
                  <a:lnTo>
                    <a:pt x="15788" y="43862"/>
                  </a:lnTo>
                  <a:lnTo>
                    <a:pt x="14864" y="43436"/>
                  </a:lnTo>
                  <a:lnTo>
                    <a:pt x="13978" y="43010"/>
                  </a:lnTo>
                  <a:lnTo>
                    <a:pt x="13124" y="42575"/>
                  </a:lnTo>
                  <a:lnTo>
                    <a:pt x="12301" y="42149"/>
                  </a:lnTo>
                  <a:lnTo>
                    <a:pt x="11511" y="41714"/>
                  </a:lnTo>
                  <a:lnTo>
                    <a:pt x="10747" y="41288"/>
                  </a:lnTo>
                  <a:lnTo>
                    <a:pt x="10014" y="40862"/>
                  </a:lnTo>
                  <a:lnTo>
                    <a:pt x="9314" y="40435"/>
                  </a:lnTo>
                  <a:lnTo>
                    <a:pt x="8640" y="40017"/>
                  </a:lnTo>
                  <a:lnTo>
                    <a:pt x="7998" y="39599"/>
                  </a:lnTo>
                  <a:lnTo>
                    <a:pt x="7382" y="39188"/>
                  </a:lnTo>
                  <a:lnTo>
                    <a:pt x="6798" y="38778"/>
                  </a:lnTo>
                  <a:lnTo>
                    <a:pt x="6241" y="38376"/>
                  </a:lnTo>
                  <a:lnTo>
                    <a:pt x="5711" y="37982"/>
                  </a:lnTo>
                  <a:lnTo>
                    <a:pt x="5207" y="37595"/>
                  </a:lnTo>
                  <a:lnTo>
                    <a:pt x="4724" y="37217"/>
                  </a:lnTo>
                  <a:lnTo>
                    <a:pt x="4273" y="36847"/>
                  </a:lnTo>
                  <a:lnTo>
                    <a:pt x="3848" y="36493"/>
                  </a:lnTo>
                  <a:lnTo>
                    <a:pt x="3445" y="36139"/>
                  </a:lnTo>
                  <a:lnTo>
                    <a:pt x="3068" y="35801"/>
                  </a:lnTo>
                  <a:lnTo>
                    <a:pt x="2718" y="35480"/>
                  </a:lnTo>
                  <a:lnTo>
                    <a:pt x="2389" y="35166"/>
                  </a:lnTo>
                  <a:lnTo>
                    <a:pt x="2081" y="34868"/>
                  </a:lnTo>
                  <a:lnTo>
                    <a:pt x="1800" y="34578"/>
                  </a:lnTo>
                  <a:lnTo>
                    <a:pt x="1540" y="34313"/>
                  </a:lnTo>
                  <a:lnTo>
                    <a:pt x="1301" y="34056"/>
                  </a:lnTo>
                  <a:lnTo>
                    <a:pt x="1083" y="33814"/>
                  </a:lnTo>
                  <a:lnTo>
                    <a:pt x="887" y="33589"/>
                  </a:lnTo>
                  <a:lnTo>
                    <a:pt x="712" y="33388"/>
                  </a:lnTo>
                  <a:lnTo>
                    <a:pt x="420" y="33034"/>
                  </a:lnTo>
                  <a:lnTo>
                    <a:pt x="208" y="32760"/>
                  </a:lnTo>
                  <a:lnTo>
                    <a:pt x="70" y="32575"/>
                  </a:lnTo>
                  <a:lnTo>
                    <a:pt x="1" y="32471"/>
                  </a:lnTo>
                  <a:lnTo>
                    <a:pt x="1" y="32471"/>
                  </a:lnTo>
                  <a:lnTo>
                    <a:pt x="224" y="31899"/>
                  </a:lnTo>
                  <a:lnTo>
                    <a:pt x="224" y="31899"/>
                  </a:lnTo>
                  <a:lnTo>
                    <a:pt x="505" y="31248"/>
                  </a:lnTo>
                  <a:lnTo>
                    <a:pt x="797" y="30596"/>
                  </a:lnTo>
                  <a:lnTo>
                    <a:pt x="1105" y="29936"/>
                  </a:lnTo>
                  <a:lnTo>
                    <a:pt x="1428" y="29285"/>
                  </a:lnTo>
                  <a:lnTo>
                    <a:pt x="1763" y="28625"/>
                  </a:lnTo>
                  <a:lnTo>
                    <a:pt x="2113" y="27965"/>
                  </a:lnTo>
                  <a:lnTo>
                    <a:pt x="2474" y="27306"/>
                  </a:lnTo>
                  <a:lnTo>
                    <a:pt x="2850" y="26646"/>
                  </a:lnTo>
                  <a:lnTo>
                    <a:pt x="3248" y="25986"/>
                  </a:lnTo>
                  <a:lnTo>
                    <a:pt x="3657" y="25327"/>
                  </a:lnTo>
                  <a:lnTo>
                    <a:pt x="4076" y="24667"/>
                  </a:lnTo>
                  <a:lnTo>
                    <a:pt x="4517" y="24007"/>
                  </a:lnTo>
                  <a:lnTo>
                    <a:pt x="4973" y="23348"/>
                  </a:lnTo>
                  <a:lnTo>
                    <a:pt x="5440" y="22696"/>
                  </a:lnTo>
                  <a:lnTo>
                    <a:pt x="5928" y="22044"/>
                  </a:lnTo>
                  <a:lnTo>
                    <a:pt x="6427" y="21393"/>
                  </a:lnTo>
                  <a:lnTo>
                    <a:pt x="6947" y="20741"/>
                  </a:lnTo>
                  <a:lnTo>
                    <a:pt x="7483" y="20097"/>
                  </a:lnTo>
                  <a:lnTo>
                    <a:pt x="8035" y="19462"/>
                  </a:lnTo>
                  <a:lnTo>
                    <a:pt x="8603" y="18818"/>
                  </a:lnTo>
                  <a:lnTo>
                    <a:pt x="9186" y="18191"/>
                  </a:lnTo>
                  <a:lnTo>
                    <a:pt x="9786" y="17563"/>
                  </a:lnTo>
                  <a:lnTo>
                    <a:pt x="10407" y="16936"/>
                  </a:lnTo>
                  <a:lnTo>
                    <a:pt x="11044" y="16324"/>
                  </a:lnTo>
                  <a:lnTo>
                    <a:pt x="11696" y="15705"/>
                  </a:lnTo>
                  <a:lnTo>
                    <a:pt x="12370" y="15101"/>
                  </a:lnTo>
                  <a:lnTo>
                    <a:pt x="12710" y="14804"/>
                  </a:lnTo>
                  <a:lnTo>
                    <a:pt x="13060" y="14506"/>
                  </a:lnTo>
                  <a:lnTo>
                    <a:pt x="13410" y="14208"/>
                  </a:lnTo>
                  <a:lnTo>
                    <a:pt x="13766" y="13911"/>
                  </a:lnTo>
                  <a:lnTo>
                    <a:pt x="14127" y="13613"/>
                  </a:lnTo>
                  <a:lnTo>
                    <a:pt x="14493" y="13323"/>
                  </a:lnTo>
                  <a:lnTo>
                    <a:pt x="14864" y="13034"/>
                  </a:lnTo>
                  <a:lnTo>
                    <a:pt x="15241" y="12744"/>
                  </a:lnTo>
                  <a:lnTo>
                    <a:pt x="15618" y="12463"/>
                  </a:lnTo>
                  <a:lnTo>
                    <a:pt x="16005" y="12173"/>
                  </a:lnTo>
                  <a:lnTo>
                    <a:pt x="16393" y="11891"/>
                  </a:lnTo>
                  <a:lnTo>
                    <a:pt x="16785" y="11610"/>
                  </a:lnTo>
                  <a:lnTo>
                    <a:pt x="17183" y="11336"/>
                  </a:lnTo>
                  <a:lnTo>
                    <a:pt x="17587" y="11055"/>
                  </a:lnTo>
                  <a:lnTo>
                    <a:pt x="17995" y="10781"/>
                  </a:lnTo>
                  <a:lnTo>
                    <a:pt x="18409" y="10516"/>
                  </a:lnTo>
                  <a:lnTo>
                    <a:pt x="18828" y="10242"/>
                  </a:lnTo>
                  <a:lnTo>
                    <a:pt x="19248" y="9977"/>
                  </a:lnTo>
                  <a:lnTo>
                    <a:pt x="19677" y="9711"/>
                  </a:lnTo>
                  <a:lnTo>
                    <a:pt x="20107" y="9454"/>
                  </a:lnTo>
                  <a:lnTo>
                    <a:pt x="20548" y="9188"/>
                  </a:lnTo>
                  <a:lnTo>
                    <a:pt x="20988" y="8931"/>
                  </a:lnTo>
                  <a:lnTo>
                    <a:pt x="21434" y="8681"/>
                  </a:lnTo>
                  <a:lnTo>
                    <a:pt x="21890" y="8432"/>
                  </a:lnTo>
                  <a:lnTo>
                    <a:pt x="22347" y="8183"/>
                  </a:lnTo>
                  <a:lnTo>
                    <a:pt x="22808" y="7933"/>
                  </a:lnTo>
                  <a:lnTo>
                    <a:pt x="23275" y="7692"/>
                  </a:lnTo>
                  <a:lnTo>
                    <a:pt x="23748" y="7451"/>
                  </a:lnTo>
                  <a:lnTo>
                    <a:pt x="24225" y="7209"/>
                  </a:lnTo>
                  <a:lnTo>
                    <a:pt x="24708" y="6976"/>
                  </a:lnTo>
                  <a:lnTo>
                    <a:pt x="25196" y="6743"/>
                  </a:lnTo>
                  <a:lnTo>
                    <a:pt x="25690" y="6517"/>
                  </a:lnTo>
                  <a:lnTo>
                    <a:pt x="26189" y="6284"/>
                  </a:lnTo>
                  <a:lnTo>
                    <a:pt x="26693" y="6067"/>
                  </a:lnTo>
                  <a:lnTo>
                    <a:pt x="27197" y="5841"/>
                  </a:lnTo>
                  <a:lnTo>
                    <a:pt x="27712" y="5624"/>
                  </a:lnTo>
                  <a:lnTo>
                    <a:pt x="28232" y="5415"/>
                  </a:lnTo>
                  <a:lnTo>
                    <a:pt x="28757" y="5206"/>
                  </a:lnTo>
                  <a:lnTo>
                    <a:pt x="29288" y="4997"/>
                  </a:lnTo>
                  <a:lnTo>
                    <a:pt x="29824" y="4788"/>
                  </a:lnTo>
                  <a:lnTo>
                    <a:pt x="30365" y="4594"/>
                  </a:lnTo>
                  <a:lnTo>
                    <a:pt x="30911" y="4393"/>
                  </a:lnTo>
                  <a:lnTo>
                    <a:pt x="31458" y="4200"/>
                  </a:lnTo>
                  <a:lnTo>
                    <a:pt x="32015" y="4007"/>
                  </a:lnTo>
                  <a:lnTo>
                    <a:pt x="32578" y="3822"/>
                  </a:lnTo>
                  <a:lnTo>
                    <a:pt x="33145" y="3637"/>
                  </a:lnTo>
                  <a:lnTo>
                    <a:pt x="33719" y="3460"/>
                  </a:lnTo>
                  <a:lnTo>
                    <a:pt x="34302" y="3283"/>
                  </a:lnTo>
                  <a:lnTo>
                    <a:pt x="34886" y="3114"/>
                  </a:lnTo>
                  <a:lnTo>
                    <a:pt x="35475" y="2945"/>
                  </a:lnTo>
                  <a:lnTo>
                    <a:pt x="36069" y="2776"/>
                  </a:lnTo>
                  <a:lnTo>
                    <a:pt x="36669" y="2615"/>
                  </a:lnTo>
                  <a:lnTo>
                    <a:pt x="37279" y="2463"/>
                  </a:lnTo>
                  <a:lnTo>
                    <a:pt x="37889" y="2310"/>
                  </a:lnTo>
                  <a:lnTo>
                    <a:pt x="38510" y="2157"/>
                  </a:lnTo>
                  <a:lnTo>
                    <a:pt x="39131" y="2012"/>
                  </a:lnTo>
                  <a:lnTo>
                    <a:pt x="39763" y="1875"/>
                  </a:lnTo>
                  <a:lnTo>
                    <a:pt x="40399" y="1738"/>
                  </a:lnTo>
                  <a:lnTo>
                    <a:pt x="41036" y="1602"/>
                  </a:lnTo>
                  <a:lnTo>
                    <a:pt x="41684" y="1481"/>
                  </a:lnTo>
                  <a:lnTo>
                    <a:pt x="42336" y="1352"/>
                  </a:lnTo>
                  <a:lnTo>
                    <a:pt x="42994" y="1232"/>
                  </a:lnTo>
                  <a:lnTo>
                    <a:pt x="43663" y="1119"/>
                  </a:lnTo>
                  <a:lnTo>
                    <a:pt x="44332" y="1006"/>
                  </a:lnTo>
                  <a:lnTo>
                    <a:pt x="45006" y="902"/>
                  </a:lnTo>
                  <a:lnTo>
                    <a:pt x="45690" y="797"/>
                  </a:lnTo>
                  <a:lnTo>
                    <a:pt x="46380" y="701"/>
                  </a:lnTo>
                  <a:lnTo>
                    <a:pt x="47075" y="604"/>
                  </a:lnTo>
                  <a:lnTo>
                    <a:pt x="47770" y="516"/>
                  </a:lnTo>
                  <a:lnTo>
                    <a:pt x="48476" y="435"/>
                  </a:lnTo>
                  <a:lnTo>
                    <a:pt x="49192" y="355"/>
                  </a:lnTo>
                  <a:lnTo>
                    <a:pt x="49909" y="282"/>
                  </a:lnTo>
                  <a:lnTo>
                    <a:pt x="50636" y="210"/>
                  </a:lnTo>
                  <a:lnTo>
                    <a:pt x="51363" y="146"/>
                  </a:lnTo>
                  <a:lnTo>
                    <a:pt x="52100" y="89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3" y="33"/>
                  </a:lnTo>
                  <a:lnTo>
                    <a:pt x="52849" y="33"/>
                  </a:lnTo>
                  <a:lnTo>
                    <a:pt x="52849" y="33"/>
                  </a:lnTo>
                  <a:lnTo>
                    <a:pt x="52849" y="33"/>
                  </a:lnTo>
                  <a:lnTo>
                    <a:pt x="52849" y="33"/>
                  </a:lnTo>
                  <a:lnTo>
                    <a:pt x="53385" y="17"/>
                  </a:lnTo>
                  <a:lnTo>
                    <a:pt x="53974" y="1"/>
                  </a:lnTo>
                  <a:lnTo>
                    <a:pt x="54754" y="1"/>
                  </a:lnTo>
                  <a:lnTo>
                    <a:pt x="54754" y="1"/>
                  </a:lnTo>
                  <a:lnTo>
                    <a:pt x="55820" y="9"/>
                  </a:lnTo>
                  <a:lnTo>
                    <a:pt x="56430" y="17"/>
                  </a:lnTo>
                  <a:lnTo>
                    <a:pt x="57089" y="33"/>
                  </a:lnTo>
                  <a:lnTo>
                    <a:pt x="57794" y="57"/>
                  </a:lnTo>
                  <a:lnTo>
                    <a:pt x="58542" y="89"/>
                  </a:lnTo>
                  <a:lnTo>
                    <a:pt x="59338" y="138"/>
                  </a:lnTo>
                  <a:lnTo>
                    <a:pt x="60172" y="186"/>
                  </a:lnTo>
                  <a:lnTo>
                    <a:pt x="61047" y="250"/>
                  </a:lnTo>
                  <a:lnTo>
                    <a:pt x="61960" y="323"/>
                  </a:lnTo>
                  <a:lnTo>
                    <a:pt x="62904" y="403"/>
                  </a:lnTo>
                  <a:lnTo>
                    <a:pt x="63886" y="508"/>
                  </a:lnTo>
                  <a:lnTo>
                    <a:pt x="64894" y="620"/>
                  </a:lnTo>
                  <a:lnTo>
                    <a:pt x="65934" y="749"/>
                  </a:lnTo>
                  <a:lnTo>
                    <a:pt x="67001" y="894"/>
                  </a:lnTo>
                  <a:lnTo>
                    <a:pt x="68094" y="1055"/>
                  </a:lnTo>
                  <a:lnTo>
                    <a:pt x="68094" y="1055"/>
                  </a:lnTo>
                  <a:lnTo>
                    <a:pt x="69209" y="1232"/>
                  </a:lnTo>
                  <a:lnTo>
                    <a:pt x="70344" y="1425"/>
                  </a:lnTo>
                  <a:lnTo>
                    <a:pt x="71501" y="1642"/>
                  </a:lnTo>
                  <a:lnTo>
                    <a:pt x="72679" y="1883"/>
                  </a:lnTo>
                  <a:lnTo>
                    <a:pt x="73868" y="2141"/>
                  </a:lnTo>
                  <a:lnTo>
                    <a:pt x="74467" y="2278"/>
                  </a:lnTo>
                  <a:lnTo>
                    <a:pt x="75072" y="2422"/>
                  </a:lnTo>
                  <a:lnTo>
                    <a:pt x="75677" y="2575"/>
                  </a:lnTo>
                  <a:lnTo>
                    <a:pt x="76282" y="2728"/>
                  </a:lnTo>
                  <a:lnTo>
                    <a:pt x="76892" y="2889"/>
                  </a:lnTo>
                  <a:lnTo>
                    <a:pt x="77508" y="3058"/>
                  </a:lnTo>
                  <a:lnTo>
                    <a:pt x="78124" y="3235"/>
                  </a:lnTo>
                  <a:lnTo>
                    <a:pt x="78739" y="3412"/>
                  </a:lnTo>
                  <a:lnTo>
                    <a:pt x="79355" y="3597"/>
                  </a:lnTo>
                  <a:lnTo>
                    <a:pt x="79976" y="3790"/>
                  </a:lnTo>
                  <a:lnTo>
                    <a:pt x="80591" y="3991"/>
                  </a:lnTo>
                  <a:lnTo>
                    <a:pt x="81212" y="4200"/>
                  </a:lnTo>
                  <a:lnTo>
                    <a:pt x="81833" y="4418"/>
                  </a:lnTo>
                  <a:lnTo>
                    <a:pt x="82454" y="4635"/>
                  </a:lnTo>
                  <a:lnTo>
                    <a:pt x="83075" y="4860"/>
                  </a:lnTo>
                  <a:lnTo>
                    <a:pt x="83695" y="5101"/>
                  </a:lnTo>
                  <a:lnTo>
                    <a:pt x="84311" y="5343"/>
                  </a:lnTo>
                  <a:lnTo>
                    <a:pt x="84932" y="5592"/>
                  </a:lnTo>
                  <a:lnTo>
                    <a:pt x="85547" y="5850"/>
                  </a:lnTo>
                  <a:lnTo>
                    <a:pt x="86163" y="6115"/>
                  </a:lnTo>
                  <a:lnTo>
                    <a:pt x="86779" y="6389"/>
                  </a:lnTo>
                  <a:lnTo>
                    <a:pt x="87389" y="6670"/>
                  </a:lnTo>
                  <a:lnTo>
                    <a:pt x="87999" y="6960"/>
                  </a:lnTo>
                  <a:lnTo>
                    <a:pt x="88609" y="7257"/>
                  </a:lnTo>
                  <a:lnTo>
                    <a:pt x="89214" y="7563"/>
                  </a:lnTo>
                  <a:lnTo>
                    <a:pt x="89814" y="7877"/>
                  </a:lnTo>
                  <a:lnTo>
                    <a:pt x="90414" y="8199"/>
                  </a:lnTo>
                  <a:lnTo>
                    <a:pt x="91008" y="8529"/>
                  </a:lnTo>
                  <a:lnTo>
                    <a:pt x="91602" y="8874"/>
                  </a:lnTo>
                  <a:lnTo>
                    <a:pt x="92191" y="9220"/>
                  </a:lnTo>
                  <a:lnTo>
                    <a:pt x="92775" y="9582"/>
                  </a:lnTo>
                  <a:lnTo>
                    <a:pt x="93353" y="9944"/>
                  </a:lnTo>
                  <a:lnTo>
                    <a:pt x="93926" y="10323"/>
                  </a:lnTo>
                  <a:lnTo>
                    <a:pt x="94500" y="10709"/>
                  </a:lnTo>
                  <a:lnTo>
                    <a:pt x="95062" y="11103"/>
                  </a:lnTo>
                  <a:lnTo>
                    <a:pt x="95619" y="11505"/>
                  </a:lnTo>
                  <a:lnTo>
                    <a:pt x="96176" y="11924"/>
                  </a:lnTo>
                  <a:lnTo>
                    <a:pt x="96723" y="12342"/>
                  </a:lnTo>
                  <a:lnTo>
                    <a:pt x="97264" y="12776"/>
                  </a:lnTo>
                  <a:lnTo>
                    <a:pt x="97800" y="13219"/>
                  </a:lnTo>
                  <a:lnTo>
                    <a:pt x="98331" y="13677"/>
                  </a:lnTo>
                  <a:lnTo>
                    <a:pt x="98851" y="14144"/>
                  </a:lnTo>
                  <a:lnTo>
                    <a:pt x="99366" y="14619"/>
                  </a:lnTo>
                  <a:lnTo>
                    <a:pt x="99875" y="15101"/>
                  </a:lnTo>
                  <a:lnTo>
                    <a:pt x="100374" y="15592"/>
                  </a:lnTo>
                  <a:lnTo>
                    <a:pt x="100867" y="16099"/>
                  </a:lnTo>
                  <a:lnTo>
                    <a:pt x="101350" y="16614"/>
                  </a:lnTo>
                  <a:lnTo>
                    <a:pt x="101823" y="17145"/>
                  </a:lnTo>
                  <a:lnTo>
                    <a:pt x="102290" y="17684"/>
                  </a:lnTo>
                  <a:lnTo>
                    <a:pt x="102751" y="18231"/>
                  </a:lnTo>
                  <a:lnTo>
                    <a:pt x="103197" y="18794"/>
                  </a:lnTo>
                  <a:lnTo>
                    <a:pt x="103637" y="19365"/>
                  </a:lnTo>
                  <a:lnTo>
                    <a:pt x="104067" y="19953"/>
                  </a:lnTo>
                  <a:lnTo>
                    <a:pt x="104486" y="20548"/>
                  </a:lnTo>
                  <a:lnTo>
                    <a:pt x="104486" y="20548"/>
                  </a:lnTo>
                  <a:lnTo>
                    <a:pt x="104752" y="20966"/>
                  </a:lnTo>
                  <a:lnTo>
                    <a:pt x="105017" y="21393"/>
                  </a:lnTo>
                  <a:lnTo>
                    <a:pt x="105277" y="21827"/>
                  </a:lnTo>
                  <a:lnTo>
                    <a:pt x="105532" y="22261"/>
                  </a:lnTo>
                  <a:lnTo>
                    <a:pt x="105787" y="22704"/>
                  </a:lnTo>
                  <a:lnTo>
                    <a:pt x="106036" y="23146"/>
                  </a:lnTo>
                  <a:lnTo>
                    <a:pt x="106285" y="23597"/>
                  </a:lnTo>
                  <a:lnTo>
                    <a:pt x="106529" y="24047"/>
                  </a:lnTo>
                  <a:lnTo>
                    <a:pt x="106768" y="24506"/>
                  </a:lnTo>
                  <a:lnTo>
                    <a:pt x="107002" y="24965"/>
                  </a:lnTo>
                  <a:lnTo>
                    <a:pt x="107235" y="25431"/>
                  </a:lnTo>
                  <a:lnTo>
                    <a:pt x="107463" y="25898"/>
                  </a:lnTo>
                  <a:lnTo>
                    <a:pt x="107692" y="26373"/>
                  </a:lnTo>
                  <a:lnTo>
                    <a:pt x="107914" y="26855"/>
                  </a:lnTo>
                  <a:lnTo>
                    <a:pt x="108132" y="27330"/>
                  </a:lnTo>
                  <a:lnTo>
                    <a:pt x="108344" y="27821"/>
                  </a:lnTo>
                  <a:lnTo>
                    <a:pt x="108344" y="27821"/>
                  </a:lnTo>
                  <a:lnTo>
                    <a:pt x="108366" y="27885"/>
                  </a:lnTo>
                  <a:lnTo>
                    <a:pt x="108381" y="27949"/>
                  </a:lnTo>
                  <a:lnTo>
                    <a:pt x="108387" y="28030"/>
                  </a:lnTo>
                  <a:lnTo>
                    <a:pt x="108392" y="28110"/>
                  </a:lnTo>
                  <a:lnTo>
                    <a:pt x="108392" y="28199"/>
                  </a:lnTo>
                  <a:lnTo>
                    <a:pt x="108387" y="28295"/>
                  </a:lnTo>
                  <a:lnTo>
                    <a:pt x="108376" y="28400"/>
                  </a:lnTo>
                  <a:lnTo>
                    <a:pt x="108360" y="28512"/>
                  </a:lnTo>
                  <a:lnTo>
                    <a:pt x="108344" y="28625"/>
                  </a:lnTo>
                  <a:lnTo>
                    <a:pt x="108318" y="28746"/>
                  </a:lnTo>
                  <a:lnTo>
                    <a:pt x="108286" y="28875"/>
                  </a:lnTo>
                  <a:lnTo>
                    <a:pt x="108254" y="29003"/>
                  </a:lnTo>
                  <a:lnTo>
                    <a:pt x="108212" y="29148"/>
                  </a:lnTo>
                  <a:lnTo>
                    <a:pt x="108164" y="29293"/>
                  </a:lnTo>
                  <a:lnTo>
                    <a:pt x="108058" y="29591"/>
                  </a:lnTo>
                  <a:lnTo>
                    <a:pt x="107930" y="29920"/>
                  </a:lnTo>
                  <a:lnTo>
                    <a:pt x="107782" y="30266"/>
                  </a:lnTo>
                  <a:lnTo>
                    <a:pt x="107607" y="30628"/>
                  </a:lnTo>
                  <a:lnTo>
                    <a:pt x="107416" y="31006"/>
                  </a:lnTo>
                  <a:lnTo>
                    <a:pt x="107198" y="31409"/>
                  </a:lnTo>
                  <a:lnTo>
                    <a:pt x="106959" y="31827"/>
                  </a:lnTo>
                  <a:lnTo>
                    <a:pt x="106699" y="32253"/>
                  </a:lnTo>
                  <a:lnTo>
                    <a:pt x="106413" y="32696"/>
                  </a:lnTo>
                  <a:lnTo>
                    <a:pt x="106105" y="33155"/>
                  </a:lnTo>
                  <a:lnTo>
                    <a:pt x="105776" y="33629"/>
                  </a:lnTo>
                  <a:lnTo>
                    <a:pt x="105420" y="34112"/>
                  </a:lnTo>
                  <a:lnTo>
                    <a:pt x="105038" y="34603"/>
                  </a:lnTo>
                  <a:lnTo>
                    <a:pt x="104630" y="35101"/>
                  </a:lnTo>
                  <a:lnTo>
                    <a:pt x="104200" y="35608"/>
                  </a:lnTo>
                  <a:lnTo>
                    <a:pt x="103744" y="36131"/>
                  </a:lnTo>
                  <a:lnTo>
                    <a:pt x="103261" y="36654"/>
                  </a:lnTo>
                  <a:lnTo>
                    <a:pt x="102757" y="37185"/>
                  </a:lnTo>
                  <a:lnTo>
                    <a:pt x="102221" y="37716"/>
                  </a:lnTo>
                  <a:lnTo>
                    <a:pt x="101663" y="38255"/>
                  </a:lnTo>
                  <a:lnTo>
                    <a:pt x="101372" y="38529"/>
                  </a:lnTo>
                  <a:lnTo>
                    <a:pt x="101074" y="38794"/>
                  </a:lnTo>
                  <a:lnTo>
                    <a:pt x="100772" y="39068"/>
                  </a:lnTo>
                  <a:lnTo>
                    <a:pt x="100459" y="39341"/>
                  </a:lnTo>
                  <a:lnTo>
                    <a:pt x="100140" y="39607"/>
                  </a:lnTo>
                  <a:lnTo>
                    <a:pt x="99817" y="39880"/>
                  </a:lnTo>
                  <a:lnTo>
                    <a:pt x="99488" y="40154"/>
                  </a:lnTo>
                  <a:lnTo>
                    <a:pt x="99148" y="40427"/>
                  </a:lnTo>
                  <a:lnTo>
                    <a:pt x="98803" y="40701"/>
                  </a:lnTo>
                  <a:lnTo>
                    <a:pt x="98448" y="40966"/>
                  </a:lnTo>
                  <a:lnTo>
                    <a:pt x="98092" y="41240"/>
                  </a:lnTo>
                  <a:lnTo>
                    <a:pt x="97721" y="41513"/>
                  </a:lnTo>
                  <a:lnTo>
                    <a:pt x="97349" y="41779"/>
                  </a:lnTo>
                  <a:lnTo>
                    <a:pt x="96967" y="42052"/>
                  </a:lnTo>
                  <a:lnTo>
                    <a:pt x="96580" y="42318"/>
                  </a:lnTo>
                  <a:lnTo>
                    <a:pt x="96182" y="42583"/>
                  </a:lnTo>
                  <a:lnTo>
                    <a:pt x="95784" y="42849"/>
                  </a:lnTo>
                  <a:lnTo>
                    <a:pt x="95370" y="43114"/>
                  </a:lnTo>
                  <a:lnTo>
                    <a:pt x="94956" y="43380"/>
                  </a:lnTo>
                  <a:lnTo>
                    <a:pt x="94526" y="43637"/>
                  </a:lnTo>
                  <a:lnTo>
                    <a:pt x="94096" y="43895"/>
                  </a:lnTo>
                  <a:lnTo>
                    <a:pt x="93656" y="44152"/>
                  </a:lnTo>
                  <a:lnTo>
                    <a:pt x="93210" y="44410"/>
                  </a:lnTo>
                  <a:lnTo>
                    <a:pt x="92754" y="44667"/>
                  </a:lnTo>
                  <a:lnTo>
                    <a:pt x="92292" y="44916"/>
                  </a:lnTo>
                  <a:lnTo>
                    <a:pt x="91820" y="45166"/>
                  </a:lnTo>
                  <a:lnTo>
                    <a:pt x="91342" y="45415"/>
                  </a:lnTo>
                  <a:lnTo>
                    <a:pt x="90854" y="45665"/>
                  </a:lnTo>
                  <a:lnTo>
                    <a:pt x="90360" y="45906"/>
                  </a:lnTo>
                  <a:lnTo>
                    <a:pt x="89862" y="46139"/>
                  </a:lnTo>
                  <a:lnTo>
                    <a:pt x="89352" y="46381"/>
                  </a:lnTo>
                  <a:lnTo>
                    <a:pt x="88837" y="46614"/>
                  </a:lnTo>
                  <a:lnTo>
                    <a:pt x="88312" y="46847"/>
                  </a:lnTo>
                  <a:lnTo>
                    <a:pt x="87776" y="47072"/>
                  </a:lnTo>
                  <a:lnTo>
                    <a:pt x="87235" y="47298"/>
                  </a:lnTo>
                  <a:lnTo>
                    <a:pt x="86688" y="47515"/>
                  </a:lnTo>
                  <a:lnTo>
                    <a:pt x="86131" y="47732"/>
                  </a:lnTo>
                  <a:lnTo>
                    <a:pt x="85563" y="47949"/>
                  </a:lnTo>
                  <a:lnTo>
                    <a:pt x="84990" y="48159"/>
                  </a:lnTo>
                  <a:lnTo>
                    <a:pt x="84412" y="48368"/>
                  </a:lnTo>
                  <a:lnTo>
                    <a:pt x="83823" y="48569"/>
                  </a:lnTo>
                  <a:lnTo>
                    <a:pt x="83223" y="48762"/>
                  </a:lnTo>
                  <a:lnTo>
                    <a:pt x="82618" y="48963"/>
                  </a:lnTo>
                  <a:lnTo>
                    <a:pt x="82003" y="49148"/>
                  </a:lnTo>
                  <a:lnTo>
                    <a:pt x="81382" y="49333"/>
                  </a:lnTo>
                  <a:lnTo>
                    <a:pt x="80750" y="49510"/>
                  </a:lnTo>
                  <a:lnTo>
                    <a:pt x="80108" y="49687"/>
                  </a:lnTo>
                  <a:lnTo>
                    <a:pt x="79461" y="49864"/>
                  </a:lnTo>
                  <a:lnTo>
                    <a:pt x="78803" y="50025"/>
                  </a:lnTo>
                  <a:lnTo>
                    <a:pt x="78140" y="50186"/>
                  </a:lnTo>
                  <a:lnTo>
                    <a:pt x="77466" y="50347"/>
                  </a:lnTo>
                  <a:lnTo>
                    <a:pt x="76781" y="50492"/>
                  </a:lnTo>
                  <a:lnTo>
                    <a:pt x="76091" y="50636"/>
                  </a:lnTo>
                  <a:lnTo>
                    <a:pt x="75391" y="50781"/>
                  </a:lnTo>
                  <a:lnTo>
                    <a:pt x="74685" y="50910"/>
                  </a:lnTo>
                  <a:lnTo>
                    <a:pt x="73963" y="51039"/>
                  </a:lnTo>
                  <a:lnTo>
                    <a:pt x="73242" y="51159"/>
                  </a:lnTo>
                  <a:lnTo>
                    <a:pt x="72504" y="51280"/>
                  </a:lnTo>
                  <a:lnTo>
                    <a:pt x="71761" y="51385"/>
                  </a:lnTo>
                  <a:lnTo>
                    <a:pt x="71008" y="51489"/>
                  </a:lnTo>
                  <a:lnTo>
                    <a:pt x="70243" y="51586"/>
                  </a:lnTo>
                  <a:lnTo>
                    <a:pt x="69474" y="51682"/>
                  </a:lnTo>
                  <a:lnTo>
                    <a:pt x="68694" y="51763"/>
                  </a:lnTo>
                  <a:lnTo>
                    <a:pt x="67909" y="51843"/>
                  </a:lnTo>
                  <a:lnTo>
                    <a:pt x="67107" y="51916"/>
                  </a:lnTo>
                  <a:lnTo>
                    <a:pt x="66301" y="51980"/>
                  </a:lnTo>
                  <a:lnTo>
                    <a:pt x="65483" y="52036"/>
                  </a:lnTo>
                  <a:lnTo>
                    <a:pt x="64661" y="52085"/>
                  </a:lnTo>
                  <a:lnTo>
                    <a:pt x="63822" y="52125"/>
                  </a:lnTo>
                  <a:lnTo>
                    <a:pt x="62979" y="52157"/>
                  </a:lnTo>
                  <a:lnTo>
                    <a:pt x="62124" y="52189"/>
                  </a:lnTo>
                  <a:lnTo>
                    <a:pt x="61265" y="52205"/>
                  </a:lnTo>
                  <a:lnTo>
                    <a:pt x="60389" y="52221"/>
                  </a:lnTo>
                  <a:lnTo>
                    <a:pt x="59508" y="5222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61"/>
            <p:cNvSpPr/>
            <p:nvPr/>
          </p:nvSpPr>
          <p:spPr>
            <a:xfrm>
              <a:off x="5044475" y="-6881975"/>
              <a:ext cx="283150" cy="924800"/>
            </a:xfrm>
            <a:custGeom>
              <a:rect b="b" l="l" r="r" t="t"/>
              <a:pathLst>
                <a:path extrusionOk="0" h="36992" w="11326">
                  <a:moveTo>
                    <a:pt x="1" y="0"/>
                  </a:moveTo>
                  <a:lnTo>
                    <a:pt x="9006" y="36992"/>
                  </a:lnTo>
                  <a:lnTo>
                    <a:pt x="9197" y="36324"/>
                  </a:lnTo>
                  <a:lnTo>
                    <a:pt x="9383" y="35656"/>
                  </a:lnTo>
                  <a:lnTo>
                    <a:pt x="9558" y="34988"/>
                  </a:lnTo>
                  <a:lnTo>
                    <a:pt x="9728" y="34305"/>
                  </a:lnTo>
                  <a:lnTo>
                    <a:pt x="9892" y="33629"/>
                  </a:lnTo>
                  <a:lnTo>
                    <a:pt x="10052" y="32937"/>
                  </a:lnTo>
                  <a:lnTo>
                    <a:pt x="10200" y="32245"/>
                  </a:lnTo>
                  <a:lnTo>
                    <a:pt x="10338" y="31553"/>
                  </a:lnTo>
                  <a:lnTo>
                    <a:pt x="10471" y="30853"/>
                  </a:lnTo>
                  <a:lnTo>
                    <a:pt x="10593" y="30153"/>
                  </a:lnTo>
                  <a:lnTo>
                    <a:pt x="10710" y="29445"/>
                  </a:lnTo>
                  <a:lnTo>
                    <a:pt x="10816" y="28737"/>
                  </a:lnTo>
                  <a:lnTo>
                    <a:pt x="10911" y="28029"/>
                  </a:lnTo>
                  <a:lnTo>
                    <a:pt x="10996" y="27321"/>
                  </a:lnTo>
                  <a:lnTo>
                    <a:pt x="11076" y="26605"/>
                  </a:lnTo>
                  <a:lnTo>
                    <a:pt x="11145" y="25889"/>
                  </a:lnTo>
                  <a:lnTo>
                    <a:pt x="11203" y="25173"/>
                  </a:lnTo>
                  <a:lnTo>
                    <a:pt x="11245" y="24457"/>
                  </a:lnTo>
                  <a:lnTo>
                    <a:pt x="11283" y="23741"/>
                  </a:lnTo>
                  <a:lnTo>
                    <a:pt x="11309" y="23025"/>
                  </a:lnTo>
                  <a:lnTo>
                    <a:pt x="11325" y="22309"/>
                  </a:lnTo>
                  <a:lnTo>
                    <a:pt x="11325" y="21593"/>
                  </a:lnTo>
                  <a:lnTo>
                    <a:pt x="11320" y="20877"/>
                  </a:lnTo>
                  <a:lnTo>
                    <a:pt x="11299" y="20161"/>
                  </a:lnTo>
                  <a:lnTo>
                    <a:pt x="11261" y="19445"/>
                  </a:lnTo>
                  <a:lnTo>
                    <a:pt x="11219" y="18737"/>
                  </a:lnTo>
                  <a:lnTo>
                    <a:pt x="11192" y="18375"/>
                  </a:lnTo>
                  <a:lnTo>
                    <a:pt x="11161" y="18021"/>
                  </a:lnTo>
                  <a:lnTo>
                    <a:pt x="11123" y="17667"/>
                  </a:lnTo>
                  <a:lnTo>
                    <a:pt x="11086" y="17313"/>
                  </a:lnTo>
                  <a:lnTo>
                    <a:pt x="11049" y="16967"/>
                  </a:lnTo>
                  <a:lnTo>
                    <a:pt x="11007" y="16613"/>
                  </a:lnTo>
                  <a:lnTo>
                    <a:pt x="10959" y="16259"/>
                  </a:lnTo>
                  <a:lnTo>
                    <a:pt x="10906" y="15914"/>
                  </a:lnTo>
                  <a:lnTo>
                    <a:pt x="10853" y="15560"/>
                  </a:lnTo>
                  <a:lnTo>
                    <a:pt x="10794" y="15214"/>
                  </a:lnTo>
                  <a:lnTo>
                    <a:pt x="10736" y="14868"/>
                  </a:lnTo>
                  <a:lnTo>
                    <a:pt x="10672" y="14514"/>
                  </a:lnTo>
                  <a:lnTo>
                    <a:pt x="10603" y="14168"/>
                  </a:lnTo>
                  <a:lnTo>
                    <a:pt x="10529" y="13830"/>
                  </a:lnTo>
                  <a:lnTo>
                    <a:pt x="10455" y="13484"/>
                  </a:lnTo>
                  <a:lnTo>
                    <a:pt x="10375" y="13146"/>
                  </a:lnTo>
                  <a:lnTo>
                    <a:pt x="10290" y="12800"/>
                  </a:lnTo>
                  <a:lnTo>
                    <a:pt x="10200" y="12462"/>
                  </a:lnTo>
                  <a:lnTo>
                    <a:pt x="10110" y="12132"/>
                  </a:lnTo>
                  <a:lnTo>
                    <a:pt x="10014" y="11794"/>
                  </a:lnTo>
                  <a:lnTo>
                    <a:pt x="9914" y="11465"/>
                  </a:lnTo>
                  <a:lnTo>
                    <a:pt x="9813" y="11135"/>
                  </a:lnTo>
                  <a:lnTo>
                    <a:pt x="9707" y="10813"/>
                  </a:lnTo>
                  <a:lnTo>
                    <a:pt x="9595" y="10491"/>
                  </a:lnTo>
                  <a:lnTo>
                    <a:pt x="9484" y="10169"/>
                  </a:lnTo>
                  <a:lnTo>
                    <a:pt x="9367" y="9848"/>
                  </a:lnTo>
                  <a:lnTo>
                    <a:pt x="9245" y="9534"/>
                  </a:lnTo>
                  <a:lnTo>
                    <a:pt x="9123" y="9220"/>
                  </a:lnTo>
                  <a:lnTo>
                    <a:pt x="8996" y="8914"/>
                  </a:lnTo>
                  <a:lnTo>
                    <a:pt x="8863" y="8609"/>
                  </a:lnTo>
                  <a:lnTo>
                    <a:pt x="8730" y="8311"/>
                  </a:lnTo>
                  <a:lnTo>
                    <a:pt x="8592" y="8005"/>
                  </a:lnTo>
                  <a:lnTo>
                    <a:pt x="8449" y="7716"/>
                  </a:lnTo>
                  <a:lnTo>
                    <a:pt x="8306" y="7426"/>
                  </a:lnTo>
                  <a:lnTo>
                    <a:pt x="8162" y="7136"/>
                  </a:lnTo>
                  <a:lnTo>
                    <a:pt x="8014" y="6855"/>
                  </a:lnTo>
                  <a:lnTo>
                    <a:pt x="7860" y="6573"/>
                  </a:lnTo>
                  <a:lnTo>
                    <a:pt x="7701" y="6300"/>
                  </a:lnTo>
                  <a:lnTo>
                    <a:pt x="7542" y="6026"/>
                  </a:lnTo>
                  <a:lnTo>
                    <a:pt x="7382" y="5761"/>
                  </a:lnTo>
                  <a:lnTo>
                    <a:pt x="7218" y="5495"/>
                  </a:lnTo>
                  <a:lnTo>
                    <a:pt x="7048" y="5238"/>
                  </a:lnTo>
                  <a:lnTo>
                    <a:pt x="6878" y="4988"/>
                  </a:lnTo>
                  <a:lnTo>
                    <a:pt x="6708" y="4739"/>
                  </a:lnTo>
                  <a:lnTo>
                    <a:pt x="6533" y="4498"/>
                  </a:lnTo>
                  <a:lnTo>
                    <a:pt x="6353" y="4256"/>
                  </a:lnTo>
                  <a:lnTo>
                    <a:pt x="6172" y="4023"/>
                  </a:lnTo>
                  <a:lnTo>
                    <a:pt x="5992" y="3798"/>
                  </a:lnTo>
                  <a:lnTo>
                    <a:pt x="5806" y="3572"/>
                  </a:lnTo>
                  <a:lnTo>
                    <a:pt x="5615" y="3355"/>
                  </a:lnTo>
                  <a:lnTo>
                    <a:pt x="5424" y="3146"/>
                  </a:lnTo>
                  <a:lnTo>
                    <a:pt x="5233" y="2937"/>
                  </a:lnTo>
                  <a:lnTo>
                    <a:pt x="5037" y="2736"/>
                  </a:lnTo>
                  <a:lnTo>
                    <a:pt x="4841" y="2543"/>
                  </a:lnTo>
                  <a:lnTo>
                    <a:pt x="4639" y="2358"/>
                  </a:lnTo>
                  <a:lnTo>
                    <a:pt x="4437" y="2173"/>
                  </a:lnTo>
                  <a:lnTo>
                    <a:pt x="4236" y="1996"/>
                  </a:lnTo>
                  <a:lnTo>
                    <a:pt x="4029" y="1827"/>
                  </a:lnTo>
                  <a:lnTo>
                    <a:pt x="3816" y="1666"/>
                  </a:lnTo>
                  <a:lnTo>
                    <a:pt x="3609" y="1513"/>
                  </a:lnTo>
                  <a:lnTo>
                    <a:pt x="3397" y="1360"/>
                  </a:lnTo>
                  <a:lnTo>
                    <a:pt x="3180" y="1215"/>
                  </a:lnTo>
                  <a:lnTo>
                    <a:pt x="2967" y="1086"/>
                  </a:lnTo>
                  <a:lnTo>
                    <a:pt x="2744" y="958"/>
                  </a:lnTo>
                  <a:lnTo>
                    <a:pt x="2527" y="829"/>
                  </a:lnTo>
                  <a:lnTo>
                    <a:pt x="2304" y="716"/>
                  </a:lnTo>
                  <a:lnTo>
                    <a:pt x="2081" y="612"/>
                  </a:lnTo>
                  <a:lnTo>
                    <a:pt x="1858" y="515"/>
                  </a:lnTo>
                  <a:lnTo>
                    <a:pt x="1630" y="419"/>
                  </a:lnTo>
                  <a:lnTo>
                    <a:pt x="1402" y="338"/>
                  </a:lnTo>
                  <a:lnTo>
                    <a:pt x="1174" y="258"/>
                  </a:lnTo>
                  <a:lnTo>
                    <a:pt x="940" y="193"/>
                  </a:lnTo>
                  <a:lnTo>
                    <a:pt x="707" y="129"/>
                  </a:lnTo>
                  <a:lnTo>
                    <a:pt x="473" y="81"/>
                  </a:lnTo>
                  <a:lnTo>
                    <a:pt x="240" y="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61"/>
            <p:cNvSpPr/>
            <p:nvPr/>
          </p:nvSpPr>
          <p:spPr>
            <a:xfrm>
              <a:off x="5044475" y="-6881975"/>
              <a:ext cx="283150" cy="924800"/>
            </a:xfrm>
            <a:custGeom>
              <a:rect b="b" l="l" r="r" t="t"/>
              <a:pathLst>
                <a:path extrusionOk="0" fill="none" h="36992" w="11326">
                  <a:moveTo>
                    <a:pt x="9006" y="36992"/>
                  </a:moveTo>
                  <a:lnTo>
                    <a:pt x="9006" y="36992"/>
                  </a:lnTo>
                  <a:lnTo>
                    <a:pt x="9197" y="36324"/>
                  </a:lnTo>
                  <a:lnTo>
                    <a:pt x="9383" y="35656"/>
                  </a:lnTo>
                  <a:lnTo>
                    <a:pt x="9558" y="34988"/>
                  </a:lnTo>
                  <a:lnTo>
                    <a:pt x="9728" y="34305"/>
                  </a:lnTo>
                  <a:lnTo>
                    <a:pt x="9892" y="33629"/>
                  </a:lnTo>
                  <a:lnTo>
                    <a:pt x="10052" y="32937"/>
                  </a:lnTo>
                  <a:lnTo>
                    <a:pt x="10200" y="32245"/>
                  </a:lnTo>
                  <a:lnTo>
                    <a:pt x="10338" y="31553"/>
                  </a:lnTo>
                  <a:lnTo>
                    <a:pt x="10471" y="30853"/>
                  </a:lnTo>
                  <a:lnTo>
                    <a:pt x="10593" y="30153"/>
                  </a:lnTo>
                  <a:lnTo>
                    <a:pt x="10710" y="29445"/>
                  </a:lnTo>
                  <a:lnTo>
                    <a:pt x="10816" y="28737"/>
                  </a:lnTo>
                  <a:lnTo>
                    <a:pt x="10911" y="28029"/>
                  </a:lnTo>
                  <a:lnTo>
                    <a:pt x="10996" y="27321"/>
                  </a:lnTo>
                  <a:lnTo>
                    <a:pt x="11076" y="26605"/>
                  </a:lnTo>
                  <a:lnTo>
                    <a:pt x="11145" y="25889"/>
                  </a:lnTo>
                  <a:lnTo>
                    <a:pt x="11203" y="25173"/>
                  </a:lnTo>
                  <a:lnTo>
                    <a:pt x="11245" y="24457"/>
                  </a:lnTo>
                  <a:lnTo>
                    <a:pt x="11283" y="23741"/>
                  </a:lnTo>
                  <a:lnTo>
                    <a:pt x="11309" y="23025"/>
                  </a:lnTo>
                  <a:lnTo>
                    <a:pt x="11325" y="22309"/>
                  </a:lnTo>
                  <a:lnTo>
                    <a:pt x="11325" y="21593"/>
                  </a:lnTo>
                  <a:lnTo>
                    <a:pt x="11320" y="20877"/>
                  </a:lnTo>
                  <a:lnTo>
                    <a:pt x="11299" y="20161"/>
                  </a:lnTo>
                  <a:lnTo>
                    <a:pt x="11261" y="19445"/>
                  </a:lnTo>
                  <a:lnTo>
                    <a:pt x="11219" y="18737"/>
                  </a:lnTo>
                  <a:lnTo>
                    <a:pt x="11192" y="18375"/>
                  </a:lnTo>
                  <a:lnTo>
                    <a:pt x="11161" y="18021"/>
                  </a:lnTo>
                  <a:lnTo>
                    <a:pt x="11123" y="17667"/>
                  </a:lnTo>
                  <a:lnTo>
                    <a:pt x="11086" y="17313"/>
                  </a:lnTo>
                  <a:lnTo>
                    <a:pt x="11049" y="16967"/>
                  </a:lnTo>
                  <a:lnTo>
                    <a:pt x="11007" y="16613"/>
                  </a:lnTo>
                  <a:lnTo>
                    <a:pt x="10959" y="16259"/>
                  </a:lnTo>
                  <a:lnTo>
                    <a:pt x="10906" y="15914"/>
                  </a:lnTo>
                  <a:lnTo>
                    <a:pt x="10853" y="15560"/>
                  </a:lnTo>
                  <a:lnTo>
                    <a:pt x="10794" y="15214"/>
                  </a:lnTo>
                  <a:lnTo>
                    <a:pt x="10736" y="14868"/>
                  </a:lnTo>
                  <a:lnTo>
                    <a:pt x="10672" y="14514"/>
                  </a:lnTo>
                  <a:lnTo>
                    <a:pt x="10672" y="14514"/>
                  </a:lnTo>
                  <a:lnTo>
                    <a:pt x="10603" y="14168"/>
                  </a:lnTo>
                  <a:lnTo>
                    <a:pt x="10529" y="13830"/>
                  </a:lnTo>
                  <a:lnTo>
                    <a:pt x="10455" y="13484"/>
                  </a:lnTo>
                  <a:lnTo>
                    <a:pt x="10375" y="13146"/>
                  </a:lnTo>
                  <a:lnTo>
                    <a:pt x="10290" y="12800"/>
                  </a:lnTo>
                  <a:lnTo>
                    <a:pt x="10200" y="12462"/>
                  </a:lnTo>
                  <a:lnTo>
                    <a:pt x="10110" y="12132"/>
                  </a:lnTo>
                  <a:lnTo>
                    <a:pt x="10014" y="11794"/>
                  </a:lnTo>
                  <a:lnTo>
                    <a:pt x="9914" y="11465"/>
                  </a:lnTo>
                  <a:lnTo>
                    <a:pt x="9813" y="11135"/>
                  </a:lnTo>
                  <a:lnTo>
                    <a:pt x="9707" y="10813"/>
                  </a:lnTo>
                  <a:lnTo>
                    <a:pt x="9595" y="10491"/>
                  </a:lnTo>
                  <a:lnTo>
                    <a:pt x="9484" y="10169"/>
                  </a:lnTo>
                  <a:lnTo>
                    <a:pt x="9367" y="9848"/>
                  </a:lnTo>
                  <a:lnTo>
                    <a:pt x="9245" y="9534"/>
                  </a:lnTo>
                  <a:lnTo>
                    <a:pt x="9123" y="9220"/>
                  </a:lnTo>
                  <a:lnTo>
                    <a:pt x="8996" y="8914"/>
                  </a:lnTo>
                  <a:lnTo>
                    <a:pt x="8863" y="8609"/>
                  </a:lnTo>
                  <a:lnTo>
                    <a:pt x="8730" y="8311"/>
                  </a:lnTo>
                  <a:lnTo>
                    <a:pt x="8592" y="8005"/>
                  </a:lnTo>
                  <a:lnTo>
                    <a:pt x="8449" y="7716"/>
                  </a:lnTo>
                  <a:lnTo>
                    <a:pt x="8306" y="7426"/>
                  </a:lnTo>
                  <a:lnTo>
                    <a:pt x="8162" y="7136"/>
                  </a:lnTo>
                  <a:lnTo>
                    <a:pt x="8014" y="6855"/>
                  </a:lnTo>
                  <a:lnTo>
                    <a:pt x="7860" y="6573"/>
                  </a:lnTo>
                  <a:lnTo>
                    <a:pt x="7701" y="6300"/>
                  </a:lnTo>
                  <a:lnTo>
                    <a:pt x="7542" y="6026"/>
                  </a:lnTo>
                  <a:lnTo>
                    <a:pt x="7382" y="5761"/>
                  </a:lnTo>
                  <a:lnTo>
                    <a:pt x="7218" y="5495"/>
                  </a:lnTo>
                  <a:lnTo>
                    <a:pt x="7048" y="5238"/>
                  </a:lnTo>
                  <a:lnTo>
                    <a:pt x="6878" y="4988"/>
                  </a:lnTo>
                  <a:lnTo>
                    <a:pt x="6708" y="4739"/>
                  </a:lnTo>
                  <a:lnTo>
                    <a:pt x="6533" y="4498"/>
                  </a:lnTo>
                  <a:lnTo>
                    <a:pt x="6353" y="4256"/>
                  </a:lnTo>
                  <a:lnTo>
                    <a:pt x="6172" y="4023"/>
                  </a:lnTo>
                  <a:lnTo>
                    <a:pt x="5992" y="3798"/>
                  </a:lnTo>
                  <a:lnTo>
                    <a:pt x="5806" y="3572"/>
                  </a:lnTo>
                  <a:lnTo>
                    <a:pt x="5615" y="3355"/>
                  </a:lnTo>
                  <a:lnTo>
                    <a:pt x="5424" y="3146"/>
                  </a:lnTo>
                  <a:lnTo>
                    <a:pt x="5233" y="2937"/>
                  </a:lnTo>
                  <a:lnTo>
                    <a:pt x="5037" y="2736"/>
                  </a:lnTo>
                  <a:lnTo>
                    <a:pt x="4841" y="2543"/>
                  </a:lnTo>
                  <a:lnTo>
                    <a:pt x="4639" y="2358"/>
                  </a:lnTo>
                  <a:lnTo>
                    <a:pt x="4437" y="2173"/>
                  </a:lnTo>
                  <a:lnTo>
                    <a:pt x="4236" y="1996"/>
                  </a:lnTo>
                  <a:lnTo>
                    <a:pt x="4029" y="1827"/>
                  </a:lnTo>
                  <a:lnTo>
                    <a:pt x="3816" y="1666"/>
                  </a:lnTo>
                  <a:lnTo>
                    <a:pt x="3609" y="1513"/>
                  </a:lnTo>
                  <a:lnTo>
                    <a:pt x="3397" y="1360"/>
                  </a:lnTo>
                  <a:lnTo>
                    <a:pt x="3180" y="1215"/>
                  </a:lnTo>
                  <a:lnTo>
                    <a:pt x="2967" y="1086"/>
                  </a:lnTo>
                  <a:lnTo>
                    <a:pt x="2744" y="958"/>
                  </a:lnTo>
                  <a:lnTo>
                    <a:pt x="2527" y="829"/>
                  </a:lnTo>
                  <a:lnTo>
                    <a:pt x="2304" y="716"/>
                  </a:lnTo>
                  <a:lnTo>
                    <a:pt x="2081" y="612"/>
                  </a:lnTo>
                  <a:lnTo>
                    <a:pt x="1858" y="515"/>
                  </a:lnTo>
                  <a:lnTo>
                    <a:pt x="1630" y="419"/>
                  </a:lnTo>
                  <a:lnTo>
                    <a:pt x="1402" y="338"/>
                  </a:lnTo>
                  <a:lnTo>
                    <a:pt x="1174" y="258"/>
                  </a:lnTo>
                  <a:lnTo>
                    <a:pt x="940" y="193"/>
                  </a:lnTo>
                  <a:lnTo>
                    <a:pt x="707" y="129"/>
                  </a:lnTo>
                  <a:lnTo>
                    <a:pt x="473" y="81"/>
                  </a:lnTo>
                  <a:lnTo>
                    <a:pt x="240" y="33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61"/>
            <p:cNvSpPr/>
            <p:nvPr/>
          </p:nvSpPr>
          <p:spPr>
            <a:xfrm>
              <a:off x="5086675" y="-6870925"/>
              <a:ext cx="232575" cy="671600"/>
            </a:xfrm>
            <a:custGeom>
              <a:rect b="b" l="l" r="r" t="t"/>
              <a:pathLst>
                <a:path extrusionOk="0" h="26864" w="9303">
                  <a:moveTo>
                    <a:pt x="0" y="1"/>
                  </a:moveTo>
                  <a:lnTo>
                    <a:pt x="6" y="17"/>
                  </a:lnTo>
                  <a:lnTo>
                    <a:pt x="11" y="33"/>
                  </a:lnTo>
                  <a:lnTo>
                    <a:pt x="43" y="89"/>
                  </a:lnTo>
                  <a:lnTo>
                    <a:pt x="154" y="274"/>
                  </a:lnTo>
                  <a:lnTo>
                    <a:pt x="579" y="902"/>
                  </a:lnTo>
                  <a:lnTo>
                    <a:pt x="881" y="1352"/>
                  </a:lnTo>
                  <a:lnTo>
                    <a:pt x="1232" y="1891"/>
                  </a:lnTo>
                  <a:lnTo>
                    <a:pt x="1423" y="2205"/>
                  </a:lnTo>
                  <a:lnTo>
                    <a:pt x="1624" y="2535"/>
                  </a:lnTo>
                  <a:lnTo>
                    <a:pt x="1836" y="2889"/>
                  </a:lnTo>
                  <a:lnTo>
                    <a:pt x="2059" y="3275"/>
                  </a:lnTo>
                  <a:lnTo>
                    <a:pt x="2357" y="3782"/>
                  </a:lnTo>
                  <a:lnTo>
                    <a:pt x="2643" y="4297"/>
                  </a:lnTo>
                  <a:lnTo>
                    <a:pt x="2924" y="4828"/>
                  </a:lnTo>
                  <a:lnTo>
                    <a:pt x="3200" y="5359"/>
                  </a:lnTo>
                  <a:lnTo>
                    <a:pt x="3471" y="5898"/>
                  </a:lnTo>
                  <a:lnTo>
                    <a:pt x="3731" y="6445"/>
                  </a:lnTo>
                  <a:lnTo>
                    <a:pt x="3991" y="7000"/>
                  </a:lnTo>
                  <a:lnTo>
                    <a:pt x="4240" y="7555"/>
                  </a:lnTo>
                  <a:lnTo>
                    <a:pt x="4484" y="8126"/>
                  </a:lnTo>
                  <a:lnTo>
                    <a:pt x="4718" y="8698"/>
                  </a:lnTo>
                  <a:lnTo>
                    <a:pt x="4951" y="9277"/>
                  </a:lnTo>
                  <a:lnTo>
                    <a:pt x="5174" y="9864"/>
                  </a:lnTo>
                  <a:lnTo>
                    <a:pt x="5387" y="10451"/>
                  </a:lnTo>
                  <a:lnTo>
                    <a:pt x="5599" y="11055"/>
                  </a:lnTo>
                  <a:lnTo>
                    <a:pt x="5800" y="11658"/>
                  </a:lnTo>
                  <a:lnTo>
                    <a:pt x="5997" y="12262"/>
                  </a:lnTo>
                  <a:lnTo>
                    <a:pt x="6177" y="12889"/>
                  </a:lnTo>
                  <a:lnTo>
                    <a:pt x="6352" y="13517"/>
                  </a:lnTo>
                  <a:lnTo>
                    <a:pt x="6522" y="14144"/>
                  </a:lnTo>
                  <a:lnTo>
                    <a:pt x="6692" y="14780"/>
                  </a:lnTo>
                  <a:lnTo>
                    <a:pt x="6856" y="15407"/>
                  </a:lnTo>
                  <a:lnTo>
                    <a:pt x="7021" y="16043"/>
                  </a:lnTo>
                  <a:lnTo>
                    <a:pt x="7180" y="16678"/>
                  </a:lnTo>
                  <a:lnTo>
                    <a:pt x="7334" y="17322"/>
                  </a:lnTo>
                  <a:lnTo>
                    <a:pt x="7488" y="17957"/>
                  </a:lnTo>
                  <a:lnTo>
                    <a:pt x="7637" y="18601"/>
                  </a:lnTo>
                  <a:lnTo>
                    <a:pt x="7785" y="19245"/>
                  </a:lnTo>
                  <a:lnTo>
                    <a:pt x="7923" y="19888"/>
                  </a:lnTo>
                  <a:lnTo>
                    <a:pt x="8066" y="20540"/>
                  </a:lnTo>
                  <a:lnTo>
                    <a:pt x="8199" y="21184"/>
                  </a:lnTo>
                  <a:lnTo>
                    <a:pt x="8332" y="21835"/>
                  </a:lnTo>
                  <a:lnTo>
                    <a:pt x="8459" y="22487"/>
                  </a:lnTo>
                  <a:lnTo>
                    <a:pt x="8544" y="23042"/>
                  </a:lnTo>
                  <a:lnTo>
                    <a:pt x="8634" y="23597"/>
                  </a:lnTo>
                  <a:lnTo>
                    <a:pt x="8730" y="24152"/>
                  </a:lnTo>
                  <a:lnTo>
                    <a:pt x="8830" y="24699"/>
                  </a:lnTo>
                  <a:lnTo>
                    <a:pt x="8937" y="25246"/>
                  </a:lnTo>
                  <a:lnTo>
                    <a:pt x="9053" y="25785"/>
                  </a:lnTo>
                  <a:lnTo>
                    <a:pt x="9175" y="26324"/>
                  </a:lnTo>
                  <a:lnTo>
                    <a:pt x="9297" y="26863"/>
                  </a:lnTo>
                  <a:lnTo>
                    <a:pt x="9303" y="26574"/>
                  </a:lnTo>
                  <a:lnTo>
                    <a:pt x="9303" y="26284"/>
                  </a:lnTo>
                  <a:lnTo>
                    <a:pt x="9303" y="25995"/>
                  </a:lnTo>
                  <a:lnTo>
                    <a:pt x="9292" y="25713"/>
                  </a:lnTo>
                  <a:lnTo>
                    <a:pt x="9282" y="25423"/>
                  </a:lnTo>
                  <a:lnTo>
                    <a:pt x="9266" y="25134"/>
                  </a:lnTo>
                  <a:lnTo>
                    <a:pt x="9250" y="24852"/>
                  </a:lnTo>
                  <a:lnTo>
                    <a:pt x="9228" y="24562"/>
                  </a:lnTo>
                  <a:lnTo>
                    <a:pt x="9202" y="24281"/>
                  </a:lnTo>
                  <a:lnTo>
                    <a:pt x="9170" y="23999"/>
                  </a:lnTo>
                  <a:lnTo>
                    <a:pt x="9138" y="23718"/>
                  </a:lnTo>
                  <a:lnTo>
                    <a:pt x="9101" y="23436"/>
                  </a:lnTo>
                  <a:lnTo>
                    <a:pt x="9064" y="23155"/>
                  </a:lnTo>
                  <a:lnTo>
                    <a:pt x="9016" y="22873"/>
                  </a:lnTo>
                  <a:lnTo>
                    <a:pt x="8968" y="22591"/>
                  </a:lnTo>
                  <a:lnTo>
                    <a:pt x="8921" y="22318"/>
                  </a:lnTo>
                  <a:lnTo>
                    <a:pt x="8815" y="21642"/>
                  </a:lnTo>
                  <a:lnTo>
                    <a:pt x="8703" y="20974"/>
                  </a:lnTo>
                  <a:lnTo>
                    <a:pt x="8586" y="20307"/>
                  </a:lnTo>
                  <a:lnTo>
                    <a:pt x="8464" y="19639"/>
                  </a:lnTo>
                  <a:lnTo>
                    <a:pt x="8337" y="18971"/>
                  </a:lnTo>
                  <a:lnTo>
                    <a:pt x="8204" y="18311"/>
                  </a:lnTo>
                  <a:lnTo>
                    <a:pt x="8066" y="17652"/>
                  </a:lnTo>
                  <a:lnTo>
                    <a:pt x="7923" y="17000"/>
                  </a:lnTo>
                  <a:lnTo>
                    <a:pt x="7774" y="16340"/>
                  </a:lnTo>
                  <a:lnTo>
                    <a:pt x="7626" y="15689"/>
                  </a:lnTo>
                  <a:lnTo>
                    <a:pt x="7467" y="15045"/>
                  </a:lnTo>
                  <a:lnTo>
                    <a:pt x="7308" y="14394"/>
                  </a:lnTo>
                  <a:lnTo>
                    <a:pt x="7138" y="13750"/>
                  </a:lnTo>
                  <a:lnTo>
                    <a:pt x="6968" y="13114"/>
                  </a:lnTo>
                  <a:lnTo>
                    <a:pt x="6787" y="12479"/>
                  </a:lnTo>
                  <a:lnTo>
                    <a:pt x="6607" y="11843"/>
                  </a:lnTo>
                  <a:lnTo>
                    <a:pt x="6405" y="11216"/>
                  </a:lnTo>
                  <a:lnTo>
                    <a:pt x="6193" y="10596"/>
                  </a:lnTo>
                  <a:lnTo>
                    <a:pt x="5976" y="9985"/>
                  </a:lnTo>
                  <a:lnTo>
                    <a:pt x="5747" y="9381"/>
                  </a:lnTo>
                  <a:lnTo>
                    <a:pt x="5514" y="8786"/>
                  </a:lnTo>
                  <a:lnTo>
                    <a:pt x="5270" y="8199"/>
                  </a:lnTo>
                  <a:lnTo>
                    <a:pt x="5020" y="7620"/>
                  </a:lnTo>
                  <a:lnTo>
                    <a:pt x="4760" y="7048"/>
                  </a:lnTo>
                  <a:lnTo>
                    <a:pt x="4490" y="6477"/>
                  </a:lnTo>
                  <a:lnTo>
                    <a:pt x="4214" y="5930"/>
                  </a:lnTo>
                  <a:lnTo>
                    <a:pt x="3933" y="5383"/>
                  </a:lnTo>
                  <a:lnTo>
                    <a:pt x="3641" y="4844"/>
                  </a:lnTo>
                  <a:lnTo>
                    <a:pt x="3344" y="4313"/>
                  </a:lnTo>
                  <a:lnTo>
                    <a:pt x="3036" y="3798"/>
                  </a:lnTo>
                  <a:lnTo>
                    <a:pt x="2723" y="3291"/>
                  </a:lnTo>
                  <a:lnTo>
                    <a:pt x="2404" y="2793"/>
                  </a:lnTo>
                  <a:lnTo>
                    <a:pt x="2277" y="2575"/>
                  </a:lnTo>
                  <a:lnTo>
                    <a:pt x="2144" y="2366"/>
                  </a:lnTo>
                  <a:lnTo>
                    <a:pt x="2012" y="2157"/>
                  </a:lnTo>
                  <a:lnTo>
                    <a:pt x="1874" y="1956"/>
                  </a:lnTo>
                  <a:lnTo>
                    <a:pt x="1736" y="1763"/>
                  </a:lnTo>
                  <a:lnTo>
                    <a:pt x="1592" y="1578"/>
                  </a:lnTo>
                  <a:lnTo>
                    <a:pt x="1444" y="1393"/>
                  </a:lnTo>
                  <a:lnTo>
                    <a:pt x="1295" y="1216"/>
                  </a:lnTo>
                  <a:lnTo>
                    <a:pt x="1141" y="1039"/>
                  </a:lnTo>
                  <a:lnTo>
                    <a:pt x="987" y="870"/>
                  </a:lnTo>
                  <a:lnTo>
                    <a:pt x="828" y="709"/>
                  </a:lnTo>
                  <a:lnTo>
                    <a:pt x="669" y="556"/>
                  </a:lnTo>
                  <a:lnTo>
                    <a:pt x="505" y="411"/>
                  </a:lnTo>
                  <a:lnTo>
                    <a:pt x="340" y="266"/>
                  </a:lnTo>
                  <a:lnTo>
                    <a:pt x="176" y="1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EC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61"/>
            <p:cNvSpPr/>
            <p:nvPr/>
          </p:nvSpPr>
          <p:spPr>
            <a:xfrm>
              <a:off x="2292000" y="-6881975"/>
              <a:ext cx="282725" cy="924800"/>
            </a:xfrm>
            <a:custGeom>
              <a:rect b="b" l="l" r="r" t="t"/>
              <a:pathLst>
                <a:path extrusionOk="0" h="36992" w="11309">
                  <a:moveTo>
                    <a:pt x="11308" y="0"/>
                  </a:moveTo>
                  <a:lnTo>
                    <a:pt x="11075" y="33"/>
                  </a:lnTo>
                  <a:lnTo>
                    <a:pt x="10841" y="81"/>
                  </a:lnTo>
                  <a:lnTo>
                    <a:pt x="10608" y="129"/>
                  </a:lnTo>
                  <a:lnTo>
                    <a:pt x="10374" y="193"/>
                  </a:lnTo>
                  <a:lnTo>
                    <a:pt x="10141" y="258"/>
                  </a:lnTo>
                  <a:lnTo>
                    <a:pt x="9913" y="338"/>
                  </a:lnTo>
                  <a:lnTo>
                    <a:pt x="9684" y="419"/>
                  </a:lnTo>
                  <a:lnTo>
                    <a:pt x="9462" y="515"/>
                  </a:lnTo>
                  <a:lnTo>
                    <a:pt x="9233" y="612"/>
                  </a:lnTo>
                  <a:lnTo>
                    <a:pt x="9010" y="716"/>
                  </a:lnTo>
                  <a:lnTo>
                    <a:pt x="8793" y="829"/>
                  </a:lnTo>
                  <a:lnTo>
                    <a:pt x="8570" y="958"/>
                  </a:lnTo>
                  <a:lnTo>
                    <a:pt x="8352" y="1086"/>
                  </a:lnTo>
                  <a:lnTo>
                    <a:pt x="8135" y="1215"/>
                  </a:lnTo>
                  <a:lnTo>
                    <a:pt x="7923" y="1360"/>
                  </a:lnTo>
                  <a:lnTo>
                    <a:pt x="7710" y="1513"/>
                  </a:lnTo>
                  <a:lnTo>
                    <a:pt x="7503" y="1666"/>
                  </a:lnTo>
                  <a:lnTo>
                    <a:pt x="7291" y="1827"/>
                  </a:lnTo>
                  <a:lnTo>
                    <a:pt x="7090" y="1996"/>
                  </a:lnTo>
                  <a:lnTo>
                    <a:pt x="6883" y="2173"/>
                  </a:lnTo>
                  <a:lnTo>
                    <a:pt x="6681" y="2358"/>
                  </a:lnTo>
                  <a:lnTo>
                    <a:pt x="6479" y="2543"/>
                  </a:lnTo>
                  <a:lnTo>
                    <a:pt x="6283" y="2736"/>
                  </a:lnTo>
                  <a:lnTo>
                    <a:pt x="6087" y="2937"/>
                  </a:lnTo>
                  <a:lnTo>
                    <a:pt x="5896" y="3146"/>
                  </a:lnTo>
                  <a:lnTo>
                    <a:pt x="5705" y="3355"/>
                  </a:lnTo>
                  <a:lnTo>
                    <a:pt x="5519" y="3572"/>
                  </a:lnTo>
                  <a:lnTo>
                    <a:pt x="5333" y="3798"/>
                  </a:lnTo>
                  <a:lnTo>
                    <a:pt x="5147" y="4023"/>
                  </a:lnTo>
                  <a:lnTo>
                    <a:pt x="4967" y="4256"/>
                  </a:lnTo>
                  <a:lnTo>
                    <a:pt x="4792" y="4498"/>
                  </a:lnTo>
                  <a:lnTo>
                    <a:pt x="4617" y="4739"/>
                  </a:lnTo>
                  <a:lnTo>
                    <a:pt x="4442" y="4988"/>
                  </a:lnTo>
                  <a:lnTo>
                    <a:pt x="4272" y="5238"/>
                  </a:lnTo>
                  <a:lnTo>
                    <a:pt x="4107" y="5495"/>
                  </a:lnTo>
                  <a:lnTo>
                    <a:pt x="3943" y="5761"/>
                  </a:lnTo>
                  <a:lnTo>
                    <a:pt x="3778" y="6026"/>
                  </a:lnTo>
                  <a:lnTo>
                    <a:pt x="3619" y="6300"/>
                  </a:lnTo>
                  <a:lnTo>
                    <a:pt x="3465" y="6573"/>
                  </a:lnTo>
                  <a:lnTo>
                    <a:pt x="3311" y="6855"/>
                  </a:lnTo>
                  <a:lnTo>
                    <a:pt x="3163" y="7136"/>
                  </a:lnTo>
                  <a:lnTo>
                    <a:pt x="3014" y="7426"/>
                  </a:lnTo>
                  <a:lnTo>
                    <a:pt x="2871" y="7716"/>
                  </a:lnTo>
                  <a:lnTo>
                    <a:pt x="2733" y="8005"/>
                  </a:lnTo>
                  <a:lnTo>
                    <a:pt x="2595" y="8311"/>
                  </a:lnTo>
                  <a:lnTo>
                    <a:pt x="2462" y="8609"/>
                  </a:lnTo>
                  <a:lnTo>
                    <a:pt x="2330" y="8914"/>
                  </a:lnTo>
                  <a:lnTo>
                    <a:pt x="2202" y="9220"/>
                  </a:lnTo>
                  <a:lnTo>
                    <a:pt x="2080" y="9534"/>
                  </a:lnTo>
                  <a:lnTo>
                    <a:pt x="1958" y="9848"/>
                  </a:lnTo>
                  <a:lnTo>
                    <a:pt x="1841" y="10169"/>
                  </a:lnTo>
                  <a:lnTo>
                    <a:pt x="1730" y="10491"/>
                  </a:lnTo>
                  <a:lnTo>
                    <a:pt x="1618" y="10813"/>
                  </a:lnTo>
                  <a:lnTo>
                    <a:pt x="1512" y="11135"/>
                  </a:lnTo>
                  <a:lnTo>
                    <a:pt x="1406" y="11465"/>
                  </a:lnTo>
                  <a:lnTo>
                    <a:pt x="1311" y="11794"/>
                  </a:lnTo>
                  <a:lnTo>
                    <a:pt x="1215" y="12132"/>
                  </a:lnTo>
                  <a:lnTo>
                    <a:pt x="1125" y="12462"/>
                  </a:lnTo>
                  <a:lnTo>
                    <a:pt x="1035" y="12800"/>
                  </a:lnTo>
                  <a:lnTo>
                    <a:pt x="950" y="13146"/>
                  </a:lnTo>
                  <a:lnTo>
                    <a:pt x="870" y="13484"/>
                  </a:lnTo>
                  <a:lnTo>
                    <a:pt x="796" y="13830"/>
                  </a:lnTo>
                  <a:lnTo>
                    <a:pt x="722" y="14168"/>
                  </a:lnTo>
                  <a:lnTo>
                    <a:pt x="653" y="14514"/>
                  </a:lnTo>
                  <a:lnTo>
                    <a:pt x="589" y="14868"/>
                  </a:lnTo>
                  <a:lnTo>
                    <a:pt x="531" y="15214"/>
                  </a:lnTo>
                  <a:lnTo>
                    <a:pt x="472" y="15560"/>
                  </a:lnTo>
                  <a:lnTo>
                    <a:pt x="419" y="15914"/>
                  </a:lnTo>
                  <a:lnTo>
                    <a:pt x="366" y="16259"/>
                  </a:lnTo>
                  <a:lnTo>
                    <a:pt x="318" y="16613"/>
                  </a:lnTo>
                  <a:lnTo>
                    <a:pt x="276" y="16967"/>
                  </a:lnTo>
                  <a:lnTo>
                    <a:pt x="233" y="17313"/>
                  </a:lnTo>
                  <a:lnTo>
                    <a:pt x="196" y="17667"/>
                  </a:lnTo>
                  <a:lnTo>
                    <a:pt x="165" y="18021"/>
                  </a:lnTo>
                  <a:lnTo>
                    <a:pt x="133" y="18375"/>
                  </a:lnTo>
                  <a:lnTo>
                    <a:pt x="106" y="18737"/>
                  </a:lnTo>
                  <a:lnTo>
                    <a:pt x="64" y="19445"/>
                  </a:lnTo>
                  <a:lnTo>
                    <a:pt x="27" y="20161"/>
                  </a:lnTo>
                  <a:lnTo>
                    <a:pt x="5" y="20877"/>
                  </a:lnTo>
                  <a:lnTo>
                    <a:pt x="0" y="21593"/>
                  </a:lnTo>
                  <a:lnTo>
                    <a:pt x="0" y="22309"/>
                  </a:lnTo>
                  <a:lnTo>
                    <a:pt x="16" y="23025"/>
                  </a:lnTo>
                  <a:lnTo>
                    <a:pt x="42" y="23741"/>
                  </a:lnTo>
                  <a:lnTo>
                    <a:pt x="74" y="24457"/>
                  </a:lnTo>
                  <a:lnTo>
                    <a:pt x="122" y="25173"/>
                  </a:lnTo>
                  <a:lnTo>
                    <a:pt x="180" y="25889"/>
                  </a:lnTo>
                  <a:lnTo>
                    <a:pt x="249" y="26605"/>
                  </a:lnTo>
                  <a:lnTo>
                    <a:pt x="324" y="27321"/>
                  </a:lnTo>
                  <a:lnTo>
                    <a:pt x="414" y="28029"/>
                  </a:lnTo>
                  <a:lnTo>
                    <a:pt x="509" y="28737"/>
                  </a:lnTo>
                  <a:lnTo>
                    <a:pt x="616" y="29445"/>
                  </a:lnTo>
                  <a:lnTo>
                    <a:pt x="732" y="30153"/>
                  </a:lnTo>
                  <a:lnTo>
                    <a:pt x="854" y="30853"/>
                  </a:lnTo>
                  <a:lnTo>
                    <a:pt x="987" y="31553"/>
                  </a:lnTo>
                  <a:lnTo>
                    <a:pt x="1125" y="32245"/>
                  </a:lnTo>
                  <a:lnTo>
                    <a:pt x="1274" y="32937"/>
                  </a:lnTo>
                  <a:lnTo>
                    <a:pt x="1433" y="33629"/>
                  </a:lnTo>
                  <a:lnTo>
                    <a:pt x="1592" y="34305"/>
                  </a:lnTo>
                  <a:lnTo>
                    <a:pt x="1767" y="34988"/>
                  </a:lnTo>
                  <a:lnTo>
                    <a:pt x="1942" y="35656"/>
                  </a:lnTo>
                  <a:lnTo>
                    <a:pt x="2128" y="36324"/>
                  </a:lnTo>
                  <a:lnTo>
                    <a:pt x="2319" y="36992"/>
                  </a:lnTo>
                  <a:lnTo>
                    <a:pt x="1130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61"/>
            <p:cNvSpPr/>
            <p:nvPr/>
          </p:nvSpPr>
          <p:spPr>
            <a:xfrm>
              <a:off x="2292000" y="-6881975"/>
              <a:ext cx="282725" cy="924800"/>
            </a:xfrm>
            <a:custGeom>
              <a:rect b="b" l="l" r="r" t="t"/>
              <a:pathLst>
                <a:path extrusionOk="0" fill="none" h="36992" w="11309">
                  <a:moveTo>
                    <a:pt x="2319" y="36992"/>
                  </a:moveTo>
                  <a:lnTo>
                    <a:pt x="2319" y="36992"/>
                  </a:lnTo>
                  <a:lnTo>
                    <a:pt x="2128" y="36324"/>
                  </a:lnTo>
                  <a:lnTo>
                    <a:pt x="1942" y="35656"/>
                  </a:lnTo>
                  <a:lnTo>
                    <a:pt x="1767" y="34988"/>
                  </a:lnTo>
                  <a:lnTo>
                    <a:pt x="1592" y="34305"/>
                  </a:lnTo>
                  <a:lnTo>
                    <a:pt x="1433" y="33629"/>
                  </a:lnTo>
                  <a:lnTo>
                    <a:pt x="1274" y="32937"/>
                  </a:lnTo>
                  <a:lnTo>
                    <a:pt x="1125" y="32245"/>
                  </a:lnTo>
                  <a:lnTo>
                    <a:pt x="987" y="31553"/>
                  </a:lnTo>
                  <a:lnTo>
                    <a:pt x="854" y="30853"/>
                  </a:lnTo>
                  <a:lnTo>
                    <a:pt x="732" y="30153"/>
                  </a:lnTo>
                  <a:lnTo>
                    <a:pt x="616" y="29445"/>
                  </a:lnTo>
                  <a:lnTo>
                    <a:pt x="509" y="28737"/>
                  </a:lnTo>
                  <a:lnTo>
                    <a:pt x="414" y="28029"/>
                  </a:lnTo>
                  <a:lnTo>
                    <a:pt x="324" y="27321"/>
                  </a:lnTo>
                  <a:lnTo>
                    <a:pt x="249" y="26605"/>
                  </a:lnTo>
                  <a:lnTo>
                    <a:pt x="180" y="25889"/>
                  </a:lnTo>
                  <a:lnTo>
                    <a:pt x="122" y="25173"/>
                  </a:lnTo>
                  <a:lnTo>
                    <a:pt x="74" y="24457"/>
                  </a:lnTo>
                  <a:lnTo>
                    <a:pt x="42" y="23741"/>
                  </a:lnTo>
                  <a:lnTo>
                    <a:pt x="16" y="23025"/>
                  </a:lnTo>
                  <a:lnTo>
                    <a:pt x="0" y="22309"/>
                  </a:lnTo>
                  <a:lnTo>
                    <a:pt x="0" y="21593"/>
                  </a:lnTo>
                  <a:lnTo>
                    <a:pt x="5" y="20877"/>
                  </a:lnTo>
                  <a:lnTo>
                    <a:pt x="27" y="20161"/>
                  </a:lnTo>
                  <a:lnTo>
                    <a:pt x="64" y="19445"/>
                  </a:lnTo>
                  <a:lnTo>
                    <a:pt x="106" y="18737"/>
                  </a:lnTo>
                  <a:lnTo>
                    <a:pt x="133" y="18375"/>
                  </a:lnTo>
                  <a:lnTo>
                    <a:pt x="165" y="18021"/>
                  </a:lnTo>
                  <a:lnTo>
                    <a:pt x="196" y="17667"/>
                  </a:lnTo>
                  <a:lnTo>
                    <a:pt x="233" y="17313"/>
                  </a:lnTo>
                  <a:lnTo>
                    <a:pt x="276" y="16967"/>
                  </a:lnTo>
                  <a:lnTo>
                    <a:pt x="318" y="16613"/>
                  </a:lnTo>
                  <a:lnTo>
                    <a:pt x="366" y="16259"/>
                  </a:lnTo>
                  <a:lnTo>
                    <a:pt x="419" y="15914"/>
                  </a:lnTo>
                  <a:lnTo>
                    <a:pt x="472" y="15560"/>
                  </a:lnTo>
                  <a:lnTo>
                    <a:pt x="531" y="15214"/>
                  </a:lnTo>
                  <a:lnTo>
                    <a:pt x="589" y="14868"/>
                  </a:lnTo>
                  <a:lnTo>
                    <a:pt x="653" y="14514"/>
                  </a:lnTo>
                  <a:lnTo>
                    <a:pt x="653" y="14514"/>
                  </a:lnTo>
                  <a:lnTo>
                    <a:pt x="722" y="14168"/>
                  </a:lnTo>
                  <a:lnTo>
                    <a:pt x="796" y="13830"/>
                  </a:lnTo>
                  <a:lnTo>
                    <a:pt x="870" y="13484"/>
                  </a:lnTo>
                  <a:lnTo>
                    <a:pt x="950" y="13146"/>
                  </a:lnTo>
                  <a:lnTo>
                    <a:pt x="1035" y="12800"/>
                  </a:lnTo>
                  <a:lnTo>
                    <a:pt x="1125" y="12462"/>
                  </a:lnTo>
                  <a:lnTo>
                    <a:pt x="1215" y="12132"/>
                  </a:lnTo>
                  <a:lnTo>
                    <a:pt x="1311" y="11794"/>
                  </a:lnTo>
                  <a:lnTo>
                    <a:pt x="1406" y="11465"/>
                  </a:lnTo>
                  <a:lnTo>
                    <a:pt x="1512" y="11135"/>
                  </a:lnTo>
                  <a:lnTo>
                    <a:pt x="1618" y="10813"/>
                  </a:lnTo>
                  <a:lnTo>
                    <a:pt x="1730" y="10491"/>
                  </a:lnTo>
                  <a:lnTo>
                    <a:pt x="1841" y="10169"/>
                  </a:lnTo>
                  <a:lnTo>
                    <a:pt x="1958" y="9848"/>
                  </a:lnTo>
                  <a:lnTo>
                    <a:pt x="2080" y="9534"/>
                  </a:lnTo>
                  <a:lnTo>
                    <a:pt x="2202" y="9220"/>
                  </a:lnTo>
                  <a:lnTo>
                    <a:pt x="2330" y="8914"/>
                  </a:lnTo>
                  <a:lnTo>
                    <a:pt x="2462" y="8609"/>
                  </a:lnTo>
                  <a:lnTo>
                    <a:pt x="2595" y="8311"/>
                  </a:lnTo>
                  <a:lnTo>
                    <a:pt x="2733" y="8005"/>
                  </a:lnTo>
                  <a:lnTo>
                    <a:pt x="2871" y="7716"/>
                  </a:lnTo>
                  <a:lnTo>
                    <a:pt x="3014" y="7426"/>
                  </a:lnTo>
                  <a:lnTo>
                    <a:pt x="3163" y="7136"/>
                  </a:lnTo>
                  <a:lnTo>
                    <a:pt x="3311" y="6855"/>
                  </a:lnTo>
                  <a:lnTo>
                    <a:pt x="3465" y="6573"/>
                  </a:lnTo>
                  <a:lnTo>
                    <a:pt x="3619" y="6300"/>
                  </a:lnTo>
                  <a:lnTo>
                    <a:pt x="3778" y="6026"/>
                  </a:lnTo>
                  <a:lnTo>
                    <a:pt x="3943" y="5761"/>
                  </a:lnTo>
                  <a:lnTo>
                    <a:pt x="4107" y="5495"/>
                  </a:lnTo>
                  <a:lnTo>
                    <a:pt x="4272" y="5238"/>
                  </a:lnTo>
                  <a:lnTo>
                    <a:pt x="4442" y="4988"/>
                  </a:lnTo>
                  <a:lnTo>
                    <a:pt x="4617" y="4739"/>
                  </a:lnTo>
                  <a:lnTo>
                    <a:pt x="4792" y="4498"/>
                  </a:lnTo>
                  <a:lnTo>
                    <a:pt x="4967" y="4256"/>
                  </a:lnTo>
                  <a:lnTo>
                    <a:pt x="5147" y="4023"/>
                  </a:lnTo>
                  <a:lnTo>
                    <a:pt x="5333" y="3798"/>
                  </a:lnTo>
                  <a:lnTo>
                    <a:pt x="5519" y="3572"/>
                  </a:lnTo>
                  <a:lnTo>
                    <a:pt x="5705" y="3355"/>
                  </a:lnTo>
                  <a:lnTo>
                    <a:pt x="5896" y="3146"/>
                  </a:lnTo>
                  <a:lnTo>
                    <a:pt x="6087" y="2937"/>
                  </a:lnTo>
                  <a:lnTo>
                    <a:pt x="6283" y="2736"/>
                  </a:lnTo>
                  <a:lnTo>
                    <a:pt x="6479" y="2543"/>
                  </a:lnTo>
                  <a:lnTo>
                    <a:pt x="6681" y="2358"/>
                  </a:lnTo>
                  <a:lnTo>
                    <a:pt x="6883" y="2173"/>
                  </a:lnTo>
                  <a:lnTo>
                    <a:pt x="7090" y="1996"/>
                  </a:lnTo>
                  <a:lnTo>
                    <a:pt x="7291" y="1827"/>
                  </a:lnTo>
                  <a:lnTo>
                    <a:pt x="7503" y="1666"/>
                  </a:lnTo>
                  <a:lnTo>
                    <a:pt x="7710" y="1513"/>
                  </a:lnTo>
                  <a:lnTo>
                    <a:pt x="7923" y="1360"/>
                  </a:lnTo>
                  <a:lnTo>
                    <a:pt x="8135" y="1215"/>
                  </a:lnTo>
                  <a:lnTo>
                    <a:pt x="8352" y="1086"/>
                  </a:lnTo>
                  <a:lnTo>
                    <a:pt x="8570" y="958"/>
                  </a:lnTo>
                  <a:lnTo>
                    <a:pt x="8793" y="829"/>
                  </a:lnTo>
                  <a:lnTo>
                    <a:pt x="9010" y="716"/>
                  </a:lnTo>
                  <a:lnTo>
                    <a:pt x="9233" y="612"/>
                  </a:lnTo>
                  <a:lnTo>
                    <a:pt x="9462" y="515"/>
                  </a:lnTo>
                  <a:lnTo>
                    <a:pt x="9684" y="419"/>
                  </a:lnTo>
                  <a:lnTo>
                    <a:pt x="9913" y="338"/>
                  </a:lnTo>
                  <a:lnTo>
                    <a:pt x="10141" y="258"/>
                  </a:lnTo>
                  <a:lnTo>
                    <a:pt x="10374" y="193"/>
                  </a:lnTo>
                  <a:lnTo>
                    <a:pt x="10608" y="129"/>
                  </a:lnTo>
                  <a:lnTo>
                    <a:pt x="10841" y="81"/>
                  </a:lnTo>
                  <a:lnTo>
                    <a:pt x="11075" y="33"/>
                  </a:lnTo>
                  <a:lnTo>
                    <a:pt x="1130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61"/>
            <p:cNvSpPr/>
            <p:nvPr/>
          </p:nvSpPr>
          <p:spPr>
            <a:xfrm>
              <a:off x="2300350" y="-6870925"/>
              <a:ext cx="232575" cy="671600"/>
            </a:xfrm>
            <a:custGeom>
              <a:rect b="b" l="l" r="r" t="t"/>
              <a:pathLst>
                <a:path extrusionOk="0" h="26864" w="9303">
                  <a:moveTo>
                    <a:pt x="9303" y="1"/>
                  </a:moveTo>
                  <a:lnTo>
                    <a:pt x="9128" y="130"/>
                  </a:lnTo>
                  <a:lnTo>
                    <a:pt x="8963" y="266"/>
                  </a:lnTo>
                  <a:lnTo>
                    <a:pt x="8793" y="403"/>
                  </a:lnTo>
                  <a:lnTo>
                    <a:pt x="8629" y="556"/>
                  </a:lnTo>
                  <a:lnTo>
                    <a:pt x="8470" y="709"/>
                  </a:lnTo>
                  <a:lnTo>
                    <a:pt x="8310" y="870"/>
                  </a:lnTo>
                  <a:lnTo>
                    <a:pt x="8156" y="1031"/>
                  </a:lnTo>
                  <a:lnTo>
                    <a:pt x="8003" y="1208"/>
                  </a:lnTo>
                  <a:lnTo>
                    <a:pt x="7854" y="1385"/>
                  </a:lnTo>
                  <a:lnTo>
                    <a:pt x="7711" y="1570"/>
                  </a:lnTo>
                  <a:lnTo>
                    <a:pt x="7567" y="1763"/>
                  </a:lnTo>
                  <a:lnTo>
                    <a:pt x="7424" y="1956"/>
                  </a:lnTo>
                  <a:lnTo>
                    <a:pt x="7291" y="2157"/>
                  </a:lnTo>
                  <a:lnTo>
                    <a:pt x="7154" y="2358"/>
                  </a:lnTo>
                  <a:lnTo>
                    <a:pt x="7026" y="2575"/>
                  </a:lnTo>
                  <a:lnTo>
                    <a:pt x="6899" y="2793"/>
                  </a:lnTo>
                  <a:lnTo>
                    <a:pt x="6580" y="3291"/>
                  </a:lnTo>
                  <a:lnTo>
                    <a:pt x="6262" y="3798"/>
                  </a:lnTo>
                  <a:lnTo>
                    <a:pt x="5960" y="4313"/>
                  </a:lnTo>
                  <a:lnTo>
                    <a:pt x="5657" y="4844"/>
                  </a:lnTo>
                  <a:lnTo>
                    <a:pt x="5365" y="5375"/>
                  </a:lnTo>
                  <a:lnTo>
                    <a:pt x="5084" y="5922"/>
                  </a:lnTo>
                  <a:lnTo>
                    <a:pt x="4808" y="6477"/>
                  </a:lnTo>
                  <a:lnTo>
                    <a:pt x="4543" y="7040"/>
                  </a:lnTo>
                  <a:lnTo>
                    <a:pt x="4283" y="7612"/>
                  </a:lnTo>
                  <a:lnTo>
                    <a:pt x="4028" y="8191"/>
                  </a:lnTo>
                  <a:lnTo>
                    <a:pt x="3784" y="8786"/>
                  </a:lnTo>
                  <a:lnTo>
                    <a:pt x="3550" y="9381"/>
                  </a:lnTo>
                  <a:lnTo>
                    <a:pt x="3322" y="9985"/>
                  </a:lnTo>
                  <a:lnTo>
                    <a:pt x="3105" y="10596"/>
                  </a:lnTo>
                  <a:lnTo>
                    <a:pt x="2898" y="11216"/>
                  </a:lnTo>
                  <a:lnTo>
                    <a:pt x="2696" y="11843"/>
                  </a:lnTo>
                  <a:lnTo>
                    <a:pt x="2516" y="12479"/>
                  </a:lnTo>
                  <a:lnTo>
                    <a:pt x="2335" y="13114"/>
                  </a:lnTo>
                  <a:lnTo>
                    <a:pt x="2165" y="13750"/>
                  </a:lnTo>
                  <a:lnTo>
                    <a:pt x="1996" y="14394"/>
                  </a:lnTo>
                  <a:lnTo>
                    <a:pt x="1836" y="15045"/>
                  </a:lnTo>
                  <a:lnTo>
                    <a:pt x="1677" y="15689"/>
                  </a:lnTo>
                  <a:lnTo>
                    <a:pt x="1523" y="16340"/>
                  </a:lnTo>
                  <a:lnTo>
                    <a:pt x="1380" y="17000"/>
                  </a:lnTo>
                  <a:lnTo>
                    <a:pt x="1237" y="17652"/>
                  </a:lnTo>
                  <a:lnTo>
                    <a:pt x="1099" y="18311"/>
                  </a:lnTo>
                  <a:lnTo>
                    <a:pt x="966" y="18971"/>
                  </a:lnTo>
                  <a:lnTo>
                    <a:pt x="839" y="19639"/>
                  </a:lnTo>
                  <a:lnTo>
                    <a:pt x="717" y="20307"/>
                  </a:lnTo>
                  <a:lnTo>
                    <a:pt x="600" y="20974"/>
                  </a:lnTo>
                  <a:lnTo>
                    <a:pt x="489" y="21642"/>
                  </a:lnTo>
                  <a:lnTo>
                    <a:pt x="382" y="22318"/>
                  </a:lnTo>
                  <a:lnTo>
                    <a:pt x="335" y="22591"/>
                  </a:lnTo>
                  <a:lnTo>
                    <a:pt x="287" y="22873"/>
                  </a:lnTo>
                  <a:lnTo>
                    <a:pt x="239" y="23155"/>
                  </a:lnTo>
                  <a:lnTo>
                    <a:pt x="202" y="23436"/>
                  </a:lnTo>
                  <a:lnTo>
                    <a:pt x="165" y="23718"/>
                  </a:lnTo>
                  <a:lnTo>
                    <a:pt x="133" y="23999"/>
                  </a:lnTo>
                  <a:lnTo>
                    <a:pt x="101" y="24281"/>
                  </a:lnTo>
                  <a:lnTo>
                    <a:pt x="75" y="24562"/>
                  </a:lnTo>
                  <a:lnTo>
                    <a:pt x="53" y="24852"/>
                  </a:lnTo>
                  <a:lnTo>
                    <a:pt x="37" y="25134"/>
                  </a:lnTo>
                  <a:lnTo>
                    <a:pt x="22" y="25423"/>
                  </a:lnTo>
                  <a:lnTo>
                    <a:pt x="11" y="25713"/>
                  </a:lnTo>
                  <a:lnTo>
                    <a:pt x="0" y="25995"/>
                  </a:lnTo>
                  <a:lnTo>
                    <a:pt x="0" y="26284"/>
                  </a:lnTo>
                  <a:lnTo>
                    <a:pt x="0" y="26574"/>
                  </a:lnTo>
                  <a:lnTo>
                    <a:pt x="0" y="26863"/>
                  </a:lnTo>
                  <a:lnTo>
                    <a:pt x="128" y="26324"/>
                  </a:lnTo>
                  <a:lnTo>
                    <a:pt x="244" y="25785"/>
                  </a:lnTo>
                  <a:lnTo>
                    <a:pt x="361" y="25238"/>
                  </a:lnTo>
                  <a:lnTo>
                    <a:pt x="467" y="24691"/>
                  </a:lnTo>
                  <a:lnTo>
                    <a:pt x="568" y="24144"/>
                  </a:lnTo>
                  <a:lnTo>
                    <a:pt x="664" y="23597"/>
                  </a:lnTo>
                  <a:lnTo>
                    <a:pt x="754" y="23042"/>
                  </a:lnTo>
                  <a:lnTo>
                    <a:pt x="839" y="22487"/>
                  </a:lnTo>
                  <a:lnTo>
                    <a:pt x="971" y="21835"/>
                  </a:lnTo>
                  <a:lnTo>
                    <a:pt x="1099" y="21184"/>
                  </a:lnTo>
                  <a:lnTo>
                    <a:pt x="1237" y="20540"/>
                  </a:lnTo>
                  <a:lnTo>
                    <a:pt x="1375" y="19888"/>
                  </a:lnTo>
                  <a:lnTo>
                    <a:pt x="1513" y="19245"/>
                  </a:lnTo>
                  <a:lnTo>
                    <a:pt x="1661" y="18601"/>
                  </a:lnTo>
                  <a:lnTo>
                    <a:pt x="1810" y="17957"/>
                  </a:lnTo>
                  <a:lnTo>
                    <a:pt x="1958" y="17322"/>
                  </a:lnTo>
                  <a:lnTo>
                    <a:pt x="2118" y="16678"/>
                  </a:lnTo>
                  <a:lnTo>
                    <a:pt x="2272" y="16043"/>
                  </a:lnTo>
                  <a:lnTo>
                    <a:pt x="2436" y="15407"/>
                  </a:lnTo>
                  <a:lnTo>
                    <a:pt x="2601" y="14780"/>
                  </a:lnTo>
                  <a:lnTo>
                    <a:pt x="2770" y="14144"/>
                  </a:lnTo>
                  <a:lnTo>
                    <a:pt x="2940" y="13517"/>
                  </a:lnTo>
                  <a:lnTo>
                    <a:pt x="3115" y="12889"/>
                  </a:lnTo>
                  <a:lnTo>
                    <a:pt x="3290" y="12262"/>
                  </a:lnTo>
                  <a:lnTo>
                    <a:pt x="3492" y="11658"/>
                  </a:lnTo>
                  <a:lnTo>
                    <a:pt x="3694" y="11055"/>
                  </a:lnTo>
                  <a:lnTo>
                    <a:pt x="3906" y="10459"/>
                  </a:lnTo>
                  <a:lnTo>
                    <a:pt x="4123" y="9864"/>
                  </a:lnTo>
                  <a:lnTo>
                    <a:pt x="4346" y="9277"/>
                  </a:lnTo>
                  <a:lnTo>
                    <a:pt x="4580" y="8698"/>
                  </a:lnTo>
                  <a:lnTo>
                    <a:pt x="4819" y="8126"/>
                  </a:lnTo>
                  <a:lnTo>
                    <a:pt x="5063" y="7563"/>
                  </a:lnTo>
                  <a:lnTo>
                    <a:pt x="5312" y="7000"/>
                  </a:lnTo>
                  <a:lnTo>
                    <a:pt x="5567" y="6445"/>
                  </a:lnTo>
                  <a:lnTo>
                    <a:pt x="5832" y="5898"/>
                  </a:lnTo>
                  <a:lnTo>
                    <a:pt x="6103" y="5359"/>
                  </a:lnTo>
                  <a:lnTo>
                    <a:pt x="6379" y="4828"/>
                  </a:lnTo>
                  <a:lnTo>
                    <a:pt x="6660" y="4305"/>
                  </a:lnTo>
                  <a:lnTo>
                    <a:pt x="6947" y="3782"/>
                  </a:lnTo>
                  <a:lnTo>
                    <a:pt x="7244" y="3275"/>
                  </a:lnTo>
                  <a:lnTo>
                    <a:pt x="7467" y="2897"/>
                  </a:lnTo>
                  <a:lnTo>
                    <a:pt x="7679" y="2543"/>
                  </a:lnTo>
                  <a:lnTo>
                    <a:pt x="7886" y="2213"/>
                  </a:lnTo>
                  <a:lnTo>
                    <a:pt x="8082" y="1900"/>
                  </a:lnTo>
                  <a:lnTo>
                    <a:pt x="8443" y="1361"/>
                  </a:lnTo>
                  <a:lnTo>
                    <a:pt x="8745" y="910"/>
                  </a:lnTo>
                  <a:lnTo>
                    <a:pt x="8995" y="548"/>
                  </a:lnTo>
                  <a:lnTo>
                    <a:pt x="9175" y="274"/>
                  </a:lnTo>
                  <a:lnTo>
                    <a:pt x="9239" y="170"/>
                  </a:lnTo>
                  <a:lnTo>
                    <a:pt x="9281" y="89"/>
                  </a:lnTo>
                  <a:lnTo>
                    <a:pt x="9303" y="33"/>
                  </a:lnTo>
                  <a:lnTo>
                    <a:pt x="9303" y="17"/>
                  </a:lnTo>
                  <a:lnTo>
                    <a:pt x="9303" y="1"/>
                  </a:lnTo>
                  <a:close/>
                </a:path>
              </a:pathLst>
            </a:custGeom>
            <a:solidFill>
              <a:srgbClr val="5EC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61"/>
            <p:cNvSpPr/>
            <p:nvPr/>
          </p:nvSpPr>
          <p:spPr>
            <a:xfrm>
              <a:off x="2324750" y="-7704175"/>
              <a:ext cx="3003250" cy="3317200"/>
            </a:xfrm>
            <a:custGeom>
              <a:rect b="b" l="l" r="r" t="t"/>
              <a:pathLst>
                <a:path extrusionOk="0" h="132688" w="120130">
                  <a:moveTo>
                    <a:pt x="59429" y="0"/>
                  </a:moveTo>
                  <a:lnTo>
                    <a:pt x="58367" y="16"/>
                  </a:lnTo>
                  <a:lnTo>
                    <a:pt x="57253" y="48"/>
                  </a:lnTo>
                  <a:lnTo>
                    <a:pt x="56154" y="97"/>
                  </a:lnTo>
                  <a:lnTo>
                    <a:pt x="55072" y="169"/>
                  </a:lnTo>
                  <a:lnTo>
                    <a:pt x="54005" y="250"/>
                  </a:lnTo>
                  <a:lnTo>
                    <a:pt x="52949" y="354"/>
                  </a:lnTo>
                  <a:lnTo>
                    <a:pt x="51904" y="475"/>
                  </a:lnTo>
                  <a:lnTo>
                    <a:pt x="50874" y="612"/>
                  </a:lnTo>
                  <a:lnTo>
                    <a:pt x="49861" y="764"/>
                  </a:lnTo>
                  <a:lnTo>
                    <a:pt x="48858" y="933"/>
                  </a:lnTo>
                  <a:lnTo>
                    <a:pt x="47871" y="1118"/>
                  </a:lnTo>
                  <a:lnTo>
                    <a:pt x="46895" y="1320"/>
                  </a:lnTo>
                  <a:lnTo>
                    <a:pt x="45934" y="1537"/>
                  </a:lnTo>
                  <a:lnTo>
                    <a:pt x="44990" y="1770"/>
                  </a:lnTo>
                  <a:lnTo>
                    <a:pt x="44050" y="2011"/>
                  </a:lnTo>
                  <a:lnTo>
                    <a:pt x="43127" y="2277"/>
                  </a:lnTo>
                  <a:lnTo>
                    <a:pt x="42219" y="2550"/>
                  </a:lnTo>
                  <a:lnTo>
                    <a:pt x="41323" y="2848"/>
                  </a:lnTo>
                  <a:lnTo>
                    <a:pt x="40437" y="3154"/>
                  </a:lnTo>
                  <a:lnTo>
                    <a:pt x="39566" y="3468"/>
                  </a:lnTo>
                  <a:lnTo>
                    <a:pt x="38707" y="3805"/>
                  </a:lnTo>
                  <a:lnTo>
                    <a:pt x="37863" y="4151"/>
                  </a:lnTo>
                  <a:lnTo>
                    <a:pt x="37024" y="4513"/>
                  </a:lnTo>
                  <a:lnTo>
                    <a:pt x="36202" y="4884"/>
                  </a:lnTo>
                  <a:lnTo>
                    <a:pt x="35395" y="5270"/>
                  </a:lnTo>
                  <a:lnTo>
                    <a:pt x="34594" y="5672"/>
                  </a:lnTo>
                  <a:lnTo>
                    <a:pt x="33809" y="6082"/>
                  </a:lnTo>
                  <a:lnTo>
                    <a:pt x="33034" y="6509"/>
                  </a:lnTo>
                  <a:lnTo>
                    <a:pt x="32275" y="6943"/>
                  </a:lnTo>
                  <a:lnTo>
                    <a:pt x="31522" y="7394"/>
                  </a:lnTo>
                  <a:lnTo>
                    <a:pt x="30784" y="7852"/>
                  </a:lnTo>
                  <a:lnTo>
                    <a:pt x="30057" y="8327"/>
                  </a:lnTo>
                  <a:lnTo>
                    <a:pt x="29341" y="8810"/>
                  </a:lnTo>
                  <a:lnTo>
                    <a:pt x="28635" y="9308"/>
                  </a:lnTo>
                  <a:lnTo>
                    <a:pt x="27940" y="9815"/>
                  </a:lnTo>
                  <a:lnTo>
                    <a:pt x="27260" y="10330"/>
                  </a:lnTo>
                  <a:lnTo>
                    <a:pt x="26586" y="10853"/>
                  </a:lnTo>
                  <a:lnTo>
                    <a:pt x="25928" y="11392"/>
                  </a:lnTo>
                  <a:lnTo>
                    <a:pt x="25276" y="11939"/>
                  </a:lnTo>
                  <a:lnTo>
                    <a:pt x="24639" y="12494"/>
                  </a:lnTo>
                  <a:lnTo>
                    <a:pt x="24013" y="13065"/>
                  </a:lnTo>
                  <a:lnTo>
                    <a:pt x="23392" y="13637"/>
                  </a:lnTo>
                  <a:lnTo>
                    <a:pt x="22787" y="14224"/>
                  </a:lnTo>
                  <a:lnTo>
                    <a:pt x="22187" y="14819"/>
                  </a:lnTo>
                  <a:lnTo>
                    <a:pt x="21604" y="15423"/>
                  </a:lnTo>
                  <a:lnTo>
                    <a:pt x="21031" y="16034"/>
                  </a:lnTo>
                  <a:lnTo>
                    <a:pt x="20463" y="16653"/>
                  </a:lnTo>
                  <a:lnTo>
                    <a:pt x="19906" y="17281"/>
                  </a:lnTo>
                  <a:lnTo>
                    <a:pt x="19359" y="17917"/>
                  </a:lnTo>
                  <a:lnTo>
                    <a:pt x="18823" y="18552"/>
                  </a:lnTo>
                  <a:lnTo>
                    <a:pt x="18298" y="19204"/>
                  </a:lnTo>
                  <a:lnTo>
                    <a:pt x="17783" y="19863"/>
                  </a:lnTo>
                  <a:lnTo>
                    <a:pt x="17279" y="20531"/>
                  </a:lnTo>
                  <a:lnTo>
                    <a:pt x="16780" y="21199"/>
                  </a:lnTo>
                  <a:lnTo>
                    <a:pt x="16292" y="21883"/>
                  </a:lnTo>
                  <a:lnTo>
                    <a:pt x="15814" y="22567"/>
                  </a:lnTo>
                  <a:lnTo>
                    <a:pt x="15342" y="23258"/>
                  </a:lnTo>
                  <a:lnTo>
                    <a:pt x="14886" y="23950"/>
                  </a:lnTo>
                  <a:lnTo>
                    <a:pt x="14434" y="24650"/>
                  </a:lnTo>
                  <a:lnTo>
                    <a:pt x="13994" y="25358"/>
                  </a:lnTo>
                  <a:lnTo>
                    <a:pt x="13559" y="26074"/>
                  </a:lnTo>
                  <a:lnTo>
                    <a:pt x="13134" y="26790"/>
                  </a:lnTo>
                  <a:lnTo>
                    <a:pt x="12720" y="27514"/>
                  </a:lnTo>
                  <a:lnTo>
                    <a:pt x="12312" y="28246"/>
                  </a:lnTo>
                  <a:lnTo>
                    <a:pt x="11914" y="28979"/>
                  </a:lnTo>
                  <a:lnTo>
                    <a:pt x="11527" y="29711"/>
                  </a:lnTo>
                  <a:lnTo>
                    <a:pt x="11144" y="30451"/>
                  </a:lnTo>
                  <a:lnTo>
                    <a:pt x="10773" y="31199"/>
                  </a:lnTo>
                  <a:lnTo>
                    <a:pt x="10407" y="31947"/>
                  </a:lnTo>
                  <a:lnTo>
                    <a:pt x="10051" y="32695"/>
                  </a:lnTo>
                  <a:lnTo>
                    <a:pt x="9701" y="33452"/>
                  </a:lnTo>
                  <a:lnTo>
                    <a:pt x="9361" y="34208"/>
                  </a:lnTo>
                  <a:lnTo>
                    <a:pt x="9027" y="34972"/>
                  </a:lnTo>
                  <a:lnTo>
                    <a:pt x="8703" y="35736"/>
                  </a:lnTo>
                  <a:lnTo>
                    <a:pt x="8385" y="36501"/>
                  </a:lnTo>
                  <a:lnTo>
                    <a:pt x="8077" y="37265"/>
                  </a:lnTo>
                  <a:lnTo>
                    <a:pt x="7775" y="38037"/>
                  </a:lnTo>
                  <a:lnTo>
                    <a:pt x="7478" y="38802"/>
                  </a:lnTo>
                  <a:lnTo>
                    <a:pt x="7191" y="39574"/>
                  </a:lnTo>
                  <a:lnTo>
                    <a:pt x="6910" y="40346"/>
                  </a:lnTo>
                  <a:lnTo>
                    <a:pt x="6634" y="41127"/>
                  </a:lnTo>
                  <a:lnTo>
                    <a:pt x="6369" y="41899"/>
                  </a:lnTo>
                  <a:lnTo>
                    <a:pt x="6109" y="42671"/>
                  </a:lnTo>
                  <a:lnTo>
                    <a:pt x="5859" y="43452"/>
                  </a:lnTo>
                  <a:lnTo>
                    <a:pt x="5610" y="44224"/>
                  </a:lnTo>
                  <a:lnTo>
                    <a:pt x="5371" y="45004"/>
                  </a:lnTo>
                  <a:lnTo>
                    <a:pt x="5137" y="45777"/>
                  </a:lnTo>
                  <a:lnTo>
                    <a:pt x="4915" y="46557"/>
                  </a:lnTo>
                  <a:lnTo>
                    <a:pt x="4692" y="47329"/>
                  </a:lnTo>
                  <a:lnTo>
                    <a:pt x="4479" y="48102"/>
                  </a:lnTo>
                  <a:lnTo>
                    <a:pt x="4272" y="48874"/>
                  </a:lnTo>
                  <a:lnTo>
                    <a:pt x="4071" y="49646"/>
                  </a:lnTo>
                  <a:lnTo>
                    <a:pt x="3874" y="50419"/>
                  </a:lnTo>
                  <a:lnTo>
                    <a:pt x="3689" y="51183"/>
                  </a:lnTo>
                  <a:lnTo>
                    <a:pt x="3503" y="51947"/>
                  </a:lnTo>
                  <a:lnTo>
                    <a:pt x="3328" y="52711"/>
                  </a:lnTo>
                  <a:lnTo>
                    <a:pt x="3153" y="53476"/>
                  </a:lnTo>
                  <a:lnTo>
                    <a:pt x="2988" y="54232"/>
                  </a:lnTo>
                  <a:lnTo>
                    <a:pt x="2829" y="54988"/>
                  </a:lnTo>
                  <a:lnTo>
                    <a:pt x="2670" y="55744"/>
                  </a:lnTo>
                  <a:lnTo>
                    <a:pt x="2521" y="56493"/>
                  </a:lnTo>
                  <a:lnTo>
                    <a:pt x="2378" y="57241"/>
                  </a:lnTo>
                  <a:lnTo>
                    <a:pt x="2240" y="57981"/>
                  </a:lnTo>
                  <a:lnTo>
                    <a:pt x="2102" y="58721"/>
                  </a:lnTo>
                  <a:lnTo>
                    <a:pt x="1975" y="59453"/>
                  </a:lnTo>
                  <a:lnTo>
                    <a:pt x="1847" y="60177"/>
                  </a:lnTo>
                  <a:lnTo>
                    <a:pt x="1731" y="60909"/>
                  </a:lnTo>
                  <a:lnTo>
                    <a:pt x="1614" y="61625"/>
                  </a:lnTo>
                  <a:lnTo>
                    <a:pt x="1502" y="62341"/>
                  </a:lnTo>
                  <a:lnTo>
                    <a:pt x="1396" y="63049"/>
                  </a:lnTo>
                  <a:lnTo>
                    <a:pt x="1296" y="63757"/>
                  </a:lnTo>
                  <a:lnTo>
                    <a:pt x="1200" y="64457"/>
                  </a:lnTo>
                  <a:lnTo>
                    <a:pt x="1104" y="65149"/>
                  </a:lnTo>
                  <a:lnTo>
                    <a:pt x="1014" y="65833"/>
                  </a:lnTo>
                  <a:lnTo>
                    <a:pt x="929" y="66517"/>
                  </a:lnTo>
                  <a:lnTo>
                    <a:pt x="775" y="67860"/>
                  </a:lnTo>
                  <a:lnTo>
                    <a:pt x="632" y="69172"/>
                  </a:lnTo>
                  <a:lnTo>
                    <a:pt x="500" y="70459"/>
                  </a:lnTo>
                  <a:lnTo>
                    <a:pt x="388" y="71714"/>
                  </a:lnTo>
                  <a:lnTo>
                    <a:pt x="287" y="72929"/>
                  </a:lnTo>
                  <a:lnTo>
                    <a:pt x="197" y="74119"/>
                  </a:lnTo>
                  <a:lnTo>
                    <a:pt x="117" y="75270"/>
                  </a:lnTo>
                  <a:lnTo>
                    <a:pt x="91" y="75736"/>
                  </a:lnTo>
                  <a:lnTo>
                    <a:pt x="64" y="76203"/>
                  </a:lnTo>
                  <a:lnTo>
                    <a:pt x="43" y="76670"/>
                  </a:lnTo>
                  <a:lnTo>
                    <a:pt x="27" y="77136"/>
                  </a:lnTo>
                  <a:lnTo>
                    <a:pt x="17" y="77603"/>
                  </a:lnTo>
                  <a:lnTo>
                    <a:pt x="6" y="78070"/>
                  </a:lnTo>
                  <a:lnTo>
                    <a:pt x="1" y="78536"/>
                  </a:lnTo>
                  <a:lnTo>
                    <a:pt x="1" y="79003"/>
                  </a:lnTo>
                  <a:lnTo>
                    <a:pt x="1" y="79469"/>
                  </a:lnTo>
                  <a:lnTo>
                    <a:pt x="6" y="79936"/>
                  </a:lnTo>
                  <a:lnTo>
                    <a:pt x="17" y="80395"/>
                  </a:lnTo>
                  <a:lnTo>
                    <a:pt x="33" y="80861"/>
                  </a:lnTo>
                  <a:lnTo>
                    <a:pt x="48" y="81328"/>
                  </a:lnTo>
                  <a:lnTo>
                    <a:pt x="70" y="81786"/>
                  </a:lnTo>
                  <a:lnTo>
                    <a:pt x="96" y="82245"/>
                  </a:lnTo>
                  <a:lnTo>
                    <a:pt x="123" y="82712"/>
                  </a:lnTo>
                  <a:lnTo>
                    <a:pt x="155" y="83170"/>
                  </a:lnTo>
                  <a:lnTo>
                    <a:pt x="192" y="83629"/>
                  </a:lnTo>
                  <a:lnTo>
                    <a:pt x="229" y="84087"/>
                  </a:lnTo>
                  <a:lnTo>
                    <a:pt x="277" y="84546"/>
                  </a:lnTo>
                  <a:lnTo>
                    <a:pt x="319" y="84996"/>
                  </a:lnTo>
                  <a:lnTo>
                    <a:pt x="372" y="85455"/>
                  </a:lnTo>
                  <a:lnTo>
                    <a:pt x="425" y="85913"/>
                  </a:lnTo>
                  <a:lnTo>
                    <a:pt x="484" y="86364"/>
                  </a:lnTo>
                  <a:lnTo>
                    <a:pt x="547" y="86815"/>
                  </a:lnTo>
                  <a:lnTo>
                    <a:pt x="611" y="87265"/>
                  </a:lnTo>
                  <a:lnTo>
                    <a:pt x="680" y="87716"/>
                  </a:lnTo>
                  <a:lnTo>
                    <a:pt x="754" y="88158"/>
                  </a:lnTo>
                  <a:lnTo>
                    <a:pt x="829" y="88609"/>
                  </a:lnTo>
                  <a:lnTo>
                    <a:pt x="908" y="89051"/>
                  </a:lnTo>
                  <a:lnTo>
                    <a:pt x="993" y="89494"/>
                  </a:lnTo>
                  <a:lnTo>
                    <a:pt x="1078" y="89936"/>
                  </a:lnTo>
                  <a:lnTo>
                    <a:pt x="1168" y="90378"/>
                  </a:lnTo>
                  <a:lnTo>
                    <a:pt x="1264" y="90813"/>
                  </a:lnTo>
                  <a:lnTo>
                    <a:pt x="1359" y="91247"/>
                  </a:lnTo>
                  <a:lnTo>
                    <a:pt x="1460" y="91682"/>
                  </a:lnTo>
                  <a:lnTo>
                    <a:pt x="1566" y="92116"/>
                  </a:lnTo>
                  <a:lnTo>
                    <a:pt x="1672" y="92551"/>
                  </a:lnTo>
                  <a:lnTo>
                    <a:pt x="1784" y="92977"/>
                  </a:lnTo>
                  <a:lnTo>
                    <a:pt x="1900" y="93403"/>
                  </a:lnTo>
                  <a:lnTo>
                    <a:pt x="2017" y="93830"/>
                  </a:lnTo>
                  <a:lnTo>
                    <a:pt x="2139" y="94248"/>
                  </a:lnTo>
                  <a:lnTo>
                    <a:pt x="2267" y="94675"/>
                  </a:lnTo>
                  <a:lnTo>
                    <a:pt x="2394" y="95093"/>
                  </a:lnTo>
                  <a:lnTo>
                    <a:pt x="2527" y="95511"/>
                  </a:lnTo>
                  <a:lnTo>
                    <a:pt x="2665" y="95922"/>
                  </a:lnTo>
                  <a:lnTo>
                    <a:pt x="2803" y="96332"/>
                  </a:lnTo>
                  <a:lnTo>
                    <a:pt x="2946" y="96742"/>
                  </a:lnTo>
                  <a:lnTo>
                    <a:pt x="3094" y="97152"/>
                  </a:lnTo>
                  <a:lnTo>
                    <a:pt x="3243" y="97555"/>
                  </a:lnTo>
                  <a:lnTo>
                    <a:pt x="3392" y="97957"/>
                  </a:lnTo>
                  <a:lnTo>
                    <a:pt x="3551" y="98351"/>
                  </a:lnTo>
                  <a:lnTo>
                    <a:pt x="3710" y="98753"/>
                  </a:lnTo>
                  <a:lnTo>
                    <a:pt x="3874" y="99140"/>
                  </a:lnTo>
                  <a:lnTo>
                    <a:pt x="4039" y="99534"/>
                  </a:lnTo>
                  <a:lnTo>
                    <a:pt x="4209" y="99920"/>
                  </a:lnTo>
                  <a:lnTo>
                    <a:pt x="4379" y="100306"/>
                  </a:lnTo>
                  <a:lnTo>
                    <a:pt x="4559" y="100692"/>
                  </a:lnTo>
                  <a:lnTo>
                    <a:pt x="4734" y="101070"/>
                  </a:lnTo>
                  <a:lnTo>
                    <a:pt x="4920" y="101449"/>
                  </a:lnTo>
                  <a:lnTo>
                    <a:pt x="5106" y="101819"/>
                  </a:lnTo>
                  <a:lnTo>
                    <a:pt x="5297" y="102189"/>
                  </a:lnTo>
                  <a:lnTo>
                    <a:pt x="5488" y="102559"/>
                  </a:lnTo>
                  <a:lnTo>
                    <a:pt x="5684" y="102921"/>
                  </a:lnTo>
                  <a:lnTo>
                    <a:pt x="6018" y="103532"/>
                  </a:lnTo>
                  <a:lnTo>
                    <a:pt x="6374" y="104152"/>
                  </a:lnTo>
                  <a:lnTo>
                    <a:pt x="6735" y="104771"/>
                  </a:lnTo>
                  <a:lnTo>
                    <a:pt x="7106" y="105399"/>
                  </a:lnTo>
                  <a:lnTo>
                    <a:pt x="7494" y="106026"/>
                  </a:lnTo>
                  <a:lnTo>
                    <a:pt x="7897" y="106662"/>
                  </a:lnTo>
                  <a:lnTo>
                    <a:pt x="8305" y="107297"/>
                  </a:lnTo>
                  <a:lnTo>
                    <a:pt x="8735" y="107933"/>
                  </a:lnTo>
                  <a:lnTo>
                    <a:pt x="9170" y="108568"/>
                  </a:lnTo>
                  <a:lnTo>
                    <a:pt x="9621" y="109212"/>
                  </a:lnTo>
                  <a:lnTo>
                    <a:pt x="10088" y="109856"/>
                  </a:lnTo>
                  <a:lnTo>
                    <a:pt x="10566" y="110491"/>
                  </a:lnTo>
                  <a:lnTo>
                    <a:pt x="11060" y="111135"/>
                  </a:lnTo>
                  <a:lnTo>
                    <a:pt x="11564" y="111778"/>
                  </a:lnTo>
                  <a:lnTo>
                    <a:pt x="12084" y="112422"/>
                  </a:lnTo>
                  <a:lnTo>
                    <a:pt x="12620" y="113058"/>
                  </a:lnTo>
                  <a:lnTo>
                    <a:pt x="13166" y="113693"/>
                  </a:lnTo>
                  <a:lnTo>
                    <a:pt x="13734" y="114329"/>
                  </a:lnTo>
                  <a:lnTo>
                    <a:pt x="14307" y="114956"/>
                  </a:lnTo>
                  <a:lnTo>
                    <a:pt x="14901" y="115584"/>
                  </a:lnTo>
                  <a:lnTo>
                    <a:pt x="15512" y="116211"/>
                  </a:lnTo>
                  <a:lnTo>
                    <a:pt x="16133" y="116831"/>
                  </a:lnTo>
                  <a:lnTo>
                    <a:pt x="16775" y="117442"/>
                  </a:lnTo>
                  <a:lnTo>
                    <a:pt x="17427" y="118054"/>
                  </a:lnTo>
                  <a:lnTo>
                    <a:pt x="18096" y="118657"/>
                  </a:lnTo>
                  <a:lnTo>
                    <a:pt x="18786" y="119260"/>
                  </a:lnTo>
                  <a:lnTo>
                    <a:pt x="19486" y="119848"/>
                  </a:lnTo>
                  <a:lnTo>
                    <a:pt x="20208" y="120435"/>
                  </a:lnTo>
                  <a:lnTo>
                    <a:pt x="20940" y="121006"/>
                  </a:lnTo>
                  <a:lnTo>
                    <a:pt x="21694" y="121577"/>
                  </a:lnTo>
                  <a:lnTo>
                    <a:pt x="22463" y="122132"/>
                  </a:lnTo>
                  <a:lnTo>
                    <a:pt x="22851" y="122414"/>
                  </a:lnTo>
                  <a:lnTo>
                    <a:pt x="23249" y="122687"/>
                  </a:lnTo>
                  <a:lnTo>
                    <a:pt x="23647" y="122961"/>
                  </a:lnTo>
                  <a:lnTo>
                    <a:pt x="24050" y="123227"/>
                  </a:lnTo>
                  <a:lnTo>
                    <a:pt x="24459" y="123492"/>
                  </a:lnTo>
                  <a:lnTo>
                    <a:pt x="24867" y="123757"/>
                  </a:lnTo>
                  <a:lnTo>
                    <a:pt x="25286" y="124015"/>
                  </a:lnTo>
                  <a:lnTo>
                    <a:pt x="25706" y="124280"/>
                  </a:lnTo>
                  <a:lnTo>
                    <a:pt x="26130" y="124530"/>
                  </a:lnTo>
                  <a:lnTo>
                    <a:pt x="26560" y="124787"/>
                  </a:lnTo>
                  <a:lnTo>
                    <a:pt x="26995" y="125037"/>
                  </a:lnTo>
                  <a:lnTo>
                    <a:pt x="27435" y="125286"/>
                  </a:lnTo>
                  <a:lnTo>
                    <a:pt x="27876" y="125527"/>
                  </a:lnTo>
                  <a:lnTo>
                    <a:pt x="28327" y="125769"/>
                  </a:lnTo>
                  <a:lnTo>
                    <a:pt x="28778" y="126010"/>
                  </a:lnTo>
                  <a:lnTo>
                    <a:pt x="29234" y="126243"/>
                  </a:lnTo>
                  <a:lnTo>
                    <a:pt x="29696" y="126477"/>
                  </a:lnTo>
                  <a:lnTo>
                    <a:pt x="30163" y="126702"/>
                  </a:lnTo>
                  <a:lnTo>
                    <a:pt x="30635" y="126927"/>
                  </a:lnTo>
                  <a:lnTo>
                    <a:pt x="31108" y="127153"/>
                  </a:lnTo>
                  <a:lnTo>
                    <a:pt x="31591" y="127370"/>
                  </a:lnTo>
                  <a:lnTo>
                    <a:pt x="32073" y="127587"/>
                  </a:lnTo>
                  <a:lnTo>
                    <a:pt x="32562" y="127796"/>
                  </a:lnTo>
                  <a:lnTo>
                    <a:pt x="33055" y="128005"/>
                  </a:lnTo>
                  <a:lnTo>
                    <a:pt x="33554" y="128214"/>
                  </a:lnTo>
                  <a:lnTo>
                    <a:pt x="34058" y="128408"/>
                  </a:lnTo>
                  <a:lnTo>
                    <a:pt x="34567" y="128609"/>
                  </a:lnTo>
                  <a:lnTo>
                    <a:pt x="35082" y="128802"/>
                  </a:lnTo>
                  <a:lnTo>
                    <a:pt x="35597" y="128987"/>
                  </a:lnTo>
                  <a:lnTo>
                    <a:pt x="36122" y="129172"/>
                  </a:lnTo>
                  <a:lnTo>
                    <a:pt x="36648" y="129357"/>
                  </a:lnTo>
                  <a:lnTo>
                    <a:pt x="37184" y="129534"/>
                  </a:lnTo>
                  <a:lnTo>
                    <a:pt x="37720" y="129703"/>
                  </a:lnTo>
                  <a:lnTo>
                    <a:pt x="38261" y="129872"/>
                  </a:lnTo>
                  <a:lnTo>
                    <a:pt x="38813" y="130041"/>
                  </a:lnTo>
                  <a:lnTo>
                    <a:pt x="39365" y="130202"/>
                  </a:lnTo>
                  <a:lnTo>
                    <a:pt x="39922" y="130354"/>
                  </a:lnTo>
                  <a:lnTo>
                    <a:pt x="40484" y="130507"/>
                  </a:lnTo>
                  <a:lnTo>
                    <a:pt x="41052" y="130652"/>
                  </a:lnTo>
                  <a:lnTo>
                    <a:pt x="41625" y="130789"/>
                  </a:lnTo>
                  <a:lnTo>
                    <a:pt x="42204" y="130934"/>
                  </a:lnTo>
                  <a:lnTo>
                    <a:pt x="42782" y="131062"/>
                  </a:lnTo>
                  <a:lnTo>
                    <a:pt x="43371" y="131191"/>
                  </a:lnTo>
                  <a:lnTo>
                    <a:pt x="43965" y="131312"/>
                  </a:lnTo>
                  <a:lnTo>
                    <a:pt x="44565" y="131432"/>
                  </a:lnTo>
                  <a:lnTo>
                    <a:pt x="45170" y="131545"/>
                  </a:lnTo>
                  <a:lnTo>
                    <a:pt x="45775" y="131658"/>
                  </a:lnTo>
                  <a:lnTo>
                    <a:pt x="46390" y="131754"/>
                  </a:lnTo>
                  <a:lnTo>
                    <a:pt x="47011" y="131859"/>
                  </a:lnTo>
                  <a:lnTo>
                    <a:pt x="47637" y="131947"/>
                  </a:lnTo>
                  <a:lnTo>
                    <a:pt x="48264" y="132036"/>
                  </a:lnTo>
                  <a:lnTo>
                    <a:pt x="48900" y="132116"/>
                  </a:lnTo>
                  <a:lnTo>
                    <a:pt x="49543" y="132197"/>
                  </a:lnTo>
                  <a:lnTo>
                    <a:pt x="50185" y="132269"/>
                  </a:lnTo>
                  <a:lnTo>
                    <a:pt x="50837" y="132334"/>
                  </a:lnTo>
                  <a:lnTo>
                    <a:pt x="51495" y="132398"/>
                  </a:lnTo>
                  <a:lnTo>
                    <a:pt x="52159" y="132454"/>
                  </a:lnTo>
                  <a:lnTo>
                    <a:pt x="52827" y="132502"/>
                  </a:lnTo>
                  <a:lnTo>
                    <a:pt x="53501" y="132543"/>
                  </a:lnTo>
                  <a:lnTo>
                    <a:pt x="54175" y="132583"/>
                  </a:lnTo>
                  <a:lnTo>
                    <a:pt x="54860" y="132615"/>
                  </a:lnTo>
                  <a:lnTo>
                    <a:pt x="55550" y="132639"/>
                  </a:lnTo>
                  <a:lnTo>
                    <a:pt x="56245" y="132663"/>
                  </a:lnTo>
                  <a:lnTo>
                    <a:pt x="56950" y="132679"/>
                  </a:lnTo>
                  <a:lnTo>
                    <a:pt x="57656" y="132688"/>
                  </a:lnTo>
                  <a:lnTo>
                    <a:pt x="59073" y="132688"/>
                  </a:lnTo>
                  <a:lnTo>
                    <a:pt x="59774" y="132679"/>
                  </a:lnTo>
                  <a:lnTo>
                    <a:pt x="60469" y="132663"/>
                  </a:lnTo>
                  <a:lnTo>
                    <a:pt x="61159" y="132647"/>
                  </a:lnTo>
                  <a:lnTo>
                    <a:pt x="61843" y="132623"/>
                  </a:lnTo>
                  <a:lnTo>
                    <a:pt x="62522" y="132599"/>
                  </a:lnTo>
                  <a:lnTo>
                    <a:pt x="63202" y="132559"/>
                  </a:lnTo>
                  <a:lnTo>
                    <a:pt x="63870" y="132519"/>
                  </a:lnTo>
                  <a:lnTo>
                    <a:pt x="64533" y="132478"/>
                  </a:lnTo>
                  <a:lnTo>
                    <a:pt x="65197" y="132422"/>
                  </a:lnTo>
                  <a:lnTo>
                    <a:pt x="65849" y="132374"/>
                  </a:lnTo>
                  <a:lnTo>
                    <a:pt x="66502" y="132309"/>
                  </a:lnTo>
                  <a:lnTo>
                    <a:pt x="67150" y="132245"/>
                  </a:lnTo>
                  <a:lnTo>
                    <a:pt x="67786" y="132173"/>
                  </a:lnTo>
                  <a:lnTo>
                    <a:pt x="68423" y="132100"/>
                  </a:lnTo>
                  <a:lnTo>
                    <a:pt x="69055" y="132020"/>
                  </a:lnTo>
                  <a:lnTo>
                    <a:pt x="69681" y="131939"/>
                  </a:lnTo>
                  <a:lnTo>
                    <a:pt x="70302" y="131843"/>
                  </a:lnTo>
                  <a:lnTo>
                    <a:pt x="70917" y="131754"/>
                  </a:lnTo>
                  <a:lnTo>
                    <a:pt x="71533" y="131650"/>
                  </a:lnTo>
                  <a:lnTo>
                    <a:pt x="72138" y="131553"/>
                  </a:lnTo>
                  <a:lnTo>
                    <a:pt x="72737" y="131441"/>
                  </a:lnTo>
                  <a:lnTo>
                    <a:pt x="73337" y="131328"/>
                  </a:lnTo>
                  <a:lnTo>
                    <a:pt x="73931" y="131215"/>
                  </a:lnTo>
                  <a:lnTo>
                    <a:pt x="74515" y="131095"/>
                  </a:lnTo>
                  <a:lnTo>
                    <a:pt x="75099" y="130966"/>
                  </a:lnTo>
                  <a:lnTo>
                    <a:pt x="75677" y="130837"/>
                  </a:lnTo>
                  <a:lnTo>
                    <a:pt x="76256" y="130700"/>
                  </a:lnTo>
                  <a:lnTo>
                    <a:pt x="76823" y="130564"/>
                  </a:lnTo>
                  <a:lnTo>
                    <a:pt x="77386" y="130419"/>
                  </a:lnTo>
                  <a:lnTo>
                    <a:pt x="77948" y="130274"/>
                  </a:lnTo>
                  <a:lnTo>
                    <a:pt x="78506" y="130121"/>
                  </a:lnTo>
                  <a:lnTo>
                    <a:pt x="79052" y="129968"/>
                  </a:lnTo>
                  <a:lnTo>
                    <a:pt x="79599" y="129815"/>
                  </a:lnTo>
                  <a:lnTo>
                    <a:pt x="80140" y="129646"/>
                  </a:lnTo>
                  <a:lnTo>
                    <a:pt x="80681" y="129486"/>
                  </a:lnTo>
                  <a:lnTo>
                    <a:pt x="81212" y="129317"/>
                  </a:lnTo>
                  <a:lnTo>
                    <a:pt x="81743" y="129140"/>
                  </a:lnTo>
                  <a:lnTo>
                    <a:pt x="82263" y="128963"/>
                  </a:lnTo>
                  <a:lnTo>
                    <a:pt x="82783" y="128786"/>
                  </a:lnTo>
                  <a:lnTo>
                    <a:pt x="83297" y="128601"/>
                  </a:lnTo>
                  <a:lnTo>
                    <a:pt x="83812" y="128408"/>
                  </a:lnTo>
                  <a:lnTo>
                    <a:pt x="84316" y="128223"/>
                  </a:lnTo>
                  <a:lnTo>
                    <a:pt x="84820" y="128021"/>
                  </a:lnTo>
                  <a:lnTo>
                    <a:pt x="85314" y="127828"/>
                  </a:lnTo>
                  <a:lnTo>
                    <a:pt x="85807" y="127627"/>
                  </a:lnTo>
                  <a:lnTo>
                    <a:pt x="86296" y="127418"/>
                  </a:lnTo>
                  <a:lnTo>
                    <a:pt x="86784" y="127209"/>
                  </a:lnTo>
                  <a:lnTo>
                    <a:pt x="87739" y="126790"/>
                  </a:lnTo>
                  <a:lnTo>
                    <a:pt x="88678" y="126348"/>
                  </a:lnTo>
                  <a:lnTo>
                    <a:pt x="89602" y="125897"/>
                  </a:lnTo>
                  <a:lnTo>
                    <a:pt x="90504" y="125439"/>
                  </a:lnTo>
                  <a:lnTo>
                    <a:pt x="91395" y="124972"/>
                  </a:lnTo>
                  <a:lnTo>
                    <a:pt x="92265" y="124490"/>
                  </a:lnTo>
                  <a:lnTo>
                    <a:pt x="93125" y="123999"/>
                  </a:lnTo>
                  <a:lnTo>
                    <a:pt x="93963" y="123492"/>
                  </a:lnTo>
                  <a:lnTo>
                    <a:pt x="94786" y="122985"/>
                  </a:lnTo>
                  <a:lnTo>
                    <a:pt x="95593" y="122462"/>
                  </a:lnTo>
                  <a:lnTo>
                    <a:pt x="96389" y="121931"/>
                  </a:lnTo>
                  <a:lnTo>
                    <a:pt x="97163" y="121400"/>
                  </a:lnTo>
                  <a:lnTo>
                    <a:pt x="97922" y="120853"/>
                  </a:lnTo>
                  <a:lnTo>
                    <a:pt x="98670" y="120306"/>
                  </a:lnTo>
                  <a:lnTo>
                    <a:pt x="99403" y="119743"/>
                  </a:lnTo>
                  <a:lnTo>
                    <a:pt x="100114" y="119180"/>
                  </a:lnTo>
                  <a:lnTo>
                    <a:pt x="100814" y="118609"/>
                  </a:lnTo>
                  <a:lnTo>
                    <a:pt x="101504" y="118037"/>
                  </a:lnTo>
                  <a:lnTo>
                    <a:pt x="102173" y="117450"/>
                  </a:lnTo>
                  <a:lnTo>
                    <a:pt x="102831" y="116863"/>
                  </a:lnTo>
                  <a:lnTo>
                    <a:pt x="103473" y="116276"/>
                  </a:lnTo>
                  <a:lnTo>
                    <a:pt x="104099" y="115680"/>
                  </a:lnTo>
                  <a:lnTo>
                    <a:pt x="104709" y="115085"/>
                  </a:lnTo>
                  <a:lnTo>
                    <a:pt x="105309" y="114482"/>
                  </a:lnTo>
                  <a:lnTo>
                    <a:pt x="105898" y="113878"/>
                  </a:lnTo>
                  <a:lnTo>
                    <a:pt x="106466" y="113275"/>
                  </a:lnTo>
                  <a:lnTo>
                    <a:pt x="107028" y="112663"/>
                  </a:lnTo>
                  <a:lnTo>
                    <a:pt x="107569" y="112052"/>
                  </a:lnTo>
                  <a:lnTo>
                    <a:pt x="108100" y="111440"/>
                  </a:lnTo>
                  <a:lnTo>
                    <a:pt x="108620" y="110829"/>
                  </a:lnTo>
                  <a:lnTo>
                    <a:pt x="109124" y="110218"/>
                  </a:lnTo>
                  <a:lnTo>
                    <a:pt x="109618" y="109606"/>
                  </a:lnTo>
                  <a:lnTo>
                    <a:pt x="110095" y="108995"/>
                  </a:lnTo>
                  <a:lnTo>
                    <a:pt x="110562" y="108383"/>
                  </a:lnTo>
                  <a:lnTo>
                    <a:pt x="111019" y="107780"/>
                  </a:lnTo>
                  <a:lnTo>
                    <a:pt x="111459" y="107169"/>
                  </a:lnTo>
                  <a:lnTo>
                    <a:pt x="111889" y="106565"/>
                  </a:lnTo>
                  <a:lnTo>
                    <a:pt x="112308" y="105962"/>
                  </a:lnTo>
                  <a:lnTo>
                    <a:pt x="112717" y="105366"/>
                  </a:lnTo>
                  <a:lnTo>
                    <a:pt x="113109" y="104771"/>
                  </a:lnTo>
                  <a:lnTo>
                    <a:pt x="113375" y="104353"/>
                  </a:lnTo>
                  <a:lnTo>
                    <a:pt x="113635" y="103926"/>
                  </a:lnTo>
                  <a:lnTo>
                    <a:pt x="113890" y="103500"/>
                  </a:lnTo>
                  <a:lnTo>
                    <a:pt x="114139" y="103066"/>
                  </a:lnTo>
                  <a:lnTo>
                    <a:pt x="114388" y="102631"/>
                  </a:lnTo>
                  <a:lnTo>
                    <a:pt x="114627" y="102189"/>
                  </a:lnTo>
                  <a:lnTo>
                    <a:pt x="114866" y="101738"/>
                  </a:lnTo>
                  <a:lnTo>
                    <a:pt x="115094" y="101288"/>
                  </a:lnTo>
                  <a:lnTo>
                    <a:pt x="115322" y="100829"/>
                  </a:lnTo>
                  <a:lnTo>
                    <a:pt x="115540" y="100370"/>
                  </a:lnTo>
                  <a:lnTo>
                    <a:pt x="115757" y="99904"/>
                  </a:lnTo>
                  <a:lnTo>
                    <a:pt x="115970" y="99437"/>
                  </a:lnTo>
                  <a:lnTo>
                    <a:pt x="116177" y="98963"/>
                  </a:lnTo>
                  <a:lnTo>
                    <a:pt x="116378" y="98480"/>
                  </a:lnTo>
                  <a:lnTo>
                    <a:pt x="116575" y="97997"/>
                  </a:lnTo>
                  <a:lnTo>
                    <a:pt x="116766" y="97506"/>
                  </a:lnTo>
                  <a:lnTo>
                    <a:pt x="116951" y="97016"/>
                  </a:lnTo>
                  <a:lnTo>
                    <a:pt x="117132" y="96525"/>
                  </a:lnTo>
                  <a:lnTo>
                    <a:pt x="117307" y="96026"/>
                  </a:lnTo>
                  <a:lnTo>
                    <a:pt x="117477" y="95519"/>
                  </a:lnTo>
                  <a:lnTo>
                    <a:pt x="117647" y="95020"/>
                  </a:lnTo>
                  <a:lnTo>
                    <a:pt x="117806" y="94506"/>
                  </a:lnTo>
                  <a:lnTo>
                    <a:pt x="117960" y="93999"/>
                  </a:lnTo>
                  <a:lnTo>
                    <a:pt x="118108" y="93476"/>
                  </a:lnTo>
                  <a:lnTo>
                    <a:pt x="118257" y="92961"/>
                  </a:lnTo>
                  <a:lnTo>
                    <a:pt x="118395" y="92438"/>
                  </a:lnTo>
                  <a:lnTo>
                    <a:pt x="118527" y="91915"/>
                  </a:lnTo>
                  <a:lnTo>
                    <a:pt x="118660" y="91384"/>
                  </a:lnTo>
                  <a:lnTo>
                    <a:pt x="118782" y="90853"/>
                  </a:lnTo>
                  <a:lnTo>
                    <a:pt x="118899" y="90322"/>
                  </a:lnTo>
                  <a:lnTo>
                    <a:pt x="119016" y="89783"/>
                  </a:lnTo>
                  <a:lnTo>
                    <a:pt x="119122" y="89244"/>
                  </a:lnTo>
                  <a:lnTo>
                    <a:pt x="119223" y="88705"/>
                  </a:lnTo>
                  <a:lnTo>
                    <a:pt x="119323" y="88166"/>
                  </a:lnTo>
                  <a:lnTo>
                    <a:pt x="119414" y="87619"/>
                  </a:lnTo>
                  <a:lnTo>
                    <a:pt x="119499" y="87072"/>
                  </a:lnTo>
                  <a:lnTo>
                    <a:pt x="119578" y="86517"/>
                  </a:lnTo>
                  <a:lnTo>
                    <a:pt x="119658" y="85970"/>
                  </a:lnTo>
                  <a:lnTo>
                    <a:pt x="119727" y="85415"/>
                  </a:lnTo>
                  <a:lnTo>
                    <a:pt x="119790" y="84860"/>
                  </a:lnTo>
                  <a:lnTo>
                    <a:pt x="119849" y="84304"/>
                  </a:lnTo>
                  <a:lnTo>
                    <a:pt x="119902" y="83741"/>
                  </a:lnTo>
                  <a:lnTo>
                    <a:pt x="119950" y="83186"/>
                  </a:lnTo>
                  <a:lnTo>
                    <a:pt x="119992" y="82623"/>
                  </a:lnTo>
                  <a:lnTo>
                    <a:pt x="120029" y="82060"/>
                  </a:lnTo>
                  <a:lnTo>
                    <a:pt x="120061" y="81497"/>
                  </a:lnTo>
                  <a:lnTo>
                    <a:pt x="120088" y="80934"/>
                  </a:lnTo>
                  <a:lnTo>
                    <a:pt x="120103" y="80370"/>
                  </a:lnTo>
                  <a:lnTo>
                    <a:pt x="120119" y="79799"/>
                  </a:lnTo>
                  <a:lnTo>
                    <a:pt x="120125" y="79236"/>
                  </a:lnTo>
                  <a:lnTo>
                    <a:pt x="120130" y="78665"/>
                  </a:lnTo>
                  <a:lnTo>
                    <a:pt x="120125" y="78102"/>
                  </a:lnTo>
                  <a:lnTo>
                    <a:pt x="120119" y="77531"/>
                  </a:lnTo>
                  <a:lnTo>
                    <a:pt x="120103" y="76959"/>
                  </a:lnTo>
                  <a:lnTo>
                    <a:pt x="120082" y="76388"/>
                  </a:lnTo>
                  <a:lnTo>
                    <a:pt x="120056" y="75817"/>
                  </a:lnTo>
                  <a:lnTo>
                    <a:pt x="120024" y="75246"/>
                  </a:lnTo>
                  <a:lnTo>
                    <a:pt x="119987" y="74683"/>
                  </a:lnTo>
                  <a:lnTo>
                    <a:pt x="119944" y="74111"/>
                  </a:lnTo>
                  <a:lnTo>
                    <a:pt x="119897" y="73540"/>
                  </a:lnTo>
                  <a:lnTo>
                    <a:pt x="119838" y="72969"/>
                  </a:lnTo>
                  <a:lnTo>
                    <a:pt x="119780" y="72398"/>
                  </a:lnTo>
                  <a:lnTo>
                    <a:pt x="119711" y="71835"/>
                  </a:lnTo>
                  <a:lnTo>
                    <a:pt x="119637" y="71263"/>
                  </a:lnTo>
                  <a:lnTo>
                    <a:pt x="119472" y="70041"/>
                  </a:lnTo>
                  <a:lnTo>
                    <a:pt x="119292" y="68786"/>
                  </a:lnTo>
                  <a:lnTo>
                    <a:pt x="119101" y="67506"/>
                  </a:lnTo>
                  <a:lnTo>
                    <a:pt x="118894" y="66203"/>
                  </a:lnTo>
                  <a:lnTo>
                    <a:pt x="118671" y="64868"/>
                  </a:lnTo>
                  <a:lnTo>
                    <a:pt x="118432" y="63516"/>
                  </a:lnTo>
                  <a:lnTo>
                    <a:pt x="118172" y="62148"/>
                  </a:lnTo>
                  <a:lnTo>
                    <a:pt x="118039" y="61448"/>
                  </a:lnTo>
                  <a:lnTo>
                    <a:pt x="117901" y="60748"/>
                  </a:lnTo>
                  <a:lnTo>
                    <a:pt x="117758" y="60049"/>
                  </a:lnTo>
                  <a:lnTo>
                    <a:pt x="117609" y="59341"/>
                  </a:lnTo>
                  <a:lnTo>
                    <a:pt x="117461" y="58633"/>
                  </a:lnTo>
                  <a:lnTo>
                    <a:pt x="117302" y="57917"/>
                  </a:lnTo>
                  <a:lnTo>
                    <a:pt x="117142" y="57201"/>
                  </a:lnTo>
                  <a:lnTo>
                    <a:pt x="116973" y="56477"/>
                  </a:lnTo>
                  <a:lnTo>
                    <a:pt x="116803" y="55752"/>
                  </a:lnTo>
                  <a:lnTo>
                    <a:pt x="116628" y="55020"/>
                  </a:lnTo>
                  <a:lnTo>
                    <a:pt x="116447" y="54288"/>
                  </a:lnTo>
                  <a:lnTo>
                    <a:pt x="116262" y="53556"/>
                  </a:lnTo>
                  <a:lnTo>
                    <a:pt x="116071" y="52816"/>
                  </a:lnTo>
                  <a:lnTo>
                    <a:pt x="115874" y="52076"/>
                  </a:lnTo>
                  <a:lnTo>
                    <a:pt x="115673" y="51336"/>
                  </a:lnTo>
                  <a:lnTo>
                    <a:pt x="115466" y="50596"/>
                  </a:lnTo>
                  <a:lnTo>
                    <a:pt x="115253" y="49847"/>
                  </a:lnTo>
                  <a:lnTo>
                    <a:pt x="115036" y="49107"/>
                  </a:lnTo>
                  <a:lnTo>
                    <a:pt x="114813" y="48359"/>
                  </a:lnTo>
                  <a:lnTo>
                    <a:pt x="114585" y="47611"/>
                  </a:lnTo>
                  <a:lnTo>
                    <a:pt x="114351" y="46855"/>
                  </a:lnTo>
                  <a:lnTo>
                    <a:pt x="114112" y="46106"/>
                  </a:lnTo>
                  <a:lnTo>
                    <a:pt x="113868" y="45358"/>
                  </a:lnTo>
                  <a:lnTo>
                    <a:pt x="113614" y="44602"/>
                  </a:lnTo>
                  <a:lnTo>
                    <a:pt x="113359" y="43854"/>
                  </a:lnTo>
                  <a:lnTo>
                    <a:pt x="113094" y="43106"/>
                  </a:lnTo>
                  <a:lnTo>
                    <a:pt x="112828" y="42349"/>
                  </a:lnTo>
                  <a:lnTo>
                    <a:pt x="112552" y="41601"/>
                  </a:lnTo>
                  <a:lnTo>
                    <a:pt x="112271" y="40853"/>
                  </a:lnTo>
                  <a:lnTo>
                    <a:pt x="111979" y="40105"/>
                  </a:lnTo>
                  <a:lnTo>
                    <a:pt x="111687" y="39357"/>
                  </a:lnTo>
                  <a:lnTo>
                    <a:pt x="111385" y="38608"/>
                  </a:lnTo>
                  <a:lnTo>
                    <a:pt x="111077" y="37860"/>
                  </a:lnTo>
                  <a:lnTo>
                    <a:pt x="110764" y="37120"/>
                  </a:lnTo>
                  <a:lnTo>
                    <a:pt x="110446" y="36372"/>
                  </a:lnTo>
                  <a:lnTo>
                    <a:pt x="110117" y="35632"/>
                  </a:lnTo>
                  <a:lnTo>
                    <a:pt x="109782" y="34900"/>
                  </a:lnTo>
                  <a:lnTo>
                    <a:pt x="109443" y="34160"/>
                  </a:lnTo>
                  <a:lnTo>
                    <a:pt x="109098" y="33427"/>
                  </a:lnTo>
                  <a:lnTo>
                    <a:pt x="108742" y="32695"/>
                  </a:lnTo>
                  <a:lnTo>
                    <a:pt x="108381" y="31971"/>
                  </a:lnTo>
                  <a:lnTo>
                    <a:pt x="108010" y="31247"/>
                  </a:lnTo>
                  <a:lnTo>
                    <a:pt x="107638" y="30523"/>
                  </a:lnTo>
                  <a:lnTo>
                    <a:pt x="107251" y="29807"/>
                  </a:lnTo>
                  <a:lnTo>
                    <a:pt x="106864" y="29091"/>
                  </a:lnTo>
                  <a:lnTo>
                    <a:pt x="106466" y="28383"/>
                  </a:lnTo>
                  <a:lnTo>
                    <a:pt x="106062" y="27675"/>
                  </a:lnTo>
                  <a:lnTo>
                    <a:pt x="105648" y="26975"/>
                  </a:lnTo>
                  <a:lnTo>
                    <a:pt x="105229" y="26283"/>
                  </a:lnTo>
                  <a:lnTo>
                    <a:pt x="104799" y="25592"/>
                  </a:lnTo>
                  <a:lnTo>
                    <a:pt x="104364" y="24900"/>
                  </a:lnTo>
                  <a:lnTo>
                    <a:pt x="103924" y="24216"/>
                  </a:lnTo>
                  <a:lnTo>
                    <a:pt x="103473" y="23540"/>
                  </a:lnTo>
                  <a:lnTo>
                    <a:pt x="103011" y="22872"/>
                  </a:lnTo>
                  <a:lnTo>
                    <a:pt x="102544" y="22205"/>
                  </a:lnTo>
                  <a:lnTo>
                    <a:pt x="102072" y="21545"/>
                  </a:lnTo>
                  <a:lnTo>
                    <a:pt x="101589" y="20893"/>
                  </a:lnTo>
                  <a:lnTo>
                    <a:pt x="101095" y="20242"/>
                  </a:lnTo>
                  <a:lnTo>
                    <a:pt x="100597" y="19606"/>
                  </a:lnTo>
                  <a:lnTo>
                    <a:pt x="100087" y="18970"/>
                  </a:lnTo>
                  <a:lnTo>
                    <a:pt x="99573" y="18343"/>
                  </a:lnTo>
                  <a:lnTo>
                    <a:pt x="99047" y="17723"/>
                  </a:lnTo>
                  <a:lnTo>
                    <a:pt x="98511" y="17112"/>
                  </a:lnTo>
                  <a:lnTo>
                    <a:pt x="97970" y="16501"/>
                  </a:lnTo>
                  <a:lnTo>
                    <a:pt x="97418" y="15905"/>
                  </a:lnTo>
                  <a:lnTo>
                    <a:pt x="96861" y="15318"/>
                  </a:lnTo>
                  <a:lnTo>
                    <a:pt x="96293" y="14731"/>
                  </a:lnTo>
                  <a:lnTo>
                    <a:pt x="95715" y="14159"/>
                  </a:lnTo>
                  <a:lnTo>
                    <a:pt x="95131" y="13596"/>
                  </a:lnTo>
                  <a:lnTo>
                    <a:pt x="94537" y="13041"/>
                  </a:lnTo>
                  <a:lnTo>
                    <a:pt x="93932" y="12486"/>
                  </a:lnTo>
                  <a:lnTo>
                    <a:pt x="93316" y="11947"/>
                  </a:lnTo>
                  <a:lnTo>
                    <a:pt x="92695" y="11424"/>
                  </a:lnTo>
                  <a:lnTo>
                    <a:pt x="92064" y="10901"/>
                  </a:lnTo>
                  <a:lnTo>
                    <a:pt x="91422" y="10386"/>
                  </a:lnTo>
                  <a:lnTo>
                    <a:pt x="90769" y="9888"/>
                  </a:lnTo>
                  <a:lnTo>
                    <a:pt x="90111" y="9397"/>
                  </a:lnTo>
                  <a:lnTo>
                    <a:pt x="89442" y="8914"/>
                  </a:lnTo>
                  <a:lnTo>
                    <a:pt x="88763" y="8447"/>
                  </a:lnTo>
                  <a:lnTo>
                    <a:pt x="88073" y="7989"/>
                  </a:lnTo>
                  <a:lnTo>
                    <a:pt x="87373" y="7538"/>
                  </a:lnTo>
                  <a:lnTo>
                    <a:pt x="86662" y="7096"/>
                  </a:lnTo>
                  <a:lnTo>
                    <a:pt x="85945" y="6670"/>
                  </a:lnTo>
                  <a:lnTo>
                    <a:pt x="85218" y="6251"/>
                  </a:lnTo>
                  <a:lnTo>
                    <a:pt x="84475" y="5849"/>
                  </a:lnTo>
                  <a:lnTo>
                    <a:pt x="83727" y="5455"/>
                  </a:lnTo>
                  <a:lnTo>
                    <a:pt x="82968" y="5077"/>
                  </a:lnTo>
                  <a:lnTo>
                    <a:pt x="82199" y="4707"/>
                  </a:lnTo>
                  <a:lnTo>
                    <a:pt x="81419" y="4353"/>
                  </a:lnTo>
                  <a:lnTo>
                    <a:pt x="80628" y="4007"/>
                  </a:lnTo>
                  <a:lnTo>
                    <a:pt x="79832" y="3677"/>
                  </a:lnTo>
                  <a:lnTo>
                    <a:pt x="79020" y="3355"/>
                  </a:lnTo>
                  <a:lnTo>
                    <a:pt x="78198" y="3057"/>
                  </a:lnTo>
                  <a:lnTo>
                    <a:pt x="77365" y="2760"/>
                  </a:lnTo>
                  <a:lnTo>
                    <a:pt x="76521" y="2486"/>
                  </a:lnTo>
                  <a:lnTo>
                    <a:pt x="75667" y="2221"/>
                  </a:lnTo>
                  <a:lnTo>
                    <a:pt x="74802" y="1971"/>
                  </a:lnTo>
                  <a:lnTo>
                    <a:pt x="73926" y="1730"/>
                  </a:lnTo>
                  <a:lnTo>
                    <a:pt x="73040" y="1513"/>
                  </a:lnTo>
                  <a:lnTo>
                    <a:pt x="72143" y="1303"/>
                  </a:lnTo>
                  <a:lnTo>
                    <a:pt x="71230" y="1110"/>
                  </a:lnTo>
                  <a:lnTo>
                    <a:pt x="70312" y="933"/>
                  </a:lnTo>
                  <a:lnTo>
                    <a:pt x="69378" y="764"/>
                  </a:lnTo>
                  <a:lnTo>
                    <a:pt x="68439" y="620"/>
                  </a:lnTo>
                  <a:lnTo>
                    <a:pt x="67484" y="483"/>
                  </a:lnTo>
                  <a:lnTo>
                    <a:pt x="66518" y="370"/>
                  </a:lnTo>
                  <a:lnTo>
                    <a:pt x="65542" y="266"/>
                  </a:lnTo>
                  <a:lnTo>
                    <a:pt x="64549" y="177"/>
                  </a:lnTo>
                  <a:lnTo>
                    <a:pt x="63552" y="113"/>
                  </a:lnTo>
                  <a:lnTo>
                    <a:pt x="62538" y="56"/>
                  </a:lnTo>
                  <a:lnTo>
                    <a:pt x="61514" y="24"/>
                  </a:lnTo>
                  <a:lnTo>
                    <a:pt x="604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61"/>
            <p:cNvSpPr/>
            <p:nvPr/>
          </p:nvSpPr>
          <p:spPr>
            <a:xfrm>
              <a:off x="3305125" y="-7628150"/>
              <a:ext cx="1010675" cy="795475"/>
            </a:xfrm>
            <a:custGeom>
              <a:rect b="b" l="l" r="r" t="t"/>
              <a:pathLst>
                <a:path extrusionOk="0" h="31819" w="40427">
                  <a:moveTo>
                    <a:pt x="40426" y="0"/>
                  </a:moveTo>
                  <a:lnTo>
                    <a:pt x="40347" y="201"/>
                  </a:lnTo>
                  <a:lnTo>
                    <a:pt x="40272" y="419"/>
                  </a:lnTo>
                  <a:lnTo>
                    <a:pt x="40209" y="636"/>
                  </a:lnTo>
                  <a:lnTo>
                    <a:pt x="40161" y="861"/>
                  </a:lnTo>
                  <a:lnTo>
                    <a:pt x="39498" y="3403"/>
                  </a:lnTo>
                  <a:lnTo>
                    <a:pt x="39025" y="5238"/>
                  </a:lnTo>
                  <a:lnTo>
                    <a:pt x="38749" y="6275"/>
                  </a:lnTo>
                  <a:lnTo>
                    <a:pt x="38442" y="7394"/>
                  </a:lnTo>
                  <a:lnTo>
                    <a:pt x="38107" y="8584"/>
                  </a:lnTo>
                  <a:lnTo>
                    <a:pt x="37927" y="9212"/>
                  </a:lnTo>
                  <a:lnTo>
                    <a:pt x="37736" y="9847"/>
                  </a:lnTo>
                  <a:lnTo>
                    <a:pt x="37539" y="10499"/>
                  </a:lnTo>
                  <a:lnTo>
                    <a:pt x="37327" y="11175"/>
                  </a:lnTo>
                  <a:lnTo>
                    <a:pt x="37110" y="11859"/>
                  </a:lnTo>
                  <a:lnTo>
                    <a:pt x="36881" y="12551"/>
                  </a:lnTo>
                  <a:lnTo>
                    <a:pt x="36749" y="12969"/>
                  </a:lnTo>
                  <a:lnTo>
                    <a:pt x="36611" y="13379"/>
                  </a:lnTo>
                  <a:lnTo>
                    <a:pt x="36473" y="13781"/>
                  </a:lnTo>
                  <a:lnTo>
                    <a:pt x="36330" y="14192"/>
                  </a:lnTo>
                  <a:lnTo>
                    <a:pt x="36186" y="14594"/>
                  </a:lnTo>
                  <a:lnTo>
                    <a:pt x="36038" y="14988"/>
                  </a:lnTo>
                  <a:lnTo>
                    <a:pt x="35884" y="15390"/>
                  </a:lnTo>
                  <a:lnTo>
                    <a:pt x="35730" y="15785"/>
                  </a:lnTo>
                  <a:lnTo>
                    <a:pt x="35571" y="16171"/>
                  </a:lnTo>
                  <a:lnTo>
                    <a:pt x="35411" y="16565"/>
                  </a:lnTo>
                  <a:lnTo>
                    <a:pt x="35247" y="16951"/>
                  </a:lnTo>
                  <a:lnTo>
                    <a:pt x="35082" y="17329"/>
                  </a:lnTo>
                  <a:lnTo>
                    <a:pt x="34913" y="17707"/>
                  </a:lnTo>
                  <a:lnTo>
                    <a:pt x="34738" y="18086"/>
                  </a:lnTo>
                  <a:lnTo>
                    <a:pt x="34568" y="18464"/>
                  </a:lnTo>
                  <a:lnTo>
                    <a:pt x="34387" y="18834"/>
                  </a:lnTo>
                  <a:lnTo>
                    <a:pt x="34207" y="19204"/>
                  </a:lnTo>
                  <a:lnTo>
                    <a:pt x="34026" y="19566"/>
                  </a:lnTo>
                  <a:lnTo>
                    <a:pt x="33841" y="19928"/>
                  </a:lnTo>
                  <a:lnTo>
                    <a:pt x="33650" y="20282"/>
                  </a:lnTo>
                  <a:lnTo>
                    <a:pt x="33459" y="20636"/>
                  </a:lnTo>
                  <a:lnTo>
                    <a:pt x="33262" y="20990"/>
                  </a:lnTo>
                  <a:lnTo>
                    <a:pt x="33066" y="21336"/>
                  </a:lnTo>
                  <a:lnTo>
                    <a:pt x="32870" y="21682"/>
                  </a:lnTo>
                  <a:lnTo>
                    <a:pt x="32668" y="22028"/>
                  </a:lnTo>
                  <a:lnTo>
                    <a:pt x="32461" y="22365"/>
                  </a:lnTo>
                  <a:lnTo>
                    <a:pt x="32254" y="22695"/>
                  </a:lnTo>
                  <a:lnTo>
                    <a:pt x="32047" y="23033"/>
                  </a:lnTo>
                  <a:lnTo>
                    <a:pt x="31830" y="23355"/>
                  </a:lnTo>
                  <a:lnTo>
                    <a:pt x="31617" y="23685"/>
                  </a:lnTo>
                  <a:lnTo>
                    <a:pt x="31400" y="23999"/>
                  </a:lnTo>
                  <a:lnTo>
                    <a:pt x="31182" y="24320"/>
                  </a:lnTo>
                  <a:lnTo>
                    <a:pt x="30912" y="24707"/>
                  </a:lnTo>
                  <a:lnTo>
                    <a:pt x="30636" y="25077"/>
                  </a:lnTo>
                  <a:lnTo>
                    <a:pt x="30354" y="25439"/>
                  </a:lnTo>
                  <a:lnTo>
                    <a:pt x="30068" y="25793"/>
                  </a:lnTo>
                  <a:lnTo>
                    <a:pt x="29776" y="26139"/>
                  </a:lnTo>
                  <a:lnTo>
                    <a:pt x="29479" y="26468"/>
                  </a:lnTo>
                  <a:lnTo>
                    <a:pt x="29176" y="26782"/>
                  </a:lnTo>
                  <a:lnTo>
                    <a:pt x="28874" y="27088"/>
                  </a:lnTo>
                  <a:lnTo>
                    <a:pt x="28561" y="27386"/>
                  </a:lnTo>
                  <a:lnTo>
                    <a:pt x="28248" y="27675"/>
                  </a:lnTo>
                  <a:lnTo>
                    <a:pt x="27929" y="27941"/>
                  </a:lnTo>
                  <a:lnTo>
                    <a:pt x="27606" y="28206"/>
                  </a:lnTo>
                  <a:lnTo>
                    <a:pt x="27282" y="28456"/>
                  </a:lnTo>
                  <a:lnTo>
                    <a:pt x="26953" y="28689"/>
                  </a:lnTo>
                  <a:lnTo>
                    <a:pt x="26619" y="28914"/>
                  </a:lnTo>
                  <a:lnTo>
                    <a:pt x="26279" y="29131"/>
                  </a:lnTo>
                  <a:lnTo>
                    <a:pt x="25939" y="29333"/>
                  </a:lnTo>
                  <a:lnTo>
                    <a:pt x="25594" y="29518"/>
                  </a:lnTo>
                  <a:lnTo>
                    <a:pt x="25249" y="29695"/>
                  </a:lnTo>
                  <a:lnTo>
                    <a:pt x="24899" y="29855"/>
                  </a:lnTo>
                  <a:lnTo>
                    <a:pt x="24549" y="30008"/>
                  </a:lnTo>
                  <a:lnTo>
                    <a:pt x="24193" y="30145"/>
                  </a:lnTo>
                  <a:lnTo>
                    <a:pt x="23838" y="30274"/>
                  </a:lnTo>
                  <a:lnTo>
                    <a:pt x="23482" y="30378"/>
                  </a:lnTo>
                  <a:lnTo>
                    <a:pt x="23122" y="30483"/>
                  </a:lnTo>
                  <a:lnTo>
                    <a:pt x="22755" y="30571"/>
                  </a:lnTo>
                  <a:lnTo>
                    <a:pt x="22395" y="30644"/>
                  </a:lnTo>
                  <a:lnTo>
                    <a:pt x="22028" y="30700"/>
                  </a:lnTo>
                  <a:lnTo>
                    <a:pt x="21657" y="30748"/>
                  </a:lnTo>
                  <a:lnTo>
                    <a:pt x="21291" y="30781"/>
                  </a:lnTo>
                  <a:lnTo>
                    <a:pt x="20919" y="30805"/>
                  </a:lnTo>
                  <a:lnTo>
                    <a:pt x="20548" y="30805"/>
                  </a:lnTo>
                  <a:lnTo>
                    <a:pt x="20176" y="30765"/>
                  </a:lnTo>
                  <a:lnTo>
                    <a:pt x="19810" y="30716"/>
                  </a:lnTo>
                  <a:lnTo>
                    <a:pt x="19444" y="30652"/>
                  </a:lnTo>
                  <a:lnTo>
                    <a:pt x="19078" y="30580"/>
                  </a:lnTo>
                  <a:lnTo>
                    <a:pt x="18712" y="30499"/>
                  </a:lnTo>
                  <a:lnTo>
                    <a:pt x="18351" y="30403"/>
                  </a:lnTo>
                  <a:lnTo>
                    <a:pt x="17990" y="30290"/>
                  </a:lnTo>
                  <a:lnTo>
                    <a:pt x="17629" y="30177"/>
                  </a:lnTo>
                  <a:lnTo>
                    <a:pt x="17274" y="30040"/>
                  </a:lnTo>
                  <a:lnTo>
                    <a:pt x="16918" y="29904"/>
                  </a:lnTo>
                  <a:lnTo>
                    <a:pt x="16563" y="29751"/>
                  </a:lnTo>
                  <a:lnTo>
                    <a:pt x="16212" y="29590"/>
                  </a:lnTo>
                  <a:lnTo>
                    <a:pt x="15868" y="29413"/>
                  </a:lnTo>
                  <a:lnTo>
                    <a:pt x="15523" y="29228"/>
                  </a:lnTo>
                  <a:lnTo>
                    <a:pt x="15178" y="29035"/>
                  </a:lnTo>
                  <a:lnTo>
                    <a:pt x="14838" y="28834"/>
                  </a:lnTo>
                  <a:lnTo>
                    <a:pt x="14498" y="28617"/>
                  </a:lnTo>
                  <a:lnTo>
                    <a:pt x="14164" y="28391"/>
                  </a:lnTo>
                  <a:lnTo>
                    <a:pt x="13835" y="28150"/>
                  </a:lnTo>
                  <a:lnTo>
                    <a:pt x="13506" y="27909"/>
                  </a:lnTo>
                  <a:lnTo>
                    <a:pt x="13182" y="27651"/>
                  </a:lnTo>
                  <a:lnTo>
                    <a:pt x="12859" y="27386"/>
                  </a:lnTo>
                  <a:lnTo>
                    <a:pt x="12540" y="27104"/>
                  </a:lnTo>
                  <a:lnTo>
                    <a:pt x="12227" y="26814"/>
                  </a:lnTo>
                  <a:lnTo>
                    <a:pt x="11919" y="26517"/>
                  </a:lnTo>
                  <a:lnTo>
                    <a:pt x="11612" y="26211"/>
                  </a:lnTo>
                  <a:lnTo>
                    <a:pt x="11309" y="25897"/>
                  </a:lnTo>
                  <a:lnTo>
                    <a:pt x="11007" y="25567"/>
                  </a:lnTo>
                  <a:lnTo>
                    <a:pt x="10715" y="25230"/>
                  </a:lnTo>
                  <a:lnTo>
                    <a:pt x="10423" y="24884"/>
                  </a:lnTo>
                  <a:lnTo>
                    <a:pt x="10136" y="24530"/>
                  </a:lnTo>
                  <a:lnTo>
                    <a:pt x="9855" y="24168"/>
                  </a:lnTo>
                  <a:lnTo>
                    <a:pt x="9627" y="23862"/>
                  </a:lnTo>
                  <a:lnTo>
                    <a:pt x="9404" y="23548"/>
                  </a:lnTo>
                  <a:lnTo>
                    <a:pt x="9181" y="23234"/>
                  </a:lnTo>
                  <a:lnTo>
                    <a:pt x="8964" y="22921"/>
                  </a:lnTo>
                  <a:lnTo>
                    <a:pt x="8746" y="22599"/>
                  </a:lnTo>
                  <a:lnTo>
                    <a:pt x="8529" y="22277"/>
                  </a:lnTo>
                  <a:lnTo>
                    <a:pt x="8316" y="21947"/>
                  </a:lnTo>
                  <a:lnTo>
                    <a:pt x="8109" y="21617"/>
                  </a:lnTo>
                  <a:lnTo>
                    <a:pt x="7902" y="21279"/>
                  </a:lnTo>
                  <a:lnTo>
                    <a:pt x="7695" y="20942"/>
                  </a:lnTo>
                  <a:lnTo>
                    <a:pt x="7494" y="20604"/>
                  </a:lnTo>
                  <a:lnTo>
                    <a:pt x="7292" y="20258"/>
                  </a:lnTo>
                  <a:lnTo>
                    <a:pt x="7096" y="19912"/>
                  </a:lnTo>
                  <a:lnTo>
                    <a:pt x="6899" y="19566"/>
                  </a:lnTo>
                  <a:lnTo>
                    <a:pt x="6708" y="19212"/>
                  </a:lnTo>
                  <a:lnTo>
                    <a:pt x="6517" y="18850"/>
                  </a:lnTo>
                  <a:lnTo>
                    <a:pt x="6332" y="18496"/>
                  </a:lnTo>
                  <a:lnTo>
                    <a:pt x="6146" y="18126"/>
                  </a:lnTo>
                  <a:lnTo>
                    <a:pt x="5960" y="17764"/>
                  </a:lnTo>
                  <a:lnTo>
                    <a:pt x="5780" y="17394"/>
                  </a:lnTo>
                  <a:lnTo>
                    <a:pt x="5605" y="17024"/>
                  </a:lnTo>
                  <a:lnTo>
                    <a:pt x="5430" y="16645"/>
                  </a:lnTo>
                  <a:lnTo>
                    <a:pt x="5260" y="16267"/>
                  </a:lnTo>
                  <a:lnTo>
                    <a:pt x="5090" y="15889"/>
                  </a:lnTo>
                  <a:lnTo>
                    <a:pt x="4925" y="15503"/>
                  </a:lnTo>
                  <a:lnTo>
                    <a:pt x="4761" y="15117"/>
                  </a:lnTo>
                  <a:lnTo>
                    <a:pt x="4596" y="14731"/>
                  </a:lnTo>
                  <a:lnTo>
                    <a:pt x="4437" y="14337"/>
                  </a:lnTo>
                  <a:lnTo>
                    <a:pt x="4283" y="13942"/>
                  </a:lnTo>
                  <a:lnTo>
                    <a:pt x="4129" y="13548"/>
                  </a:lnTo>
                  <a:lnTo>
                    <a:pt x="3981" y="13146"/>
                  </a:lnTo>
                  <a:lnTo>
                    <a:pt x="3832" y="12744"/>
                  </a:lnTo>
                  <a:lnTo>
                    <a:pt x="3440" y="11649"/>
                  </a:lnTo>
                  <a:lnTo>
                    <a:pt x="3052" y="10555"/>
                  </a:lnTo>
                  <a:lnTo>
                    <a:pt x="2681" y="9445"/>
                  </a:lnTo>
                  <a:lnTo>
                    <a:pt x="2315" y="8327"/>
                  </a:lnTo>
                  <a:lnTo>
                    <a:pt x="1964" y="7201"/>
                  </a:lnTo>
                  <a:lnTo>
                    <a:pt x="1625" y="6066"/>
                  </a:lnTo>
                  <a:lnTo>
                    <a:pt x="1296" y="4924"/>
                  </a:lnTo>
                  <a:lnTo>
                    <a:pt x="977" y="3773"/>
                  </a:lnTo>
                  <a:lnTo>
                    <a:pt x="866" y="3339"/>
                  </a:lnTo>
                  <a:lnTo>
                    <a:pt x="755" y="2913"/>
                  </a:lnTo>
                  <a:lnTo>
                    <a:pt x="638" y="2486"/>
                  </a:lnTo>
                  <a:lnTo>
                    <a:pt x="521" y="2068"/>
                  </a:lnTo>
                  <a:lnTo>
                    <a:pt x="394" y="1649"/>
                  </a:lnTo>
                  <a:lnTo>
                    <a:pt x="266" y="1231"/>
                  </a:lnTo>
                  <a:lnTo>
                    <a:pt x="134" y="813"/>
                  </a:lnTo>
                  <a:lnTo>
                    <a:pt x="1" y="402"/>
                  </a:lnTo>
                  <a:lnTo>
                    <a:pt x="6" y="523"/>
                  </a:lnTo>
                  <a:lnTo>
                    <a:pt x="17" y="644"/>
                  </a:lnTo>
                  <a:lnTo>
                    <a:pt x="33" y="756"/>
                  </a:lnTo>
                  <a:lnTo>
                    <a:pt x="49" y="877"/>
                  </a:lnTo>
                  <a:lnTo>
                    <a:pt x="70" y="990"/>
                  </a:lnTo>
                  <a:lnTo>
                    <a:pt x="91" y="1102"/>
                  </a:lnTo>
                  <a:lnTo>
                    <a:pt x="118" y="1215"/>
                  </a:lnTo>
                  <a:lnTo>
                    <a:pt x="150" y="1328"/>
                  </a:lnTo>
                  <a:lnTo>
                    <a:pt x="256" y="1826"/>
                  </a:lnTo>
                  <a:lnTo>
                    <a:pt x="388" y="2430"/>
                  </a:lnTo>
                  <a:lnTo>
                    <a:pt x="548" y="3122"/>
                  </a:lnTo>
                  <a:lnTo>
                    <a:pt x="733" y="3910"/>
                  </a:lnTo>
                  <a:lnTo>
                    <a:pt x="877" y="4497"/>
                  </a:lnTo>
                  <a:lnTo>
                    <a:pt x="1025" y="5085"/>
                  </a:lnTo>
                  <a:lnTo>
                    <a:pt x="1174" y="5672"/>
                  </a:lnTo>
                  <a:lnTo>
                    <a:pt x="1328" y="6259"/>
                  </a:lnTo>
                  <a:lnTo>
                    <a:pt x="1482" y="6839"/>
                  </a:lnTo>
                  <a:lnTo>
                    <a:pt x="1641" y="7418"/>
                  </a:lnTo>
                  <a:lnTo>
                    <a:pt x="1805" y="7997"/>
                  </a:lnTo>
                  <a:lnTo>
                    <a:pt x="1970" y="8576"/>
                  </a:lnTo>
                  <a:lnTo>
                    <a:pt x="2145" y="9147"/>
                  </a:lnTo>
                  <a:lnTo>
                    <a:pt x="2315" y="9719"/>
                  </a:lnTo>
                  <a:lnTo>
                    <a:pt x="2495" y="10290"/>
                  </a:lnTo>
                  <a:lnTo>
                    <a:pt x="2675" y="10853"/>
                  </a:lnTo>
                  <a:lnTo>
                    <a:pt x="2856" y="11416"/>
                  </a:lnTo>
                  <a:lnTo>
                    <a:pt x="3042" y="11979"/>
                  </a:lnTo>
                  <a:lnTo>
                    <a:pt x="3233" y="12534"/>
                  </a:lnTo>
                  <a:lnTo>
                    <a:pt x="3429" y="13090"/>
                  </a:lnTo>
                  <a:lnTo>
                    <a:pt x="3572" y="13508"/>
                  </a:lnTo>
                  <a:lnTo>
                    <a:pt x="3721" y="13918"/>
                  </a:lnTo>
                  <a:lnTo>
                    <a:pt x="3869" y="14328"/>
                  </a:lnTo>
                  <a:lnTo>
                    <a:pt x="4023" y="14739"/>
                  </a:lnTo>
                  <a:lnTo>
                    <a:pt x="4183" y="15141"/>
                  </a:lnTo>
                  <a:lnTo>
                    <a:pt x="4342" y="15543"/>
                  </a:lnTo>
                  <a:lnTo>
                    <a:pt x="4501" y="15937"/>
                  </a:lnTo>
                  <a:lnTo>
                    <a:pt x="4665" y="16332"/>
                  </a:lnTo>
                  <a:lnTo>
                    <a:pt x="4835" y="16726"/>
                  </a:lnTo>
                  <a:lnTo>
                    <a:pt x="5005" y="17120"/>
                  </a:lnTo>
                  <a:lnTo>
                    <a:pt x="5180" y="17506"/>
                  </a:lnTo>
                  <a:lnTo>
                    <a:pt x="5355" y="17884"/>
                  </a:lnTo>
                  <a:lnTo>
                    <a:pt x="5536" y="18271"/>
                  </a:lnTo>
                  <a:lnTo>
                    <a:pt x="5721" y="18649"/>
                  </a:lnTo>
                  <a:lnTo>
                    <a:pt x="5902" y="19019"/>
                  </a:lnTo>
                  <a:lnTo>
                    <a:pt x="6093" y="19389"/>
                  </a:lnTo>
                  <a:lnTo>
                    <a:pt x="6284" y="19759"/>
                  </a:lnTo>
                  <a:lnTo>
                    <a:pt x="6475" y="20121"/>
                  </a:lnTo>
                  <a:lnTo>
                    <a:pt x="6671" y="20483"/>
                  </a:lnTo>
                  <a:lnTo>
                    <a:pt x="6873" y="20837"/>
                  </a:lnTo>
                  <a:lnTo>
                    <a:pt x="7075" y="21191"/>
                  </a:lnTo>
                  <a:lnTo>
                    <a:pt x="7276" y="21545"/>
                  </a:lnTo>
                  <a:lnTo>
                    <a:pt x="7483" y="21891"/>
                  </a:lnTo>
                  <a:lnTo>
                    <a:pt x="7695" y="22237"/>
                  </a:lnTo>
                  <a:lnTo>
                    <a:pt x="7908" y="22575"/>
                  </a:lnTo>
                  <a:lnTo>
                    <a:pt x="8120" y="22913"/>
                  </a:lnTo>
                  <a:lnTo>
                    <a:pt x="8338" y="23250"/>
                  </a:lnTo>
                  <a:lnTo>
                    <a:pt x="8555" y="23580"/>
                  </a:lnTo>
                  <a:lnTo>
                    <a:pt x="8778" y="23902"/>
                  </a:lnTo>
                  <a:lnTo>
                    <a:pt x="9006" y="24224"/>
                  </a:lnTo>
                  <a:lnTo>
                    <a:pt x="9229" y="24546"/>
                  </a:lnTo>
                  <a:lnTo>
                    <a:pt x="9463" y="24859"/>
                  </a:lnTo>
                  <a:lnTo>
                    <a:pt x="9749" y="25238"/>
                  </a:lnTo>
                  <a:lnTo>
                    <a:pt x="10046" y="25616"/>
                  </a:lnTo>
                  <a:lnTo>
                    <a:pt x="10343" y="25978"/>
                  </a:lnTo>
                  <a:lnTo>
                    <a:pt x="10651" y="26332"/>
                  </a:lnTo>
                  <a:lnTo>
                    <a:pt x="10959" y="26678"/>
                  </a:lnTo>
                  <a:lnTo>
                    <a:pt x="11272" y="27007"/>
                  </a:lnTo>
                  <a:lnTo>
                    <a:pt x="11585" y="27329"/>
                  </a:lnTo>
                  <a:lnTo>
                    <a:pt x="11909" y="27643"/>
                  </a:lnTo>
                  <a:lnTo>
                    <a:pt x="12233" y="27949"/>
                  </a:lnTo>
                  <a:lnTo>
                    <a:pt x="12562" y="28238"/>
                  </a:lnTo>
                  <a:lnTo>
                    <a:pt x="12896" y="28520"/>
                  </a:lnTo>
                  <a:lnTo>
                    <a:pt x="13230" y="28785"/>
                  </a:lnTo>
                  <a:lnTo>
                    <a:pt x="13570" y="29043"/>
                  </a:lnTo>
                  <a:lnTo>
                    <a:pt x="13915" y="29292"/>
                  </a:lnTo>
                  <a:lnTo>
                    <a:pt x="14260" y="29526"/>
                  </a:lnTo>
                  <a:lnTo>
                    <a:pt x="14610" y="29759"/>
                  </a:lnTo>
                  <a:lnTo>
                    <a:pt x="14960" y="29968"/>
                  </a:lnTo>
                  <a:lnTo>
                    <a:pt x="15316" y="30177"/>
                  </a:lnTo>
                  <a:lnTo>
                    <a:pt x="15676" y="30362"/>
                  </a:lnTo>
                  <a:lnTo>
                    <a:pt x="16037" y="30547"/>
                  </a:lnTo>
                  <a:lnTo>
                    <a:pt x="16403" y="30716"/>
                  </a:lnTo>
                  <a:lnTo>
                    <a:pt x="16770" y="30877"/>
                  </a:lnTo>
                  <a:lnTo>
                    <a:pt x="17136" y="31022"/>
                  </a:lnTo>
                  <a:lnTo>
                    <a:pt x="17507" y="31159"/>
                  </a:lnTo>
                  <a:lnTo>
                    <a:pt x="17879" y="31279"/>
                  </a:lnTo>
                  <a:lnTo>
                    <a:pt x="18255" y="31392"/>
                  </a:lnTo>
                  <a:lnTo>
                    <a:pt x="18632" y="31489"/>
                  </a:lnTo>
                  <a:lnTo>
                    <a:pt x="19009" y="31577"/>
                  </a:lnTo>
                  <a:lnTo>
                    <a:pt x="19386" y="31658"/>
                  </a:lnTo>
                  <a:lnTo>
                    <a:pt x="19768" y="31722"/>
                  </a:lnTo>
                  <a:lnTo>
                    <a:pt x="20150" y="31770"/>
                  </a:lnTo>
                  <a:lnTo>
                    <a:pt x="20537" y="31810"/>
                  </a:lnTo>
                  <a:lnTo>
                    <a:pt x="20935" y="31818"/>
                  </a:lnTo>
                  <a:lnTo>
                    <a:pt x="21333" y="31802"/>
                  </a:lnTo>
                  <a:lnTo>
                    <a:pt x="21731" y="31778"/>
                  </a:lnTo>
                  <a:lnTo>
                    <a:pt x="22124" y="31730"/>
                  </a:lnTo>
                  <a:lnTo>
                    <a:pt x="22522" y="31666"/>
                  </a:lnTo>
                  <a:lnTo>
                    <a:pt x="22915" y="31593"/>
                  </a:lnTo>
                  <a:lnTo>
                    <a:pt x="23307" y="31497"/>
                  </a:lnTo>
                  <a:lnTo>
                    <a:pt x="23695" y="31384"/>
                  </a:lnTo>
                  <a:lnTo>
                    <a:pt x="24082" y="31247"/>
                  </a:lnTo>
                  <a:lnTo>
                    <a:pt x="24469" y="31102"/>
                  </a:lnTo>
                  <a:lnTo>
                    <a:pt x="24846" y="30942"/>
                  </a:lnTo>
                  <a:lnTo>
                    <a:pt x="25228" y="30765"/>
                  </a:lnTo>
                  <a:lnTo>
                    <a:pt x="25605" y="30571"/>
                  </a:lnTo>
                  <a:lnTo>
                    <a:pt x="25976" y="30354"/>
                  </a:lnTo>
                  <a:lnTo>
                    <a:pt x="26343" y="30129"/>
                  </a:lnTo>
                  <a:lnTo>
                    <a:pt x="26709" y="29880"/>
                  </a:lnTo>
                  <a:lnTo>
                    <a:pt x="27043" y="29646"/>
                  </a:lnTo>
                  <a:lnTo>
                    <a:pt x="27372" y="29405"/>
                  </a:lnTo>
                  <a:lnTo>
                    <a:pt x="27701" y="29147"/>
                  </a:lnTo>
                  <a:lnTo>
                    <a:pt x="28025" y="28882"/>
                  </a:lnTo>
                  <a:lnTo>
                    <a:pt x="28343" y="28608"/>
                  </a:lnTo>
                  <a:lnTo>
                    <a:pt x="28656" y="28319"/>
                  </a:lnTo>
                  <a:lnTo>
                    <a:pt x="28969" y="28029"/>
                  </a:lnTo>
                  <a:lnTo>
                    <a:pt x="29277" y="27724"/>
                  </a:lnTo>
                  <a:lnTo>
                    <a:pt x="29580" y="27410"/>
                  </a:lnTo>
                  <a:lnTo>
                    <a:pt x="29882" y="27088"/>
                  </a:lnTo>
                  <a:lnTo>
                    <a:pt x="30174" y="26758"/>
                  </a:lnTo>
                  <a:lnTo>
                    <a:pt x="30466" y="26420"/>
                  </a:lnTo>
                  <a:lnTo>
                    <a:pt x="30752" y="26074"/>
                  </a:lnTo>
                  <a:lnTo>
                    <a:pt x="31034" y="25712"/>
                  </a:lnTo>
                  <a:lnTo>
                    <a:pt x="31315" y="25350"/>
                  </a:lnTo>
                  <a:lnTo>
                    <a:pt x="31585" y="24972"/>
                  </a:lnTo>
                  <a:lnTo>
                    <a:pt x="31808" y="24650"/>
                  </a:lnTo>
                  <a:lnTo>
                    <a:pt x="32031" y="24312"/>
                  </a:lnTo>
                  <a:lnTo>
                    <a:pt x="32249" y="23983"/>
                  </a:lnTo>
                  <a:lnTo>
                    <a:pt x="32461" y="23645"/>
                  </a:lnTo>
                  <a:lnTo>
                    <a:pt x="32679" y="23307"/>
                  </a:lnTo>
                  <a:lnTo>
                    <a:pt x="32886" y="22961"/>
                  </a:lnTo>
                  <a:lnTo>
                    <a:pt x="33093" y="22607"/>
                  </a:lnTo>
                  <a:lnTo>
                    <a:pt x="33299" y="22253"/>
                  </a:lnTo>
                  <a:lnTo>
                    <a:pt x="33496" y="21899"/>
                  </a:lnTo>
                  <a:lnTo>
                    <a:pt x="33697" y="21537"/>
                  </a:lnTo>
                  <a:lnTo>
                    <a:pt x="33894" y="21175"/>
                  </a:lnTo>
                  <a:lnTo>
                    <a:pt x="34085" y="20813"/>
                  </a:lnTo>
                  <a:lnTo>
                    <a:pt x="34276" y="20443"/>
                  </a:lnTo>
                  <a:lnTo>
                    <a:pt x="34462" y="20065"/>
                  </a:lnTo>
                  <a:lnTo>
                    <a:pt x="34647" y="19695"/>
                  </a:lnTo>
                  <a:lnTo>
                    <a:pt x="34828" y="19308"/>
                  </a:lnTo>
                  <a:lnTo>
                    <a:pt x="35003" y="18930"/>
                  </a:lnTo>
                  <a:lnTo>
                    <a:pt x="35178" y="18544"/>
                  </a:lnTo>
                  <a:lnTo>
                    <a:pt x="35353" y="18150"/>
                  </a:lnTo>
                  <a:lnTo>
                    <a:pt x="35518" y="17764"/>
                  </a:lnTo>
                  <a:lnTo>
                    <a:pt x="35687" y="17361"/>
                  </a:lnTo>
                  <a:lnTo>
                    <a:pt x="35847" y="16967"/>
                  </a:lnTo>
                  <a:lnTo>
                    <a:pt x="36006" y="16565"/>
                  </a:lnTo>
                  <a:lnTo>
                    <a:pt x="36165" y="16163"/>
                  </a:lnTo>
                  <a:lnTo>
                    <a:pt x="36319" y="15752"/>
                  </a:lnTo>
                  <a:lnTo>
                    <a:pt x="36467" y="15342"/>
                  </a:lnTo>
                  <a:lnTo>
                    <a:pt x="36616" y="14932"/>
                  </a:lnTo>
                  <a:lnTo>
                    <a:pt x="36759" y="14514"/>
                  </a:lnTo>
                  <a:lnTo>
                    <a:pt x="36897" y="14095"/>
                  </a:lnTo>
                  <a:lnTo>
                    <a:pt x="37035" y="13677"/>
                  </a:lnTo>
                  <a:lnTo>
                    <a:pt x="37173" y="13250"/>
                  </a:lnTo>
                  <a:lnTo>
                    <a:pt x="37301" y="12824"/>
                  </a:lnTo>
                  <a:lnTo>
                    <a:pt x="37476" y="12253"/>
                  </a:lnTo>
                  <a:lnTo>
                    <a:pt x="37651" y="11682"/>
                  </a:lnTo>
                  <a:lnTo>
                    <a:pt x="37815" y="11110"/>
                  </a:lnTo>
                  <a:lnTo>
                    <a:pt x="37985" y="10539"/>
                  </a:lnTo>
                  <a:lnTo>
                    <a:pt x="38144" y="9960"/>
                  </a:lnTo>
                  <a:lnTo>
                    <a:pt x="38309" y="9381"/>
                  </a:lnTo>
                  <a:lnTo>
                    <a:pt x="38463" y="8801"/>
                  </a:lnTo>
                  <a:lnTo>
                    <a:pt x="38617" y="8222"/>
                  </a:lnTo>
                  <a:lnTo>
                    <a:pt x="38771" y="7635"/>
                  </a:lnTo>
                  <a:lnTo>
                    <a:pt x="38919" y="7056"/>
                  </a:lnTo>
                  <a:lnTo>
                    <a:pt x="39062" y="6468"/>
                  </a:lnTo>
                  <a:lnTo>
                    <a:pt x="39206" y="5873"/>
                  </a:lnTo>
                  <a:lnTo>
                    <a:pt x="39344" y="5286"/>
                  </a:lnTo>
                  <a:lnTo>
                    <a:pt x="39476" y="4690"/>
                  </a:lnTo>
                  <a:lnTo>
                    <a:pt x="39609" y="4095"/>
                  </a:lnTo>
                  <a:lnTo>
                    <a:pt x="39742" y="3500"/>
                  </a:lnTo>
                  <a:lnTo>
                    <a:pt x="39917" y="2703"/>
                  </a:lnTo>
                  <a:lnTo>
                    <a:pt x="40065" y="2003"/>
                  </a:lnTo>
                  <a:lnTo>
                    <a:pt x="40182" y="1408"/>
                  </a:lnTo>
                  <a:lnTo>
                    <a:pt x="40272" y="901"/>
                  </a:lnTo>
                  <a:lnTo>
                    <a:pt x="40320" y="684"/>
                  </a:lnTo>
                  <a:lnTo>
                    <a:pt x="40362" y="459"/>
                  </a:lnTo>
                  <a:lnTo>
                    <a:pt x="40400" y="225"/>
                  </a:lnTo>
                  <a:lnTo>
                    <a:pt x="4042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61"/>
            <p:cNvSpPr/>
            <p:nvPr/>
          </p:nvSpPr>
          <p:spPr>
            <a:xfrm>
              <a:off x="2688125" y="-6499825"/>
              <a:ext cx="2296425" cy="1501425"/>
            </a:xfrm>
            <a:custGeom>
              <a:rect b="b" l="l" r="r" t="t"/>
              <a:pathLst>
                <a:path extrusionOk="0" h="60057" w="91857">
                  <a:moveTo>
                    <a:pt x="17984" y="0"/>
                  </a:moveTo>
                  <a:lnTo>
                    <a:pt x="17522" y="8"/>
                  </a:lnTo>
                  <a:lnTo>
                    <a:pt x="17061" y="40"/>
                  </a:lnTo>
                  <a:lnTo>
                    <a:pt x="16599" y="80"/>
                  </a:lnTo>
                  <a:lnTo>
                    <a:pt x="16148" y="145"/>
                  </a:lnTo>
                  <a:lnTo>
                    <a:pt x="15692" y="217"/>
                  </a:lnTo>
                  <a:lnTo>
                    <a:pt x="15246" y="314"/>
                  </a:lnTo>
                  <a:lnTo>
                    <a:pt x="14800" y="426"/>
                  </a:lnTo>
                  <a:lnTo>
                    <a:pt x="14360" y="555"/>
                  </a:lnTo>
                  <a:lnTo>
                    <a:pt x="13925" y="700"/>
                  </a:lnTo>
                  <a:lnTo>
                    <a:pt x="13490" y="861"/>
                  </a:lnTo>
                  <a:lnTo>
                    <a:pt x="13060" y="1038"/>
                  </a:lnTo>
                  <a:lnTo>
                    <a:pt x="12635" y="1223"/>
                  </a:lnTo>
                  <a:lnTo>
                    <a:pt x="12216" y="1432"/>
                  </a:lnTo>
                  <a:lnTo>
                    <a:pt x="11802" y="1657"/>
                  </a:lnTo>
                  <a:lnTo>
                    <a:pt x="11388" y="1891"/>
                  </a:lnTo>
                  <a:lnTo>
                    <a:pt x="10985" y="2140"/>
                  </a:lnTo>
                  <a:lnTo>
                    <a:pt x="10582" y="2414"/>
                  </a:lnTo>
                  <a:lnTo>
                    <a:pt x="10189" y="2687"/>
                  </a:lnTo>
                  <a:lnTo>
                    <a:pt x="9796" y="2985"/>
                  </a:lnTo>
                  <a:lnTo>
                    <a:pt x="9414" y="3290"/>
                  </a:lnTo>
                  <a:lnTo>
                    <a:pt x="9032" y="3612"/>
                  </a:lnTo>
                  <a:lnTo>
                    <a:pt x="8661" y="3950"/>
                  </a:lnTo>
                  <a:lnTo>
                    <a:pt x="8289" y="4296"/>
                  </a:lnTo>
                  <a:lnTo>
                    <a:pt x="7928" y="4658"/>
                  </a:lnTo>
                  <a:lnTo>
                    <a:pt x="7573" y="5028"/>
                  </a:lnTo>
                  <a:lnTo>
                    <a:pt x="7223" y="5414"/>
                  </a:lnTo>
                  <a:lnTo>
                    <a:pt x="6883" y="5817"/>
                  </a:lnTo>
                  <a:lnTo>
                    <a:pt x="6543" y="6227"/>
                  </a:lnTo>
                  <a:lnTo>
                    <a:pt x="6214" y="6653"/>
                  </a:lnTo>
                  <a:lnTo>
                    <a:pt x="5891" y="7088"/>
                  </a:lnTo>
                  <a:lnTo>
                    <a:pt x="5577" y="7530"/>
                  </a:lnTo>
                  <a:lnTo>
                    <a:pt x="5270" y="7989"/>
                  </a:lnTo>
                  <a:lnTo>
                    <a:pt x="4967" y="8455"/>
                  </a:lnTo>
                  <a:lnTo>
                    <a:pt x="4670" y="8930"/>
                  </a:lnTo>
                  <a:lnTo>
                    <a:pt x="4384" y="9421"/>
                  </a:lnTo>
                  <a:lnTo>
                    <a:pt x="4108" y="9920"/>
                  </a:lnTo>
                  <a:lnTo>
                    <a:pt x="3837" y="10434"/>
                  </a:lnTo>
                  <a:lnTo>
                    <a:pt x="3572" y="10957"/>
                  </a:lnTo>
                  <a:lnTo>
                    <a:pt x="3317" y="11480"/>
                  </a:lnTo>
                  <a:lnTo>
                    <a:pt x="3073" y="12019"/>
                  </a:lnTo>
                  <a:lnTo>
                    <a:pt x="2834" y="12574"/>
                  </a:lnTo>
                  <a:lnTo>
                    <a:pt x="2606" y="13130"/>
                  </a:lnTo>
                  <a:lnTo>
                    <a:pt x="2383" y="13693"/>
                  </a:lnTo>
                  <a:lnTo>
                    <a:pt x="2171" y="14272"/>
                  </a:lnTo>
                  <a:lnTo>
                    <a:pt x="1969" y="14851"/>
                  </a:lnTo>
                  <a:lnTo>
                    <a:pt x="1773" y="15447"/>
                  </a:lnTo>
                  <a:lnTo>
                    <a:pt x="1587" y="16050"/>
                  </a:lnTo>
                  <a:lnTo>
                    <a:pt x="1412" y="16653"/>
                  </a:lnTo>
                  <a:lnTo>
                    <a:pt x="1247" y="17273"/>
                  </a:lnTo>
                  <a:lnTo>
                    <a:pt x="1093" y="17892"/>
                  </a:lnTo>
                  <a:lnTo>
                    <a:pt x="945" y="18520"/>
                  </a:lnTo>
                  <a:lnTo>
                    <a:pt x="807" y="19155"/>
                  </a:lnTo>
                  <a:lnTo>
                    <a:pt x="680" y="19799"/>
                  </a:lnTo>
                  <a:lnTo>
                    <a:pt x="568" y="20451"/>
                  </a:lnTo>
                  <a:lnTo>
                    <a:pt x="462" y="21110"/>
                  </a:lnTo>
                  <a:lnTo>
                    <a:pt x="366" y="21770"/>
                  </a:lnTo>
                  <a:lnTo>
                    <a:pt x="282" y="22438"/>
                  </a:lnTo>
                  <a:lnTo>
                    <a:pt x="207" y="23114"/>
                  </a:lnTo>
                  <a:lnTo>
                    <a:pt x="144" y="23797"/>
                  </a:lnTo>
                  <a:lnTo>
                    <a:pt x="91" y="24481"/>
                  </a:lnTo>
                  <a:lnTo>
                    <a:pt x="53" y="25173"/>
                  </a:lnTo>
                  <a:lnTo>
                    <a:pt x="22" y="25865"/>
                  </a:lnTo>
                  <a:lnTo>
                    <a:pt x="6" y="26565"/>
                  </a:lnTo>
                  <a:lnTo>
                    <a:pt x="0" y="27265"/>
                  </a:lnTo>
                  <a:lnTo>
                    <a:pt x="6" y="27852"/>
                  </a:lnTo>
                  <a:lnTo>
                    <a:pt x="16" y="28439"/>
                  </a:lnTo>
                  <a:lnTo>
                    <a:pt x="37" y="29019"/>
                  </a:lnTo>
                  <a:lnTo>
                    <a:pt x="64" y="29598"/>
                  </a:lnTo>
                  <a:lnTo>
                    <a:pt x="101" y="30177"/>
                  </a:lnTo>
                  <a:lnTo>
                    <a:pt x="144" y="30748"/>
                  </a:lnTo>
                  <a:lnTo>
                    <a:pt x="197" y="31320"/>
                  </a:lnTo>
                  <a:lnTo>
                    <a:pt x="255" y="31883"/>
                  </a:lnTo>
                  <a:lnTo>
                    <a:pt x="324" y="32446"/>
                  </a:lnTo>
                  <a:lnTo>
                    <a:pt x="398" y="33009"/>
                  </a:lnTo>
                  <a:lnTo>
                    <a:pt x="483" y="33564"/>
                  </a:lnTo>
                  <a:lnTo>
                    <a:pt x="573" y="34111"/>
                  </a:lnTo>
                  <a:lnTo>
                    <a:pt x="669" y="34658"/>
                  </a:lnTo>
                  <a:lnTo>
                    <a:pt x="775" y="35205"/>
                  </a:lnTo>
                  <a:lnTo>
                    <a:pt x="887" y="35744"/>
                  </a:lnTo>
                  <a:lnTo>
                    <a:pt x="1003" y="36275"/>
                  </a:lnTo>
                  <a:lnTo>
                    <a:pt x="1131" y="36806"/>
                  </a:lnTo>
                  <a:lnTo>
                    <a:pt x="1263" y="37329"/>
                  </a:lnTo>
                  <a:lnTo>
                    <a:pt x="1407" y="37852"/>
                  </a:lnTo>
                  <a:lnTo>
                    <a:pt x="1550" y="38367"/>
                  </a:lnTo>
                  <a:lnTo>
                    <a:pt x="1704" y="38874"/>
                  </a:lnTo>
                  <a:lnTo>
                    <a:pt x="1868" y="39381"/>
                  </a:lnTo>
                  <a:lnTo>
                    <a:pt x="2033" y="39879"/>
                  </a:lnTo>
                  <a:lnTo>
                    <a:pt x="2208" y="40370"/>
                  </a:lnTo>
                  <a:lnTo>
                    <a:pt x="2388" y="40853"/>
                  </a:lnTo>
                  <a:lnTo>
                    <a:pt x="2574" y="41336"/>
                  </a:lnTo>
                  <a:lnTo>
                    <a:pt x="2765" y="41810"/>
                  </a:lnTo>
                  <a:lnTo>
                    <a:pt x="2967" y="42277"/>
                  </a:lnTo>
                  <a:lnTo>
                    <a:pt x="3168" y="42744"/>
                  </a:lnTo>
                  <a:lnTo>
                    <a:pt x="3381" y="43194"/>
                  </a:lnTo>
                  <a:lnTo>
                    <a:pt x="3598" y="43645"/>
                  </a:lnTo>
                  <a:lnTo>
                    <a:pt x="3821" y="44087"/>
                  </a:lnTo>
                  <a:lnTo>
                    <a:pt x="4055" y="44521"/>
                  </a:lnTo>
                  <a:lnTo>
                    <a:pt x="4288" y="44948"/>
                  </a:lnTo>
                  <a:lnTo>
                    <a:pt x="4527" y="45374"/>
                  </a:lnTo>
                  <a:lnTo>
                    <a:pt x="4776" y="45785"/>
                  </a:lnTo>
                  <a:lnTo>
                    <a:pt x="5026" y="46187"/>
                  </a:lnTo>
                  <a:lnTo>
                    <a:pt x="5286" y="46589"/>
                  </a:lnTo>
                  <a:lnTo>
                    <a:pt x="5551" y="46975"/>
                  </a:lnTo>
                  <a:lnTo>
                    <a:pt x="5816" y="47361"/>
                  </a:lnTo>
                  <a:lnTo>
                    <a:pt x="6092" y="47731"/>
                  </a:lnTo>
                  <a:lnTo>
                    <a:pt x="6368" y="48093"/>
                  </a:lnTo>
                  <a:lnTo>
                    <a:pt x="6655" y="48456"/>
                  </a:lnTo>
                  <a:lnTo>
                    <a:pt x="6947" y="48801"/>
                  </a:lnTo>
                  <a:lnTo>
                    <a:pt x="7238" y="49139"/>
                  </a:lnTo>
                  <a:lnTo>
                    <a:pt x="7536" y="49469"/>
                  </a:lnTo>
                  <a:lnTo>
                    <a:pt x="7843" y="49791"/>
                  </a:lnTo>
                  <a:lnTo>
                    <a:pt x="8151" y="50105"/>
                  </a:lnTo>
                  <a:lnTo>
                    <a:pt x="8464" y="50410"/>
                  </a:lnTo>
                  <a:lnTo>
                    <a:pt x="8783" y="50708"/>
                  </a:lnTo>
                  <a:lnTo>
                    <a:pt x="9106" y="50990"/>
                  </a:lnTo>
                  <a:lnTo>
                    <a:pt x="9430" y="51263"/>
                  </a:lnTo>
                  <a:lnTo>
                    <a:pt x="9764" y="51529"/>
                  </a:lnTo>
                  <a:lnTo>
                    <a:pt x="10099" y="51786"/>
                  </a:lnTo>
                  <a:lnTo>
                    <a:pt x="10438" y="52028"/>
                  </a:lnTo>
                  <a:lnTo>
                    <a:pt x="10783" y="52261"/>
                  </a:lnTo>
                  <a:lnTo>
                    <a:pt x="11133" y="52486"/>
                  </a:lnTo>
                  <a:lnTo>
                    <a:pt x="11484" y="52695"/>
                  </a:lnTo>
                  <a:lnTo>
                    <a:pt x="11839" y="52896"/>
                  </a:lnTo>
                  <a:lnTo>
                    <a:pt x="12200" y="53089"/>
                  </a:lnTo>
                  <a:lnTo>
                    <a:pt x="12566" y="53275"/>
                  </a:lnTo>
                  <a:lnTo>
                    <a:pt x="12932" y="53443"/>
                  </a:lnTo>
                  <a:lnTo>
                    <a:pt x="13304" y="53596"/>
                  </a:lnTo>
                  <a:lnTo>
                    <a:pt x="13681" y="53741"/>
                  </a:lnTo>
                  <a:lnTo>
                    <a:pt x="14715" y="54119"/>
                  </a:lnTo>
                  <a:lnTo>
                    <a:pt x="15755" y="54489"/>
                  </a:lnTo>
                  <a:lnTo>
                    <a:pt x="16790" y="54843"/>
                  </a:lnTo>
                  <a:lnTo>
                    <a:pt x="17825" y="55189"/>
                  </a:lnTo>
                  <a:lnTo>
                    <a:pt x="18860" y="55519"/>
                  </a:lnTo>
                  <a:lnTo>
                    <a:pt x="19895" y="55841"/>
                  </a:lnTo>
                  <a:lnTo>
                    <a:pt x="20929" y="56155"/>
                  </a:lnTo>
                  <a:lnTo>
                    <a:pt x="21959" y="56452"/>
                  </a:lnTo>
                  <a:lnTo>
                    <a:pt x="22994" y="56734"/>
                  </a:lnTo>
                  <a:lnTo>
                    <a:pt x="24023" y="57007"/>
                  </a:lnTo>
                  <a:lnTo>
                    <a:pt x="25052" y="57273"/>
                  </a:lnTo>
                  <a:lnTo>
                    <a:pt x="26082" y="57522"/>
                  </a:lnTo>
                  <a:lnTo>
                    <a:pt x="27111" y="57764"/>
                  </a:lnTo>
                  <a:lnTo>
                    <a:pt x="28141" y="57989"/>
                  </a:lnTo>
                  <a:lnTo>
                    <a:pt x="29165" y="58206"/>
                  </a:lnTo>
                  <a:lnTo>
                    <a:pt x="30189" y="58407"/>
                  </a:lnTo>
                  <a:lnTo>
                    <a:pt x="31219" y="58600"/>
                  </a:lnTo>
                  <a:lnTo>
                    <a:pt x="32243" y="58777"/>
                  </a:lnTo>
                  <a:lnTo>
                    <a:pt x="33262" y="58946"/>
                  </a:lnTo>
                  <a:lnTo>
                    <a:pt x="34286" y="59107"/>
                  </a:lnTo>
                  <a:lnTo>
                    <a:pt x="35310" y="59252"/>
                  </a:lnTo>
                  <a:lnTo>
                    <a:pt x="36329" y="59381"/>
                  </a:lnTo>
                  <a:lnTo>
                    <a:pt x="37348" y="59501"/>
                  </a:lnTo>
                  <a:lnTo>
                    <a:pt x="38372" y="59614"/>
                  </a:lnTo>
                  <a:lnTo>
                    <a:pt x="39391" y="59711"/>
                  </a:lnTo>
                  <a:lnTo>
                    <a:pt x="40404" y="59791"/>
                  </a:lnTo>
                  <a:lnTo>
                    <a:pt x="41423" y="59863"/>
                  </a:lnTo>
                  <a:lnTo>
                    <a:pt x="42442" y="59928"/>
                  </a:lnTo>
                  <a:lnTo>
                    <a:pt x="43456" y="59976"/>
                  </a:lnTo>
                  <a:lnTo>
                    <a:pt x="44469" y="60016"/>
                  </a:lnTo>
                  <a:lnTo>
                    <a:pt x="45483" y="60040"/>
                  </a:lnTo>
                  <a:lnTo>
                    <a:pt x="46496" y="60057"/>
                  </a:lnTo>
                  <a:lnTo>
                    <a:pt x="47510" y="60057"/>
                  </a:lnTo>
                  <a:lnTo>
                    <a:pt x="48518" y="60048"/>
                  </a:lnTo>
                  <a:lnTo>
                    <a:pt x="49531" y="60024"/>
                  </a:lnTo>
                  <a:lnTo>
                    <a:pt x="50540" y="59992"/>
                  </a:lnTo>
                  <a:lnTo>
                    <a:pt x="51548" y="59944"/>
                  </a:lnTo>
                  <a:lnTo>
                    <a:pt x="52556" y="59888"/>
                  </a:lnTo>
                  <a:lnTo>
                    <a:pt x="53564" y="59815"/>
                  </a:lnTo>
                  <a:lnTo>
                    <a:pt x="54567" y="59735"/>
                  </a:lnTo>
                  <a:lnTo>
                    <a:pt x="55576" y="59638"/>
                  </a:lnTo>
                  <a:lnTo>
                    <a:pt x="56579" y="59534"/>
                  </a:lnTo>
                  <a:lnTo>
                    <a:pt x="57582" y="59413"/>
                  </a:lnTo>
                  <a:lnTo>
                    <a:pt x="58584" y="59284"/>
                  </a:lnTo>
                  <a:lnTo>
                    <a:pt x="59587" y="59139"/>
                  </a:lnTo>
                  <a:lnTo>
                    <a:pt x="60585" y="58978"/>
                  </a:lnTo>
                  <a:lnTo>
                    <a:pt x="61588" y="58818"/>
                  </a:lnTo>
                  <a:lnTo>
                    <a:pt x="62586" y="58633"/>
                  </a:lnTo>
                  <a:lnTo>
                    <a:pt x="63583" y="58439"/>
                  </a:lnTo>
                  <a:lnTo>
                    <a:pt x="64581" y="58238"/>
                  </a:lnTo>
                  <a:lnTo>
                    <a:pt x="65578" y="58021"/>
                  </a:lnTo>
                  <a:lnTo>
                    <a:pt x="66576" y="57796"/>
                  </a:lnTo>
                  <a:lnTo>
                    <a:pt x="67568" y="57554"/>
                  </a:lnTo>
                  <a:lnTo>
                    <a:pt x="68566" y="57297"/>
                  </a:lnTo>
                  <a:lnTo>
                    <a:pt x="69558" y="57032"/>
                  </a:lnTo>
                  <a:lnTo>
                    <a:pt x="70551" y="56758"/>
                  </a:lnTo>
                  <a:lnTo>
                    <a:pt x="71538" y="56468"/>
                  </a:lnTo>
                  <a:lnTo>
                    <a:pt x="72530" y="56163"/>
                  </a:lnTo>
                  <a:lnTo>
                    <a:pt x="73522" y="55849"/>
                  </a:lnTo>
                  <a:lnTo>
                    <a:pt x="74509" y="55519"/>
                  </a:lnTo>
                  <a:lnTo>
                    <a:pt x="75496" y="55181"/>
                  </a:lnTo>
                  <a:lnTo>
                    <a:pt x="76483" y="54835"/>
                  </a:lnTo>
                  <a:lnTo>
                    <a:pt x="77470" y="54465"/>
                  </a:lnTo>
                  <a:lnTo>
                    <a:pt x="78457" y="54087"/>
                  </a:lnTo>
                  <a:lnTo>
                    <a:pt x="78824" y="53942"/>
                  </a:lnTo>
                  <a:lnTo>
                    <a:pt x="79190" y="53773"/>
                  </a:lnTo>
                  <a:lnTo>
                    <a:pt x="79551" y="53604"/>
                  </a:lnTo>
                  <a:lnTo>
                    <a:pt x="79911" y="53419"/>
                  </a:lnTo>
                  <a:lnTo>
                    <a:pt x="80262" y="53218"/>
                  </a:lnTo>
                  <a:lnTo>
                    <a:pt x="80612" y="53017"/>
                  </a:lnTo>
                  <a:lnTo>
                    <a:pt x="80962" y="52800"/>
                  </a:lnTo>
                  <a:lnTo>
                    <a:pt x="81302" y="52567"/>
                  </a:lnTo>
                  <a:lnTo>
                    <a:pt x="81641" y="52333"/>
                  </a:lnTo>
                  <a:lnTo>
                    <a:pt x="81976" y="52084"/>
                  </a:lnTo>
                  <a:lnTo>
                    <a:pt x="82305" y="51826"/>
                  </a:lnTo>
                  <a:lnTo>
                    <a:pt x="82634" y="51561"/>
                  </a:lnTo>
                  <a:lnTo>
                    <a:pt x="82952" y="51287"/>
                  </a:lnTo>
                  <a:lnTo>
                    <a:pt x="83270" y="50998"/>
                  </a:lnTo>
                  <a:lnTo>
                    <a:pt x="83584" y="50700"/>
                  </a:lnTo>
                  <a:lnTo>
                    <a:pt x="83891" y="50394"/>
                  </a:lnTo>
                  <a:lnTo>
                    <a:pt x="84194" y="50081"/>
                  </a:lnTo>
                  <a:lnTo>
                    <a:pt x="84491" y="49759"/>
                  </a:lnTo>
                  <a:lnTo>
                    <a:pt x="84783" y="49429"/>
                  </a:lnTo>
                  <a:lnTo>
                    <a:pt x="85075" y="49091"/>
                  </a:lnTo>
                  <a:lnTo>
                    <a:pt x="85356" y="48745"/>
                  </a:lnTo>
                  <a:lnTo>
                    <a:pt x="85637" y="48383"/>
                  </a:lnTo>
                  <a:lnTo>
                    <a:pt x="85908" y="48021"/>
                  </a:lnTo>
                  <a:lnTo>
                    <a:pt x="86178" y="47643"/>
                  </a:lnTo>
                  <a:lnTo>
                    <a:pt x="86444" y="47265"/>
                  </a:lnTo>
                  <a:lnTo>
                    <a:pt x="86698" y="46879"/>
                  </a:lnTo>
                  <a:lnTo>
                    <a:pt x="86953" y="46476"/>
                  </a:lnTo>
                  <a:lnTo>
                    <a:pt x="87197" y="46074"/>
                  </a:lnTo>
                  <a:lnTo>
                    <a:pt x="87441" y="45664"/>
                  </a:lnTo>
                  <a:lnTo>
                    <a:pt x="87675" y="45246"/>
                  </a:lnTo>
                  <a:lnTo>
                    <a:pt x="87908" y="44819"/>
                  </a:lnTo>
                  <a:lnTo>
                    <a:pt x="88131" y="44385"/>
                  </a:lnTo>
                  <a:lnTo>
                    <a:pt x="88349" y="43950"/>
                  </a:lnTo>
                  <a:lnTo>
                    <a:pt x="88561" y="43500"/>
                  </a:lnTo>
                  <a:lnTo>
                    <a:pt x="88768" y="43049"/>
                  </a:lnTo>
                  <a:lnTo>
                    <a:pt x="88970" y="42591"/>
                  </a:lnTo>
                  <a:lnTo>
                    <a:pt x="89166" y="42124"/>
                  </a:lnTo>
                  <a:lnTo>
                    <a:pt x="89352" y="41657"/>
                  </a:lnTo>
                  <a:lnTo>
                    <a:pt x="89537" y="41175"/>
                  </a:lnTo>
                  <a:lnTo>
                    <a:pt x="89713" y="40692"/>
                  </a:lnTo>
                  <a:lnTo>
                    <a:pt x="89882" y="40209"/>
                  </a:lnTo>
                  <a:lnTo>
                    <a:pt x="90047" y="39711"/>
                  </a:lnTo>
                  <a:lnTo>
                    <a:pt x="90201" y="39212"/>
                  </a:lnTo>
                  <a:lnTo>
                    <a:pt x="90349" y="38705"/>
                  </a:lnTo>
                  <a:lnTo>
                    <a:pt x="90498" y="38198"/>
                  </a:lnTo>
                  <a:lnTo>
                    <a:pt x="90631" y="37683"/>
                  </a:lnTo>
                  <a:lnTo>
                    <a:pt x="90763" y="37160"/>
                  </a:lnTo>
                  <a:lnTo>
                    <a:pt x="90885" y="36637"/>
                  </a:lnTo>
                  <a:lnTo>
                    <a:pt x="91002" y="36106"/>
                  </a:lnTo>
                  <a:lnTo>
                    <a:pt x="91108" y="35575"/>
                  </a:lnTo>
                  <a:lnTo>
                    <a:pt x="91209" y="35036"/>
                  </a:lnTo>
                  <a:lnTo>
                    <a:pt x="91305" y="34497"/>
                  </a:lnTo>
                  <a:lnTo>
                    <a:pt x="91395" y="33950"/>
                  </a:lnTo>
                  <a:lnTo>
                    <a:pt x="91474" y="33403"/>
                  </a:lnTo>
                  <a:lnTo>
                    <a:pt x="91543" y="32848"/>
                  </a:lnTo>
                  <a:lnTo>
                    <a:pt x="91612" y="32293"/>
                  </a:lnTo>
                  <a:lnTo>
                    <a:pt x="91671" y="31730"/>
                  </a:lnTo>
                  <a:lnTo>
                    <a:pt x="91718" y="31167"/>
                  </a:lnTo>
                  <a:lnTo>
                    <a:pt x="91761" y="30603"/>
                  </a:lnTo>
                  <a:lnTo>
                    <a:pt x="91798" y="30032"/>
                  </a:lnTo>
                  <a:lnTo>
                    <a:pt x="91825" y="29461"/>
                  </a:lnTo>
                  <a:lnTo>
                    <a:pt x="91840" y="28890"/>
                  </a:lnTo>
                  <a:lnTo>
                    <a:pt x="91851" y="28311"/>
                  </a:lnTo>
                  <a:lnTo>
                    <a:pt x="91856" y="27731"/>
                  </a:lnTo>
                  <a:lnTo>
                    <a:pt x="91856" y="27265"/>
                  </a:lnTo>
                  <a:lnTo>
                    <a:pt x="91851" y="26565"/>
                  </a:lnTo>
                  <a:lnTo>
                    <a:pt x="91830" y="25865"/>
                  </a:lnTo>
                  <a:lnTo>
                    <a:pt x="91803" y="25173"/>
                  </a:lnTo>
                  <a:lnTo>
                    <a:pt x="91761" y="24481"/>
                  </a:lnTo>
                  <a:lnTo>
                    <a:pt x="91708" y="23797"/>
                  </a:lnTo>
                  <a:lnTo>
                    <a:pt x="91649" y="23114"/>
                  </a:lnTo>
                  <a:lnTo>
                    <a:pt x="91575" y="22438"/>
                  </a:lnTo>
                  <a:lnTo>
                    <a:pt x="91490" y="21770"/>
                  </a:lnTo>
                  <a:lnTo>
                    <a:pt x="91395" y="21110"/>
                  </a:lnTo>
                  <a:lnTo>
                    <a:pt x="91289" y="20451"/>
                  </a:lnTo>
                  <a:lnTo>
                    <a:pt x="91172" y="19799"/>
                  </a:lnTo>
                  <a:lnTo>
                    <a:pt x="91044" y="19155"/>
                  </a:lnTo>
                  <a:lnTo>
                    <a:pt x="90912" y="18520"/>
                  </a:lnTo>
                  <a:lnTo>
                    <a:pt x="90763" y="17892"/>
                  </a:lnTo>
                  <a:lnTo>
                    <a:pt x="90609" y="17273"/>
                  </a:lnTo>
                  <a:lnTo>
                    <a:pt x="90440" y="16653"/>
                  </a:lnTo>
                  <a:lnTo>
                    <a:pt x="90264" y="16050"/>
                  </a:lnTo>
                  <a:lnTo>
                    <a:pt x="90084" y="15447"/>
                  </a:lnTo>
                  <a:lnTo>
                    <a:pt x="89888" y="14851"/>
                  </a:lnTo>
                  <a:lnTo>
                    <a:pt x="89686" y="14272"/>
                  </a:lnTo>
                  <a:lnTo>
                    <a:pt x="89474" y="13693"/>
                  </a:lnTo>
                  <a:lnTo>
                    <a:pt x="89251" y="13130"/>
                  </a:lnTo>
                  <a:lnTo>
                    <a:pt x="89023" y="12574"/>
                  </a:lnTo>
                  <a:lnTo>
                    <a:pt x="88784" y="12019"/>
                  </a:lnTo>
                  <a:lnTo>
                    <a:pt x="88535" y="11480"/>
                  </a:lnTo>
                  <a:lnTo>
                    <a:pt x="88280" y="10957"/>
                  </a:lnTo>
                  <a:lnTo>
                    <a:pt x="88020" y="10434"/>
                  </a:lnTo>
                  <a:lnTo>
                    <a:pt x="87749" y="9920"/>
                  </a:lnTo>
                  <a:lnTo>
                    <a:pt x="87468" y="9421"/>
                  </a:lnTo>
                  <a:lnTo>
                    <a:pt x="87181" y="8930"/>
                  </a:lnTo>
                  <a:lnTo>
                    <a:pt x="86889" y="8455"/>
                  </a:lnTo>
                  <a:lnTo>
                    <a:pt x="86587" y="7989"/>
                  </a:lnTo>
                  <a:lnTo>
                    <a:pt x="86279" y="7530"/>
                  </a:lnTo>
                  <a:lnTo>
                    <a:pt x="85961" y="7088"/>
                  </a:lnTo>
                  <a:lnTo>
                    <a:pt x="85637" y="6653"/>
                  </a:lnTo>
                  <a:lnTo>
                    <a:pt x="85308" y="6227"/>
                  </a:lnTo>
                  <a:lnTo>
                    <a:pt x="84974" y="5817"/>
                  </a:lnTo>
                  <a:lnTo>
                    <a:pt x="84629" y="5414"/>
                  </a:lnTo>
                  <a:lnTo>
                    <a:pt x="84279" y="5028"/>
                  </a:lnTo>
                  <a:lnTo>
                    <a:pt x="83923" y="4658"/>
                  </a:lnTo>
                  <a:lnTo>
                    <a:pt x="83562" y="4296"/>
                  </a:lnTo>
                  <a:lnTo>
                    <a:pt x="83196" y="3950"/>
                  </a:lnTo>
                  <a:lnTo>
                    <a:pt x="82825" y="3612"/>
                  </a:lnTo>
                  <a:lnTo>
                    <a:pt x="82443" y="3290"/>
                  </a:lnTo>
                  <a:lnTo>
                    <a:pt x="82055" y="2985"/>
                  </a:lnTo>
                  <a:lnTo>
                    <a:pt x="81668" y="2687"/>
                  </a:lnTo>
                  <a:lnTo>
                    <a:pt x="81270" y="2414"/>
                  </a:lnTo>
                  <a:lnTo>
                    <a:pt x="80872" y="2140"/>
                  </a:lnTo>
                  <a:lnTo>
                    <a:pt x="80463" y="1891"/>
                  </a:lnTo>
                  <a:lnTo>
                    <a:pt x="80055" y="1657"/>
                  </a:lnTo>
                  <a:lnTo>
                    <a:pt x="79641" y="1432"/>
                  </a:lnTo>
                  <a:lnTo>
                    <a:pt x="79216" y="1223"/>
                  </a:lnTo>
                  <a:lnTo>
                    <a:pt x="78792" y="1038"/>
                  </a:lnTo>
                  <a:lnTo>
                    <a:pt x="78367" y="861"/>
                  </a:lnTo>
                  <a:lnTo>
                    <a:pt x="77932" y="700"/>
                  </a:lnTo>
                  <a:lnTo>
                    <a:pt x="77497" y="555"/>
                  </a:lnTo>
                  <a:lnTo>
                    <a:pt x="77051" y="426"/>
                  </a:lnTo>
                  <a:lnTo>
                    <a:pt x="76611" y="314"/>
                  </a:lnTo>
                  <a:lnTo>
                    <a:pt x="76160" y="217"/>
                  </a:lnTo>
                  <a:lnTo>
                    <a:pt x="75709" y="145"/>
                  </a:lnTo>
                  <a:lnTo>
                    <a:pt x="75252" y="80"/>
                  </a:lnTo>
                  <a:lnTo>
                    <a:pt x="74796" y="40"/>
                  </a:lnTo>
                  <a:lnTo>
                    <a:pt x="74334" y="8"/>
                  </a:lnTo>
                  <a:lnTo>
                    <a:pt x="7387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61"/>
            <p:cNvSpPr/>
            <p:nvPr/>
          </p:nvSpPr>
          <p:spPr>
            <a:xfrm>
              <a:off x="4248775" y="-5867700"/>
              <a:ext cx="203925" cy="309150"/>
            </a:xfrm>
            <a:custGeom>
              <a:rect b="b" l="l" r="r" t="t"/>
              <a:pathLst>
                <a:path extrusionOk="0" h="12366" w="8157">
                  <a:moveTo>
                    <a:pt x="4060" y="1"/>
                  </a:moveTo>
                  <a:lnTo>
                    <a:pt x="3858" y="9"/>
                  </a:lnTo>
                  <a:lnTo>
                    <a:pt x="3651" y="33"/>
                  </a:lnTo>
                  <a:lnTo>
                    <a:pt x="3444" y="73"/>
                  </a:lnTo>
                  <a:lnTo>
                    <a:pt x="3237" y="137"/>
                  </a:lnTo>
                  <a:lnTo>
                    <a:pt x="3036" y="210"/>
                  </a:lnTo>
                  <a:lnTo>
                    <a:pt x="2834" y="290"/>
                  </a:lnTo>
                  <a:lnTo>
                    <a:pt x="2643" y="395"/>
                  </a:lnTo>
                  <a:lnTo>
                    <a:pt x="2457" y="508"/>
                  </a:lnTo>
                  <a:lnTo>
                    <a:pt x="2272" y="636"/>
                  </a:lnTo>
                  <a:lnTo>
                    <a:pt x="2096" y="781"/>
                  </a:lnTo>
                  <a:lnTo>
                    <a:pt x="1927" y="934"/>
                  </a:lnTo>
                  <a:lnTo>
                    <a:pt x="1757" y="1095"/>
                  </a:lnTo>
                  <a:lnTo>
                    <a:pt x="1598" y="1272"/>
                  </a:lnTo>
                  <a:lnTo>
                    <a:pt x="1444" y="1457"/>
                  </a:lnTo>
                  <a:lnTo>
                    <a:pt x="1300" y="1658"/>
                  </a:lnTo>
                  <a:lnTo>
                    <a:pt x="1157" y="1867"/>
                  </a:lnTo>
                  <a:lnTo>
                    <a:pt x="1025" y="2084"/>
                  </a:lnTo>
                  <a:lnTo>
                    <a:pt x="897" y="2310"/>
                  </a:lnTo>
                  <a:lnTo>
                    <a:pt x="780" y="2543"/>
                  </a:lnTo>
                  <a:lnTo>
                    <a:pt x="669" y="2784"/>
                  </a:lnTo>
                  <a:lnTo>
                    <a:pt x="563" y="3042"/>
                  </a:lnTo>
                  <a:lnTo>
                    <a:pt x="467" y="3299"/>
                  </a:lnTo>
                  <a:lnTo>
                    <a:pt x="382" y="3565"/>
                  </a:lnTo>
                  <a:lnTo>
                    <a:pt x="303" y="3838"/>
                  </a:lnTo>
                  <a:lnTo>
                    <a:pt x="234" y="4120"/>
                  </a:lnTo>
                  <a:lnTo>
                    <a:pt x="170" y="4401"/>
                  </a:lnTo>
                  <a:lnTo>
                    <a:pt x="117" y="4691"/>
                  </a:lnTo>
                  <a:lnTo>
                    <a:pt x="75" y="4989"/>
                  </a:lnTo>
                  <a:lnTo>
                    <a:pt x="43" y="5286"/>
                  </a:lnTo>
                  <a:lnTo>
                    <a:pt x="16" y="5584"/>
                  </a:lnTo>
                  <a:lnTo>
                    <a:pt x="6" y="5890"/>
                  </a:lnTo>
                  <a:lnTo>
                    <a:pt x="0" y="6203"/>
                  </a:lnTo>
                  <a:lnTo>
                    <a:pt x="6" y="6517"/>
                  </a:lnTo>
                  <a:lnTo>
                    <a:pt x="22" y="6831"/>
                  </a:lnTo>
                  <a:lnTo>
                    <a:pt x="48" y="7145"/>
                  </a:lnTo>
                  <a:lnTo>
                    <a:pt x="53" y="7161"/>
                  </a:lnTo>
                  <a:lnTo>
                    <a:pt x="91" y="7475"/>
                  </a:lnTo>
                  <a:lnTo>
                    <a:pt x="138" y="7780"/>
                  </a:lnTo>
                  <a:lnTo>
                    <a:pt x="197" y="8078"/>
                  </a:lnTo>
                  <a:lnTo>
                    <a:pt x="266" y="8376"/>
                  </a:lnTo>
                  <a:lnTo>
                    <a:pt x="340" y="8657"/>
                  </a:lnTo>
                  <a:lnTo>
                    <a:pt x="425" y="8931"/>
                  </a:lnTo>
                  <a:lnTo>
                    <a:pt x="515" y="9204"/>
                  </a:lnTo>
                  <a:lnTo>
                    <a:pt x="621" y="9462"/>
                  </a:lnTo>
                  <a:lnTo>
                    <a:pt x="727" y="9711"/>
                  </a:lnTo>
                  <a:lnTo>
                    <a:pt x="844" y="9952"/>
                  </a:lnTo>
                  <a:lnTo>
                    <a:pt x="971" y="10186"/>
                  </a:lnTo>
                  <a:lnTo>
                    <a:pt x="1099" y="10403"/>
                  </a:lnTo>
                  <a:lnTo>
                    <a:pt x="1237" y="10620"/>
                  </a:lnTo>
                  <a:lnTo>
                    <a:pt x="1380" y="10821"/>
                  </a:lnTo>
                  <a:lnTo>
                    <a:pt x="1534" y="11014"/>
                  </a:lnTo>
                  <a:lnTo>
                    <a:pt x="1688" y="11191"/>
                  </a:lnTo>
                  <a:lnTo>
                    <a:pt x="1847" y="11360"/>
                  </a:lnTo>
                  <a:lnTo>
                    <a:pt x="2017" y="11513"/>
                  </a:lnTo>
                  <a:lnTo>
                    <a:pt x="2187" y="11658"/>
                  </a:lnTo>
                  <a:lnTo>
                    <a:pt x="2362" y="11787"/>
                  </a:lnTo>
                  <a:lnTo>
                    <a:pt x="2542" y="11907"/>
                  </a:lnTo>
                  <a:lnTo>
                    <a:pt x="2728" y="12012"/>
                  </a:lnTo>
                  <a:lnTo>
                    <a:pt x="2914" y="12109"/>
                  </a:lnTo>
                  <a:lnTo>
                    <a:pt x="3105" y="12189"/>
                  </a:lnTo>
                  <a:lnTo>
                    <a:pt x="3301" y="12253"/>
                  </a:lnTo>
                  <a:lnTo>
                    <a:pt x="3497" y="12302"/>
                  </a:lnTo>
                  <a:lnTo>
                    <a:pt x="3699" y="12334"/>
                  </a:lnTo>
                  <a:lnTo>
                    <a:pt x="3901" y="12358"/>
                  </a:lnTo>
                  <a:lnTo>
                    <a:pt x="4102" y="12366"/>
                  </a:lnTo>
                  <a:lnTo>
                    <a:pt x="4309" y="12350"/>
                  </a:lnTo>
                  <a:lnTo>
                    <a:pt x="4516" y="12326"/>
                  </a:lnTo>
                  <a:lnTo>
                    <a:pt x="4723" y="12286"/>
                  </a:lnTo>
                  <a:lnTo>
                    <a:pt x="4930" y="12229"/>
                  </a:lnTo>
                  <a:lnTo>
                    <a:pt x="5132" y="12157"/>
                  </a:lnTo>
                  <a:lnTo>
                    <a:pt x="5328" y="12068"/>
                  </a:lnTo>
                  <a:lnTo>
                    <a:pt x="5519" y="11964"/>
                  </a:lnTo>
                  <a:lnTo>
                    <a:pt x="5710" y="11851"/>
                  </a:lnTo>
                  <a:lnTo>
                    <a:pt x="5891" y="11722"/>
                  </a:lnTo>
                  <a:lnTo>
                    <a:pt x="6066" y="11578"/>
                  </a:lnTo>
                  <a:lnTo>
                    <a:pt x="6241" y="11425"/>
                  </a:lnTo>
                  <a:lnTo>
                    <a:pt x="6405" y="11256"/>
                  </a:lnTo>
                  <a:lnTo>
                    <a:pt x="6565" y="11079"/>
                  </a:lnTo>
                  <a:lnTo>
                    <a:pt x="6718" y="10894"/>
                  </a:lnTo>
                  <a:lnTo>
                    <a:pt x="6862" y="10693"/>
                  </a:lnTo>
                  <a:lnTo>
                    <a:pt x="7005" y="10483"/>
                  </a:lnTo>
                  <a:lnTo>
                    <a:pt x="7138" y="10266"/>
                  </a:lnTo>
                  <a:lnTo>
                    <a:pt x="7260" y="10041"/>
                  </a:lnTo>
                  <a:lnTo>
                    <a:pt x="7382" y="9808"/>
                  </a:lnTo>
                  <a:lnTo>
                    <a:pt x="7493" y="9558"/>
                  </a:lnTo>
                  <a:lnTo>
                    <a:pt x="7594" y="9309"/>
                  </a:lnTo>
                  <a:lnTo>
                    <a:pt x="7690" y="9051"/>
                  </a:lnTo>
                  <a:lnTo>
                    <a:pt x="7774" y="8778"/>
                  </a:lnTo>
                  <a:lnTo>
                    <a:pt x="7854" y="8504"/>
                  </a:lnTo>
                  <a:lnTo>
                    <a:pt x="7923" y="8231"/>
                  </a:lnTo>
                  <a:lnTo>
                    <a:pt x="7987" y="7941"/>
                  </a:lnTo>
                  <a:lnTo>
                    <a:pt x="8040" y="7652"/>
                  </a:lnTo>
                  <a:lnTo>
                    <a:pt x="8082" y="7362"/>
                  </a:lnTo>
                  <a:lnTo>
                    <a:pt x="8114" y="7064"/>
                  </a:lnTo>
                  <a:lnTo>
                    <a:pt x="8135" y="6759"/>
                  </a:lnTo>
                  <a:lnTo>
                    <a:pt x="8151" y="6453"/>
                  </a:lnTo>
                  <a:lnTo>
                    <a:pt x="8157" y="6139"/>
                  </a:lnTo>
                  <a:lnTo>
                    <a:pt x="8146" y="5833"/>
                  </a:lnTo>
                  <a:lnTo>
                    <a:pt x="8130" y="5520"/>
                  </a:lnTo>
                  <a:lnTo>
                    <a:pt x="8103" y="5198"/>
                  </a:lnTo>
                  <a:lnTo>
                    <a:pt x="8061" y="4892"/>
                  </a:lnTo>
                  <a:lnTo>
                    <a:pt x="8013" y="4586"/>
                  </a:lnTo>
                  <a:lnTo>
                    <a:pt x="7960" y="4289"/>
                  </a:lnTo>
                  <a:lnTo>
                    <a:pt x="7891" y="3991"/>
                  </a:lnTo>
                  <a:lnTo>
                    <a:pt x="7817" y="3709"/>
                  </a:lnTo>
                  <a:lnTo>
                    <a:pt x="7732" y="3436"/>
                  </a:lnTo>
                  <a:lnTo>
                    <a:pt x="7636" y="3170"/>
                  </a:lnTo>
                  <a:lnTo>
                    <a:pt x="7536" y="2905"/>
                  </a:lnTo>
                  <a:lnTo>
                    <a:pt x="7424" y="2656"/>
                  </a:lnTo>
                  <a:lnTo>
                    <a:pt x="7313" y="2414"/>
                  </a:lnTo>
                  <a:lnTo>
                    <a:pt x="7185" y="2181"/>
                  </a:lnTo>
                  <a:lnTo>
                    <a:pt x="7058" y="1964"/>
                  </a:lnTo>
                  <a:lnTo>
                    <a:pt x="6920" y="1746"/>
                  </a:lnTo>
                  <a:lnTo>
                    <a:pt x="6777" y="1545"/>
                  </a:lnTo>
                  <a:lnTo>
                    <a:pt x="6628" y="1360"/>
                  </a:lnTo>
                  <a:lnTo>
                    <a:pt x="6469" y="1175"/>
                  </a:lnTo>
                  <a:lnTo>
                    <a:pt x="6310" y="1014"/>
                  </a:lnTo>
                  <a:lnTo>
                    <a:pt x="6145" y="853"/>
                  </a:lnTo>
                  <a:lnTo>
                    <a:pt x="5976" y="709"/>
                  </a:lnTo>
                  <a:lnTo>
                    <a:pt x="5800" y="580"/>
                  </a:lnTo>
                  <a:lnTo>
                    <a:pt x="5620" y="459"/>
                  </a:lnTo>
                  <a:lnTo>
                    <a:pt x="5434" y="355"/>
                  </a:lnTo>
                  <a:lnTo>
                    <a:pt x="5249" y="258"/>
                  </a:lnTo>
                  <a:lnTo>
                    <a:pt x="5057" y="178"/>
                  </a:lnTo>
                  <a:lnTo>
                    <a:pt x="4861" y="113"/>
                  </a:lnTo>
                  <a:lnTo>
                    <a:pt x="4665" y="65"/>
                  </a:lnTo>
                  <a:lnTo>
                    <a:pt x="4468" y="25"/>
                  </a:lnTo>
                  <a:lnTo>
                    <a:pt x="4267" y="9"/>
                  </a:lnTo>
                  <a:lnTo>
                    <a:pt x="4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61"/>
            <p:cNvSpPr/>
            <p:nvPr/>
          </p:nvSpPr>
          <p:spPr>
            <a:xfrm>
              <a:off x="3080800" y="-5957400"/>
              <a:ext cx="203925" cy="309150"/>
            </a:xfrm>
            <a:custGeom>
              <a:rect b="b" l="l" r="r" t="t"/>
              <a:pathLst>
                <a:path extrusionOk="0" h="12366" w="8157">
                  <a:moveTo>
                    <a:pt x="4055" y="1"/>
                  </a:moveTo>
                  <a:lnTo>
                    <a:pt x="3848" y="17"/>
                  </a:lnTo>
                  <a:lnTo>
                    <a:pt x="3641" y="41"/>
                  </a:lnTo>
                  <a:lnTo>
                    <a:pt x="3434" y="81"/>
                  </a:lnTo>
                  <a:lnTo>
                    <a:pt x="3227" y="137"/>
                  </a:lnTo>
                  <a:lnTo>
                    <a:pt x="3025" y="218"/>
                  </a:lnTo>
                  <a:lnTo>
                    <a:pt x="2829" y="298"/>
                  </a:lnTo>
                  <a:lnTo>
                    <a:pt x="2638" y="403"/>
                  </a:lnTo>
                  <a:lnTo>
                    <a:pt x="2447" y="524"/>
                  </a:lnTo>
                  <a:lnTo>
                    <a:pt x="2267" y="652"/>
                  </a:lnTo>
                  <a:lnTo>
                    <a:pt x="2091" y="789"/>
                  </a:lnTo>
                  <a:lnTo>
                    <a:pt x="1916" y="942"/>
                  </a:lnTo>
                  <a:lnTo>
                    <a:pt x="1752" y="1111"/>
                  </a:lnTo>
                  <a:lnTo>
                    <a:pt x="1593" y="1288"/>
                  </a:lnTo>
                  <a:lnTo>
                    <a:pt x="1439" y="1473"/>
                  </a:lnTo>
                  <a:lnTo>
                    <a:pt x="1295" y="1674"/>
                  </a:lnTo>
                  <a:lnTo>
                    <a:pt x="1152" y="1883"/>
                  </a:lnTo>
                  <a:lnTo>
                    <a:pt x="1020" y="2100"/>
                  </a:lnTo>
                  <a:lnTo>
                    <a:pt x="897" y="2326"/>
                  </a:lnTo>
                  <a:lnTo>
                    <a:pt x="775" y="2567"/>
                  </a:lnTo>
                  <a:lnTo>
                    <a:pt x="664" y="2808"/>
                  </a:lnTo>
                  <a:lnTo>
                    <a:pt x="563" y="3058"/>
                  </a:lnTo>
                  <a:lnTo>
                    <a:pt x="468" y="3323"/>
                  </a:lnTo>
                  <a:lnTo>
                    <a:pt x="383" y="3589"/>
                  </a:lnTo>
                  <a:lnTo>
                    <a:pt x="303" y="3862"/>
                  </a:lnTo>
                  <a:lnTo>
                    <a:pt x="234" y="4136"/>
                  </a:lnTo>
                  <a:lnTo>
                    <a:pt x="170" y="4425"/>
                  </a:lnTo>
                  <a:lnTo>
                    <a:pt x="117" y="4715"/>
                  </a:lnTo>
                  <a:lnTo>
                    <a:pt x="75" y="5005"/>
                  </a:lnTo>
                  <a:lnTo>
                    <a:pt x="43" y="5310"/>
                  </a:lnTo>
                  <a:lnTo>
                    <a:pt x="22" y="5608"/>
                  </a:lnTo>
                  <a:lnTo>
                    <a:pt x="6" y="5914"/>
                  </a:lnTo>
                  <a:lnTo>
                    <a:pt x="1" y="6227"/>
                  </a:lnTo>
                  <a:lnTo>
                    <a:pt x="11" y="6533"/>
                  </a:lnTo>
                  <a:lnTo>
                    <a:pt x="27" y="6847"/>
                  </a:lnTo>
                  <a:lnTo>
                    <a:pt x="54" y="7169"/>
                  </a:lnTo>
                  <a:lnTo>
                    <a:pt x="96" y="7483"/>
                  </a:lnTo>
                  <a:lnTo>
                    <a:pt x="144" y="7788"/>
                  </a:lnTo>
                  <a:lnTo>
                    <a:pt x="202" y="8086"/>
                  </a:lnTo>
                  <a:lnTo>
                    <a:pt x="266" y="8376"/>
                  </a:lnTo>
                  <a:lnTo>
                    <a:pt x="346" y="8665"/>
                  </a:lnTo>
                  <a:lnTo>
                    <a:pt x="430" y="8939"/>
                  </a:lnTo>
                  <a:lnTo>
                    <a:pt x="521" y="9204"/>
                  </a:lnTo>
                  <a:lnTo>
                    <a:pt x="622" y="9470"/>
                  </a:lnTo>
                  <a:lnTo>
                    <a:pt x="733" y="9719"/>
                  </a:lnTo>
                  <a:lnTo>
                    <a:pt x="850" y="9960"/>
                  </a:lnTo>
                  <a:lnTo>
                    <a:pt x="972" y="10194"/>
                  </a:lnTo>
                  <a:lnTo>
                    <a:pt x="1104" y="10411"/>
                  </a:lnTo>
                  <a:lnTo>
                    <a:pt x="1242" y="10628"/>
                  </a:lnTo>
                  <a:lnTo>
                    <a:pt x="1386" y="10829"/>
                  </a:lnTo>
                  <a:lnTo>
                    <a:pt x="1534" y="11014"/>
                  </a:lnTo>
                  <a:lnTo>
                    <a:pt x="1693" y="11199"/>
                  </a:lnTo>
                  <a:lnTo>
                    <a:pt x="1853" y="11360"/>
                  </a:lnTo>
                  <a:lnTo>
                    <a:pt x="2022" y="11521"/>
                  </a:lnTo>
                  <a:lnTo>
                    <a:pt x="2192" y="11666"/>
                  </a:lnTo>
                  <a:lnTo>
                    <a:pt x="2367" y="11795"/>
                  </a:lnTo>
                  <a:lnTo>
                    <a:pt x="2548" y="11915"/>
                  </a:lnTo>
                  <a:lnTo>
                    <a:pt x="2734" y="12020"/>
                  </a:lnTo>
                  <a:lnTo>
                    <a:pt x="2919" y="12108"/>
                  </a:lnTo>
                  <a:lnTo>
                    <a:pt x="3110" y="12189"/>
                  </a:lnTo>
                  <a:lnTo>
                    <a:pt x="3307" y="12253"/>
                  </a:lnTo>
                  <a:lnTo>
                    <a:pt x="3503" y="12310"/>
                  </a:lnTo>
                  <a:lnTo>
                    <a:pt x="3705" y="12342"/>
                  </a:lnTo>
                  <a:lnTo>
                    <a:pt x="3906" y="12366"/>
                  </a:lnTo>
                  <a:lnTo>
                    <a:pt x="4108" y="12366"/>
                  </a:lnTo>
                  <a:lnTo>
                    <a:pt x="4315" y="12358"/>
                  </a:lnTo>
                  <a:lnTo>
                    <a:pt x="4522" y="12334"/>
                  </a:lnTo>
                  <a:lnTo>
                    <a:pt x="4729" y="12285"/>
                  </a:lnTo>
                  <a:lnTo>
                    <a:pt x="4936" y="12229"/>
                  </a:lnTo>
                  <a:lnTo>
                    <a:pt x="5137" y="12157"/>
                  </a:lnTo>
                  <a:lnTo>
                    <a:pt x="5334" y="12068"/>
                  </a:lnTo>
                  <a:lnTo>
                    <a:pt x="5525" y="11964"/>
                  </a:lnTo>
                  <a:lnTo>
                    <a:pt x="5716" y="11851"/>
                  </a:lnTo>
                  <a:lnTo>
                    <a:pt x="5896" y="11722"/>
                  </a:lnTo>
                  <a:lnTo>
                    <a:pt x="6071" y="11577"/>
                  </a:lnTo>
                  <a:lnTo>
                    <a:pt x="6246" y="11425"/>
                  </a:lnTo>
                  <a:lnTo>
                    <a:pt x="6411" y="11264"/>
                  </a:lnTo>
                  <a:lnTo>
                    <a:pt x="6570" y="11079"/>
                  </a:lnTo>
                  <a:lnTo>
                    <a:pt x="6724" y="10894"/>
                  </a:lnTo>
                  <a:lnTo>
                    <a:pt x="6867" y="10692"/>
                  </a:lnTo>
                  <a:lnTo>
                    <a:pt x="7011" y="10483"/>
                  </a:lnTo>
                  <a:lnTo>
                    <a:pt x="7143" y="10266"/>
                  </a:lnTo>
                  <a:lnTo>
                    <a:pt x="7265" y="10041"/>
                  </a:lnTo>
                  <a:lnTo>
                    <a:pt x="7387" y="9808"/>
                  </a:lnTo>
                  <a:lnTo>
                    <a:pt x="7493" y="9558"/>
                  </a:lnTo>
                  <a:lnTo>
                    <a:pt x="7600" y="9309"/>
                  </a:lnTo>
                  <a:lnTo>
                    <a:pt x="7695" y="9051"/>
                  </a:lnTo>
                  <a:lnTo>
                    <a:pt x="7780" y="8786"/>
                  </a:lnTo>
                  <a:lnTo>
                    <a:pt x="7860" y="8512"/>
                  </a:lnTo>
                  <a:lnTo>
                    <a:pt x="7929" y="8231"/>
                  </a:lnTo>
                  <a:lnTo>
                    <a:pt x="7992" y="7941"/>
                  </a:lnTo>
                  <a:lnTo>
                    <a:pt x="8040" y="7651"/>
                  </a:lnTo>
                  <a:lnTo>
                    <a:pt x="8083" y="7362"/>
                  </a:lnTo>
                  <a:lnTo>
                    <a:pt x="8120" y="7064"/>
                  </a:lnTo>
                  <a:lnTo>
                    <a:pt x="8141" y="6758"/>
                  </a:lnTo>
                  <a:lnTo>
                    <a:pt x="8157" y="6453"/>
                  </a:lnTo>
                  <a:lnTo>
                    <a:pt x="8157" y="6139"/>
                  </a:lnTo>
                  <a:lnTo>
                    <a:pt x="8151" y="5833"/>
                  </a:lnTo>
                  <a:lnTo>
                    <a:pt x="8136" y="5520"/>
                  </a:lnTo>
                  <a:lnTo>
                    <a:pt x="8104" y="5206"/>
                  </a:lnTo>
                  <a:lnTo>
                    <a:pt x="8067" y="4892"/>
                  </a:lnTo>
                  <a:lnTo>
                    <a:pt x="8019" y="4586"/>
                  </a:lnTo>
                  <a:lnTo>
                    <a:pt x="7960" y="4281"/>
                  </a:lnTo>
                  <a:lnTo>
                    <a:pt x="7891" y="3991"/>
                  </a:lnTo>
                  <a:lnTo>
                    <a:pt x="7817" y="3709"/>
                  </a:lnTo>
                  <a:lnTo>
                    <a:pt x="7732" y="3436"/>
                  </a:lnTo>
                  <a:lnTo>
                    <a:pt x="7637" y="3162"/>
                  </a:lnTo>
                  <a:lnTo>
                    <a:pt x="7536" y="2905"/>
                  </a:lnTo>
                  <a:lnTo>
                    <a:pt x="7430" y="2655"/>
                  </a:lnTo>
                  <a:lnTo>
                    <a:pt x="7313" y="2414"/>
                  </a:lnTo>
                  <a:lnTo>
                    <a:pt x="7186" y="2181"/>
                  </a:lnTo>
                  <a:lnTo>
                    <a:pt x="7058" y="1956"/>
                  </a:lnTo>
                  <a:lnTo>
                    <a:pt x="6920" y="1746"/>
                  </a:lnTo>
                  <a:lnTo>
                    <a:pt x="6772" y="1545"/>
                  </a:lnTo>
                  <a:lnTo>
                    <a:pt x="6623" y="1352"/>
                  </a:lnTo>
                  <a:lnTo>
                    <a:pt x="6469" y="1175"/>
                  </a:lnTo>
                  <a:lnTo>
                    <a:pt x="6310" y="1006"/>
                  </a:lnTo>
                  <a:lnTo>
                    <a:pt x="6140" y="853"/>
                  </a:lnTo>
                  <a:lnTo>
                    <a:pt x="5970" y="709"/>
                  </a:lnTo>
                  <a:lnTo>
                    <a:pt x="5795" y="580"/>
                  </a:lnTo>
                  <a:lnTo>
                    <a:pt x="5615" y="459"/>
                  </a:lnTo>
                  <a:lnTo>
                    <a:pt x="5429" y="355"/>
                  </a:lnTo>
                  <a:lnTo>
                    <a:pt x="5244" y="258"/>
                  </a:lnTo>
                  <a:lnTo>
                    <a:pt x="5052" y="178"/>
                  </a:lnTo>
                  <a:lnTo>
                    <a:pt x="4856" y="113"/>
                  </a:lnTo>
                  <a:lnTo>
                    <a:pt x="4660" y="65"/>
                  </a:lnTo>
                  <a:lnTo>
                    <a:pt x="4458" y="33"/>
                  </a:lnTo>
                  <a:lnTo>
                    <a:pt x="4256" y="9"/>
                  </a:lnTo>
                  <a:lnTo>
                    <a:pt x="40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61"/>
            <p:cNvSpPr/>
            <p:nvPr/>
          </p:nvSpPr>
          <p:spPr>
            <a:xfrm>
              <a:off x="3528950" y="-5758475"/>
              <a:ext cx="394825" cy="318600"/>
            </a:xfrm>
            <a:custGeom>
              <a:rect b="b" l="l" r="r" t="t"/>
              <a:pathLst>
                <a:path extrusionOk="0" h="12744" w="15793">
                  <a:moveTo>
                    <a:pt x="64" y="0"/>
                  </a:moveTo>
                  <a:lnTo>
                    <a:pt x="32" y="346"/>
                  </a:lnTo>
                  <a:lnTo>
                    <a:pt x="11" y="692"/>
                  </a:lnTo>
                  <a:lnTo>
                    <a:pt x="0" y="1038"/>
                  </a:lnTo>
                  <a:lnTo>
                    <a:pt x="0" y="1384"/>
                  </a:lnTo>
                  <a:lnTo>
                    <a:pt x="5" y="1730"/>
                  </a:lnTo>
                  <a:lnTo>
                    <a:pt x="21" y="2068"/>
                  </a:lnTo>
                  <a:lnTo>
                    <a:pt x="48" y="2414"/>
                  </a:lnTo>
                  <a:lnTo>
                    <a:pt x="85" y="2752"/>
                  </a:lnTo>
                  <a:lnTo>
                    <a:pt x="127" y="3089"/>
                  </a:lnTo>
                  <a:lnTo>
                    <a:pt x="175" y="3427"/>
                  </a:lnTo>
                  <a:lnTo>
                    <a:pt x="239" y="3757"/>
                  </a:lnTo>
                  <a:lnTo>
                    <a:pt x="308" y="4087"/>
                  </a:lnTo>
                  <a:lnTo>
                    <a:pt x="387" y="4409"/>
                  </a:lnTo>
                  <a:lnTo>
                    <a:pt x="472" y="4731"/>
                  </a:lnTo>
                  <a:lnTo>
                    <a:pt x="568" y="5044"/>
                  </a:lnTo>
                  <a:lnTo>
                    <a:pt x="674" y="5358"/>
                  </a:lnTo>
                  <a:lnTo>
                    <a:pt x="780" y="5696"/>
                  </a:lnTo>
                  <a:lnTo>
                    <a:pt x="892" y="6034"/>
                  </a:lnTo>
                  <a:lnTo>
                    <a:pt x="1008" y="6364"/>
                  </a:lnTo>
                  <a:lnTo>
                    <a:pt x="1130" y="6694"/>
                  </a:lnTo>
                  <a:lnTo>
                    <a:pt x="1263" y="7015"/>
                  </a:lnTo>
                  <a:lnTo>
                    <a:pt x="1396" y="7329"/>
                  </a:lnTo>
                  <a:lnTo>
                    <a:pt x="1539" y="7635"/>
                  </a:lnTo>
                  <a:lnTo>
                    <a:pt x="1688" y="7941"/>
                  </a:lnTo>
                  <a:lnTo>
                    <a:pt x="1841" y="8230"/>
                  </a:lnTo>
                  <a:lnTo>
                    <a:pt x="2001" y="8520"/>
                  </a:lnTo>
                  <a:lnTo>
                    <a:pt x="2165" y="8801"/>
                  </a:lnTo>
                  <a:lnTo>
                    <a:pt x="2340" y="9075"/>
                  </a:lnTo>
                  <a:lnTo>
                    <a:pt x="2515" y="9341"/>
                  </a:lnTo>
                  <a:lnTo>
                    <a:pt x="2696" y="9598"/>
                  </a:lnTo>
                  <a:lnTo>
                    <a:pt x="2882" y="9847"/>
                  </a:lnTo>
                  <a:lnTo>
                    <a:pt x="3073" y="10089"/>
                  </a:lnTo>
                  <a:lnTo>
                    <a:pt x="3311" y="10370"/>
                  </a:lnTo>
                  <a:lnTo>
                    <a:pt x="3555" y="10636"/>
                  </a:lnTo>
                  <a:lnTo>
                    <a:pt x="3810" y="10885"/>
                  </a:lnTo>
                  <a:lnTo>
                    <a:pt x="4065" y="11127"/>
                  </a:lnTo>
                  <a:lnTo>
                    <a:pt x="4330" y="11344"/>
                  </a:lnTo>
                  <a:lnTo>
                    <a:pt x="4596" y="11545"/>
                  </a:lnTo>
                  <a:lnTo>
                    <a:pt x="4866" y="11738"/>
                  </a:lnTo>
                  <a:lnTo>
                    <a:pt x="5147" y="11915"/>
                  </a:lnTo>
                  <a:lnTo>
                    <a:pt x="5423" y="12068"/>
                  </a:lnTo>
                  <a:lnTo>
                    <a:pt x="5710" y="12213"/>
                  </a:lnTo>
                  <a:lnTo>
                    <a:pt x="5997" y="12333"/>
                  </a:lnTo>
                  <a:lnTo>
                    <a:pt x="6288" y="12446"/>
                  </a:lnTo>
                  <a:lnTo>
                    <a:pt x="6586" y="12534"/>
                  </a:lnTo>
                  <a:lnTo>
                    <a:pt x="6883" y="12615"/>
                  </a:lnTo>
                  <a:lnTo>
                    <a:pt x="7180" y="12671"/>
                  </a:lnTo>
                  <a:lnTo>
                    <a:pt x="7482" y="12711"/>
                  </a:lnTo>
                  <a:lnTo>
                    <a:pt x="7779" y="12736"/>
                  </a:lnTo>
                  <a:lnTo>
                    <a:pt x="8077" y="12744"/>
                  </a:lnTo>
                  <a:lnTo>
                    <a:pt x="8379" y="12744"/>
                  </a:lnTo>
                  <a:lnTo>
                    <a:pt x="8676" y="12711"/>
                  </a:lnTo>
                  <a:lnTo>
                    <a:pt x="8968" y="12671"/>
                  </a:lnTo>
                  <a:lnTo>
                    <a:pt x="9265" y="12615"/>
                  </a:lnTo>
                  <a:lnTo>
                    <a:pt x="9557" y="12534"/>
                  </a:lnTo>
                  <a:lnTo>
                    <a:pt x="9849" y="12446"/>
                  </a:lnTo>
                  <a:lnTo>
                    <a:pt x="10136" y="12333"/>
                  </a:lnTo>
                  <a:lnTo>
                    <a:pt x="10422" y="12213"/>
                  </a:lnTo>
                  <a:lnTo>
                    <a:pt x="10703" y="12068"/>
                  </a:lnTo>
                  <a:lnTo>
                    <a:pt x="10979" y="11907"/>
                  </a:lnTo>
                  <a:lnTo>
                    <a:pt x="11255" y="11730"/>
                  </a:lnTo>
                  <a:lnTo>
                    <a:pt x="11526" y="11545"/>
                  </a:lnTo>
                  <a:lnTo>
                    <a:pt x="11791" y="11336"/>
                  </a:lnTo>
                  <a:lnTo>
                    <a:pt x="12051" y="11110"/>
                  </a:lnTo>
                  <a:lnTo>
                    <a:pt x="12258" y="10917"/>
                  </a:lnTo>
                  <a:lnTo>
                    <a:pt x="12465" y="10708"/>
                  </a:lnTo>
                  <a:lnTo>
                    <a:pt x="12662" y="10491"/>
                  </a:lnTo>
                  <a:lnTo>
                    <a:pt x="12858" y="10266"/>
                  </a:lnTo>
                  <a:lnTo>
                    <a:pt x="13044" y="10032"/>
                  </a:lnTo>
                  <a:lnTo>
                    <a:pt x="13229" y="9791"/>
                  </a:lnTo>
                  <a:lnTo>
                    <a:pt x="13410" y="9542"/>
                  </a:lnTo>
                  <a:lnTo>
                    <a:pt x="13585" y="9284"/>
                  </a:lnTo>
                  <a:lnTo>
                    <a:pt x="13755" y="9019"/>
                  </a:lnTo>
                  <a:lnTo>
                    <a:pt x="13919" y="8745"/>
                  </a:lnTo>
                  <a:lnTo>
                    <a:pt x="14078" y="8464"/>
                  </a:lnTo>
                  <a:lnTo>
                    <a:pt x="14227" y="8174"/>
                  </a:lnTo>
                  <a:lnTo>
                    <a:pt x="14376" y="7876"/>
                  </a:lnTo>
                  <a:lnTo>
                    <a:pt x="14519" y="7579"/>
                  </a:lnTo>
                  <a:lnTo>
                    <a:pt x="14651" y="7265"/>
                  </a:lnTo>
                  <a:lnTo>
                    <a:pt x="14784" y="6951"/>
                  </a:lnTo>
                  <a:lnTo>
                    <a:pt x="14911" y="6670"/>
                  </a:lnTo>
                  <a:lnTo>
                    <a:pt x="15034" y="6372"/>
                  </a:lnTo>
                  <a:lnTo>
                    <a:pt x="15140" y="6074"/>
                  </a:lnTo>
                  <a:lnTo>
                    <a:pt x="15246" y="5768"/>
                  </a:lnTo>
                  <a:lnTo>
                    <a:pt x="15341" y="5455"/>
                  </a:lnTo>
                  <a:lnTo>
                    <a:pt x="15426" y="5133"/>
                  </a:lnTo>
                  <a:lnTo>
                    <a:pt x="15501" y="4811"/>
                  </a:lnTo>
                  <a:lnTo>
                    <a:pt x="15569" y="4489"/>
                  </a:lnTo>
                  <a:lnTo>
                    <a:pt x="15628" y="4159"/>
                  </a:lnTo>
                  <a:lnTo>
                    <a:pt x="15681" y="3822"/>
                  </a:lnTo>
                  <a:lnTo>
                    <a:pt x="15718" y="3492"/>
                  </a:lnTo>
                  <a:lnTo>
                    <a:pt x="15750" y="3146"/>
                  </a:lnTo>
                  <a:lnTo>
                    <a:pt x="15776" y="2808"/>
                  </a:lnTo>
                  <a:lnTo>
                    <a:pt x="15787" y="2462"/>
                  </a:lnTo>
                  <a:lnTo>
                    <a:pt x="15792" y="2116"/>
                  </a:lnTo>
                  <a:lnTo>
                    <a:pt x="15787" y="1770"/>
                  </a:lnTo>
                  <a:lnTo>
                    <a:pt x="15638" y="2382"/>
                  </a:lnTo>
                  <a:lnTo>
                    <a:pt x="15479" y="2977"/>
                  </a:lnTo>
                  <a:lnTo>
                    <a:pt x="15309" y="3572"/>
                  </a:lnTo>
                  <a:lnTo>
                    <a:pt x="15129" y="4159"/>
                  </a:lnTo>
                  <a:lnTo>
                    <a:pt x="14938" y="4739"/>
                  </a:lnTo>
                  <a:lnTo>
                    <a:pt x="14742" y="5310"/>
                  </a:lnTo>
                  <a:lnTo>
                    <a:pt x="14529" y="5873"/>
                  </a:lnTo>
                  <a:lnTo>
                    <a:pt x="14312" y="6436"/>
                  </a:lnTo>
                  <a:lnTo>
                    <a:pt x="14184" y="6710"/>
                  </a:lnTo>
                  <a:lnTo>
                    <a:pt x="14047" y="6983"/>
                  </a:lnTo>
                  <a:lnTo>
                    <a:pt x="13903" y="7249"/>
                  </a:lnTo>
                  <a:lnTo>
                    <a:pt x="13760" y="7506"/>
                  </a:lnTo>
                  <a:lnTo>
                    <a:pt x="13611" y="7756"/>
                  </a:lnTo>
                  <a:lnTo>
                    <a:pt x="13457" y="8005"/>
                  </a:lnTo>
                  <a:lnTo>
                    <a:pt x="13298" y="8238"/>
                  </a:lnTo>
                  <a:lnTo>
                    <a:pt x="13134" y="8472"/>
                  </a:lnTo>
                  <a:lnTo>
                    <a:pt x="12964" y="8697"/>
                  </a:lnTo>
                  <a:lnTo>
                    <a:pt x="12794" y="8914"/>
                  </a:lnTo>
                  <a:lnTo>
                    <a:pt x="12619" y="9131"/>
                  </a:lnTo>
                  <a:lnTo>
                    <a:pt x="12439" y="9332"/>
                  </a:lnTo>
                  <a:lnTo>
                    <a:pt x="12258" y="9526"/>
                  </a:lnTo>
                  <a:lnTo>
                    <a:pt x="12067" y="9719"/>
                  </a:lnTo>
                  <a:lnTo>
                    <a:pt x="11876" y="9896"/>
                  </a:lnTo>
                  <a:lnTo>
                    <a:pt x="11685" y="10073"/>
                  </a:lnTo>
                  <a:lnTo>
                    <a:pt x="11446" y="10266"/>
                  </a:lnTo>
                  <a:lnTo>
                    <a:pt x="11202" y="10443"/>
                  </a:lnTo>
                  <a:lnTo>
                    <a:pt x="10953" y="10612"/>
                  </a:lnTo>
                  <a:lnTo>
                    <a:pt x="10703" y="10756"/>
                  </a:lnTo>
                  <a:lnTo>
                    <a:pt x="10454" y="10893"/>
                  </a:lnTo>
                  <a:lnTo>
                    <a:pt x="10194" y="11022"/>
                  </a:lnTo>
                  <a:lnTo>
                    <a:pt x="9934" y="11127"/>
                  </a:lnTo>
                  <a:lnTo>
                    <a:pt x="9674" y="11223"/>
                  </a:lnTo>
                  <a:lnTo>
                    <a:pt x="9414" y="11295"/>
                  </a:lnTo>
                  <a:lnTo>
                    <a:pt x="9149" y="11368"/>
                  </a:lnTo>
                  <a:lnTo>
                    <a:pt x="8878" y="11416"/>
                  </a:lnTo>
                  <a:lnTo>
                    <a:pt x="8613" y="11448"/>
                  </a:lnTo>
                  <a:lnTo>
                    <a:pt x="8342" y="11472"/>
                  </a:lnTo>
                  <a:lnTo>
                    <a:pt x="8071" y="11472"/>
                  </a:lnTo>
                  <a:lnTo>
                    <a:pt x="7801" y="11464"/>
                  </a:lnTo>
                  <a:lnTo>
                    <a:pt x="7530" y="11440"/>
                  </a:lnTo>
                  <a:lnTo>
                    <a:pt x="7259" y="11400"/>
                  </a:lnTo>
                  <a:lnTo>
                    <a:pt x="6989" y="11352"/>
                  </a:lnTo>
                  <a:lnTo>
                    <a:pt x="6718" y="11287"/>
                  </a:lnTo>
                  <a:lnTo>
                    <a:pt x="6453" y="11207"/>
                  </a:lnTo>
                  <a:lnTo>
                    <a:pt x="6193" y="11110"/>
                  </a:lnTo>
                  <a:lnTo>
                    <a:pt x="5928" y="11006"/>
                  </a:lnTo>
                  <a:lnTo>
                    <a:pt x="5673" y="10885"/>
                  </a:lnTo>
                  <a:lnTo>
                    <a:pt x="5418" y="10748"/>
                  </a:lnTo>
                  <a:lnTo>
                    <a:pt x="5163" y="10596"/>
                  </a:lnTo>
                  <a:lnTo>
                    <a:pt x="4914" y="10435"/>
                  </a:lnTo>
                  <a:lnTo>
                    <a:pt x="4670" y="10250"/>
                  </a:lnTo>
                  <a:lnTo>
                    <a:pt x="4431" y="10065"/>
                  </a:lnTo>
                  <a:lnTo>
                    <a:pt x="4198" y="9855"/>
                  </a:lnTo>
                  <a:lnTo>
                    <a:pt x="3964" y="9638"/>
                  </a:lnTo>
                  <a:lnTo>
                    <a:pt x="3741" y="9413"/>
                  </a:lnTo>
                  <a:lnTo>
                    <a:pt x="3518" y="9164"/>
                  </a:lnTo>
                  <a:lnTo>
                    <a:pt x="3338" y="8954"/>
                  </a:lnTo>
                  <a:lnTo>
                    <a:pt x="3163" y="8729"/>
                  </a:lnTo>
                  <a:lnTo>
                    <a:pt x="2993" y="8496"/>
                  </a:lnTo>
                  <a:lnTo>
                    <a:pt x="2823" y="8262"/>
                  </a:lnTo>
                  <a:lnTo>
                    <a:pt x="2664" y="8021"/>
                  </a:lnTo>
                  <a:lnTo>
                    <a:pt x="2505" y="7772"/>
                  </a:lnTo>
                  <a:lnTo>
                    <a:pt x="2351" y="7514"/>
                  </a:lnTo>
                  <a:lnTo>
                    <a:pt x="2202" y="7257"/>
                  </a:lnTo>
                  <a:lnTo>
                    <a:pt x="2059" y="6991"/>
                  </a:lnTo>
                  <a:lnTo>
                    <a:pt x="1916" y="6718"/>
                  </a:lnTo>
                  <a:lnTo>
                    <a:pt x="1783" y="6436"/>
                  </a:lnTo>
                  <a:lnTo>
                    <a:pt x="1650" y="6155"/>
                  </a:lnTo>
                  <a:lnTo>
                    <a:pt x="1528" y="5865"/>
                  </a:lnTo>
                  <a:lnTo>
                    <a:pt x="1406" y="5575"/>
                  </a:lnTo>
                  <a:lnTo>
                    <a:pt x="1290" y="5270"/>
                  </a:lnTo>
                  <a:lnTo>
                    <a:pt x="1183" y="4972"/>
                  </a:lnTo>
                  <a:lnTo>
                    <a:pt x="1008" y="4369"/>
                  </a:lnTo>
                  <a:lnTo>
                    <a:pt x="849" y="3757"/>
                  </a:lnTo>
                  <a:lnTo>
                    <a:pt x="695" y="3138"/>
                  </a:lnTo>
                  <a:lnTo>
                    <a:pt x="552" y="2526"/>
                  </a:lnTo>
                  <a:lnTo>
                    <a:pt x="414" y="1899"/>
                  </a:lnTo>
                  <a:lnTo>
                    <a:pt x="287" y="1271"/>
                  </a:lnTo>
                  <a:lnTo>
                    <a:pt x="170" y="636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5" name="Google Shape;965;p61"/>
          <p:cNvSpPr/>
          <p:nvPr/>
        </p:nvSpPr>
        <p:spPr>
          <a:xfrm>
            <a:off x="700425" y="3204950"/>
            <a:ext cx="3622500" cy="105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/>
          <p:nvPr>
            <p:ph idx="1" type="subTitle"/>
          </p:nvPr>
        </p:nvSpPr>
        <p:spPr>
          <a:xfrm>
            <a:off x="157250" y="1585700"/>
            <a:ext cx="7138800" cy="31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</a:t>
            </a:r>
            <a:r>
              <a:rPr lang="en"/>
              <a:t>inexpensive</a:t>
            </a:r>
            <a:r>
              <a:rPr lang="en"/>
              <a:t> robot that is able to :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Carry out daily guarding tasks.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Detect intruders and different kinds of animals.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Capture </a:t>
            </a:r>
            <a:r>
              <a:rPr lang="en"/>
              <a:t>surveillance</a:t>
            </a:r>
            <a:r>
              <a:rPr lang="en"/>
              <a:t> images.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Send notifications upon detecting intruders.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Launch an alarm if needed.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Navigate the surrounding environment via 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wireless interface to control its movement.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voice assistant that will execute voice-activated commands.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35"/>
          <p:cNvSpPr txBox="1"/>
          <p:nvPr>
            <p:ph type="title"/>
          </p:nvPr>
        </p:nvSpPr>
        <p:spPr>
          <a:xfrm>
            <a:off x="1011675" y="425800"/>
            <a:ext cx="3852000" cy="9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Contribution</a:t>
            </a:r>
            <a:endParaRPr/>
          </a:p>
        </p:txBody>
      </p:sp>
      <p:grpSp>
        <p:nvGrpSpPr>
          <p:cNvPr id="324" name="Google Shape;324;p35"/>
          <p:cNvGrpSpPr/>
          <p:nvPr/>
        </p:nvGrpSpPr>
        <p:grpSpPr>
          <a:xfrm flipH="1" rot="10800000">
            <a:off x="6277879" y="128999"/>
            <a:ext cx="2396265" cy="5014490"/>
            <a:chOff x="2544800" y="-13725925"/>
            <a:chExt cx="2530375" cy="13964050"/>
          </a:xfrm>
        </p:grpSpPr>
        <p:sp>
          <p:nvSpPr>
            <p:cNvPr id="325" name="Google Shape;325;p35"/>
            <p:cNvSpPr/>
            <p:nvPr/>
          </p:nvSpPr>
          <p:spPr>
            <a:xfrm>
              <a:off x="2544800" y="-13725925"/>
              <a:ext cx="2530375" cy="2577350"/>
            </a:xfrm>
            <a:custGeom>
              <a:rect b="b" l="l" r="r" t="t"/>
              <a:pathLst>
                <a:path extrusionOk="0" h="103094" w="101215">
                  <a:moveTo>
                    <a:pt x="101215" y="0"/>
                  </a:moveTo>
                  <a:lnTo>
                    <a:pt x="0" y="2977"/>
                  </a:lnTo>
                  <a:lnTo>
                    <a:pt x="0" y="3645"/>
                  </a:lnTo>
                  <a:lnTo>
                    <a:pt x="4" y="4313"/>
                  </a:lnTo>
                  <a:lnTo>
                    <a:pt x="22" y="4982"/>
                  </a:lnTo>
                  <a:lnTo>
                    <a:pt x="40" y="5638"/>
                  </a:lnTo>
                  <a:lnTo>
                    <a:pt x="70" y="6306"/>
                  </a:lnTo>
                  <a:lnTo>
                    <a:pt x="106" y="6962"/>
                  </a:lnTo>
                  <a:lnTo>
                    <a:pt x="145" y="7619"/>
                  </a:lnTo>
                  <a:lnTo>
                    <a:pt x="193" y="8275"/>
                  </a:lnTo>
                  <a:lnTo>
                    <a:pt x="251" y="8920"/>
                  </a:lnTo>
                  <a:lnTo>
                    <a:pt x="312" y="9564"/>
                  </a:lnTo>
                  <a:lnTo>
                    <a:pt x="383" y="10209"/>
                  </a:lnTo>
                  <a:lnTo>
                    <a:pt x="457" y="10842"/>
                  </a:lnTo>
                  <a:lnTo>
                    <a:pt x="541" y="11475"/>
                  </a:lnTo>
                  <a:lnTo>
                    <a:pt x="629" y="12096"/>
                  </a:lnTo>
                  <a:lnTo>
                    <a:pt x="726" y="12717"/>
                  </a:lnTo>
                  <a:lnTo>
                    <a:pt x="827" y="13327"/>
                  </a:lnTo>
                  <a:lnTo>
                    <a:pt x="923" y="13877"/>
                  </a:lnTo>
                  <a:lnTo>
                    <a:pt x="1029" y="14428"/>
                  </a:lnTo>
                  <a:lnTo>
                    <a:pt x="1139" y="14967"/>
                  </a:lnTo>
                  <a:lnTo>
                    <a:pt x="1253" y="15483"/>
                  </a:lnTo>
                  <a:lnTo>
                    <a:pt x="1367" y="15999"/>
                  </a:lnTo>
                  <a:lnTo>
                    <a:pt x="1491" y="16503"/>
                  </a:lnTo>
                  <a:lnTo>
                    <a:pt x="1618" y="17007"/>
                  </a:lnTo>
                  <a:lnTo>
                    <a:pt x="1750" y="17487"/>
                  </a:lnTo>
                  <a:lnTo>
                    <a:pt x="1882" y="17956"/>
                  </a:lnTo>
                  <a:lnTo>
                    <a:pt x="2023" y="18425"/>
                  </a:lnTo>
                  <a:lnTo>
                    <a:pt x="2163" y="18870"/>
                  </a:lnTo>
                  <a:lnTo>
                    <a:pt x="2308" y="19316"/>
                  </a:lnTo>
                  <a:lnTo>
                    <a:pt x="2458" y="19738"/>
                  </a:lnTo>
                  <a:lnTo>
                    <a:pt x="2612" y="20160"/>
                  </a:lnTo>
                  <a:lnTo>
                    <a:pt x="2766" y="20570"/>
                  </a:lnTo>
                  <a:lnTo>
                    <a:pt x="2928" y="20968"/>
                  </a:lnTo>
                  <a:lnTo>
                    <a:pt x="3091" y="21343"/>
                  </a:lnTo>
                  <a:lnTo>
                    <a:pt x="3254" y="21718"/>
                  </a:lnTo>
                  <a:lnTo>
                    <a:pt x="3425" y="22082"/>
                  </a:lnTo>
                  <a:lnTo>
                    <a:pt x="3597" y="22433"/>
                  </a:lnTo>
                  <a:lnTo>
                    <a:pt x="3773" y="22773"/>
                  </a:lnTo>
                  <a:lnTo>
                    <a:pt x="3949" y="23101"/>
                  </a:lnTo>
                  <a:lnTo>
                    <a:pt x="4129" y="23418"/>
                  </a:lnTo>
                  <a:lnTo>
                    <a:pt x="4313" y="23711"/>
                  </a:lnTo>
                  <a:lnTo>
                    <a:pt x="4498" y="24004"/>
                  </a:lnTo>
                  <a:lnTo>
                    <a:pt x="4687" y="24285"/>
                  </a:lnTo>
                  <a:lnTo>
                    <a:pt x="4876" y="24555"/>
                  </a:lnTo>
                  <a:lnTo>
                    <a:pt x="5070" y="24801"/>
                  </a:lnTo>
                  <a:lnTo>
                    <a:pt x="5263" y="25047"/>
                  </a:lnTo>
                  <a:lnTo>
                    <a:pt x="5461" y="25270"/>
                  </a:lnTo>
                  <a:lnTo>
                    <a:pt x="5659" y="25492"/>
                  </a:lnTo>
                  <a:lnTo>
                    <a:pt x="5861" y="25692"/>
                  </a:lnTo>
                  <a:lnTo>
                    <a:pt x="6063" y="25879"/>
                  </a:lnTo>
                  <a:lnTo>
                    <a:pt x="6266" y="26067"/>
                  </a:lnTo>
                  <a:lnTo>
                    <a:pt x="6472" y="26231"/>
                  </a:lnTo>
                  <a:lnTo>
                    <a:pt x="6679" y="26383"/>
                  </a:lnTo>
                  <a:lnTo>
                    <a:pt x="6890" y="26524"/>
                  </a:lnTo>
                  <a:lnTo>
                    <a:pt x="7097" y="26641"/>
                  </a:lnTo>
                  <a:lnTo>
                    <a:pt x="7308" y="26758"/>
                  </a:lnTo>
                  <a:lnTo>
                    <a:pt x="7519" y="26852"/>
                  </a:lnTo>
                  <a:lnTo>
                    <a:pt x="7734" y="26934"/>
                  </a:lnTo>
                  <a:lnTo>
                    <a:pt x="7950" y="27016"/>
                  </a:lnTo>
                  <a:lnTo>
                    <a:pt x="8161" y="27063"/>
                  </a:lnTo>
                  <a:lnTo>
                    <a:pt x="8376" y="27110"/>
                  </a:lnTo>
                  <a:lnTo>
                    <a:pt x="8596" y="27145"/>
                  </a:lnTo>
                  <a:lnTo>
                    <a:pt x="8812" y="27157"/>
                  </a:lnTo>
                  <a:lnTo>
                    <a:pt x="9027" y="27157"/>
                  </a:lnTo>
                  <a:lnTo>
                    <a:pt x="9247" y="27145"/>
                  </a:lnTo>
                  <a:lnTo>
                    <a:pt x="9462" y="27121"/>
                  </a:lnTo>
                  <a:lnTo>
                    <a:pt x="9682" y="27075"/>
                  </a:lnTo>
                  <a:lnTo>
                    <a:pt x="9902" y="27028"/>
                  </a:lnTo>
                  <a:lnTo>
                    <a:pt x="10118" y="26957"/>
                  </a:lnTo>
                  <a:lnTo>
                    <a:pt x="10337" y="26875"/>
                  </a:lnTo>
                  <a:lnTo>
                    <a:pt x="10553" y="26770"/>
                  </a:lnTo>
                  <a:lnTo>
                    <a:pt x="10773" y="26653"/>
                  </a:lnTo>
                  <a:lnTo>
                    <a:pt x="10988" y="26524"/>
                  </a:lnTo>
                  <a:lnTo>
                    <a:pt x="11208" y="26383"/>
                  </a:lnTo>
                  <a:lnTo>
                    <a:pt x="11423" y="26231"/>
                  </a:lnTo>
                  <a:lnTo>
                    <a:pt x="11639" y="26055"/>
                  </a:lnTo>
                  <a:lnTo>
                    <a:pt x="11850" y="25856"/>
                  </a:lnTo>
                  <a:lnTo>
                    <a:pt x="12065" y="25656"/>
                  </a:lnTo>
                  <a:lnTo>
                    <a:pt x="12281" y="25434"/>
                  </a:lnTo>
                  <a:lnTo>
                    <a:pt x="12492" y="25199"/>
                  </a:lnTo>
                  <a:lnTo>
                    <a:pt x="12703" y="24953"/>
                  </a:lnTo>
                  <a:lnTo>
                    <a:pt x="12690" y="25527"/>
                  </a:lnTo>
                  <a:lnTo>
                    <a:pt x="12681" y="26114"/>
                  </a:lnTo>
                  <a:lnTo>
                    <a:pt x="12681" y="26700"/>
                  </a:lnTo>
                  <a:lnTo>
                    <a:pt x="12690" y="27274"/>
                  </a:lnTo>
                  <a:lnTo>
                    <a:pt x="12699" y="27848"/>
                  </a:lnTo>
                  <a:lnTo>
                    <a:pt x="12721" y="28422"/>
                  </a:lnTo>
                  <a:lnTo>
                    <a:pt x="12743" y="28997"/>
                  </a:lnTo>
                  <a:lnTo>
                    <a:pt x="12773" y="29559"/>
                  </a:lnTo>
                  <a:lnTo>
                    <a:pt x="12809" y="30122"/>
                  </a:lnTo>
                  <a:lnTo>
                    <a:pt x="12848" y="30684"/>
                  </a:lnTo>
                  <a:lnTo>
                    <a:pt x="12896" y="31247"/>
                  </a:lnTo>
                  <a:lnTo>
                    <a:pt x="12949" y="31798"/>
                  </a:lnTo>
                  <a:lnTo>
                    <a:pt x="13006" y="32349"/>
                  </a:lnTo>
                  <a:lnTo>
                    <a:pt x="13072" y="32888"/>
                  </a:lnTo>
                  <a:lnTo>
                    <a:pt x="13138" y="33439"/>
                  </a:lnTo>
                  <a:lnTo>
                    <a:pt x="13213" y="33966"/>
                  </a:lnTo>
                  <a:lnTo>
                    <a:pt x="13292" y="34505"/>
                  </a:lnTo>
                  <a:lnTo>
                    <a:pt x="13376" y="35033"/>
                  </a:lnTo>
                  <a:lnTo>
                    <a:pt x="13464" y="35560"/>
                  </a:lnTo>
                  <a:lnTo>
                    <a:pt x="13556" y="36076"/>
                  </a:lnTo>
                  <a:lnTo>
                    <a:pt x="13653" y="36592"/>
                  </a:lnTo>
                  <a:lnTo>
                    <a:pt x="13758" y="37096"/>
                  </a:lnTo>
                  <a:lnTo>
                    <a:pt x="13864" y="37600"/>
                  </a:lnTo>
                  <a:lnTo>
                    <a:pt x="13974" y="38092"/>
                  </a:lnTo>
                  <a:lnTo>
                    <a:pt x="14092" y="38584"/>
                  </a:lnTo>
                  <a:lnTo>
                    <a:pt x="14211" y="39065"/>
                  </a:lnTo>
                  <a:lnTo>
                    <a:pt x="14334" y="39545"/>
                  </a:lnTo>
                  <a:lnTo>
                    <a:pt x="14462" y="40014"/>
                  </a:lnTo>
                  <a:lnTo>
                    <a:pt x="14594" y="40471"/>
                  </a:lnTo>
                  <a:lnTo>
                    <a:pt x="14730" y="40928"/>
                  </a:lnTo>
                  <a:lnTo>
                    <a:pt x="14871" y="41385"/>
                  </a:lnTo>
                  <a:lnTo>
                    <a:pt x="15016" y="41819"/>
                  </a:lnTo>
                  <a:lnTo>
                    <a:pt x="15161" y="42264"/>
                  </a:lnTo>
                  <a:lnTo>
                    <a:pt x="15315" y="42686"/>
                  </a:lnTo>
                  <a:lnTo>
                    <a:pt x="15469" y="43108"/>
                  </a:lnTo>
                  <a:lnTo>
                    <a:pt x="15623" y="43518"/>
                  </a:lnTo>
                  <a:lnTo>
                    <a:pt x="15785" y="43917"/>
                  </a:lnTo>
                  <a:lnTo>
                    <a:pt x="15948" y="44315"/>
                  </a:lnTo>
                  <a:lnTo>
                    <a:pt x="16115" y="44702"/>
                  </a:lnTo>
                  <a:lnTo>
                    <a:pt x="16287" y="45077"/>
                  </a:lnTo>
                  <a:lnTo>
                    <a:pt x="16462" y="45441"/>
                  </a:lnTo>
                  <a:lnTo>
                    <a:pt x="16638" y="45804"/>
                  </a:lnTo>
                  <a:lnTo>
                    <a:pt x="16814" y="46155"/>
                  </a:lnTo>
                  <a:lnTo>
                    <a:pt x="16994" y="46495"/>
                  </a:lnTo>
                  <a:lnTo>
                    <a:pt x="17179" y="46824"/>
                  </a:lnTo>
                  <a:lnTo>
                    <a:pt x="17368" y="47140"/>
                  </a:lnTo>
                  <a:lnTo>
                    <a:pt x="17557" y="47456"/>
                  </a:lnTo>
                  <a:lnTo>
                    <a:pt x="17746" y="47749"/>
                  </a:lnTo>
                  <a:lnTo>
                    <a:pt x="17940" y="48042"/>
                  </a:lnTo>
                  <a:lnTo>
                    <a:pt x="18138" y="48324"/>
                  </a:lnTo>
                  <a:lnTo>
                    <a:pt x="18331" y="48582"/>
                  </a:lnTo>
                  <a:lnTo>
                    <a:pt x="18533" y="48839"/>
                  </a:lnTo>
                  <a:lnTo>
                    <a:pt x="18736" y="49086"/>
                  </a:lnTo>
                  <a:lnTo>
                    <a:pt x="18938" y="49320"/>
                  </a:lnTo>
                  <a:lnTo>
                    <a:pt x="19140" y="49543"/>
                  </a:lnTo>
                  <a:lnTo>
                    <a:pt x="19347" y="49754"/>
                  </a:lnTo>
                  <a:lnTo>
                    <a:pt x="19558" y="49953"/>
                  </a:lnTo>
                  <a:lnTo>
                    <a:pt x="19765" y="50140"/>
                  </a:lnTo>
                  <a:lnTo>
                    <a:pt x="19976" y="50316"/>
                  </a:lnTo>
                  <a:lnTo>
                    <a:pt x="20187" y="50480"/>
                  </a:lnTo>
                  <a:lnTo>
                    <a:pt x="20402" y="50633"/>
                  </a:lnTo>
                  <a:lnTo>
                    <a:pt x="20613" y="50762"/>
                  </a:lnTo>
                  <a:lnTo>
                    <a:pt x="20829" y="50891"/>
                  </a:lnTo>
                  <a:lnTo>
                    <a:pt x="21049" y="50996"/>
                  </a:lnTo>
                  <a:lnTo>
                    <a:pt x="21264" y="51090"/>
                  </a:lnTo>
                  <a:lnTo>
                    <a:pt x="21479" y="51184"/>
                  </a:lnTo>
                  <a:lnTo>
                    <a:pt x="21695" y="51254"/>
                  </a:lnTo>
                  <a:lnTo>
                    <a:pt x="21915" y="51324"/>
                  </a:lnTo>
                  <a:lnTo>
                    <a:pt x="22130" y="51371"/>
                  </a:lnTo>
                  <a:lnTo>
                    <a:pt x="22350" y="51418"/>
                  </a:lnTo>
                  <a:lnTo>
                    <a:pt x="22566" y="51453"/>
                  </a:lnTo>
                  <a:lnTo>
                    <a:pt x="22781" y="51477"/>
                  </a:lnTo>
                  <a:lnTo>
                    <a:pt x="23001" y="51488"/>
                  </a:lnTo>
                  <a:lnTo>
                    <a:pt x="23216" y="51488"/>
                  </a:lnTo>
                  <a:lnTo>
                    <a:pt x="23436" y="51477"/>
                  </a:lnTo>
                  <a:lnTo>
                    <a:pt x="23652" y="51453"/>
                  </a:lnTo>
                  <a:lnTo>
                    <a:pt x="23867" y="51430"/>
                  </a:lnTo>
                  <a:lnTo>
                    <a:pt x="24082" y="51395"/>
                  </a:lnTo>
                  <a:lnTo>
                    <a:pt x="24302" y="51336"/>
                  </a:lnTo>
                  <a:lnTo>
                    <a:pt x="24518" y="51277"/>
                  </a:lnTo>
                  <a:lnTo>
                    <a:pt x="24733" y="51219"/>
                  </a:lnTo>
                  <a:lnTo>
                    <a:pt x="24949" y="51137"/>
                  </a:lnTo>
                  <a:lnTo>
                    <a:pt x="25164" y="51055"/>
                  </a:lnTo>
                  <a:lnTo>
                    <a:pt x="25380" y="50961"/>
                  </a:lnTo>
                  <a:lnTo>
                    <a:pt x="25591" y="50855"/>
                  </a:lnTo>
                  <a:lnTo>
                    <a:pt x="25806" y="50738"/>
                  </a:lnTo>
                  <a:lnTo>
                    <a:pt x="26017" y="50609"/>
                  </a:lnTo>
                  <a:lnTo>
                    <a:pt x="26233" y="50480"/>
                  </a:lnTo>
                  <a:lnTo>
                    <a:pt x="26444" y="50340"/>
                  </a:lnTo>
                  <a:lnTo>
                    <a:pt x="26655" y="50187"/>
                  </a:lnTo>
                  <a:lnTo>
                    <a:pt x="26866" y="50035"/>
                  </a:lnTo>
                  <a:lnTo>
                    <a:pt x="27077" y="49871"/>
                  </a:lnTo>
                  <a:lnTo>
                    <a:pt x="27284" y="49695"/>
                  </a:lnTo>
                  <a:lnTo>
                    <a:pt x="27495" y="49519"/>
                  </a:lnTo>
                  <a:lnTo>
                    <a:pt x="27701" y="49320"/>
                  </a:lnTo>
                  <a:lnTo>
                    <a:pt x="27908" y="49121"/>
                  </a:lnTo>
                  <a:lnTo>
                    <a:pt x="28115" y="48922"/>
                  </a:lnTo>
                  <a:lnTo>
                    <a:pt x="28321" y="48711"/>
                  </a:lnTo>
                  <a:lnTo>
                    <a:pt x="28523" y="48488"/>
                  </a:lnTo>
                  <a:lnTo>
                    <a:pt x="28726" y="48253"/>
                  </a:lnTo>
                  <a:lnTo>
                    <a:pt x="28928" y="48019"/>
                  </a:lnTo>
                  <a:lnTo>
                    <a:pt x="29130" y="47773"/>
                  </a:lnTo>
                  <a:lnTo>
                    <a:pt x="29333" y="47527"/>
                  </a:lnTo>
                  <a:lnTo>
                    <a:pt x="29530" y="47269"/>
                  </a:lnTo>
                  <a:lnTo>
                    <a:pt x="29728" y="46999"/>
                  </a:lnTo>
                  <a:lnTo>
                    <a:pt x="29926" y="46730"/>
                  </a:lnTo>
                  <a:lnTo>
                    <a:pt x="30120" y="46448"/>
                  </a:lnTo>
                  <a:lnTo>
                    <a:pt x="30313" y="46167"/>
                  </a:lnTo>
                  <a:lnTo>
                    <a:pt x="30507" y="45874"/>
                  </a:lnTo>
                  <a:lnTo>
                    <a:pt x="30700" y="45569"/>
                  </a:lnTo>
                  <a:lnTo>
                    <a:pt x="30889" y="45265"/>
                  </a:lnTo>
                  <a:lnTo>
                    <a:pt x="31078" y="44960"/>
                  </a:lnTo>
                  <a:lnTo>
                    <a:pt x="31267" y="44644"/>
                  </a:lnTo>
                  <a:lnTo>
                    <a:pt x="31452" y="44315"/>
                  </a:lnTo>
                  <a:lnTo>
                    <a:pt x="31637" y="43987"/>
                  </a:lnTo>
                  <a:lnTo>
                    <a:pt x="31817" y="43647"/>
                  </a:lnTo>
                  <a:lnTo>
                    <a:pt x="32002" y="43307"/>
                  </a:lnTo>
                  <a:lnTo>
                    <a:pt x="32182" y="42968"/>
                  </a:lnTo>
                  <a:lnTo>
                    <a:pt x="32534" y="42253"/>
                  </a:lnTo>
                  <a:lnTo>
                    <a:pt x="32881" y="41526"/>
                  </a:lnTo>
                  <a:lnTo>
                    <a:pt x="33224" y="40776"/>
                  </a:lnTo>
                  <a:lnTo>
                    <a:pt x="33558" y="40002"/>
                  </a:lnTo>
                  <a:lnTo>
                    <a:pt x="33883" y="39217"/>
                  </a:lnTo>
                  <a:lnTo>
                    <a:pt x="40993" y="101816"/>
                  </a:lnTo>
                  <a:lnTo>
                    <a:pt x="56176" y="103093"/>
                  </a:lnTo>
                  <a:lnTo>
                    <a:pt x="59153" y="75210"/>
                  </a:lnTo>
                  <a:lnTo>
                    <a:pt x="62139" y="47351"/>
                  </a:lnTo>
                  <a:lnTo>
                    <a:pt x="62319" y="47585"/>
                  </a:lnTo>
                  <a:lnTo>
                    <a:pt x="62499" y="47808"/>
                  </a:lnTo>
                  <a:lnTo>
                    <a:pt x="62688" y="48019"/>
                  </a:lnTo>
                  <a:lnTo>
                    <a:pt x="62873" y="48207"/>
                  </a:lnTo>
                  <a:lnTo>
                    <a:pt x="63062" y="48394"/>
                  </a:lnTo>
                  <a:lnTo>
                    <a:pt x="63256" y="48558"/>
                  </a:lnTo>
                  <a:lnTo>
                    <a:pt x="63445" y="48711"/>
                  </a:lnTo>
                  <a:lnTo>
                    <a:pt x="63638" y="48851"/>
                  </a:lnTo>
                  <a:lnTo>
                    <a:pt x="63836" y="48980"/>
                  </a:lnTo>
                  <a:lnTo>
                    <a:pt x="64029" y="49086"/>
                  </a:lnTo>
                  <a:lnTo>
                    <a:pt x="64227" y="49179"/>
                  </a:lnTo>
                  <a:lnTo>
                    <a:pt x="64425" y="49261"/>
                  </a:lnTo>
                  <a:lnTo>
                    <a:pt x="64627" y="49320"/>
                  </a:lnTo>
                  <a:lnTo>
                    <a:pt x="64825" y="49379"/>
                  </a:lnTo>
                  <a:lnTo>
                    <a:pt x="65028" y="49414"/>
                  </a:lnTo>
                  <a:lnTo>
                    <a:pt x="65230" y="49425"/>
                  </a:lnTo>
                  <a:lnTo>
                    <a:pt x="65414" y="49437"/>
                  </a:lnTo>
                  <a:lnTo>
                    <a:pt x="65599" y="49425"/>
                  </a:lnTo>
                  <a:lnTo>
                    <a:pt x="65784" y="49414"/>
                  </a:lnTo>
                  <a:lnTo>
                    <a:pt x="65968" y="49379"/>
                  </a:lnTo>
                  <a:lnTo>
                    <a:pt x="66149" y="49332"/>
                  </a:lnTo>
                  <a:lnTo>
                    <a:pt x="66329" y="49285"/>
                  </a:lnTo>
                  <a:lnTo>
                    <a:pt x="66509" y="49215"/>
                  </a:lnTo>
                  <a:lnTo>
                    <a:pt x="66685" y="49132"/>
                  </a:lnTo>
                  <a:lnTo>
                    <a:pt x="66861" y="49050"/>
                  </a:lnTo>
                  <a:lnTo>
                    <a:pt x="67037" y="48945"/>
                  </a:lnTo>
                  <a:lnTo>
                    <a:pt x="67208" y="48828"/>
                  </a:lnTo>
                  <a:lnTo>
                    <a:pt x="67380" y="48711"/>
                  </a:lnTo>
                  <a:lnTo>
                    <a:pt x="67551" y="48570"/>
                  </a:lnTo>
                  <a:lnTo>
                    <a:pt x="67719" y="48429"/>
                  </a:lnTo>
                  <a:lnTo>
                    <a:pt x="67886" y="48277"/>
                  </a:lnTo>
                  <a:lnTo>
                    <a:pt x="68048" y="48101"/>
                  </a:lnTo>
                  <a:lnTo>
                    <a:pt x="68211" y="47925"/>
                  </a:lnTo>
                  <a:lnTo>
                    <a:pt x="68369" y="47738"/>
                  </a:lnTo>
                  <a:lnTo>
                    <a:pt x="68528" y="47550"/>
                  </a:lnTo>
                  <a:lnTo>
                    <a:pt x="68686" y="47339"/>
                  </a:lnTo>
                  <a:lnTo>
                    <a:pt x="68840" y="47117"/>
                  </a:lnTo>
                  <a:lnTo>
                    <a:pt x="68989" y="46894"/>
                  </a:lnTo>
                  <a:lnTo>
                    <a:pt x="69139" y="46659"/>
                  </a:lnTo>
                  <a:lnTo>
                    <a:pt x="69288" y="46413"/>
                  </a:lnTo>
                  <a:lnTo>
                    <a:pt x="69433" y="46155"/>
                  </a:lnTo>
                  <a:lnTo>
                    <a:pt x="69574" y="45898"/>
                  </a:lnTo>
                  <a:lnTo>
                    <a:pt x="69715" y="45628"/>
                  </a:lnTo>
                  <a:lnTo>
                    <a:pt x="69851" y="45347"/>
                  </a:lnTo>
                  <a:lnTo>
                    <a:pt x="69987" y="45054"/>
                  </a:lnTo>
                  <a:lnTo>
                    <a:pt x="70119" y="44761"/>
                  </a:lnTo>
                  <a:lnTo>
                    <a:pt x="70247" y="44456"/>
                  </a:lnTo>
                  <a:lnTo>
                    <a:pt x="70374" y="44140"/>
                  </a:lnTo>
                  <a:lnTo>
                    <a:pt x="70497" y="43823"/>
                  </a:lnTo>
                  <a:lnTo>
                    <a:pt x="70621" y="43483"/>
                  </a:lnTo>
                  <a:lnTo>
                    <a:pt x="70739" y="43155"/>
                  </a:lnTo>
                  <a:lnTo>
                    <a:pt x="70854" y="42803"/>
                  </a:lnTo>
                  <a:lnTo>
                    <a:pt x="70964" y="42452"/>
                  </a:lnTo>
                  <a:lnTo>
                    <a:pt x="71073" y="42100"/>
                  </a:lnTo>
                  <a:lnTo>
                    <a:pt x="71179" y="41725"/>
                  </a:lnTo>
                  <a:lnTo>
                    <a:pt x="71280" y="41350"/>
                  </a:lnTo>
                  <a:lnTo>
                    <a:pt x="71381" y="40975"/>
                  </a:lnTo>
                  <a:lnTo>
                    <a:pt x="71478" y="40588"/>
                  </a:lnTo>
                  <a:lnTo>
                    <a:pt x="71566" y="40190"/>
                  </a:lnTo>
                  <a:lnTo>
                    <a:pt x="71658" y="39791"/>
                  </a:lnTo>
                  <a:lnTo>
                    <a:pt x="71742" y="39393"/>
                  </a:lnTo>
                  <a:lnTo>
                    <a:pt x="71825" y="38983"/>
                  </a:lnTo>
                  <a:lnTo>
                    <a:pt x="71900" y="38561"/>
                  </a:lnTo>
                  <a:lnTo>
                    <a:pt x="71975" y="38139"/>
                  </a:lnTo>
                  <a:lnTo>
                    <a:pt x="72045" y="37705"/>
                  </a:lnTo>
                  <a:lnTo>
                    <a:pt x="72111" y="37271"/>
                  </a:lnTo>
                  <a:lnTo>
                    <a:pt x="72177" y="36838"/>
                  </a:lnTo>
                  <a:lnTo>
                    <a:pt x="72234" y="36392"/>
                  </a:lnTo>
                  <a:lnTo>
                    <a:pt x="72287" y="35935"/>
                  </a:lnTo>
                  <a:lnTo>
                    <a:pt x="72340" y="35478"/>
                  </a:lnTo>
                  <a:lnTo>
                    <a:pt x="72388" y="35021"/>
                  </a:lnTo>
                  <a:lnTo>
                    <a:pt x="72428" y="34564"/>
                  </a:lnTo>
                  <a:lnTo>
                    <a:pt x="72467" y="34095"/>
                  </a:lnTo>
                  <a:lnTo>
                    <a:pt x="72502" y="33615"/>
                  </a:lnTo>
                  <a:lnTo>
                    <a:pt x="72529" y="33146"/>
                  </a:lnTo>
                  <a:lnTo>
                    <a:pt x="72555" y="32665"/>
                  </a:lnTo>
                  <a:lnTo>
                    <a:pt x="72577" y="32173"/>
                  </a:lnTo>
                  <a:lnTo>
                    <a:pt x="72590" y="31681"/>
                  </a:lnTo>
                  <a:lnTo>
                    <a:pt x="72604" y="31200"/>
                  </a:lnTo>
                  <a:lnTo>
                    <a:pt x="72612" y="30696"/>
                  </a:lnTo>
                  <a:lnTo>
                    <a:pt x="72797" y="30977"/>
                  </a:lnTo>
                  <a:lnTo>
                    <a:pt x="72982" y="31247"/>
                  </a:lnTo>
                  <a:lnTo>
                    <a:pt x="73171" y="31505"/>
                  </a:lnTo>
                  <a:lnTo>
                    <a:pt x="73364" y="31751"/>
                  </a:lnTo>
                  <a:lnTo>
                    <a:pt x="73553" y="31997"/>
                  </a:lnTo>
                  <a:lnTo>
                    <a:pt x="73751" y="32220"/>
                  </a:lnTo>
                  <a:lnTo>
                    <a:pt x="73945" y="32431"/>
                  </a:lnTo>
                  <a:lnTo>
                    <a:pt x="74143" y="32642"/>
                  </a:lnTo>
                  <a:lnTo>
                    <a:pt x="74340" y="32829"/>
                  </a:lnTo>
                  <a:lnTo>
                    <a:pt x="74543" y="33017"/>
                  </a:lnTo>
                  <a:lnTo>
                    <a:pt x="74745" y="33193"/>
                  </a:lnTo>
                  <a:lnTo>
                    <a:pt x="74947" y="33357"/>
                  </a:lnTo>
                  <a:lnTo>
                    <a:pt x="75154" y="33497"/>
                  </a:lnTo>
                  <a:lnTo>
                    <a:pt x="75361" y="33638"/>
                  </a:lnTo>
                  <a:lnTo>
                    <a:pt x="75567" y="33767"/>
                  </a:lnTo>
                  <a:lnTo>
                    <a:pt x="75774" y="33884"/>
                  </a:lnTo>
                  <a:lnTo>
                    <a:pt x="76033" y="34013"/>
                  </a:lnTo>
                  <a:lnTo>
                    <a:pt x="76297" y="34130"/>
                  </a:lnTo>
                  <a:lnTo>
                    <a:pt x="76557" y="34224"/>
                  </a:lnTo>
                  <a:lnTo>
                    <a:pt x="76816" y="34294"/>
                  </a:lnTo>
                  <a:lnTo>
                    <a:pt x="77075" y="34353"/>
                  </a:lnTo>
                  <a:lnTo>
                    <a:pt x="77335" y="34388"/>
                  </a:lnTo>
                  <a:lnTo>
                    <a:pt x="77594" y="34412"/>
                  </a:lnTo>
                  <a:lnTo>
                    <a:pt x="77854" y="34423"/>
                  </a:lnTo>
                  <a:lnTo>
                    <a:pt x="78109" y="34412"/>
                  </a:lnTo>
                  <a:lnTo>
                    <a:pt x="78364" y="34376"/>
                  </a:lnTo>
                  <a:lnTo>
                    <a:pt x="78619" y="34330"/>
                  </a:lnTo>
                  <a:lnTo>
                    <a:pt x="78869" y="34271"/>
                  </a:lnTo>
                  <a:lnTo>
                    <a:pt x="79120" y="34189"/>
                  </a:lnTo>
                  <a:lnTo>
                    <a:pt x="79371" y="34095"/>
                  </a:lnTo>
                  <a:lnTo>
                    <a:pt x="79621" y="33990"/>
                  </a:lnTo>
                  <a:lnTo>
                    <a:pt x="79867" y="33861"/>
                  </a:lnTo>
                  <a:lnTo>
                    <a:pt x="80109" y="33708"/>
                  </a:lnTo>
                  <a:lnTo>
                    <a:pt x="80356" y="33556"/>
                  </a:lnTo>
                  <a:lnTo>
                    <a:pt x="80593" y="33380"/>
                  </a:lnTo>
                  <a:lnTo>
                    <a:pt x="80835" y="33193"/>
                  </a:lnTo>
                  <a:lnTo>
                    <a:pt x="81072" y="32982"/>
                  </a:lnTo>
                  <a:lnTo>
                    <a:pt x="81305" y="32771"/>
                  </a:lnTo>
                  <a:lnTo>
                    <a:pt x="81538" y="32536"/>
                  </a:lnTo>
                  <a:lnTo>
                    <a:pt x="81767" y="32278"/>
                  </a:lnTo>
                  <a:lnTo>
                    <a:pt x="81996" y="32021"/>
                  </a:lnTo>
                  <a:lnTo>
                    <a:pt x="82220" y="31739"/>
                  </a:lnTo>
                  <a:lnTo>
                    <a:pt x="82444" y="31446"/>
                  </a:lnTo>
                  <a:lnTo>
                    <a:pt x="82664" y="31142"/>
                  </a:lnTo>
                  <a:lnTo>
                    <a:pt x="82879" y="30825"/>
                  </a:lnTo>
                  <a:lnTo>
                    <a:pt x="83090" y="30497"/>
                  </a:lnTo>
                  <a:lnTo>
                    <a:pt x="83302" y="30145"/>
                  </a:lnTo>
                  <a:lnTo>
                    <a:pt x="83508" y="29794"/>
                  </a:lnTo>
                  <a:lnTo>
                    <a:pt x="83715" y="29419"/>
                  </a:lnTo>
                  <a:lnTo>
                    <a:pt x="83913" y="29032"/>
                  </a:lnTo>
                  <a:lnTo>
                    <a:pt x="84111" y="28633"/>
                  </a:lnTo>
                  <a:lnTo>
                    <a:pt x="84304" y="28223"/>
                  </a:lnTo>
                  <a:lnTo>
                    <a:pt x="84493" y="27801"/>
                  </a:lnTo>
                  <a:lnTo>
                    <a:pt x="84682" y="27368"/>
                  </a:lnTo>
                  <a:lnTo>
                    <a:pt x="84862" y="26910"/>
                  </a:lnTo>
                  <a:lnTo>
                    <a:pt x="85043" y="26453"/>
                  </a:lnTo>
                  <a:lnTo>
                    <a:pt x="85214" y="25985"/>
                  </a:lnTo>
                  <a:lnTo>
                    <a:pt x="85386" y="25504"/>
                  </a:lnTo>
                  <a:lnTo>
                    <a:pt x="85553" y="25012"/>
                  </a:lnTo>
                  <a:lnTo>
                    <a:pt x="85716" y="24508"/>
                  </a:lnTo>
                  <a:lnTo>
                    <a:pt x="85869" y="23992"/>
                  </a:lnTo>
                  <a:lnTo>
                    <a:pt x="86023" y="23465"/>
                  </a:lnTo>
                  <a:lnTo>
                    <a:pt x="86173" y="22926"/>
                  </a:lnTo>
                  <a:lnTo>
                    <a:pt x="86314" y="22375"/>
                  </a:lnTo>
                  <a:lnTo>
                    <a:pt x="86454" y="21812"/>
                  </a:lnTo>
                  <a:lnTo>
                    <a:pt x="86586" y="21250"/>
                  </a:lnTo>
                  <a:lnTo>
                    <a:pt x="86718" y="20664"/>
                  </a:lnTo>
                  <a:lnTo>
                    <a:pt x="86841" y="20077"/>
                  </a:lnTo>
                  <a:lnTo>
                    <a:pt x="86960" y="19480"/>
                  </a:lnTo>
                  <a:lnTo>
                    <a:pt x="87070" y="18870"/>
                  </a:lnTo>
                  <a:lnTo>
                    <a:pt x="87180" y="18261"/>
                  </a:lnTo>
                  <a:lnTo>
                    <a:pt x="87281" y="17628"/>
                  </a:lnTo>
                  <a:lnTo>
                    <a:pt x="87378" y="16995"/>
                  </a:lnTo>
                  <a:lnTo>
                    <a:pt x="87470" y="16350"/>
                  </a:lnTo>
                  <a:lnTo>
                    <a:pt x="87553" y="15694"/>
                  </a:lnTo>
                  <a:lnTo>
                    <a:pt x="87637" y="15038"/>
                  </a:lnTo>
                  <a:lnTo>
                    <a:pt x="87707" y="14370"/>
                  </a:lnTo>
                  <a:lnTo>
                    <a:pt x="87778" y="13690"/>
                  </a:lnTo>
                  <a:lnTo>
                    <a:pt x="87839" y="12998"/>
                  </a:lnTo>
                  <a:lnTo>
                    <a:pt x="87892" y="12307"/>
                  </a:lnTo>
                  <a:lnTo>
                    <a:pt x="88107" y="12729"/>
                  </a:lnTo>
                  <a:lnTo>
                    <a:pt x="88323" y="13127"/>
                  </a:lnTo>
                  <a:lnTo>
                    <a:pt x="88547" y="13514"/>
                  </a:lnTo>
                  <a:lnTo>
                    <a:pt x="88771" y="13866"/>
                  </a:lnTo>
                  <a:lnTo>
                    <a:pt x="89000" y="14206"/>
                  </a:lnTo>
                  <a:lnTo>
                    <a:pt x="89229" y="14534"/>
                  </a:lnTo>
                  <a:lnTo>
                    <a:pt x="89466" y="14838"/>
                  </a:lnTo>
                  <a:lnTo>
                    <a:pt x="89704" y="15120"/>
                  </a:lnTo>
                  <a:lnTo>
                    <a:pt x="89941" y="15378"/>
                  </a:lnTo>
                  <a:lnTo>
                    <a:pt x="90183" y="15624"/>
                  </a:lnTo>
                  <a:lnTo>
                    <a:pt x="90429" y="15846"/>
                  </a:lnTo>
                  <a:lnTo>
                    <a:pt x="90675" y="16046"/>
                  </a:lnTo>
                  <a:lnTo>
                    <a:pt x="90926" y="16233"/>
                  </a:lnTo>
                  <a:lnTo>
                    <a:pt x="91177" y="16397"/>
                  </a:lnTo>
                  <a:lnTo>
                    <a:pt x="91427" y="16538"/>
                  </a:lnTo>
                  <a:lnTo>
                    <a:pt x="91682" y="16655"/>
                  </a:lnTo>
                  <a:lnTo>
                    <a:pt x="91937" y="16761"/>
                  </a:lnTo>
                  <a:lnTo>
                    <a:pt x="92197" y="16843"/>
                  </a:lnTo>
                  <a:lnTo>
                    <a:pt x="92452" y="16901"/>
                  </a:lnTo>
                  <a:lnTo>
                    <a:pt x="92711" y="16936"/>
                  </a:lnTo>
                  <a:lnTo>
                    <a:pt x="92966" y="16960"/>
                  </a:lnTo>
                  <a:lnTo>
                    <a:pt x="93226" y="16948"/>
                  </a:lnTo>
                  <a:lnTo>
                    <a:pt x="93485" y="16925"/>
                  </a:lnTo>
                  <a:lnTo>
                    <a:pt x="93744" y="16890"/>
                  </a:lnTo>
                  <a:lnTo>
                    <a:pt x="94004" y="16819"/>
                  </a:lnTo>
                  <a:lnTo>
                    <a:pt x="94263" y="16737"/>
                  </a:lnTo>
                  <a:lnTo>
                    <a:pt x="94518" y="16632"/>
                  </a:lnTo>
                  <a:lnTo>
                    <a:pt x="94778" y="16503"/>
                  </a:lnTo>
                  <a:lnTo>
                    <a:pt x="95033" y="16350"/>
                  </a:lnTo>
                  <a:lnTo>
                    <a:pt x="95288" y="16175"/>
                  </a:lnTo>
                  <a:lnTo>
                    <a:pt x="95543" y="15987"/>
                  </a:lnTo>
                  <a:lnTo>
                    <a:pt x="95798" y="15764"/>
                  </a:lnTo>
                  <a:lnTo>
                    <a:pt x="96044" y="15518"/>
                  </a:lnTo>
                  <a:lnTo>
                    <a:pt x="96290" y="15249"/>
                  </a:lnTo>
                  <a:lnTo>
                    <a:pt x="96532" y="14967"/>
                  </a:lnTo>
                  <a:lnTo>
                    <a:pt x="96770" y="14663"/>
                  </a:lnTo>
                  <a:lnTo>
                    <a:pt x="96998" y="14346"/>
                  </a:lnTo>
                  <a:lnTo>
                    <a:pt x="97227" y="14006"/>
                  </a:lnTo>
                  <a:lnTo>
                    <a:pt x="97451" y="13643"/>
                  </a:lnTo>
                  <a:lnTo>
                    <a:pt x="97671" y="13268"/>
                  </a:lnTo>
                  <a:lnTo>
                    <a:pt x="97886" y="12869"/>
                  </a:lnTo>
                  <a:lnTo>
                    <a:pt x="98093" y="12471"/>
                  </a:lnTo>
                  <a:lnTo>
                    <a:pt x="98300" y="12037"/>
                  </a:lnTo>
                  <a:lnTo>
                    <a:pt x="98498" y="11604"/>
                  </a:lnTo>
                  <a:lnTo>
                    <a:pt x="98691" y="11146"/>
                  </a:lnTo>
                  <a:lnTo>
                    <a:pt x="98880" y="10666"/>
                  </a:lnTo>
                  <a:lnTo>
                    <a:pt x="99065" y="10185"/>
                  </a:lnTo>
                  <a:lnTo>
                    <a:pt x="99241" y="9681"/>
                  </a:lnTo>
                  <a:lnTo>
                    <a:pt x="99412" y="9166"/>
                  </a:lnTo>
                  <a:lnTo>
                    <a:pt x="99579" y="8638"/>
                  </a:lnTo>
                  <a:lnTo>
                    <a:pt x="99738" y="8099"/>
                  </a:lnTo>
                  <a:lnTo>
                    <a:pt x="99892" y="7548"/>
                  </a:lnTo>
                  <a:lnTo>
                    <a:pt x="100041" y="6974"/>
                  </a:lnTo>
                  <a:lnTo>
                    <a:pt x="100182" y="6400"/>
                  </a:lnTo>
                  <a:lnTo>
                    <a:pt x="100318" y="5802"/>
                  </a:lnTo>
                  <a:lnTo>
                    <a:pt x="100446" y="5204"/>
                  </a:lnTo>
                  <a:lnTo>
                    <a:pt x="100564" y="4583"/>
                  </a:lnTo>
                  <a:lnTo>
                    <a:pt x="100679" y="3962"/>
                  </a:lnTo>
                  <a:lnTo>
                    <a:pt x="100788" y="3329"/>
                  </a:lnTo>
                  <a:lnTo>
                    <a:pt x="100885" y="2684"/>
                  </a:lnTo>
                  <a:lnTo>
                    <a:pt x="100982" y="2028"/>
                  </a:lnTo>
                  <a:lnTo>
                    <a:pt x="101066" y="1360"/>
                  </a:lnTo>
                  <a:lnTo>
                    <a:pt x="101145" y="680"/>
                  </a:lnTo>
                  <a:lnTo>
                    <a:pt x="10121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5"/>
            <p:cNvSpPr/>
            <p:nvPr/>
          </p:nvSpPr>
          <p:spPr>
            <a:xfrm>
              <a:off x="2544800" y="-13725925"/>
              <a:ext cx="2530375" cy="2577350"/>
            </a:xfrm>
            <a:custGeom>
              <a:rect b="b" l="l" r="r" t="t"/>
              <a:pathLst>
                <a:path extrusionOk="0" fill="none" h="103094" w="101215">
                  <a:moveTo>
                    <a:pt x="95798" y="15764"/>
                  </a:moveTo>
                  <a:lnTo>
                    <a:pt x="95798" y="15764"/>
                  </a:lnTo>
                  <a:lnTo>
                    <a:pt x="95543" y="15987"/>
                  </a:lnTo>
                  <a:lnTo>
                    <a:pt x="95288" y="16175"/>
                  </a:lnTo>
                  <a:lnTo>
                    <a:pt x="95033" y="16350"/>
                  </a:lnTo>
                  <a:lnTo>
                    <a:pt x="94778" y="16503"/>
                  </a:lnTo>
                  <a:lnTo>
                    <a:pt x="94518" y="16632"/>
                  </a:lnTo>
                  <a:lnTo>
                    <a:pt x="94263" y="16737"/>
                  </a:lnTo>
                  <a:lnTo>
                    <a:pt x="94004" y="16819"/>
                  </a:lnTo>
                  <a:lnTo>
                    <a:pt x="93744" y="16890"/>
                  </a:lnTo>
                  <a:lnTo>
                    <a:pt x="93485" y="16925"/>
                  </a:lnTo>
                  <a:lnTo>
                    <a:pt x="93226" y="16948"/>
                  </a:lnTo>
                  <a:lnTo>
                    <a:pt x="92966" y="16960"/>
                  </a:lnTo>
                  <a:lnTo>
                    <a:pt x="92711" y="16936"/>
                  </a:lnTo>
                  <a:lnTo>
                    <a:pt x="92452" y="16901"/>
                  </a:lnTo>
                  <a:lnTo>
                    <a:pt x="92197" y="16843"/>
                  </a:lnTo>
                  <a:lnTo>
                    <a:pt x="91937" y="16761"/>
                  </a:lnTo>
                  <a:lnTo>
                    <a:pt x="91682" y="16655"/>
                  </a:lnTo>
                  <a:lnTo>
                    <a:pt x="91427" y="16538"/>
                  </a:lnTo>
                  <a:lnTo>
                    <a:pt x="91177" y="16397"/>
                  </a:lnTo>
                  <a:lnTo>
                    <a:pt x="90926" y="16233"/>
                  </a:lnTo>
                  <a:lnTo>
                    <a:pt x="90675" y="16046"/>
                  </a:lnTo>
                  <a:lnTo>
                    <a:pt x="90429" y="15846"/>
                  </a:lnTo>
                  <a:lnTo>
                    <a:pt x="90183" y="15624"/>
                  </a:lnTo>
                  <a:lnTo>
                    <a:pt x="89941" y="15378"/>
                  </a:lnTo>
                  <a:lnTo>
                    <a:pt x="89704" y="15120"/>
                  </a:lnTo>
                  <a:lnTo>
                    <a:pt x="89466" y="14838"/>
                  </a:lnTo>
                  <a:lnTo>
                    <a:pt x="89229" y="14534"/>
                  </a:lnTo>
                  <a:lnTo>
                    <a:pt x="89000" y="14206"/>
                  </a:lnTo>
                  <a:lnTo>
                    <a:pt x="88771" y="13866"/>
                  </a:lnTo>
                  <a:lnTo>
                    <a:pt x="88547" y="13514"/>
                  </a:lnTo>
                  <a:lnTo>
                    <a:pt x="88323" y="13127"/>
                  </a:lnTo>
                  <a:lnTo>
                    <a:pt x="88107" y="12729"/>
                  </a:lnTo>
                  <a:lnTo>
                    <a:pt x="87892" y="12307"/>
                  </a:lnTo>
                  <a:lnTo>
                    <a:pt x="87892" y="12307"/>
                  </a:lnTo>
                  <a:lnTo>
                    <a:pt x="87839" y="12998"/>
                  </a:lnTo>
                  <a:lnTo>
                    <a:pt x="87778" y="13690"/>
                  </a:lnTo>
                  <a:lnTo>
                    <a:pt x="87707" y="14370"/>
                  </a:lnTo>
                  <a:lnTo>
                    <a:pt x="87637" y="15038"/>
                  </a:lnTo>
                  <a:lnTo>
                    <a:pt x="87553" y="15694"/>
                  </a:lnTo>
                  <a:lnTo>
                    <a:pt x="87470" y="16350"/>
                  </a:lnTo>
                  <a:lnTo>
                    <a:pt x="87378" y="16995"/>
                  </a:lnTo>
                  <a:lnTo>
                    <a:pt x="87281" y="17628"/>
                  </a:lnTo>
                  <a:lnTo>
                    <a:pt x="87180" y="18261"/>
                  </a:lnTo>
                  <a:lnTo>
                    <a:pt x="87070" y="18870"/>
                  </a:lnTo>
                  <a:lnTo>
                    <a:pt x="86960" y="19480"/>
                  </a:lnTo>
                  <a:lnTo>
                    <a:pt x="86841" y="20077"/>
                  </a:lnTo>
                  <a:lnTo>
                    <a:pt x="86718" y="20664"/>
                  </a:lnTo>
                  <a:lnTo>
                    <a:pt x="86586" y="21250"/>
                  </a:lnTo>
                  <a:lnTo>
                    <a:pt x="86454" y="21812"/>
                  </a:lnTo>
                  <a:lnTo>
                    <a:pt x="86314" y="22375"/>
                  </a:lnTo>
                  <a:lnTo>
                    <a:pt x="86173" y="22926"/>
                  </a:lnTo>
                  <a:lnTo>
                    <a:pt x="86023" y="23465"/>
                  </a:lnTo>
                  <a:lnTo>
                    <a:pt x="85869" y="23992"/>
                  </a:lnTo>
                  <a:lnTo>
                    <a:pt x="85716" y="24508"/>
                  </a:lnTo>
                  <a:lnTo>
                    <a:pt x="85553" y="25012"/>
                  </a:lnTo>
                  <a:lnTo>
                    <a:pt x="85386" y="25504"/>
                  </a:lnTo>
                  <a:lnTo>
                    <a:pt x="85214" y="25985"/>
                  </a:lnTo>
                  <a:lnTo>
                    <a:pt x="85043" y="26453"/>
                  </a:lnTo>
                  <a:lnTo>
                    <a:pt x="84862" y="26910"/>
                  </a:lnTo>
                  <a:lnTo>
                    <a:pt x="84682" y="27368"/>
                  </a:lnTo>
                  <a:lnTo>
                    <a:pt x="84493" y="27801"/>
                  </a:lnTo>
                  <a:lnTo>
                    <a:pt x="84304" y="28223"/>
                  </a:lnTo>
                  <a:lnTo>
                    <a:pt x="84111" y="28633"/>
                  </a:lnTo>
                  <a:lnTo>
                    <a:pt x="83913" y="29032"/>
                  </a:lnTo>
                  <a:lnTo>
                    <a:pt x="83715" y="29419"/>
                  </a:lnTo>
                  <a:lnTo>
                    <a:pt x="83508" y="29794"/>
                  </a:lnTo>
                  <a:lnTo>
                    <a:pt x="83302" y="30145"/>
                  </a:lnTo>
                  <a:lnTo>
                    <a:pt x="83090" y="30497"/>
                  </a:lnTo>
                  <a:lnTo>
                    <a:pt x="82879" y="30825"/>
                  </a:lnTo>
                  <a:lnTo>
                    <a:pt x="82664" y="31142"/>
                  </a:lnTo>
                  <a:lnTo>
                    <a:pt x="82444" y="31446"/>
                  </a:lnTo>
                  <a:lnTo>
                    <a:pt x="82220" y="31739"/>
                  </a:lnTo>
                  <a:lnTo>
                    <a:pt x="81996" y="32021"/>
                  </a:lnTo>
                  <a:lnTo>
                    <a:pt x="81767" y="32278"/>
                  </a:lnTo>
                  <a:lnTo>
                    <a:pt x="81538" y="32536"/>
                  </a:lnTo>
                  <a:lnTo>
                    <a:pt x="81305" y="32771"/>
                  </a:lnTo>
                  <a:lnTo>
                    <a:pt x="81072" y="32982"/>
                  </a:lnTo>
                  <a:lnTo>
                    <a:pt x="80835" y="33193"/>
                  </a:lnTo>
                  <a:lnTo>
                    <a:pt x="80593" y="33380"/>
                  </a:lnTo>
                  <a:lnTo>
                    <a:pt x="80356" y="33556"/>
                  </a:lnTo>
                  <a:lnTo>
                    <a:pt x="80109" y="33708"/>
                  </a:lnTo>
                  <a:lnTo>
                    <a:pt x="79867" y="33861"/>
                  </a:lnTo>
                  <a:lnTo>
                    <a:pt x="79621" y="33990"/>
                  </a:lnTo>
                  <a:lnTo>
                    <a:pt x="79371" y="34095"/>
                  </a:lnTo>
                  <a:lnTo>
                    <a:pt x="79120" y="34189"/>
                  </a:lnTo>
                  <a:lnTo>
                    <a:pt x="78869" y="34271"/>
                  </a:lnTo>
                  <a:lnTo>
                    <a:pt x="78619" y="34330"/>
                  </a:lnTo>
                  <a:lnTo>
                    <a:pt x="78364" y="34376"/>
                  </a:lnTo>
                  <a:lnTo>
                    <a:pt x="78109" y="34412"/>
                  </a:lnTo>
                  <a:lnTo>
                    <a:pt x="77854" y="34423"/>
                  </a:lnTo>
                  <a:lnTo>
                    <a:pt x="77594" y="34412"/>
                  </a:lnTo>
                  <a:lnTo>
                    <a:pt x="77335" y="34388"/>
                  </a:lnTo>
                  <a:lnTo>
                    <a:pt x="77075" y="34353"/>
                  </a:lnTo>
                  <a:lnTo>
                    <a:pt x="76816" y="34294"/>
                  </a:lnTo>
                  <a:lnTo>
                    <a:pt x="76557" y="34224"/>
                  </a:lnTo>
                  <a:lnTo>
                    <a:pt x="76297" y="34130"/>
                  </a:lnTo>
                  <a:lnTo>
                    <a:pt x="76033" y="34013"/>
                  </a:lnTo>
                  <a:lnTo>
                    <a:pt x="75774" y="33884"/>
                  </a:lnTo>
                  <a:lnTo>
                    <a:pt x="75774" y="33884"/>
                  </a:lnTo>
                  <a:lnTo>
                    <a:pt x="75567" y="33767"/>
                  </a:lnTo>
                  <a:lnTo>
                    <a:pt x="75361" y="33638"/>
                  </a:lnTo>
                  <a:lnTo>
                    <a:pt x="75154" y="33497"/>
                  </a:lnTo>
                  <a:lnTo>
                    <a:pt x="74947" y="33357"/>
                  </a:lnTo>
                  <a:lnTo>
                    <a:pt x="74745" y="33193"/>
                  </a:lnTo>
                  <a:lnTo>
                    <a:pt x="74543" y="33017"/>
                  </a:lnTo>
                  <a:lnTo>
                    <a:pt x="74340" y="32829"/>
                  </a:lnTo>
                  <a:lnTo>
                    <a:pt x="74143" y="32642"/>
                  </a:lnTo>
                  <a:lnTo>
                    <a:pt x="73945" y="32431"/>
                  </a:lnTo>
                  <a:lnTo>
                    <a:pt x="73751" y="32220"/>
                  </a:lnTo>
                  <a:lnTo>
                    <a:pt x="73553" y="31997"/>
                  </a:lnTo>
                  <a:lnTo>
                    <a:pt x="73364" y="31751"/>
                  </a:lnTo>
                  <a:lnTo>
                    <a:pt x="73171" y="31505"/>
                  </a:lnTo>
                  <a:lnTo>
                    <a:pt x="72982" y="31247"/>
                  </a:lnTo>
                  <a:lnTo>
                    <a:pt x="72797" y="30977"/>
                  </a:lnTo>
                  <a:lnTo>
                    <a:pt x="72612" y="30696"/>
                  </a:lnTo>
                  <a:lnTo>
                    <a:pt x="72612" y="30696"/>
                  </a:lnTo>
                  <a:lnTo>
                    <a:pt x="72604" y="31200"/>
                  </a:lnTo>
                  <a:lnTo>
                    <a:pt x="72590" y="31681"/>
                  </a:lnTo>
                  <a:lnTo>
                    <a:pt x="72577" y="32173"/>
                  </a:lnTo>
                  <a:lnTo>
                    <a:pt x="72555" y="32665"/>
                  </a:lnTo>
                  <a:lnTo>
                    <a:pt x="72529" y="33146"/>
                  </a:lnTo>
                  <a:lnTo>
                    <a:pt x="72502" y="33615"/>
                  </a:lnTo>
                  <a:lnTo>
                    <a:pt x="72467" y="34095"/>
                  </a:lnTo>
                  <a:lnTo>
                    <a:pt x="72428" y="34564"/>
                  </a:lnTo>
                  <a:lnTo>
                    <a:pt x="72388" y="35021"/>
                  </a:lnTo>
                  <a:lnTo>
                    <a:pt x="72340" y="35478"/>
                  </a:lnTo>
                  <a:lnTo>
                    <a:pt x="72287" y="35935"/>
                  </a:lnTo>
                  <a:lnTo>
                    <a:pt x="72234" y="36392"/>
                  </a:lnTo>
                  <a:lnTo>
                    <a:pt x="72177" y="36838"/>
                  </a:lnTo>
                  <a:lnTo>
                    <a:pt x="72111" y="37271"/>
                  </a:lnTo>
                  <a:lnTo>
                    <a:pt x="72045" y="37705"/>
                  </a:lnTo>
                  <a:lnTo>
                    <a:pt x="71975" y="38139"/>
                  </a:lnTo>
                  <a:lnTo>
                    <a:pt x="71900" y="38561"/>
                  </a:lnTo>
                  <a:lnTo>
                    <a:pt x="71825" y="38983"/>
                  </a:lnTo>
                  <a:lnTo>
                    <a:pt x="71742" y="39393"/>
                  </a:lnTo>
                  <a:lnTo>
                    <a:pt x="71658" y="39791"/>
                  </a:lnTo>
                  <a:lnTo>
                    <a:pt x="71566" y="40190"/>
                  </a:lnTo>
                  <a:lnTo>
                    <a:pt x="71478" y="40588"/>
                  </a:lnTo>
                  <a:lnTo>
                    <a:pt x="71381" y="40975"/>
                  </a:lnTo>
                  <a:lnTo>
                    <a:pt x="71280" y="41350"/>
                  </a:lnTo>
                  <a:lnTo>
                    <a:pt x="71179" y="41725"/>
                  </a:lnTo>
                  <a:lnTo>
                    <a:pt x="71073" y="42100"/>
                  </a:lnTo>
                  <a:lnTo>
                    <a:pt x="70964" y="42452"/>
                  </a:lnTo>
                  <a:lnTo>
                    <a:pt x="70854" y="42803"/>
                  </a:lnTo>
                  <a:lnTo>
                    <a:pt x="70739" y="43155"/>
                  </a:lnTo>
                  <a:lnTo>
                    <a:pt x="70621" y="43483"/>
                  </a:lnTo>
                  <a:lnTo>
                    <a:pt x="70497" y="43823"/>
                  </a:lnTo>
                  <a:lnTo>
                    <a:pt x="70374" y="44140"/>
                  </a:lnTo>
                  <a:lnTo>
                    <a:pt x="70247" y="44456"/>
                  </a:lnTo>
                  <a:lnTo>
                    <a:pt x="70119" y="44761"/>
                  </a:lnTo>
                  <a:lnTo>
                    <a:pt x="69987" y="45054"/>
                  </a:lnTo>
                  <a:lnTo>
                    <a:pt x="69851" y="45347"/>
                  </a:lnTo>
                  <a:lnTo>
                    <a:pt x="69715" y="45628"/>
                  </a:lnTo>
                  <a:lnTo>
                    <a:pt x="69574" y="45898"/>
                  </a:lnTo>
                  <a:lnTo>
                    <a:pt x="69433" y="46155"/>
                  </a:lnTo>
                  <a:lnTo>
                    <a:pt x="69288" y="46413"/>
                  </a:lnTo>
                  <a:lnTo>
                    <a:pt x="69139" y="46659"/>
                  </a:lnTo>
                  <a:lnTo>
                    <a:pt x="68989" y="46894"/>
                  </a:lnTo>
                  <a:lnTo>
                    <a:pt x="68840" y="47117"/>
                  </a:lnTo>
                  <a:lnTo>
                    <a:pt x="68686" y="47339"/>
                  </a:lnTo>
                  <a:lnTo>
                    <a:pt x="68528" y="47550"/>
                  </a:lnTo>
                  <a:lnTo>
                    <a:pt x="68369" y="47738"/>
                  </a:lnTo>
                  <a:lnTo>
                    <a:pt x="68211" y="47925"/>
                  </a:lnTo>
                  <a:lnTo>
                    <a:pt x="68048" y="48101"/>
                  </a:lnTo>
                  <a:lnTo>
                    <a:pt x="67886" y="48277"/>
                  </a:lnTo>
                  <a:lnTo>
                    <a:pt x="67719" y="48429"/>
                  </a:lnTo>
                  <a:lnTo>
                    <a:pt x="67551" y="48570"/>
                  </a:lnTo>
                  <a:lnTo>
                    <a:pt x="67380" y="48711"/>
                  </a:lnTo>
                  <a:lnTo>
                    <a:pt x="67208" y="48828"/>
                  </a:lnTo>
                  <a:lnTo>
                    <a:pt x="67037" y="48945"/>
                  </a:lnTo>
                  <a:lnTo>
                    <a:pt x="66861" y="49050"/>
                  </a:lnTo>
                  <a:lnTo>
                    <a:pt x="66685" y="49132"/>
                  </a:lnTo>
                  <a:lnTo>
                    <a:pt x="66509" y="49215"/>
                  </a:lnTo>
                  <a:lnTo>
                    <a:pt x="66329" y="49285"/>
                  </a:lnTo>
                  <a:lnTo>
                    <a:pt x="66149" y="49332"/>
                  </a:lnTo>
                  <a:lnTo>
                    <a:pt x="65968" y="49379"/>
                  </a:lnTo>
                  <a:lnTo>
                    <a:pt x="65784" y="49414"/>
                  </a:lnTo>
                  <a:lnTo>
                    <a:pt x="65599" y="49425"/>
                  </a:lnTo>
                  <a:lnTo>
                    <a:pt x="65414" y="49437"/>
                  </a:lnTo>
                  <a:lnTo>
                    <a:pt x="65230" y="49425"/>
                  </a:lnTo>
                  <a:lnTo>
                    <a:pt x="65230" y="49425"/>
                  </a:lnTo>
                  <a:lnTo>
                    <a:pt x="65028" y="49414"/>
                  </a:lnTo>
                  <a:lnTo>
                    <a:pt x="64825" y="49379"/>
                  </a:lnTo>
                  <a:lnTo>
                    <a:pt x="64627" y="49320"/>
                  </a:lnTo>
                  <a:lnTo>
                    <a:pt x="64425" y="49261"/>
                  </a:lnTo>
                  <a:lnTo>
                    <a:pt x="64227" y="49179"/>
                  </a:lnTo>
                  <a:lnTo>
                    <a:pt x="64029" y="49086"/>
                  </a:lnTo>
                  <a:lnTo>
                    <a:pt x="63836" y="48980"/>
                  </a:lnTo>
                  <a:lnTo>
                    <a:pt x="63638" y="48851"/>
                  </a:lnTo>
                  <a:lnTo>
                    <a:pt x="63445" y="48711"/>
                  </a:lnTo>
                  <a:lnTo>
                    <a:pt x="63256" y="48558"/>
                  </a:lnTo>
                  <a:lnTo>
                    <a:pt x="63062" y="48394"/>
                  </a:lnTo>
                  <a:lnTo>
                    <a:pt x="62873" y="48207"/>
                  </a:lnTo>
                  <a:lnTo>
                    <a:pt x="62688" y="48019"/>
                  </a:lnTo>
                  <a:lnTo>
                    <a:pt x="62499" y="47808"/>
                  </a:lnTo>
                  <a:lnTo>
                    <a:pt x="62319" y="47585"/>
                  </a:lnTo>
                  <a:lnTo>
                    <a:pt x="62139" y="47351"/>
                  </a:lnTo>
                  <a:lnTo>
                    <a:pt x="62139" y="47351"/>
                  </a:lnTo>
                  <a:lnTo>
                    <a:pt x="59153" y="75210"/>
                  </a:lnTo>
                  <a:lnTo>
                    <a:pt x="56176" y="103093"/>
                  </a:lnTo>
                  <a:lnTo>
                    <a:pt x="40993" y="101816"/>
                  </a:lnTo>
                  <a:lnTo>
                    <a:pt x="40993" y="101816"/>
                  </a:lnTo>
                  <a:lnTo>
                    <a:pt x="33883" y="39217"/>
                  </a:lnTo>
                  <a:lnTo>
                    <a:pt x="33883" y="39217"/>
                  </a:lnTo>
                  <a:lnTo>
                    <a:pt x="33558" y="40002"/>
                  </a:lnTo>
                  <a:lnTo>
                    <a:pt x="33224" y="40776"/>
                  </a:lnTo>
                  <a:lnTo>
                    <a:pt x="32881" y="41526"/>
                  </a:lnTo>
                  <a:lnTo>
                    <a:pt x="32534" y="42253"/>
                  </a:lnTo>
                  <a:lnTo>
                    <a:pt x="32182" y="42968"/>
                  </a:lnTo>
                  <a:lnTo>
                    <a:pt x="32002" y="43307"/>
                  </a:lnTo>
                  <a:lnTo>
                    <a:pt x="31817" y="43647"/>
                  </a:lnTo>
                  <a:lnTo>
                    <a:pt x="31637" y="43987"/>
                  </a:lnTo>
                  <a:lnTo>
                    <a:pt x="31452" y="44315"/>
                  </a:lnTo>
                  <a:lnTo>
                    <a:pt x="31267" y="44644"/>
                  </a:lnTo>
                  <a:lnTo>
                    <a:pt x="31078" y="44960"/>
                  </a:lnTo>
                  <a:lnTo>
                    <a:pt x="30889" y="45265"/>
                  </a:lnTo>
                  <a:lnTo>
                    <a:pt x="30700" y="45569"/>
                  </a:lnTo>
                  <a:lnTo>
                    <a:pt x="30507" y="45874"/>
                  </a:lnTo>
                  <a:lnTo>
                    <a:pt x="30313" y="46167"/>
                  </a:lnTo>
                  <a:lnTo>
                    <a:pt x="30120" y="46448"/>
                  </a:lnTo>
                  <a:lnTo>
                    <a:pt x="29926" y="46730"/>
                  </a:lnTo>
                  <a:lnTo>
                    <a:pt x="29728" y="46999"/>
                  </a:lnTo>
                  <a:lnTo>
                    <a:pt x="29530" y="47269"/>
                  </a:lnTo>
                  <a:lnTo>
                    <a:pt x="29333" y="47527"/>
                  </a:lnTo>
                  <a:lnTo>
                    <a:pt x="29130" y="47773"/>
                  </a:lnTo>
                  <a:lnTo>
                    <a:pt x="28928" y="48019"/>
                  </a:lnTo>
                  <a:lnTo>
                    <a:pt x="28726" y="48253"/>
                  </a:lnTo>
                  <a:lnTo>
                    <a:pt x="28523" y="48488"/>
                  </a:lnTo>
                  <a:lnTo>
                    <a:pt x="28321" y="48711"/>
                  </a:lnTo>
                  <a:lnTo>
                    <a:pt x="28115" y="48922"/>
                  </a:lnTo>
                  <a:lnTo>
                    <a:pt x="27908" y="49121"/>
                  </a:lnTo>
                  <a:lnTo>
                    <a:pt x="27701" y="49320"/>
                  </a:lnTo>
                  <a:lnTo>
                    <a:pt x="27495" y="49519"/>
                  </a:lnTo>
                  <a:lnTo>
                    <a:pt x="27284" y="49695"/>
                  </a:lnTo>
                  <a:lnTo>
                    <a:pt x="27077" y="49871"/>
                  </a:lnTo>
                  <a:lnTo>
                    <a:pt x="26866" y="50035"/>
                  </a:lnTo>
                  <a:lnTo>
                    <a:pt x="26655" y="50187"/>
                  </a:lnTo>
                  <a:lnTo>
                    <a:pt x="26444" y="50340"/>
                  </a:lnTo>
                  <a:lnTo>
                    <a:pt x="26233" y="50480"/>
                  </a:lnTo>
                  <a:lnTo>
                    <a:pt x="26017" y="50609"/>
                  </a:lnTo>
                  <a:lnTo>
                    <a:pt x="25806" y="50738"/>
                  </a:lnTo>
                  <a:lnTo>
                    <a:pt x="25591" y="50855"/>
                  </a:lnTo>
                  <a:lnTo>
                    <a:pt x="25380" y="50961"/>
                  </a:lnTo>
                  <a:lnTo>
                    <a:pt x="25164" y="51055"/>
                  </a:lnTo>
                  <a:lnTo>
                    <a:pt x="24949" y="51137"/>
                  </a:lnTo>
                  <a:lnTo>
                    <a:pt x="24733" y="51219"/>
                  </a:lnTo>
                  <a:lnTo>
                    <a:pt x="24518" y="51277"/>
                  </a:lnTo>
                  <a:lnTo>
                    <a:pt x="24302" y="51336"/>
                  </a:lnTo>
                  <a:lnTo>
                    <a:pt x="24082" y="51395"/>
                  </a:lnTo>
                  <a:lnTo>
                    <a:pt x="23867" y="51430"/>
                  </a:lnTo>
                  <a:lnTo>
                    <a:pt x="23652" y="51453"/>
                  </a:lnTo>
                  <a:lnTo>
                    <a:pt x="23436" y="51477"/>
                  </a:lnTo>
                  <a:lnTo>
                    <a:pt x="23216" y="51488"/>
                  </a:lnTo>
                  <a:lnTo>
                    <a:pt x="23001" y="51488"/>
                  </a:lnTo>
                  <a:lnTo>
                    <a:pt x="22781" y="51477"/>
                  </a:lnTo>
                  <a:lnTo>
                    <a:pt x="22566" y="51453"/>
                  </a:lnTo>
                  <a:lnTo>
                    <a:pt x="22350" y="51418"/>
                  </a:lnTo>
                  <a:lnTo>
                    <a:pt x="22130" y="51371"/>
                  </a:lnTo>
                  <a:lnTo>
                    <a:pt x="21915" y="51324"/>
                  </a:lnTo>
                  <a:lnTo>
                    <a:pt x="21695" y="51254"/>
                  </a:lnTo>
                  <a:lnTo>
                    <a:pt x="21479" y="51184"/>
                  </a:lnTo>
                  <a:lnTo>
                    <a:pt x="21264" y="51090"/>
                  </a:lnTo>
                  <a:lnTo>
                    <a:pt x="21049" y="50996"/>
                  </a:lnTo>
                  <a:lnTo>
                    <a:pt x="21049" y="50996"/>
                  </a:lnTo>
                  <a:lnTo>
                    <a:pt x="20829" y="50891"/>
                  </a:lnTo>
                  <a:lnTo>
                    <a:pt x="20613" y="50762"/>
                  </a:lnTo>
                  <a:lnTo>
                    <a:pt x="20402" y="50633"/>
                  </a:lnTo>
                  <a:lnTo>
                    <a:pt x="20187" y="50480"/>
                  </a:lnTo>
                  <a:lnTo>
                    <a:pt x="19976" y="50316"/>
                  </a:lnTo>
                  <a:lnTo>
                    <a:pt x="19765" y="50140"/>
                  </a:lnTo>
                  <a:lnTo>
                    <a:pt x="19558" y="49953"/>
                  </a:lnTo>
                  <a:lnTo>
                    <a:pt x="19347" y="49754"/>
                  </a:lnTo>
                  <a:lnTo>
                    <a:pt x="19140" y="49543"/>
                  </a:lnTo>
                  <a:lnTo>
                    <a:pt x="18938" y="49320"/>
                  </a:lnTo>
                  <a:lnTo>
                    <a:pt x="18736" y="49086"/>
                  </a:lnTo>
                  <a:lnTo>
                    <a:pt x="18533" y="48839"/>
                  </a:lnTo>
                  <a:lnTo>
                    <a:pt x="18331" y="48582"/>
                  </a:lnTo>
                  <a:lnTo>
                    <a:pt x="18138" y="48324"/>
                  </a:lnTo>
                  <a:lnTo>
                    <a:pt x="17940" y="48042"/>
                  </a:lnTo>
                  <a:lnTo>
                    <a:pt x="17746" y="47749"/>
                  </a:lnTo>
                  <a:lnTo>
                    <a:pt x="17557" y="47456"/>
                  </a:lnTo>
                  <a:lnTo>
                    <a:pt x="17368" y="47140"/>
                  </a:lnTo>
                  <a:lnTo>
                    <a:pt x="17179" y="46824"/>
                  </a:lnTo>
                  <a:lnTo>
                    <a:pt x="16994" y="46495"/>
                  </a:lnTo>
                  <a:lnTo>
                    <a:pt x="16814" y="46155"/>
                  </a:lnTo>
                  <a:lnTo>
                    <a:pt x="16638" y="45804"/>
                  </a:lnTo>
                  <a:lnTo>
                    <a:pt x="16462" y="45441"/>
                  </a:lnTo>
                  <a:lnTo>
                    <a:pt x="16287" y="45077"/>
                  </a:lnTo>
                  <a:lnTo>
                    <a:pt x="16115" y="44702"/>
                  </a:lnTo>
                  <a:lnTo>
                    <a:pt x="15948" y="44315"/>
                  </a:lnTo>
                  <a:lnTo>
                    <a:pt x="15785" y="43917"/>
                  </a:lnTo>
                  <a:lnTo>
                    <a:pt x="15623" y="43518"/>
                  </a:lnTo>
                  <a:lnTo>
                    <a:pt x="15469" y="43108"/>
                  </a:lnTo>
                  <a:lnTo>
                    <a:pt x="15315" y="42686"/>
                  </a:lnTo>
                  <a:lnTo>
                    <a:pt x="15161" y="42264"/>
                  </a:lnTo>
                  <a:lnTo>
                    <a:pt x="15016" y="41819"/>
                  </a:lnTo>
                  <a:lnTo>
                    <a:pt x="14871" y="41385"/>
                  </a:lnTo>
                  <a:lnTo>
                    <a:pt x="14730" y="40928"/>
                  </a:lnTo>
                  <a:lnTo>
                    <a:pt x="14594" y="40471"/>
                  </a:lnTo>
                  <a:lnTo>
                    <a:pt x="14462" y="40014"/>
                  </a:lnTo>
                  <a:lnTo>
                    <a:pt x="14334" y="39545"/>
                  </a:lnTo>
                  <a:lnTo>
                    <a:pt x="14211" y="39065"/>
                  </a:lnTo>
                  <a:lnTo>
                    <a:pt x="14092" y="38584"/>
                  </a:lnTo>
                  <a:lnTo>
                    <a:pt x="13974" y="38092"/>
                  </a:lnTo>
                  <a:lnTo>
                    <a:pt x="13864" y="37600"/>
                  </a:lnTo>
                  <a:lnTo>
                    <a:pt x="13758" y="37096"/>
                  </a:lnTo>
                  <a:lnTo>
                    <a:pt x="13653" y="36592"/>
                  </a:lnTo>
                  <a:lnTo>
                    <a:pt x="13556" y="36076"/>
                  </a:lnTo>
                  <a:lnTo>
                    <a:pt x="13464" y="35560"/>
                  </a:lnTo>
                  <a:lnTo>
                    <a:pt x="13376" y="35033"/>
                  </a:lnTo>
                  <a:lnTo>
                    <a:pt x="13292" y="34505"/>
                  </a:lnTo>
                  <a:lnTo>
                    <a:pt x="13213" y="33966"/>
                  </a:lnTo>
                  <a:lnTo>
                    <a:pt x="13138" y="33439"/>
                  </a:lnTo>
                  <a:lnTo>
                    <a:pt x="13072" y="32888"/>
                  </a:lnTo>
                  <a:lnTo>
                    <a:pt x="13006" y="32349"/>
                  </a:lnTo>
                  <a:lnTo>
                    <a:pt x="12949" y="31798"/>
                  </a:lnTo>
                  <a:lnTo>
                    <a:pt x="12896" y="31247"/>
                  </a:lnTo>
                  <a:lnTo>
                    <a:pt x="12848" y="30684"/>
                  </a:lnTo>
                  <a:lnTo>
                    <a:pt x="12809" y="30122"/>
                  </a:lnTo>
                  <a:lnTo>
                    <a:pt x="12773" y="29559"/>
                  </a:lnTo>
                  <a:lnTo>
                    <a:pt x="12743" y="28997"/>
                  </a:lnTo>
                  <a:lnTo>
                    <a:pt x="12721" y="28422"/>
                  </a:lnTo>
                  <a:lnTo>
                    <a:pt x="12699" y="27848"/>
                  </a:lnTo>
                  <a:lnTo>
                    <a:pt x="12690" y="27274"/>
                  </a:lnTo>
                  <a:lnTo>
                    <a:pt x="12681" y="26700"/>
                  </a:lnTo>
                  <a:lnTo>
                    <a:pt x="12681" y="26114"/>
                  </a:lnTo>
                  <a:lnTo>
                    <a:pt x="12690" y="25527"/>
                  </a:lnTo>
                  <a:lnTo>
                    <a:pt x="12703" y="24953"/>
                  </a:lnTo>
                  <a:lnTo>
                    <a:pt x="12703" y="24953"/>
                  </a:lnTo>
                  <a:lnTo>
                    <a:pt x="12492" y="25199"/>
                  </a:lnTo>
                  <a:lnTo>
                    <a:pt x="12281" y="25434"/>
                  </a:lnTo>
                  <a:lnTo>
                    <a:pt x="12065" y="25656"/>
                  </a:lnTo>
                  <a:lnTo>
                    <a:pt x="11850" y="25856"/>
                  </a:lnTo>
                  <a:lnTo>
                    <a:pt x="11639" y="26055"/>
                  </a:lnTo>
                  <a:lnTo>
                    <a:pt x="11423" y="26231"/>
                  </a:lnTo>
                  <a:lnTo>
                    <a:pt x="11208" y="26383"/>
                  </a:lnTo>
                  <a:lnTo>
                    <a:pt x="10988" y="26524"/>
                  </a:lnTo>
                  <a:lnTo>
                    <a:pt x="10773" y="26653"/>
                  </a:lnTo>
                  <a:lnTo>
                    <a:pt x="10553" y="26770"/>
                  </a:lnTo>
                  <a:lnTo>
                    <a:pt x="10337" y="26875"/>
                  </a:lnTo>
                  <a:lnTo>
                    <a:pt x="10118" y="26957"/>
                  </a:lnTo>
                  <a:lnTo>
                    <a:pt x="9902" y="27028"/>
                  </a:lnTo>
                  <a:lnTo>
                    <a:pt x="9682" y="27075"/>
                  </a:lnTo>
                  <a:lnTo>
                    <a:pt x="9462" y="27121"/>
                  </a:lnTo>
                  <a:lnTo>
                    <a:pt x="9247" y="27145"/>
                  </a:lnTo>
                  <a:lnTo>
                    <a:pt x="9027" y="27157"/>
                  </a:lnTo>
                  <a:lnTo>
                    <a:pt x="8812" y="27157"/>
                  </a:lnTo>
                  <a:lnTo>
                    <a:pt x="8596" y="27145"/>
                  </a:lnTo>
                  <a:lnTo>
                    <a:pt x="8376" y="27110"/>
                  </a:lnTo>
                  <a:lnTo>
                    <a:pt x="8161" y="27063"/>
                  </a:lnTo>
                  <a:lnTo>
                    <a:pt x="7950" y="27016"/>
                  </a:lnTo>
                  <a:lnTo>
                    <a:pt x="7734" y="26934"/>
                  </a:lnTo>
                  <a:lnTo>
                    <a:pt x="7519" y="26852"/>
                  </a:lnTo>
                  <a:lnTo>
                    <a:pt x="7308" y="26758"/>
                  </a:lnTo>
                  <a:lnTo>
                    <a:pt x="7097" y="26641"/>
                  </a:lnTo>
                  <a:lnTo>
                    <a:pt x="6890" y="26524"/>
                  </a:lnTo>
                  <a:lnTo>
                    <a:pt x="6679" y="26383"/>
                  </a:lnTo>
                  <a:lnTo>
                    <a:pt x="6472" y="26231"/>
                  </a:lnTo>
                  <a:lnTo>
                    <a:pt x="6266" y="26067"/>
                  </a:lnTo>
                  <a:lnTo>
                    <a:pt x="6063" y="25879"/>
                  </a:lnTo>
                  <a:lnTo>
                    <a:pt x="5861" y="25692"/>
                  </a:lnTo>
                  <a:lnTo>
                    <a:pt x="5659" y="25492"/>
                  </a:lnTo>
                  <a:lnTo>
                    <a:pt x="5461" y="25270"/>
                  </a:lnTo>
                  <a:lnTo>
                    <a:pt x="5263" y="25047"/>
                  </a:lnTo>
                  <a:lnTo>
                    <a:pt x="5070" y="24801"/>
                  </a:lnTo>
                  <a:lnTo>
                    <a:pt x="4876" y="24555"/>
                  </a:lnTo>
                  <a:lnTo>
                    <a:pt x="4687" y="24285"/>
                  </a:lnTo>
                  <a:lnTo>
                    <a:pt x="4498" y="24004"/>
                  </a:lnTo>
                  <a:lnTo>
                    <a:pt x="4313" y="23711"/>
                  </a:lnTo>
                  <a:lnTo>
                    <a:pt x="4129" y="23418"/>
                  </a:lnTo>
                  <a:lnTo>
                    <a:pt x="3949" y="23101"/>
                  </a:lnTo>
                  <a:lnTo>
                    <a:pt x="3773" y="22773"/>
                  </a:lnTo>
                  <a:lnTo>
                    <a:pt x="3597" y="22433"/>
                  </a:lnTo>
                  <a:lnTo>
                    <a:pt x="3425" y="22082"/>
                  </a:lnTo>
                  <a:lnTo>
                    <a:pt x="3254" y="21718"/>
                  </a:lnTo>
                  <a:lnTo>
                    <a:pt x="3091" y="21343"/>
                  </a:lnTo>
                  <a:lnTo>
                    <a:pt x="2928" y="20968"/>
                  </a:lnTo>
                  <a:lnTo>
                    <a:pt x="2766" y="20570"/>
                  </a:lnTo>
                  <a:lnTo>
                    <a:pt x="2612" y="20160"/>
                  </a:lnTo>
                  <a:lnTo>
                    <a:pt x="2458" y="19738"/>
                  </a:lnTo>
                  <a:lnTo>
                    <a:pt x="2308" y="19316"/>
                  </a:lnTo>
                  <a:lnTo>
                    <a:pt x="2163" y="18870"/>
                  </a:lnTo>
                  <a:lnTo>
                    <a:pt x="2023" y="18425"/>
                  </a:lnTo>
                  <a:lnTo>
                    <a:pt x="1882" y="17956"/>
                  </a:lnTo>
                  <a:lnTo>
                    <a:pt x="1750" y="17487"/>
                  </a:lnTo>
                  <a:lnTo>
                    <a:pt x="1618" y="17007"/>
                  </a:lnTo>
                  <a:lnTo>
                    <a:pt x="1491" y="16503"/>
                  </a:lnTo>
                  <a:lnTo>
                    <a:pt x="1367" y="15999"/>
                  </a:lnTo>
                  <a:lnTo>
                    <a:pt x="1253" y="15483"/>
                  </a:lnTo>
                  <a:lnTo>
                    <a:pt x="1139" y="14967"/>
                  </a:lnTo>
                  <a:lnTo>
                    <a:pt x="1029" y="14428"/>
                  </a:lnTo>
                  <a:lnTo>
                    <a:pt x="923" y="13877"/>
                  </a:lnTo>
                  <a:lnTo>
                    <a:pt x="827" y="13327"/>
                  </a:lnTo>
                  <a:lnTo>
                    <a:pt x="827" y="13327"/>
                  </a:lnTo>
                  <a:lnTo>
                    <a:pt x="726" y="12717"/>
                  </a:lnTo>
                  <a:lnTo>
                    <a:pt x="629" y="12096"/>
                  </a:lnTo>
                  <a:lnTo>
                    <a:pt x="541" y="11475"/>
                  </a:lnTo>
                  <a:lnTo>
                    <a:pt x="457" y="10842"/>
                  </a:lnTo>
                  <a:lnTo>
                    <a:pt x="383" y="10209"/>
                  </a:lnTo>
                  <a:lnTo>
                    <a:pt x="312" y="9564"/>
                  </a:lnTo>
                  <a:lnTo>
                    <a:pt x="251" y="8920"/>
                  </a:lnTo>
                  <a:lnTo>
                    <a:pt x="193" y="8275"/>
                  </a:lnTo>
                  <a:lnTo>
                    <a:pt x="145" y="7619"/>
                  </a:lnTo>
                  <a:lnTo>
                    <a:pt x="106" y="6962"/>
                  </a:lnTo>
                  <a:lnTo>
                    <a:pt x="70" y="6306"/>
                  </a:lnTo>
                  <a:lnTo>
                    <a:pt x="40" y="5638"/>
                  </a:lnTo>
                  <a:lnTo>
                    <a:pt x="22" y="4982"/>
                  </a:lnTo>
                  <a:lnTo>
                    <a:pt x="4" y="4313"/>
                  </a:lnTo>
                  <a:lnTo>
                    <a:pt x="0" y="3645"/>
                  </a:lnTo>
                  <a:lnTo>
                    <a:pt x="0" y="2977"/>
                  </a:lnTo>
                  <a:lnTo>
                    <a:pt x="101215" y="0"/>
                  </a:lnTo>
                  <a:lnTo>
                    <a:pt x="101215" y="0"/>
                  </a:lnTo>
                  <a:lnTo>
                    <a:pt x="101145" y="680"/>
                  </a:lnTo>
                  <a:lnTo>
                    <a:pt x="101066" y="1360"/>
                  </a:lnTo>
                  <a:lnTo>
                    <a:pt x="100982" y="2028"/>
                  </a:lnTo>
                  <a:lnTo>
                    <a:pt x="100885" y="2684"/>
                  </a:lnTo>
                  <a:lnTo>
                    <a:pt x="100788" y="3329"/>
                  </a:lnTo>
                  <a:lnTo>
                    <a:pt x="100679" y="3962"/>
                  </a:lnTo>
                  <a:lnTo>
                    <a:pt x="100564" y="4583"/>
                  </a:lnTo>
                  <a:lnTo>
                    <a:pt x="100446" y="5204"/>
                  </a:lnTo>
                  <a:lnTo>
                    <a:pt x="100318" y="5802"/>
                  </a:lnTo>
                  <a:lnTo>
                    <a:pt x="100182" y="6400"/>
                  </a:lnTo>
                  <a:lnTo>
                    <a:pt x="100041" y="6974"/>
                  </a:lnTo>
                  <a:lnTo>
                    <a:pt x="99892" y="7548"/>
                  </a:lnTo>
                  <a:lnTo>
                    <a:pt x="99738" y="8099"/>
                  </a:lnTo>
                  <a:lnTo>
                    <a:pt x="99579" y="8638"/>
                  </a:lnTo>
                  <a:lnTo>
                    <a:pt x="99412" y="9166"/>
                  </a:lnTo>
                  <a:lnTo>
                    <a:pt x="99241" y="9681"/>
                  </a:lnTo>
                  <a:lnTo>
                    <a:pt x="99065" y="10185"/>
                  </a:lnTo>
                  <a:lnTo>
                    <a:pt x="98880" y="10666"/>
                  </a:lnTo>
                  <a:lnTo>
                    <a:pt x="98691" y="11146"/>
                  </a:lnTo>
                  <a:lnTo>
                    <a:pt x="98498" y="11604"/>
                  </a:lnTo>
                  <a:lnTo>
                    <a:pt x="98300" y="12037"/>
                  </a:lnTo>
                  <a:lnTo>
                    <a:pt x="98093" y="12471"/>
                  </a:lnTo>
                  <a:lnTo>
                    <a:pt x="97886" y="12869"/>
                  </a:lnTo>
                  <a:lnTo>
                    <a:pt x="97671" y="13268"/>
                  </a:lnTo>
                  <a:lnTo>
                    <a:pt x="97451" y="13643"/>
                  </a:lnTo>
                  <a:lnTo>
                    <a:pt x="97227" y="14006"/>
                  </a:lnTo>
                  <a:lnTo>
                    <a:pt x="96998" y="14346"/>
                  </a:lnTo>
                  <a:lnTo>
                    <a:pt x="96770" y="14663"/>
                  </a:lnTo>
                  <a:lnTo>
                    <a:pt x="96532" y="14967"/>
                  </a:lnTo>
                  <a:lnTo>
                    <a:pt x="96290" y="15249"/>
                  </a:lnTo>
                  <a:lnTo>
                    <a:pt x="96044" y="15518"/>
                  </a:lnTo>
                  <a:lnTo>
                    <a:pt x="95798" y="1576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5"/>
            <p:cNvSpPr/>
            <p:nvPr/>
          </p:nvSpPr>
          <p:spPr>
            <a:xfrm>
              <a:off x="3175325" y="-13686675"/>
              <a:ext cx="1168650" cy="2503825"/>
            </a:xfrm>
            <a:custGeom>
              <a:rect b="b" l="l" r="r" t="t"/>
              <a:pathLst>
                <a:path extrusionOk="0" h="100153" w="46746">
                  <a:moveTo>
                    <a:pt x="3047" y="1"/>
                  </a:moveTo>
                  <a:lnTo>
                    <a:pt x="2898" y="282"/>
                  </a:lnTo>
                  <a:lnTo>
                    <a:pt x="2748" y="599"/>
                  </a:lnTo>
                  <a:lnTo>
                    <a:pt x="2603" y="927"/>
                  </a:lnTo>
                  <a:lnTo>
                    <a:pt x="2458" y="1278"/>
                  </a:lnTo>
                  <a:lnTo>
                    <a:pt x="2313" y="1653"/>
                  </a:lnTo>
                  <a:lnTo>
                    <a:pt x="2172" y="2040"/>
                  </a:lnTo>
                  <a:lnTo>
                    <a:pt x="2036" y="2439"/>
                  </a:lnTo>
                  <a:lnTo>
                    <a:pt x="1900" y="2861"/>
                  </a:lnTo>
                  <a:lnTo>
                    <a:pt x="1768" y="3294"/>
                  </a:lnTo>
                  <a:lnTo>
                    <a:pt x="1636" y="3740"/>
                  </a:lnTo>
                  <a:lnTo>
                    <a:pt x="1513" y="4197"/>
                  </a:lnTo>
                  <a:lnTo>
                    <a:pt x="1390" y="4666"/>
                  </a:lnTo>
                  <a:lnTo>
                    <a:pt x="1271" y="5146"/>
                  </a:lnTo>
                  <a:lnTo>
                    <a:pt x="1157" y="5627"/>
                  </a:lnTo>
                  <a:lnTo>
                    <a:pt x="1042" y="6131"/>
                  </a:lnTo>
                  <a:lnTo>
                    <a:pt x="937" y="6623"/>
                  </a:lnTo>
                  <a:lnTo>
                    <a:pt x="836" y="7127"/>
                  </a:lnTo>
                  <a:lnTo>
                    <a:pt x="739" y="7631"/>
                  </a:lnTo>
                  <a:lnTo>
                    <a:pt x="647" y="8147"/>
                  </a:lnTo>
                  <a:lnTo>
                    <a:pt x="559" y="8662"/>
                  </a:lnTo>
                  <a:lnTo>
                    <a:pt x="480" y="9166"/>
                  </a:lnTo>
                  <a:lnTo>
                    <a:pt x="405" y="9682"/>
                  </a:lnTo>
                  <a:lnTo>
                    <a:pt x="334" y="10186"/>
                  </a:lnTo>
                  <a:lnTo>
                    <a:pt x="269" y="10690"/>
                  </a:lnTo>
                  <a:lnTo>
                    <a:pt x="211" y="11194"/>
                  </a:lnTo>
                  <a:lnTo>
                    <a:pt x="159" y="11686"/>
                  </a:lnTo>
                  <a:lnTo>
                    <a:pt x="115" y="12178"/>
                  </a:lnTo>
                  <a:lnTo>
                    <a:pt x="79" y="12659"/>
                  </a:lnTo>
                  <a:lnTo>
                    <a:pt x="49" y="13140"/>
                  </a:lnTo>
                  <a:lnTo>
                    <a:pt x="22" y="13597"/>
                  </a:lnTo>
                  <a:lnTo>
                    <a:pt x="9" y="14054"/>
                  </a:lnTo>
                  <a:lnTo>
                    <a:pt x="0" y="14487"/>
                  </a:lnTo>
                  <a:lnTo>
                    <a:pt x="0" y="14921"/>
                  </a:lnTo>
                  <a:lnTo>
                    <a:pt x="0" y="15366"/>
                  </a:lnTo>
                  <a:lnTo>
                    <a:pt x="9" y="15800"/>
                  </a:lnTo>
                  <a:lnTo>
                    <a:pt x="18" y="16234"/>
                  </a:lnTo>
                  <a:lnTo>
                    <a:pt x="35" y="16667"/>
                  </a:lnTo>
                  <a:lnTo>
                    <a:pt x="57" y="17101"/>
                  </a:lnTo>
                  <a:lnTo>
                    <a:pt x="84" y="17535"/>
                  </a:lnTo>
                  <a:lnTo>
                    <a:pt x="110" y="17968"/>
                  </a:lnTo>
                  <a:lnTo>
                    <a:pt x="145" y="18402"/>
                  </a:lnTo>
                  <a:lnTo>
                    <a:pt x="185" y="18824"/>
                  </a:lnTo>
                  <a:lnTo>
                    <a:pt x="229" y="19246"/>
                  </a:lnTo>
                  <a:lnTo>
                    <a:pt x="277" y="19668"/>
                  </a:lnTo>
                  <a:lnTo>
                    <a:pt x="330" y="20078"/>
                  </a:lnTo>
                  <a:lnTo>
                    <a:pt x="387" y="20488"/>
                  </a:lnTo>
                  <a:lnTo>
                    <a:pt x="449" y="20887"/>
                  </a:lnTo>
                  <a:lnTo>
                    <a:pt x="515" y="21285"/>
                  </a:lnTo>
                  <a:lnTo>
                    <a:pt x="585" y="21672"/>
                  </a:lnTo>
                  <a:lnTo>
                    <a:pt x="660" y="22059"/>
                  </a:lnTo>
                  <a:lnTo>
                    <a:pt x="739" y="22434"/>
                  </a:lnTo>
                  <a:lnTo>
                    <a:pt x="827" y="22797"/>
                  </a:lnTo>
                  <a:lnTo>
                    <a:pt x="915" y="23149"/>
                  </a:lnTo>
                  <a:lnTo>
                    <a:pt x="1007" y="23500"/>
                  </a:lnTo>
                  <a:lnTo>
                    <a:pt x="1108" y="23829"/>
                  </a:lnTo>
                  <a:lnTo>
                    <a:pt x="1209" y="24157"/>
                  </a:lnTo>
                  <a:lnTo>
                    <a:pt x="1319" y="24473"/>
                  </a:lnTo>
                  <a:lnTo>
                    <a:pt x="1429" y="24778"/>
                  </a:lnTo>
                  <a:lnTo>
                    <a:pt x="1548" y="25059"/>
                  </a:lnTo>
                  <a:lnTo>
                    <a:pt x="1671" y="25340"/>
                  </a:lnTo>
                  <a:lnTo>
                    <a:pt x="1799" y="25598"/>
                  </a:lnTo>
                  <a:lnTo>
                    <a:pt x="1931" y="25844"/>
                  </a:lnTo>
                  <a:lnTo>
                    <a:pt x="2063" y="26079"/>
                  </a:lnTo>
                  <a:lnTo>
                    <a:pt x="2208" y="26302"/>
                  </a:lnTo>
                  <a:lnTo>
                    <a:pt x="2353" y="26501"/>
                  </a:lnTo>
                  <a:lnTo>
                    <a:pt x="2502" y="26677"/>
                  </a:lnTo>
                  <a:lnTo>
                    <a:pt x="2652" y="26817"/>
                  </a:lnTo>
                  <a:lnTo>
                    <a:pt x="2810" y="26946"/>
                  </a:lnTo>
                  <a:lnTo>
                    <a:pt x="2968" y="27052"/>
                  </a:lnTo>
                  <a:lnTo>
                    <a:pt x="3127" y="27134"/>
                  </a:lnTo>
                  <a:lnTo>
                    <a:pt x="3289" y="27192"/>
                  </a:lnTo>
                  <a:lnTo>
                    <a:pt x="3452" y="27227"/>
                  </a:lnTo>
                  <a:lnTo>
                    <a:pt x="3619" y="27239"/>
                  </a:lnTo>
                  <a:lnTo>
                    <a:pt x="3782" y="27227"/>
                  </a:lnTo>
                  <a:lnTo>
                    <a:pt x="3944" y="27204"/>
                  </a:lnTo>
                  <a:lnTo>
                    <a:pt x="4107" y="27157"/>
                  </a:lnTo>
                  <a:lnTo>
                    <a:pt x="4270" y="27075"/>
                  </a:lnTo>
                  <a:lnTo>
                    <a:pt x="4428" y="26993"/>
                  </a:lnTo>
                  <a:lnTo>
                    <a:pt x="4586" y="26876"/>
                  </a:lnTo>
                  <a:lnTo>
                    <a:pt x="4740" y="26747"/>
                  </a:lnTo>
                  <a:lnTo>
                    <a:pt x="4894" y="26595"/>
                  </a:lnTo>
                  <a:lnTo>
                    <a:pt x="5039" y="26419"/>
                  </a:lnTo>
                  <a:lnTo>
                    <a:pt x="5184" y="26231"/>
                  </a:lnTo>
                  <a:lnTo>
                    <a:pt x="5321" y="26020"/>
                  </a:lnTo>
                  <a:lnTo>
                    <a:pt x="5457" y="25798"/>
                  </a:lnTo>
                  <a:lnTo>
                    <a:pt x="5585" y="25540"/>
                  </a:lnTo>
                  <a:lnTo>
                    <a:pt x="5703" y="25282"/>
                  </a:lnTo>
                  <a:lnTo>
                    <a:pt x="5818" y="25001"/>
                  </a:lnTo>
                  <a:lnTo>
                    <a:pt x="5927" y="24696"/>
                  </a:lnTo>
                  <a:lnTo>
                    <a:pt x="6029" y="24379"/>
                  </a:lnTo>
                  <a:lnTo>
                    <a:pt x="6117" y="24051"/>
                  </a:lnTo>
                  <a:lnTo>
                    <a:pt x="6161" y="23875"/>
                  </a:lnTo>
                  <a:lnTo>
                    <a:pt x="6199" y="23706"/>
                  </a:lnTo>
                  <a:lnTo>
                    <a:pt x="6174" y="23922"/>
                  </a:lnTo>
                  <a:lnTo>
                    <a:pt x="6147" y="24227"/>
                  </a:lnTo>
                  <a:lnTo>
                    <a:pt x="6121" y="24532"/>
                  </a:lnTo>
                  <a:lnTo>
                    <a:pt x="6099" y="24848"/>
                  </a:lnTo>
                  <a:lnTo>
                    <a:pt x="6086" y="25153"/>
                  </a:lnTo>
                  <a:lnTo>
                    <a:pt x="6073" y="25469"/>
                  </a:lnTo>
                  <a:lnTo>
                    <a:pt x="6064" y="25786"/>
                  </a:lnTo>
                  <a:lnTo>
                    <a:pt x="6059" y="26102"/>
                  </a:lnTo>
                  <a:lnTo>
                    <a:pt x="6059" y="26407"/>
                  </a:lnTo>
                  <a:lnTo>
                    <a:pt x="6064" y="26724"/>
                  </a:lnTo>
                  <a:lnTo>
                    <a:pt x="6068" y="27040"/>
                  </a:lnTo>
                  <a:lnTo>
                    <a:pt x="6081" y="27356"/>
                  </a:lnTo>
                  <a:lnTo>
                    <a:pt x="6095" y="27673"/>
                  </a:lnTo>
                  <a:lnTo>
                    <a:pt x="6112" y="27989"/>
                  </a:lnTo>
                  <a:lnTo>
                    <a:pt x="6134" y="28294"/>
                  </a:lnTo>
                  <a:lnTo>
                    <a:pt x="6161" y="28611"/>
                  </a:lnTo>
                  <a:lnTo>
                    <a:pt x="6187" y="28915"/>
                  </a:lnTo>
                  <a:lnTo>
                    <a:pt x="6222" y="29232"/>
                  </a:lnTo>
                  <a:lnTo>
                    <a:pt x="6257" y="29536"/>
                  </a:lnTo>
                  <a:lnTo>
                    <a:pt x="6292" y="29841"/>
                  </a:lnTo>
                  <a:lnTo>
                    <a:pt x="6336" y="30134"/>
                  </a:lnTo>
                  <a:lnTo>
                    <a:pt x="6380" y="30439"/>
                  </a:lnTo>
                  <a:lnTo>
                    <a:pt x="6429" y="30732"/>
                  </a:lnTo>
                  <a:lnTo>
                    <a:pt x="6482" y="31025"/>
                  </a:lnTo>
                  <a:lnTo>
                    <a:pt x="6534" y="31318"/>
                  </a:lnTo>
                  <a:lnTo>
                    <a:pt x="6591" y="31599"/>
                  </a:lnTo>
                  <a:lnTo>
                    <a:pt x="6649" y="31881"/>
                  </a:lnTo>
                  <a:lnTo>
                    <a:pt x="6715" y="32150"/>
                  </a:lnTo>
                  <a:lnTo>
                    <a:pt x="6776" y="32420"/>
                  </a:lnTo>
                  <a:lnTo>
                    <a:pt x="6846" y="32689"/>
                  </a:lnTo>
                  <a:lnTo>
                    <a:pt x="6917" y="32947"/>
                  </a:lnTo>
                  <a:lnTo>
                    <a:pt x="6992" y="33205"/>
                  </a:lnTo>
                  <a:lnTo>
                    <a:pt x="7066" y="33463"/>
                  </a:lnTo>
                  <a:lnTo>
                    <a:pt x="7141" y="33697"/>
                  </a:lnTo>
                  <a:lnTo>
                    <a:pt x="7225" y="33943"/>
                  </a:lnTo>
                  <a:lnTo>
                    <a:pt x="7308" y="34166"/>
                  </a:lnTo>
                  <a:lnTo>
                    <a:pt x="7392" y="34400"/>
                  </a:lnTo>
                  <a:lnTo>
                    <a:pt x="7480" y="34611"/>
                  </a:lnTo>
                  <a:lnTo>
                    <a:pt x="7568" y="34822"/>
                  </a:lnTo>
                  <a:lnTo>
                    <a:pt x="7660" y="35033"/>
                  </a:lnTo>
                  <a:lnTo>
                    <a:pt x="7752" y="35221"/>
                  </a:lnTo>
                  <a:lnTo>
                    <a:pt x="7849" y="35408"/>
                  </a:lnTo>
                  <a:lnTo>
                    <a:pt x="7950" y="35596"/>
                  </a:lnTo>
                  <a:lnTo>
                    <a:pt x="8047" y="35760"/>
                  </a:lnTo>
                  <a:lnTo>
                    <a:pt x="8148" y="35924"/>
                  </a:lnTo>
                  <a:lnTo>
                    <a:pt x="8254" y="36076"/>
                  </a:lnTo>
                  <a:lnTo>
                    <a:pt x="8359" y="36217"/>
                  </a:lnTo>
                  <a:lnTo>
                    <a:pt x="8465" y="36358"/>
                  </a:lnTo>
                  <a:lnTo>
                    <a:pt x="8575" y="36475"/>
                  </a:lnTo>
                  <a:lnTo>
                    <a:pt x="8684" y="36592"/>
                  </a:lnTo>
                  <a:lnTo>
                    <a:pt x="8794" y="36698"/>
                  </a:lnTo>
                  <a:lnTo>
                    <a:pt x="8909" y="36791"/>
                  </a:lnTo>
                  <a:lnTo>
                    <a:pt x="9023" y="36873"/>
                  </a:lnTo>
                  <a:lnTo>
                    <a:pt x="9137" y="36944"/>
                  </a:lnTo>
                  <a:lnTo>
                    <a:pt x="9256" y="37014"/>
                  </a:lnTo>
                  <a:lnTo>
                    <a:pt x="9370" y="37061"/>
                  </a:lnTo>
                  <a:lnTo>
                    <a:pt x="9493" y="37096"/>
                  </a:lnTo>
                  <a:lnTo>
                    <a:pt x="9612" y="37120"/>
                  </a:lnTo>
                  <a:lnTo>
                    <a:pt x="9735" y="37131"/>
                  </a:lnTo>
                  <a:lnTo>
                    <a:pt x="9854" y="37131"/>
                  </a:lnTo>
                  <a:lnTo>
                    <a:pt x="9977" y="37120"/>
                  </a:lnTo>
                  <a:lnTo>
                    <a:pt x="10096" y="37096"/>
                  </a:lnTo>
                  <a:lnTo>
                    <a:pt x="10215" y="37061"/>
                  </a:lnTo>
                  <a:lnTo>
                    <a:pt x="10333" y="37014"/>
                  </a:lnTo>
                  <a:lnTo>
                    <a:pt x="10448" y="36955"/>
                  </a:lnTo>
                  <a:lnTo>
                    <a:pt x="10566" y="36885"/>
                  </a:lnTo>
                  <a:lnTo>
                    <a:pt x="10681" y="36803"/>
                  </a:lnTo>
                  <a:lnTo>
                    <a:pt x="10791" y="36709"/>
                  </a:lnTo>
                  <a:lnTo>
                    <a:pt x="10905" y="36604"/>
                  </a:lnTo>
                  <a:lnTo>
                    <a:pt x="11015" y="36487"/>
                  </a:lnTo>
                  <a:lnTo>
                    <a:pt x="11120" y="36369"/>
                  </a:lnTo>
                  <a:lnTo>
                    <a:pt x="11230" y="36241"/>
                  </a:lnTo>
                  <a:lnTo>
                    <a:pt x="11336" y="36088"/>
                  </a:lnTo>
                  <a:lnTo>
                    <a:pt x="11437" y="35948"/>
                  </a:lnTo>
                  <a:lnTo>
                    <a:pt x="11542" y="35783"/>
                  </a:lnTo>
                  <a:lnTo>
                    <a:pt x="11644" y="35608"/>
                  </a:lnTo>
                  <a:lnTo>
                    <a:pt x="11740" y="35432"/>
                  </a:lnTo>
                  <a:lnTo>
                    <a:pt x="11837" y="35244"/>
                  </a:lnTo>
                  <a:lnTo>
                    <a:pt x="11929" y="35057"/>
                  </a:lnTo>
                  <a:lnTo>
                    <a:pt x="12026" y="34858"/>
                  </a:lnTo>
                  <a:lnTo>
                    <a:pt x="12114" y="34647"/>
                  </a:lnTo>
                  <a:lnTo>
                    <a:pt x="12202" y="34436"/>
                  </a:lnTo>
                  <a:lnTo>
                    <a:pt x="12290" y="34213"/>
                  </a:lnTo>
                  <a:lnTo>
                    <a:pt x="12374" y="33978"/>
                  </a:lnTo>
                  <a:lnTo>
                    <a:pt x="12457" y="33744"/>
                  </a:lnTo>
                  <a:lnTo>
                    <a:pt x="12536" y="33498"/>
                  </a:lnTo>
                  <a:lnTo>
                    <a:pt x="12611" y="33252"/>
                  </a:lnTo>
                  <a:lnTo>
                    <a:pt x="12686" y="32994"/>
                  </a:lnTo>
                  <a:lnTo>
                    <a:pt x="12756" y="32736"/>
                  </a:lnTo>
                  <a:lnTo>
                    <a:pt x="12826" y="32478"/>
                  </a:lnTo>
                  <a:lnTo>
                    <a:pt x="12892" y="32209"/>
                  </a:lnTo>
                  <a:lnTo>
                    <a:pt x="12958" y="31927"/>
                  </a:lnTo>
                  <a:lnTo>
                    <a:pt x="13020" y="31658"/>
                  </a:lnTo>
                  <a:lnTo>
                    <a:pt x="13077" y="31377"/>
                  </a:lnTo>
                  <a:lnTo>
                    <a:pt x="13130" y="31084"/>
                  </a:lnTo>
                  <a:lnTo>
                    <a:pt x="13183" y="30791"/>
                  </a:lnTo>
                  <a:lnTo>
                    <a:pt x="13231" y="30497"/>
                  </a:lnTo>
                  <a:lnTo>
                    <a:pt x="13279" y="30204"/>
                  </a:lnTo>
                  <a:lnTo>
                    <a:pt x="13323" y="29900"/>
                  </a:lnTo>
                  <a:lnTo>
                    <a:pt x="13363" y="29607"/>
                  </a:lnTo>
                  <a:lnTo>
                    <a:pt x="13398" y="29302"/>
                  </a:lnTo>
                  <a:lnTo>
                    <a:pt x="13429" y="28986"/>
                  </a:lnTo>
                  <a:lnTo>
                    <a:pt x="13460" y="28681"/>
                  </a:lnTo>
                  <a:lnTo>
                    <a:pt x="13486" y="28376"/>
                  </a:lnTo>
                  <a:lnTo>
                    <a:pt x="13508" y="28060"/>
                  </a:lnTo>
                  <a:lnTo>
                    <a:pt x="13530" y="27743"/>
                  </a:lnTo>
                  <a:lnTo>
                    <a:pt x="13543" y="27438"/>
                  </a:lnTo>
                  <a:lnTo>
                    <a:pt x="13556" y="27122"/>
                  </a:lnTo>
                  <a:lnTo>
                    <a:pt x="13558" y="27060"/>
                  </a:lnTo>
                  <a:lnTo>
                    <a:pt x="13649" y="28493"/>
                  </a:lnTo>
                  <a:lnTo>
                    <a:pt x="13781" y="30673"/>
                  </a:lnTo>
                  <a:lnTo>
                    <a:pt x="13912" y="32935"/>
                  </a:lnTo>
                  <a:lnTo>
                    <a:pt x="14040" y="35268"/>
                  </a:lnTo>
                  <a:lnTo>
                    <a:pt x="14168" y="37659"/>
                  </a:lnTo>
                  <a:lnTo>
                    <a:pt x="14295" y="40120"/>
                  </a:lnTo>
                  <a:lnTo>
                    <a:pt x="14423" y="42628"/>
                  </a:lnTo>
                  <a:lnTo>
                    <a:pt x="14550" y="45183"/>
                  </a:lnTo>
                  <a:lnTo>
                    <a:pt x="14796" y="50399"/>
                  </a:lnTo>
                  <a:lnTo>
                    <a:pt x="15047" y="55720"/>
                  </a:lnTo>
                  <a:lnTo>
                    <a:pt x="15293" y="61100"/>
                  </a:lnTo>
                  <a:lnTo>
                    <a:pt x="15539" y="66479"/>
                  </a:lnTo>
                  <a:lnTo>
                    <a:pt x="15786" y="71800"/>
                  </a:lnTo>
                  <a:lnTo>
                    <a:pt x="16032" y="77016"/>
                  </a:lnTo>
                  <a:lnTo>
                    <a:pt x="16159" y="79571"/>
                  </a:lnTo>
                  <a:lnTo>
                    <a:pt x="16282" y="82079"/>
                  </a:lnTo>
                  <a:lnTo>
                    <a:pt x="16410" y="84541"/>
                  </a:lnTo>
                  <a:lnTo>
                    <a:pt x="16538" y="86931"/>
                  </a:lnTo>
                  <a:lnTo>
                    <a:pt x="16665" y="89264"/>
                  </a:lnTo>
                  <a:lnTo>
                    <a:pt x="16797" y="91526"/>
                  </a:lnTo>
                  <a:lnTo>
                    <a:pt x="16924" y="93706"/>
                  </a:lnTo>
                  <a:lnTo>
                    <a:pt x="17056" y="95792"/>
                  </a:lnTo>
                  <a:lnTo>
                    <a:pt x="17188" y="97796"/>
                  </a:lnTo>
                  <a:lnTo>
                    <a:pt x="17325" y="99707"/>
                  </a:lnTo>
                  <a:lnTo>
                    <a:pt x="29830" y="100152"/>
                  </a:lnTo>
                  <a:lnTo>
                    <a:pt x="30256" y="92885"/>
                  </a:lnTo>
                  <a:lnTo>
                    <a:pt x="30709" y="85127"/>
                  </a:lnTo>
                  <a:lnTo>
                    <a:pt x="31250" y="75785"/>
                  </a:lnTo>
                  <a:lnTo>
                    <a:pt x="31531" y="70792"/>
                  </a:lnTo>
                  <a:lnTo>
                    <a:pt x="31817" y="65741"/>
                  </a:lnTo>
                  <a:lnTo>
                    <a:pt x="32099" y="60736"/>
                  </a:lnTo>
                  <a:lnTo>
                    <a:pt x="32362" y="55884"/>
                  </a:lnTo>
                  <a:lnTo>
                    <a:pt x="32609" y="51301"/>
                  </a:lnTo>
                  <a:lnTo>
                    <a:pt x="32828" y="47094"/>
                  </a:lnTo>
                  <a:lnTo>
                    <a:pt x="33018" y="43367"/>
                  </a:lnTo>
                  <a:lnTo>
                    <a:pt x="33097" y="41726"/>
                  </a:lnTo>
                  <a:lnTo>
                    <a:pt x="33163" y="40249"/>
                  </a:lnTo>
                  <a:lnTo>
                    <a:pt x="33185" y="40425"/>
                  </a:lnTo>
                  <a:lnTo>
                    <a:pt x="33211" y="40601"/>
                  </a:lnTo>
                  <a:lnTo>
                    <a:pt x="33237" y="40776"/>
                  </a:lnTo>
                  <a:lnTo>
                    <a:pt x="33264" y="40940"/>
                  </a:lnTo>
                  <a:lnTo>
                    <a:pt x="33330" y="41269"/>
                  </a:lnTo>
                  <a:lnTo>
                    <a:pt x="33400" y="41585"/>
                  </a:lnTo>
                  <a:lnTo>
                    <a:pt x="33479" y="41878"/>
                  </a:lnTo>
                  <a:lnTo>
                    <a:pt x="33567" y="42148"/>
                  </a:lnTo>
                  <a:lnTo>
                    <a:pt x="33660" y="42417"/>
                  </a:lnTo>
                  <a:lnTo>
                    <a:pt x="33761" y="42663"/>
                  </a:lnTo>
                  <a:lnTo>
                    <a:pt x="33871" y="42886"/>
                  </a:lnTo>
                  <a:lnTo>
                    <a:pt x="33980" y="43097"/>
                  </a:lnTo>
                  <a:lnTo>
                    <a:pt x="34099" y="43296"/>
                  </a:lnTo>
                  <a:lnTo>
                    <a:pt x="34222" y="43472"/>
                  </a:lnTo>
                  <a:lnTo>
                    <a:pt x="34345" y="43636"/>
                  </a:lnTo>
                  <a:lnTo>
                    <a:pt x="34477" y="43777"/>
                  </a:lnTo>
                  <a:lnTo>
                    <a:pt x="34609" y="43906"/>
                  </a:lnTo>
                  <a:lnTo>
                    <a:pt x="34746" y="44011"/>
                  </a:lnTo>
                  <a:lnTo>
                    <a:pt x="34886" y="44093"/>
                  </a:lnTo>
                  <a:lnTo>
                    <a:pt x="35027" y="44164"/>
                  </a:lnTo>
                  <a:lnTo>
                    <a:pt x="35168" y="44222"/>
                  </a:lnTo>
                  <a:lnTo>
                    <a:pt x="35313" y="44257"/>
                  </a:lnTo>
                  <a:lnTo>
                    <a:pt x="35458" y="44269"/>
                  </a:lnTo>
                  <a:lnTo>
                    <a:pt x="35603" y="44269"/>
                  </a:lnTo>
                  <a:lnTo>
                    <a:pt x="35748" y="44257"/>
                  </a:lnTo>
                  <a:lnTo>
                    <a:pt x="35889" y="44210"/>
                  </a:lnTo>
                  <a:lnTo>
                    <a:pt x="36034" y="44152"/>
                  </a:lnTo>
                  <a:lnTo>
                    <a:pt x="36175" y="44070"/>
                  </a:lnTo>
                  <a:lnTo>
                    <a:pt x="36315" y="43976"/>
                  </a:lnTo>
                  <a:lnTo>
                    <a:pt x="36452" y="43859"/>
                  </a:lnTo>
                  <a:lnTo>
                    <a:pt x="36584" y="43718"/>
                  </a:lnTo>
                  <a:lnTo>
                    <a:pt x="36715" y="43566"/>
                  </a:lnTo>
                  <a:lnTo>
                    <a:pt x="36843" y="43390"/>
                  </a:lnTo>
                  <a:lnTo>
                    <a:pt x="36966" y="43191"/>
                  </a:lnTo>
                  <a:lnTo>
                    <a:pt x="37080" y="42980"/>
                  </a:lnTo>
                  <a:lnTo>
                    <a:pt x="37195" y="42745"/>
                  </a:lnTo>
                  <a:lnTo>
                    <a:pt x="37305" y="42511"/>
                  </a:lnTo>
                  <a:lnTo>
                    <a:pt x="37410" y="42253"/>
                  </a:lnTo>
                  <a:lnTo>
                    <a:pt x="37507" y="41995"/>
                  </a:lnTo>
                  <a:lnTo>
                    <a:pt x="37604" y="41714"/>
                  </a:lnTo>
                  <a:lnTo>
                    <a:pt x="37692" y="41433"/>
                  </a:lnTo>
                  <a:lnTo>
                    <a:pt x="37780" y="41140"/>
                  </a:lnTo>
                  <a:lnTo>
                    <a:pt x="37863" y="40835"/>
                  </a:lnTo>
                  <a:lnTo>
                    <a:pt x="37938" y="40518"/>
                  </a:lnTo>
                  <a:lnTo>
                    <a:pt x="38013" y="40202"/>
                  </a:lnTo>
                  <a:lnTo>
                    <a:pt x="38079" y="39874"/>
                  </a:lnTo>
                  <a:lnTo>
                    <a:pt x="38144" y="39534"/>
                  </a:lnTo>
                  <a:lnTo>
                    <a:pt x="38206" y="39194"/>
                  </a:lnTo>
                  <a:lnTo>
                    <a:pt x="38259" y="38842"/>
                  </a:lnTo>
                  <a:lnTo>
                    <a:pt x="38312" y="38491"/>
                  </a:lnTo>
                  <a:lnTo>
                    <a:pt x="38356" y="38128"/>
                  </a:lnTo>
                  <a:lnTo>
                    <a:pt x="38399" y="37752"/>
                  </a:lnTo>
                  <a:lnTo>
                    <a:pt x="38439" y="37389"/>
                  </a:lnTo>
                  <a:lnTo>
                    <a:pt x="38474" y="37014"/>
                  </a:lnTo>
                  <a:lnTo>
                    <a:pt x="38505" y="36639"/>
                  </a:lnTo>
                  <a:lnTo>
                    <a:pt x="38531" y="36252"/>
                  </a:lnTo>
                  <a:lnTo>
                    <a:pt x="38553" y="35877"/>
                  </a:lnTo>
                  <a:lnTo>
                    <a:pt x="38571" y="35490"/>
                  </a:lnTo>
                  <a:lnTo>
                    <a:pt x="38584" y="35104"/>
                  </a:lnTo>
                  <a:lnTo>
                    <a:pt x="38593" y="34717"/>
                  </a:lnTo>
                  <a:lnTo>
                    <a:pt x="38597" y="34330"/>
                  </a:lnTo>
                  <a:lnTo>
                    <a:pt x="38602" y="33943"/>
                  </a:lnTo>
                  <a:lnTo>
                    <a:pt x="38597" y="33557"/>
                  </a:lnTo>
                  <a:lnTo>
                    <a:pt x="38593" y="33170"/>
                  </a:lnTo>
                  <a:lnTo>
                    <a:pt x="38584" y="32783"/>
                  </a:lnTo>
                  <a:lnTo>
                    <a:pt x="38571" y="32408"/>
                  </a:lnTo>
                  <a:lnTo>
                    <a:pt x="38553" y="32033"/>
                  </a:lnTo>
                  <a:lnTo>
                    <a:pt x="38531" y="31658"/>
                  </a:lnTo>
                  <a:lnTo>
                    <a:pt x="38509" y="31283"/>
                  </a:lnTo>
                  <a:lnTo>
                    <a:pt x="38479" y="30908"/>
                  </a:lnTo>
                  <a:lnTo>
                    <a:pt x="38452" y="30533"/>
                  </a:lnTo>
                  <a:lnTo>
                    <a:pt x="38417" y="30169"/>
                  </a:lnTo>
                  <a:lnTo>
                    <a:pt x="38382" y="29794"/>
                  </a:lnTo>
                  <a:lnTo>
                    <a:pt x="38347" y="29431"/>
                  </a:lnTo>
                  <a:lnTo>
                    <a:pt x="38263" y="28704"/>
                  </a:lnTo>
                  <a:lnTo>
                    <a:pt x="38175" y="27989"/>
                  </a:lnTo>
                  <a:lnTo>
                    <a:pt x="38074" y="27274"/>
                  </a:lnTo>
                  <a:lnTo>
                    <a:pt x="37969" y="26559"/>
                  </a:lnTo>
                  <a:lnTo>
                    <a:pt x="37854" y="25856"/>
                  </a:lnTo>
                  <a:lnTo>
                    <a:pt x="37736" y="25165"/>
                  </a:lnTo>
                  <a:lnTo>
                    <a:pt x="37612" y="24473"/>
                  </a:lnTo>
                  <a:lnTo>
                    <a:pt x="37489" y="23782"/>
                  </a:lnTo>
                  <a:lnTo>
                    <a:pt x="37357" y="23090"/>
                  </a:lnTo>
                  <a:lnTo>
                    <a:pt x="37225" y="22410"/>
                  </a:lnTo>
                  <a:lnTo>
                    <a:pt x="37079" y="21654"/>
                  </a:lnTo>
                  <a:lnTo>
                    <a:pt x="37186" y="22141"/>
                  </a:lnTo>
                  <a:lnTo>
                    <a:pt x="37309" y="22668"/>
                  </a:lnTo>
                  <a:lnTo>
                    <a:pt x="37445" y="23161"/>
                  </a:lnTo>
                  <a:lnTo>
                    <a:pt x="37582" y="23653"/>
                  </a:lnTo>
                  <a:lnTo>
                    <a:pt x="37731" y="24122"/>
                  </a:lnTo>
                  <a:lnTo>
                    <a:pt x="37885" y="24567"/>
                  </a:lnTo>
                  <a:lnTo>
                    <a:pt x="38043" y="24989"/>
                  </a:lnTo>
                  <a:lnTo>
                    <a:pt x="38210" y="25399"/>
                  </a:lnTo>
                  <a:lnTo>
                    <a:pt x="38382" y="25786"/>
                  </a:lnTo>
                  <a:lnTo>
                    <a:pt x="38558" y="26149"/>
                  </a:lnTo>
                  <a:lnTo>
                    <a:pt x="38738" y="26501"/>
                  </a:lnTo>
                  <a:lnTo>
                    <a:pt x="38927" y="26829"/>
                  </a:lnTo>
                  <a:lnTo>
                    <a:pt x="39121" y="27134"/>
                  </a:lnTo>
                  <a:lnTo>
                    <a:pt x="39314" y="27415"/>
                  </a:lnTo>
                  <a:lnTo>
                    <a:pt x="39516" y="27673"/>
                  </a:lnTo>
                  <a:lnTo>
                    <a:pt x="39719" y="27907"/>
                  </a:lnTo>
                  <a:lnTo>
                    <a:pt x="39930" y="28130"/>
                  </a:lnTo>
                  <a:lnTo>
                    <a:pt x="40141" y="28317"/>
                  </a:lnTo>
                  <a:lnTo>
                    <a:pt x="40356" y="28493"/>
                  </a:lnTo>
                  <a:lnTo>
                    <a:pt x="40572" y="28634"/>
                  </a:lnTo>
                  <a:lnTo>
                    <a:pt x="40791" y="28751"/>
                  </a:lnTo>
                  <a:lnTo>
                    <a:pt x="41016" y="28857"/>
                  </a:lnTo>
                  <a:lnTo>
                    <a:pt x="41236" y="28927"/>
                  </a:lnTo>
                  <a:lnTo>
                    <a:pt x="41464" y="28974"/>
                  </a:lnTo>
                  <a:lnTo>
                    <a:pt x="41688" y="28997"/>
                  </a:lnTo>
                  <a:lnTo>
                    <a:pt x="41917" y="28986"/>
                  </a:lnTo>
                  <a:lnTo>
                    <a:pt x="42146" y="28962"/>
                  </a:lnTo>
                  <a:lnTo>
                    <a:pt x="42379" y="28904"/>
                  </a:lnTo>
                  <a:lnTo>
                    <a:pt x="42607" y="28810"/>
                  </a:lnTo>
                  <a:lnTo>
                    <a:pt x="42836" y="28704"/>
                  </a:lnTo>
                  <a:lnTo>
                    <a:pt x="43065" y="28564"/>
                  </a:lnTo>
                  <a:lnTo>
                    <a:pt x="43289" y="28364"/>
                  </a:lnTo>
                  <a:lnTo>
                    <a:pt x="43509" y="28142"/>
                  </a:lnTo>
                  <a:lnTo>
                    <a:pt x="43720" y="27896"/>
                  </a:lnTo>
                  <a:lnTo>
                    <a:pt x="43927" y="27626"/>
                  </a:lnTo>
                  <a:lnTo>
                    <a:pt x="44124" y="27333"/>
                  </a:lnTo>
                  <a:lnTo>
                    <a:pt x="44322" y="27017"/>
                  </a:lnTo>
                  <a:lnTo>
                    <a:pt x="44511" y="26677"/>
                  </a:lnTo>
                  <a:lnTo>
                    <a:pt x="44692" y="26325"/>
                  </a:lnTo>
                  <a:lnTo>
                    <a:pt x="44868" y="25950"/>
                  </a:lnTo>
                  <a:lnTo>
                    <a:pt x="45039" y="25551"/>
                  </a:lnTo>
                  <a:lnTo>
                    <a:pt x="45197" y="25141"/>
                  </a:lnTo>
                  <a:lnTo>
                    <a:pt x="45356" y="24708"/>
                  </a:lnTo>
                  <a:lnTo>
                    <a:pt x="45501" y="24262"/>
                  </a:lnTo>
                  <a:lnTo>
                    <a:pt x="45641" y="23805"/>
                  </a:lnTo>
                  <a:lnTo>
                    <a:pt x="45778" y="23325"/>
                  </a:lnTo>
                  <a:lnTo>
                    <a:pt x="45901" y="22832"/>
                  </a:lnTo>
                  <a:lnTo>
                    <a:pt x="46020" y="22328"/>
                  </a:lnTo>
                  <a:lnTo>
                    <a:pt x="46129" y="21813"/>
                  </a:lnTo>
                  <a:lnTo>
                    <a:pt x="46226" y="21285"/>
                  </a:lnTo>
                  <a:lnTo>
                    <a:pt x="46319" y="20734"/>
                  </a:lnTo>
                  <a:lnTo>
                    <a:pt x="46406" y="20184"/>
                  </a:lnTo>
                  <a:lnTo>
                    <a:pt x="46481" y="19621"/>
                  </a:lnTo>
                  <a:lnTo>
                    <a:pt x="46547" y="19047"/>
                  </a:lnTo>
                  <a:lnTo>
                    <a:pt x="46604" y="18472"/>
                  </a:lnTo>
                  <a:lnTo>
                    <a:pt x="46648" y="17886"/>
                  </a:lnTo>
                  <a:lnTo>
                    <a:pt x="46688" y="17289"/>
                  </a:lnTo>
                  <a:lnTo>
                    <a:pt x="46714" y="16679"/>
                  </a:lnTo>
                  <a:lnTo>
                    <a:pt x="46736" y="16070"/>
                  </a:lnTo>
                  <a:lnTo>
                    <a:pt x="46745" y="15460"/>
                  </a:lnTo>
                  <a:lnTo>
                    <a:pt x="46741" y="14839"/>
                  </a:lnTo>
                  <a:lnTo>
                    <a:pt x="46732" y="14218"/>
                  </a:lnTo>
                  <a:lnTo>
                    <a:pt x="46705" y="13597"/>
                  </a:lnTo>
                  <a:lnTo>
                    <a:pt x="46688" y="13280"/>
                  </a:lnTo>
                  <a:lnTo>
                    <a:pt x="46666" y="12975"/>
                  </a:lnTo>
                  <a:lnTo>
                    <a:pt x="46640" y="12671"/>
                  </a:lnTo>
                  <a:lnTo>
                    <a:pt x="46613" y="12366"/>
                  </a:lnTo>
                  <a:lnTo>
                    <a:pt x="46587" y="12061"/>
                  </a:lnTo>
                  <a:lnTo>
                    <a:pt x="46552" y="11757"/>
                  </a:lnTo>
                  <a:lnTo>
                    <a:pt x="46516" y="11463"/>
                  </a:lnTo>
                  <a:lnTo>
                    <a:pt x="46481" y="11170"/>
                  </a:lnTo>
                  <a:lnTo>
                    <a:pt x="46398" y="10584"/>
                  </a:lnTo>
                  <a:lnTo>
                    <a:pt x="46305" y="10022"/>
                  </a:lnTo>
                  <a:lnTo>
                    <a:pt x="46204" y="9459"/>
                  </a:lnTo>
                  <a:lnTo>
                    <a:pt x="46094" y="8920"/>
                  </a:lnTo>
                  <a:lnTo>
                    <a:pt x="45976" y="8381"/>
                  </a:lnTo>
                  <a:lnTo>
                    <a:pt x="45852" y="7865"/>
                  </a:lnTo>
                  <a:lnTo>
                    <a:pt x="45716" y="7350"/>
                  </a:lnTo>
                  <a:lnTo>
                    <a:pt x="45575" y="6857"/>
                  </a:lnTo>
                  <a:lnTo>
                    <a:pt x="45426" y="6377"/>
                  </a:lnTo>
                  <a:lnTo>
                    <a:pt x="45268" y="5908"/>
                  </a:lnTo>
                  <a:lnTo>
                    <a:pt x="45105" y="5451"/>
                  </a:lnTo>
                  <a:lnTo>
                    <a:pt x="44938" y="5006"/>
                  </a:lnTo>
                  <a:lnTo>
                    <a:pt x="44762" y="4572"/>
                  </a:lnTo>
                  <a:lnTo>
                    <a:pt x="44582" y="4162"/>
                  </a:lnTo>
                  <a:lnTo>
                    <a:pt x="44397" y="3763"/>
                  </a:lnTo>
                  <a:lnTo>
                    <a:pt x="44204" y="3376"/>
                  </a:lnTo>
                  <a:lnTo>
                    <a:pt x="44010" y="3001"/>
                  </a:lnTo>
                  <a:lnTo>
                    <a:pt x="43808" y="2650"/>
                  </a:lnTo>
                  <a:lnTo>
                    <a:pt x="43601" y="2310"/>
                  </a:lnTo>
                  <a:lnTo>
                    <a:pt x="43395" y="1982"/>
                  </a:lnTo>
                  <a:lnTo>
                    <a:pt x="43183" y="1677"/>
                  </a:lnTo>
                  <a:lnTo>
                    <a:pt x="42968" y="1384"/>
                  </a:lnTo>
                  <a:lnTo>
                    <a:pt x="42748" y="1114"/>
                  </a:lnTo>
                  <a:lnTo>
                    <a:pt x="42528" y="856"/>
                  </a:lnTo>
                  <a:lnTo>
                    <a:pt x="42308" y="610"/>
                  </a:lnTo>
                  <a:lnTo>
                    <a:pt x="42084" y="388"/>
                  </a:lnTo>
                  <a:lnTo>
                    <a:pt x="41856" y="188"/>
                  </a:lnTo>
                  <a:lnTo>
                    <a:pt x="4163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5"/>
            <p:cNvSpPr/>
            <p:nvPr/>
          </p:nvSpPr>
          <p:spPr>
            <a:xfrm>
              <a:off x="3175325" y="-13686675"/>
              <a:ext cx="1168650" cy="2503825"/>
            </a:xfrm>
            <a:custGeom>
              <a:rect b="b" l="l" r="r" t="t"/>
              <a:pathLst>
                <a:path extrusionOk="0" fill="none" h="100153" w="46746">
                  <a:moveTo>
                    <a:pt x="17325" y="99707"/>
                  </a:moveTo>
                  <a:lnTo>
                    <a:pt x="17325" y="99707"/>
                  </a:lnTo>
                  <a:lnTo>
                    <a:pt x="17188" y="97796"/>
                  </a:lnTo>
                  <a:lnTo>
                    <a:pt x="17056" y="95792"/>
                  </a:lnTo>
                  <a:lnTo>
                    <a:pt x="16924" y="93706"/>
                  </a:lnTo>
                  <a:lnTo>
                    <a:pt x="16797" y="91526"/>
                  </a:lnTo>
                  <a:lnTo>
                    <a:pt x="16665" y="89264"/>
                  </a:lnTo>
                  <a:lnTo>
                    <a:pt x="16538" y="86931"/>
                  </a:lnTo>
                  <a:lnTo>
                    <a:pt x="16410" y="84541"/>
                  </a:lnTo>
                  <a:lnTo>
                    <a:pt x="16282" y="82079"/>
                  </a:lnTo>
                  <a:lnTo>
                    <a:pt x="16159" y="79571"/>
                  </a:lnTo>
                  <a:lnTo>
                    <a:pt x="16032" y="77016"/>
                  </a:lnTo>
                  <a:lnTo>
                    <a:pt x="15786" y="71800"/>
                  </a:lnTo>
                  <a:lnTo>
                    <a:pt x="15539" y="66479"/>
                  </a:lnTo>
                  <a:lnTo>
                    <a:pt x="15293" y="61100"/>
                  </a:lnTo>
                  <a:lnTo>
                    <a:pt x="15047" y="55720"/>
                  </a:lnTo>
                  <a:lnTo>
                    <a:pt x="14796" y="50399"/>
                  </a:lnTo>
                  <a:lnTo>
                    <a:pt x="14550" y="45183"/>
                  </a:lnTo>
                  <a:lnTo>
                    <a:pt x="14423" y="42628"/>
                  </a:lnTo>
                  <a:lnTo>
                    <a:pt x="14295" y="40120"/>
                  </a:lnTo>
                  <a:lnTo>
                    <a:pt x="14168" y="37659"/>
                  </a:lnTo>
                  <a:lnTo>
                    <a:pt x="14040" y="35268"/>
                  </a:lnTo>
                  <a:lnTo>
                    <a:pt x="13912" y="32935"/>
                  </a:lnTo>
                  <a:lnTo>
                    <a:pt x="13781" y="30673"/>
                  </a:lnTo>
                  <a:lnTo>
                    <a:pt x="13649" y="28493"/>
                  </a:lnTo>
                  <a:lnTo>
                    <a:pt x="13517" y="26407"/>
                  </a:lnTo>
                  <a:lnTo>
                    <a:pt x="13380" y="24403"/>
                  </a:lnTo>
                  <a:lnTo>
                    <a:pt x="13244" y="22492"/>
                  </a:lnTo>
                  <a:lnTo>
                    <a:pt x="13244" y="22492"/>
                  </a:lnTo>
                  <a:lnTo>
                    <a:pt x="13297" y="22785"/>
                  </a:lnTo>
                  <a:lnTo>
                    <a:pt x="13345" y="23090"/>
                  </a:lnTo>
                  <a:lnTo>
                    <a:pt x="13385" y="23383"/>
                  </a:lnTo>
                  <a:lnTo>
                    <a:pt x="13424" y="23688"/>
                  </a:lnTo>
                  <a:lnTo>
                    <a:pt x="13455" y="23993"/>
                  </a:lnTo>
                  <a:lnTo>
                    <a:pt x="13486" y="24297"/>
                  </a:lnTo>
                  <a:lnTo>
                    <a:pt x="13508" y="24614"/>
                  </a:lnTo>
                  <a:lnTo>
                    <a:pt x="13530" y="24919"/>
                  </a:lnTo>
                  <a:lnTo>
                    <a:pt x="13543" y="25235"/>
                  </a:lnTo>
                  <a:lnTo>
                    <a:pt x="13556" y="25551"/>
                  </a:lnTo>
                  <a:lnTo>
                    <a:pt x="13565" y="25856"/>
                  </a:lnTo>
                  <a:lnTo>
                    <a:pt x="13570" y="26173"/>
                  </a:lnTo>
                  <a:lnTo>
                    <a:pt x="13570" y="26489"/>
                  </a:lnTo>
                  <a:lnTo>
                    <a:pt x="13565" y="26806"/>
                  </a:lnTo>
                  <a:lnTo>
                    <a:pt x="13556" y="27122"/>
                  </a:lnTo>
                  <a:lnTo>
                    <a:pt x="13543" y="27438"/>
                  </a:lnTo>
                  <a:lnTo>
                    <a:pt x="13530" y="27743"/>
                  </a:lnTo>
                  <a:lnTo>
                    <a:pt x="13508" y="28060"/>
                  </a:lnTo>
                  <a:lnTo>
                    <a:pt x="13486" y="28376"/>
                  </a:lnTo>
                  <a:lnTo>
                    <a:pt x="13460" y="28681"/>
                  </a:lnTo>
                  <a:lnTo>
                    <a:pt x="13429" y="28986"/>
                  </a:lnTo>
                  <a:lnTo>
                    <a:pt x="13398" y="29302"/>
                  </a:lnTo>
                  <a:lnTo>
                    <a:pt x="13363" y="29607"/>
                  </a:lnTo>
                  <a:lnTo>
                    <a:pt x="13323" y="29900"/>
                  </a:lnTo>
                  <a:lnTo>
                    <a:pt x="13279" y="30204"/>
                  </a:lnTo>
                  <a:lnTo>
                    <a:pt x="13231" y="30497"/>
                  </a:lnTo>
                  <a:lnTo>
                    <a:pt x="13183" y="30791"/>
                  </a:lnTo>
                  <a:lnTo>
                    <a:pt x="13130" y="31084"/>
                  </a:lnTo>
                  <a:lnTo>
                    <a:pt x="13077" y="31377"/>
                  </a:lnTo>
                  <a:lnTo>
                    <a:pt x="13020" y="31658"/>
                  </a:lnTo>
                  <a:lnTo>
                    <a:pt x="12958" y="31927"/>
                  </a:lnTo>
                  <a:lnTo>
                    <a:pt x="12892" y="32209"/>
                  </a:lnTo>
                  <a:lnTo>
                    <a:pt x="12826" y="32478"/>
                  </a:lnTo>
                  <a:lnTo>
                    <a:pt x="12756" y="32736"/>
                  </a:lnTo>
                  <a:lnTo>
                    <a:pt x="12686" y="32994"/>
                  </a:lnTo>
                  <a:lnTo>
                    <a:pt x="12611" y="33252"/>
                  </a:lnTo>
                  <a:lnTo>
                    <a:pt x="12536" y="33498"/>
                  </a:lnTo>
                  <a:lnTo>
                    <a:pt x="12457" y="33744"/>
                  </a:lnTo>
                  <a:lnTo>
                    <a:pt x="12374" y="33978"/>
                  </a:lnTo>
                  <a:lnTo>
                    <a:pt x="12290" y="34213"/>
                  </a:lnTo>
                  <a:lnTo>
                    <a:pt x="12202" y="34436"/>
                  </a:lnTo>
                  <a:lnTo>
                    <a:pt x="12114" y="34647"/>
                  </a:lnTo>
                  <a:lnTo>
                    <a:pt x="12026" y="34858"/>
                  </a:lnTo>
                  <a:lnTo>
                    <a:pt x="11929" y="35057"/>
                  </a:lnTo>
                  <a:lnTo>
                    <a:pt x="11837" y="35244"/>
                  </a:lnTo>
                  <a:lnTo>
                    <a:pt x="11740" y="35432"/>
                  </a:lnTo>
                  <a:lnTo>
                    <a:pt x="11644" y="35608"/>
                  </a:lnTo>
                  <a:lnTo>
                    <a:pt x="11542" y="35783"/>
                  </a:lnTo>
                  <a:lnTo>
                    <a:pt x="11437" y="35948"/>
                  </a:lnTo>
                  <a:lnTo>
                    <a:pt x="11336" y="36088"/>
                  </a:lnTo>
                  <a:lnTo>
                    <a:pt x="11230" y="36241"/>
                  </a:lnTo>
                  <a:lnTo>
                    <a:pt x="11120" y="36369"/>
                  </a:lnTo>
                  <a:lnTo>
                    <a:pt x="11015" y="36487"/>
                  </a:lnTo>
                  <a:lnTo>
                    <a:pt x="10905" y="36604"/>
                  </a:lnTo>
                  <a:lnTo>
                    <a:pt x="10791" y="36709"/>
                  </a:lnTo>
                  <a:lnTo>
                    <a:pt x="10681" y="36803"/>
                  </a:lnTo>
                  <a:lnTo>
                    <a:pt x="10566" y="36885"/>
                  </a:lnTo>
                  <a:lnTo>
                    <a:pt x="10448" y="36955"/>
                  </a:lnTo>
                  <a:lnTo>
                    <a:pt x="10333" y="37014"/>
                  </a:lnTo>
                  <a:lnTo>
                    <a:pt x="10215" y="37061"/>
                  </a:lnTo>
                  <a:lnTo>
                    <a:pt x="10096" y="37096"/>
                  </a:lnTo>
                  <a:lnTo>
                    <a:pt x="9977" y="37120"/>
                  </a:lnTo>
                  <a:lnTo>
                    <a:pt x="9854" y="37131"/>
                  </a:lnTo>
                  <a:lnTo>
                    <a:pt x="9735" y="37131"/>
                  </a:lnTo>
                  <a:lnTo>
                    <a:pt x="9735" y="37131"/>
                  </a:lnTo>
                  <a:lnTo>
                    <a:pt x="9612" y="37120"/>
                  </a:lnTo>
                  <a:lnTo>
                    <a:pt x="9493" y="37096"/>
                  </a:lnTo>
                  <a:lnTo>
                    <a:pt x="9370" y="37061"/>
                  </a:lnTo>
                  <a:lnTo>
                    <a:pt x="9256" y="37014"/>
                  </a:lnTo>
                  <a:lnTo>
                    <a:pt x="9137" y="36944"/>
                  </a:lnTo>
                  <a:lnTo>
                    <a:pt x="9023" y="36873"/>
                  </a:lnTo>
                  <a:lnTo>
                    <a:pt x="8909" y="36791"/>
                  </a:lnTo>
                  <a:lnTo>
                    <a:pt x="8794" y="36698"/>
                  </a:lnTo>
                  <a:lnTo>
                    <a:pt x="8684" y="36592"/>
                  </a:lnTo>
                  <a:lnTo>
                    <a:pt x="8575" y="36475"/>
                  </a:lnTo>
                  <a:lnTo>
                    <a:pt x="8465" y="36358"/>
                  </a:lnTo>
                  <a:lnTo>
                    <a:pt x="8359" y="36217"/>
                  </a:lnTo>
                  <a:lnTo>
                    <a:pt x="8254" y="36076"/>
                  </a:lnTo>
                  <a:lnTo>
                    <a:pt x="8148" y="35924"/>
                  </a:lnTo>
                  <a:lnTo>
                    <a:pt x="8047" y="35760"/>
                  </a:lnTo>
                  <a:lnTo>
                    <a:pt x="7950" y="35596"/>
                  </a:lnTo>
                  <a:lnTo>
                    <a:pt x="7849" y="35408"/>
                  </a:lnTo>
                  <a:lnTo>
                    <a:pt x="7752" y="35221"/>
                  </a:lnTo>
                  <a:lnTo>
                    <a:pt x="7660" y="35033"/>
                  </a:lnTo>
                  <a:lnTo>
                    <a:pt x="7568" y="34822"/>
                  </a:lnTo>
                  <a:lnTo>
                    <a:pt x="7480" y="34611"/>
                  </a:lnTo>
                  <a:lnTo>
                    <a:pt x="7392" y="34400"/>
                  </a:lnTo>
                  <a:lnTo>
                    <a:pt x="7308" y="34166"/>
                  </a:lnTo>
                  <a:lnTo>
                    <a:pt x="7225" y="33943"/>
                  </a:lnTo>
                  <a:lnTo>
                    <a:pt x="7141" y="33697"/>
                  </a:lnTo>
                  <a:lnTo>
                    <a:pt x="7066" y="33463"/>
                  </a:lnTo>
                  <a:lnTo>
                    <a:pt x="6992" y="33205"/>
                  </a:lnTo>
                  <a:lnTo>
                    <a:pt x="6917" y="32947"/>
                  </a:lnTo>
                  <a:lnTo>
                    <a:pt x="6846" y="32689"/>
                  </a:lnTo>
                  <a:lnTo>
                    <a:pt x="6776" y="32420"/>
                  </a:lnTo>
                  <a:lnTo>
                    <a:pt x="6715" y="32150"/>
                  </a:lnTo>
                  <a:lnTo>
                    <a:pt x="6649" y="31881"/>
                  </a:lnTo>
                  <a:lnTo>
                    <a:pt x="6591" y="31599"/>
                  </a:lnTo>
                  <a:lnTo>
                    <a:pt x="6534" y="31318"/>
                  </a:lnTo>
                  <a:lnTo>
                    <a:pt x="6482" y="31025"/>
                  </a:lnTo>
                  <a:lnTo>
                    <a:pt x="6429" y="30732"/>
                  </a:lnTo>
                  <a:lnTo>
                    <a:pt x="6380" y="30439"/>
                  </a:lnTo>
                  <a:lnTo>
                    <a:pt x="6336" y="30134"/>
                  </a:lnTo>
                  <a:lnTo>
                    <a:pt x="6292" y="29841"/>
                  </a:lnTo>
                  <a:lnTo>
                    <a:pt x="6257" y="29536"/>
                  </a:lnTo>
                  <a:lnTo>
                    <a:pt x="6222" y="29232"/>
                  </a:lnTo>
                  <a:lnTo>
                    <a:pt x="6187" y="28915"/>
                  </a:lnTo>
                  <a:lnTo>
                    <a:pt x="6161" y="28611"/>
                  </a:lnTo>
                  <a:lnTo>
                    <a:pt x="6134" y="28294"/>
                  </a:lnTo>
                  <a:lnTo>
                    <a:pt x="6112" y="27989"/>
                  </a:lnTo>
                  <a:lnTo>
                    <a:pt x="6095" y="27673"/>
                  </a:lnTo>
                  <a:lnTo>
                    <a:pt x="6081" y="27356"/>
                  </a:lnTo>
                  <a:lnTo>
                    <a:pt x="6068" y="27040"/>
                  </a:lnTo>
                  <a:lnTo>
                    <a:pt x="6064" y="26724"/>
                  </a:lnTo>
                  <a:lnTo>
                    <a:pt x="6059" y="26407"/>
                  </a:lnTo>
                  <a:lnTo>
                    <a:pt x="6059" y="26102"/>
                  </a:lnTo>
                  <a:lnTo>
                    <a:pt x="6064" y="25786"/>
                  </a:lnTo>
                  <a:lnTo>
                    <a:pt x="6073" y="25469"/>
                  </a:lnTo>
                  <a:lnTo>
                    <a:pt x="6086" y="25153"/>
                  </a:lnTo>
                  <a:lnTo>
                    <a:pt x="6099" y="24848"/>
                  </a:lnTo>
                  <a:lnTo>
                    <a:pt x="6121" y="24532"/>
                  </a:lnTo>
                  <a:lnTo>
                    <a:pt x="6147" y="24227"/>
                  </a:lnTo>
                  <a:lnTo>
                    <a:pt x="6174" y="23922"/>
                  </a:lnTo>
                  <a:lnTo>
                    <a:pt x="6209" y="23618"/>
                  </a:lnTo>
                  <a:lnTo>
                    <a:pt x="6244" y="23313"/>
                  </a:lnTo>
                  <a:lnTo>
                    <a:pt x="6288" y="23008"/>
                  </a:lnTo>
                  <a:lnTo>
                    <a:pt x="6332" y="22715"/>
                  </a:lnTo>
                  <a:lnTo>
                    <a:pt x="6385" y="22422"/>
                  </a:lnTo>
                  <a:lnTo>
                    <a:pt x="6438" y="22141"/>
                  </a:lnTo>
                  <a:lnTo>
                    <a:pt x="6438" y="22141"/>
                  </a:lnTo>
                  <a:lnTo>
                    <a:pt x="6416" y="22340"/>
                  </a:lnTo>
                  <a:lnTo>
                    <a:pt x="6394" y="22551"/>
                  </a:lnTo>
                  <a:lnTo>
                    <a:pt x="6367" y="22750"/>
                  </a:lnTo>
                  <a:lnTo>
                    <a:pt x="6341" y="22950"/>
                  </a:lnTo>
                  <a:lnTo>
                    <a:pt x="6310" y="23137"/>
                  </a:lnTo>
                  <a:lnTo>
                    <a:pt x="6275" y="23336"/>
                  </a:lnTo>
                  <a:lnTo>
                    <a:pt x="6240" y="23512"/>
                  </a:lnTo>
                  <a:lnTo>
                    <a:pt x="6200" y="23700"/>
                  </a:lnTo>
                  <a:lnTo>
                    <a:pt x="6161" y="23875"/>
                  </a:lnTo>
                  <a:lnTo>
                    <a:pt x="6117" y="24051"/>
                  </a:lnTo>
                  <a:lnTo>
                    <a:pt x="6029" y="24379"/>
                  </a:lnTo>
                  <a:lnTo>
                    <a:pt x="5927" y="24696"/>
                  </a:lnTo>
                  <a:lnTo>
                    <a:pt x="5818" y="25001"/>
                  </a:lnTo>
                  <a:lnTo>
                    <a:pt x="5703" y="25282"/>
                  </a:lnTo>
                  <a:lnTo>
                    <a:pt x="5585" y="25540"/>
                  </a:lnTo>
                  <a:lnTo>
                    <a:pt x="5457" y="25798"/>
                  </a:lnTo>
                  <a:lnTo>
                    <a:pt x="5321" y="26020"/>
                  </a:lnTo>
                  <a:lnTo>
                    <a:pt x="5184" y="26231"/>
                  </a:lnTo>
                  <a:lnTo>
                    <a:pt x="5039" y="26419"/>
                  </a:lnTo>
                  <a:lnTo>
                    <a:pt x="4894" y="26595"/>
                  </a:lnTo>
                  <a:lnTo>
                    <a:pt x="4740" y="26747"/>
                  </a:lnTo>
                  <a:lnTo>
                    <a:pt x="4586" y="26876"/>
                  </a:lnTo>
                  <a:lnTo>
                    <a:pt x="4428" y="26993"/>
                  </a:lnTo>
                  <a:lnTo>
                    <a:pt x="4270" y="27075"/>
                  </a:lnTo>
                  <a:lnTo>
                    <a:pt x="4107" y="27157"/>
                  </a:lnTo>
                  <a:lnTo>
                    <a:pt x="3944" y="27204"/>
                  </a:lnTo>
                  <a:lnTo>
                    <a:pt x="3782" y="27227"/>
                  </a:lnTo>
                  <a:lnTo>
                    <a:pt x="3619" y="27239"/>
                  </a:lnTo>
                  <a:lnTo>
                    <a:pt x="3452" y="27227"/>
                  </a:lnTo>
                  <a:lnTo>
                    <a:pt x="3289" y="27192"/>
                  </a:lnTo>
                  <a:lnTo>
                    <a:pt x="3127" y="27134"/>
                  </a:lnTo>
                  <a:lnTo>
                    <a:pt x="2968" y="27052"/>
                  </a:lnTo>
                  <a:lnTo>
                    <a:pt x="2810" y="26946"/>
                  </a:lnTo>
                  <a:lnTo>
                    <a:pt x="2652" y="26817"/>
                  </a:lnTo>
                  <a:lnTo>
                    <a:pt x="2502" y="26677"/>
                  </a:lnTo>
                  <a:lnTo>
                    <a:pt x="2353" y="26501"/>
                  </a:lnTo>
                  <a:lnTo>
                    <a:pt x="2208" y="26302"/>
                  </a:lnTo>
                  <a:lnTo>
                    <a:pt x="2208" y="26302"/>
                  </a:lnTo>
                  <a:lnTo>
                    <a:pt x="2063" y="26079"/>
                  </a:lnTo>
                  <a:lnTo>
                    <a:pt x="1931" y="25844"/>
                  </a:lnTo>
                  <a:lnTo>
                    <a:pt x="1799" y="25598"/>
                  </a:lnTo>
                  <a:lnTo>
                    <a:pt x="1671" y="25340"/>
                  </a:lnTo>
                  <a:lnTo>
                    <a:pt x="1548" y="25059"/>
                  </a:lnTo>
                  <a:lnTo>
                    <a:pt x="1429" y="24778"/>
                  </a:lnTo>
                  <a:lnTo>
                    <a:pt x="1319" y="24473"/>
                  </a:lnTo>
                  <a:lnTo>
                    <a:pt x="1209" y="24157"/>
                  </a:lnTo>
                  <a:lnTo>
                    <a:pt x="1108" y="23829"/>
                  </a:lnTo>
                  <a:lnTo>
                    <a:pt x="1007" y="23500"/>
                  </a:lnTo>
                  <a:lnTo>
                    <a:pt x="915" y="23149"/>
                  </a:lnTo>
                  <a:lnTo>
                    <a:pt x="827" y="22797"/>
                  </a:lnTo>
                  <a:lnTo>
                    <a:pt x="739" y="22434"/>
                  </a:lnTo>
                  <a:lnTo>
                    <a:pt x="660" y="22059"/>
                  </a:lnTo>
                  <a:lnTo>
                    <a:pt x="585" y="21672"/>
                  </a:lnTo>
                  <a:lnTo>
                    <a:pt x="515" y="21285"/>
                  </a:lnTo>
                  <a:lnTo>
                    <a:pt x="449" y="20887"/>
                  </a:lnTo>
                  <a:lnTo>
                    <a:pt x="387" y="20488"/>
                  </a:lnTo>
                  <a:lnTo>
                    <a:pt x="330" y="20078"/>
                  </a:lnTo>
                  <a:lnTo>
                    <a:pt x="277" y="19668"/>
                  </a:lnTo>
                  <a:lnTo>
                    <a:pt x="229" y="19246"/>
                  </a:lnTo>
                  <a:lnTo>
                    <a:pt x="185" y="18824"/>
                  </a:lnTo>
                  <a:lnTo>
                    <a:pt x="145" y="18402"/>
                  </a:lnTo>
                  <a:lnTo>
                    <a:pt x="110" y="17968"/>
                  </a:lnTo>
                  <a:lnTo>
                    <a:pt x="84" y="17535"/>
                  </a:lnTo>
                  <a:lnTo>
                    <a:pt x="57" y="17101"/>
                  </a:lnTo>
                  <a:lnTo>
                    <a:pt x="35" y="16667"/>
                  </a:lnTo>
                  <a:lnTo>
                    <a:pt x="18" y="16234"/>
                  </a:lnTo>
                  <a:lnTo>
                    <a:pt x="9" y="15800"/>
                  </a:lnTo>
                  <a:lnTo>
                    <a:pt x="0" y="15366"/>
                  </a:lnTo>
                  <a:lnTo>
                    <a:pt x="0" y="14921"/>
                  </a:lnTo>
                  <a:lnTo>
                    <a:pt x="0" y="14487"/>
                  </a:lnTo>
                  <a:lnTo>
                    <a:pt x="0" y="14487"/>
                  </a:lnTo>
                  <a:lnTo>
                    <a:pt x="9" y="14054"/>
                  </a:lnTo>
                  <a:lnTo>
                    <a:pt x="22" y="13597"/>
                  </a:lnTo>
                  <a:lnTo>
                    <a:pt x="49" y="13140"/>
                  </a:lnTo>
                  <a:lnTo>
                    <a:pt x="79" y="12659"/>
                  </a:lnTo>
                  <a:lnTo>
                    <a:pt x="115" y="12178"/>
                  </a:lnTo>
                  <a:lnTo>
                    <a:pt x="159" y="11686"/>
                  </a:lnTo>
                  <a:lnTo>
                    <a:pt x="211" y="11194"/>
                  </a:lnTo>
                  <a:lnTo>
                    <a:pt x="269" y="10690"/>
                  </a:lnTo>
                  <a:lnTo>
                    <a:pt x="334" y="10186"/>
                  </a:lnTo>
                  <a:lnTo>
                    <a:pt x="405" y="9682"/>
                  </a:lnTo>
                  <a:lnTo>
                    <a:pt x="480" y="9166"/>
                  </a:lnTo>
                  <a:lnTo>
                    <a:pt x="559" y="8662"/>
                  </a:lnTo>
                  <a:lnTo>
                    <a:pt x="647" y="8147"/>
                  </a:lnTo>
                  <a:lnTo>
                    <a:pt x="739" y="7631"/>
                  </a:lnTo>
                  <a:lnTo>
                    <a:pt x="836" y="7127"/>
                  </a:lnTo>
                  <a:lnTo>
                    <a:pt x="937" y="6623"/>
                  </a:lnTo>
                  <a:lnTo>
                    <a:pt x="1042" y="6131"/>
                  </a:lnTo>
                  <a:lnTo>
                    <a:pt x="1157" y="5627"/>
                  </a:lnTo>
                  <a:lnTo>
                    <a:pt x="1271" y="5146"/>
                  </a:lnTo>
                  <a:lnTo>
                    <a:pt x="1390" y="4666"/>
                  </a:lnTo>
                  <a:lnTo>
                    <a:pt x="1513" y="4197"/>
                  </a:lnTo>
                  <a:lnTo>
                    <a:pt x="1636" y="3740"/>
                  </a:lnTo>
                  <a:lnTo>
                    <a:pt x="1768" y="3294"/>
                  </a:lnTo>
                  <a:lnTo>
                    <a:pt x="1900" y="2861"/>
                  </a:lnTo>
                  <a:lnTo>
                    <a:pt x="2036" y="2439"/>
                  </a:lnTo>
                  <a:lnTo>
                    <a:pt x="2172" y="2040"/>
                  </a:lnTo>
                  <a:lnTo>
                    <a:pt x="2313" y="1653"/>
                  </a:lnTo>
                  <a:lnTo>
                    <a:pt x="2458" y="1278"/>
                  </a:lnTo>
                  <a:lnTo>
                    <a:pt x="2603" y="927"/>
                  </a:lnTo>
                  <a:lnTo>
                    <a:pt x="2748" y="599"/>
                  </a:lnTo>
                  <a:lnTo>
                    <a:pt x="2898" y="282"/>
                  </a:lnTo>
                  <a:lnTo>
                    <a:pt x="3047" y="1"/>
                  </a:lnTo>
                  <a:lnTo>
                    <a:pt x="41631" y="1"/>
                  </a:lnTo>
                  <a:lnTo>
                    <a:pt x="41631" y="1"/>
                  </a:lnTo>
                  <a:lnTo>
                    <a:pt x="41856" y="188"/>
                  </a:lnTo>
                  <a:lnTo>
                    <a:pt x="42084" y="388"/>
                  </a:lnTo>
                  <a:lnTo>
                    <a:pt x="42308" y="610"/>
                  </a:lnTo>
                  <a:lnTo>
                    <a:pt x="42528" y="856"/>
                  </a:lnTo>
                  <a:lnTo>
                    <a:pt x="42748" y="1114"/>
                  </a:lnTo>
                  <a:lnTo>
                    <a:pt x="42968" y="1384"/>
                  </a:lnTo>
                  <a:lnTo>
                    <a:pt x="43183" y="1677"/>
                  </a:lnTo>
                  <a:lnTo>
                    <a:pt x="43395" y="1982"/>
                  </a:lnTo>
                  <a:lnTo>
                    <a:pt x="43601" y="2310"/>
                  </a:lnTo>
                  <a:lnTo>
                    <a:pt x="43808" y="2650"/>
                  </a:lnTo>
                  <a:lnTo>
                    <a:pt x="44010" y="3001"/>
                  </a:lnTo>
                  <a:lnTo>
                    <a:pt x="44204" y="3376"/>
                  </a:lnTo>
                  <a:lnTo>
                    <a:pt x="44397" y="3763"/>
                  </a:lnTo>
                  <a:lnTo>
                    <a:pt x="44582" y="4162"/>
                  </a:lnTo>
                  <a:lnTo>
                    <a:pt x="44762" y="4572"/>
                  </a:lnTo>
                  <a:lnTo>
                    <a:pt x="44938" y="5006"/>
                  </a:lnTo>
                  <a:lnTo>
                    <a:pt x="45105" y="5451"/>
                  </a:lnTo>
                  <a:lnTo>
                    <a:pt x="45268" y="5908"/>
                  </a:lnTo>
                  <a:lnTo>
                    <a:pt x="45426" y="6377"/>
                  </a:lnTo>
                  <a:lnTo>
                    <a:pt x="45575" y="6857"/>
                  </a:lnTo>
                  <a:lnTo>
                    <a:pt x="45716" y="7350"/>
                  </a:lnTo>
                  <a:lnTo>
                    <a:pt x="45852" y="7865"/>
                  </a:lnTo>
                  <a:lnTo>
                    <a:pt x="45976" y="8381"/>
                  </a:lnTo>
                  <a:lnTo>
                    <a:pt x="46094" y="8920"/>
                  </a:lnTo>
                  <a:lnTo>
                    <a:pt x="46204" y="9459"/>
                  </a:lnTo>
                  <a:lnTo>
                    <a:pt x="46305" y="10022"/>
                  </a:lnTo>
                  <a:lnTo>
                    <a:pt x="46398" y="10584"/>
                  </a:lnTo>
                  <a:lnTo>
                    <a:pt x="46481" y="11170"/>
                  </a:lnTo>
                  <a:lnTo>
                    <a:pt x="46516" y="11463"/>
                  </a:lnTo>
                  <a:lnTo>
                    <a:pt x="46552" y="11757"/>
                  </a:lnTo>
                  <a:lnTo>
                    <a:pt x="46587" y="12061"/>
                  </a:lnTo>
                  <a:lnTo>
                    <a:pt x="46613" y="12366"/>
                  </a:lnTo>
                  <a:lnTo>
                    <a:pt x="46640" y="12671"/>
                  </a:lnTo>
                  <a:lnTo>
                    <a:pt x="46666" y="12975"/>
                  </a:lnTo>
                  <a:lnTo>
                    <a:pt x="46688" y="13280"/>
                  </a:lnTo>
                  <a:lnTo>
                    <a:pt x="46705" y="13597"/>
                  </a:lnTo>
                  <a:lnTo>
                    <a:pt x="46705" y="13597"/>
                  </a:lnTo>
                  <a:lnTo>
                    <a:pt x="46732" y="14218"/>
                  </a:lnTo>
                  <a:lnTo>
                    <a:pt x="46741" y="14839"/>
                  </a:lnTo>
                  <a:lnTo>
                    <a:pt x="46745" y="15460"/>
                  </a:lnTo>
                  <a:lnTo>
                    <a:pt x="46736" y="16070"/>
                  </a:lnTo>
                  <a:lnTo>
                    <a:pt x="46714" y="16679"/>
                  </a:lnTo>
                  <a:lnTo>
                    <a:pt x="46688" y="17289"/>
                  </a:lnTo>
                  <a:lnTo>
                    <a:pt x="46648" y="17886"/>
                  </a:lnTo>
                  <a:lnTo>
                    <a:pt x="46604" y="18472"/>
                  </a:lnTo>
                  <a:lnTo>
                    <a:pt x="46547" y="19047"/>
                  </a:lnTo>
                  <a:lnTo>
                    <a:pt x="46481" y="19621"/>
                  </a:lnTo>
                  <a:lnTo>
                    <a:pt x="46406" y="20184"/>
                  </a:lnTo>
                  <a:lnTo>
                    <a:pt x="46319" y="20734"/>
                  </a:lnTo>
                  <a:lnTo>
                    <a:pt x="46226" y="21285"/>
                  </a:lnTo>
                  <a:lnTo>
                    <a:pt x="46129" y="21813"/>
                  </a:lnTo>
                  <a:lnTo>
                    <a:pt x="46020" y="22328"/>
                  </a:lnTo>
                  <a:lnTo>
                    <a:pt x="45901" y="22832"/>
                  </a:lnTo>
                  <a:lnTo>
                    <a:pt x="45778" y="23325"/>
                  </a:lnTo>
                  <a:lnTo>
                    <a:pt x="45641" y="23805"/>
                  </a:lnTo>
                  <a:lnTo>
                    <a:pt x="45501" y="24262"/>
                  </a:lnTo>
                  <a:lnTo>
                    <a:pt x="45356" y="24708"/>
                  </a:lnTo>
                  <a:lnTo>
                    <a:pt x="45197" y="25141"/>
                  </a:lnTo>
                  <a:lnTo>
                    <a:pt x="45039" y="25551"/>
                  </a:lnTo>
                  <a:lnTo>
                    <a:pt x="44868" y="25950"/>
                  </a:lnTo>
                  <a:lnTo>
                    <a:pt x="44692" y="26325"/>
                  </a:lnTo>
                  <a:lnTo>
                    <a:pt x="44511" y="26677"/>
                  </a:lnTo>
                  <a:lnTo>
                    <a:pt x="44322" y="27017"/>
                  </a:lnTo>
                  <a:lnTo>
                    <a:pt x="44124" y="27333"/>
                  </a:lnTo>
                  <a:lnTo>
                    <a:pt x="43927" y="27626"/>
                  </a:lnTo>
                  <a:lnTo>
                    <a:pt x="43720" y="27896"/>
                  </a:lnTo>
                  <a:lnTo>
                    <a:pt x="43509" y="28142"/>
                  </a:lnTo>
                  <a:lnTo>
                    <a:pt x="43289" y="28364"/>
                  </a:lnTo>
                  <a:lnTo>
                    <a:pt x="43065" y="28564"/>
                  </a:lnTo>
                  <a:lnTo>
                    <a:pt x="43065" y="28564"/>
                  </a:lnTo>
                  <a:lnTo>
                    <a:pt x="42836" y="28704"/>
                  </a:lnTo>
                  <a:lnTo>
                    <a:pt x="42607" y="28810"/>
                  </a:lnTo>
                  <a:lnTo>
                    <a:pt x="42379" y="28904"/>
                  </a:lnTo>
                  <a:lnTo>
                    <a:pt x="42146" y="28962"/>
                  </a:lnTo>
                  <a:lnTo>
                    <a:pt x="41917" y="28986"/>
                  </a:lnTo>
                  <a:lnTo>
                    <a:pt x="41688" y="28997"/>
                  </a:lnTo>
                  <a:lnTo>
                    <a:pt x="41464" y="28974"/>
                  </a:lnTo>
                  <a:lnTo>
                    <a:pt x="41236" y="28927"/>
                  </a:lnTo>
                  <a:lnTo>
                    <a:pt x="41016" y="28857"/>
                  </a:lnTo>
                  <a:lnTo>
                    <a:pt x="40791" y="28751"/>
                  </a:lnTo>
                  <a:lnTo>
                    <a:pt x="40572" y="28634"/>
                  </a:lnTo>
                  <a:lnTo>
                    <a:pt x="40356" y="28493"/>
                  </a:lnTo>
                  <a:lnTo>
                    <a:pt x="40141" y="28317"/>
                  </a:lnTo>
                  <a:lnTo>
                    <a:pt x="39930" y="28130"/>
                  </a:lnTo>
                  <a:lnTo>
                    <a:pt x="39719" y="27907"/>
                  </a:lnTo>
                  <a:lnTo>
                    <a:pt x="39516" y="27673"/>
                  </a:lnTo>
                  <a:lnTo>
                    <a:pt x="39314" y="27415"/>
                  </a:lnTo>
                  <a:lnTo>
                    <a:pt x="39121" y="27134"/>
                  </a:lnTo>
                  <a:lnTo>
                    <a:pt x="38927" y="26829"/>
                  </a:lnTo>
                  <a:lnTo>
                    <a:pt x="38738" y="26501"/>
                  </a:lnTo>
                  <a:lnTo>
                    <a:pt x="38558" y="26149"/>
                  </a:lnTo>
                  <a:lnTo>
                    <a:pt x="38382" y="25786"/>
                  </a:lnTo>
                  <a:lnTo>
                    <a:pt x="38210" y="25399"/>
                  </a:lnTo>
                  <a:lnTo>
                    <a:pt x="38043" y="24989"/>
                  </a:lnTo>
                  <a:lnTo>
                    <a:pt x="37885" y="24567"/>
                  </a:lnTo>
                  <a:lnTo>
                    <a:pt x="37731" y="24122"/>
                  </a:lnTo>
                  <a:lnTo>
                    <a:pt x="37582" y="23653"/>
                  </a:lnTo>
                  <a:lnTo>
                    <a:pt x="37445" y="23161"/>
                  </a:lnTo>
                  <a:lnTo>
                    <a:pt x="37309" y="22668"/>
                  </a:lnTo>
                  <a:lnTo>
                    <a:pt x="37186" y="22141"/>
                  </a:lnTo>
                  <a:lnTo>
                    <a:pt x="37067" y="21602"/>
                  </a:lnTo>
                  <a:lnTo>
                    <a:pt x="36962" y="21051"/>
                  </a:lnTo>
                  <a:lnTo>
                    <a:pt x="36962" y="21051"/>
                  </a:lnTo>
                  <a:lnTo>
                    <a:pt x="37225" y="22410"/>
                  </a:lnTo>
                  <a:lnTo>
                    <a:pt x="37357" y="23090"/>
                  </a:lnTo>
                  <a:lnTo>
                    <a:pt x="37489" y="23782"/>
                  </a:lnTo>
                  <a:lnTo>
                    <a:pt x="37612" y="24473"/>
                  </a:lnTo>
                  <a:lnTo>
                    <a:pt x="37736" y="25165"/>
                  </a:lnTo>
                  <a:lnTo>
                    <a:pt x="37854" y="25856"/>
                  </a:lnTo>
                  <a:lnTo>
                    <a:pt x="37969" y="26559"/>
                  </a:lnTo>
                  <a:lnTo>
                    <a:pt x="38074" y="27274"/>
                  </a:lnTo>
                  <a:lnTo>
                    <a:pt x="38175" y="27989"/>
                  </a:lnTo>
                  <a:lnTo>
                    <a:pt x="38263" y="28704"/>
                  </a:lnTo>
                  <a:lnTo>
                    <a:pt x="38347" y="29431"/>
                  </a:lnTo>
                  <a:lnTo>
                    <a:pt x="38382" y="29794"/>
                  </a:lnTo>
                  <a:lnTo>
                    <a:pt x="38417" y="30169"/>
                  </a:lnTo>
                  <a:lnTo>
                    <a:pt x="38452" y="30533"/>
                  </a:lnTo>
                  <a:lnTo>
                    <a:pt x="38479" y="30908"/>
                  </a:lnTo>
                  <a:lnTo>
                    <a:pt x="38509" y="31283"/>
                  </a:lnTo>
                  <a:lnTo>
                    <a:pt x="38531" y="31658"/>
                  </a:lnTo>
                  <a:lnTo>
                    <a:pt x="38553" y="32033"/>
                  </a:lnTo>
                  <a:lnTo>
                    <a:pt x="38571" y="32408"/>
                  </a:lnTo>
                  <a:lnTo>
                    <a:pt x="38571" y="32408"/>
                  </a:lnTo>
                  <a:lnTo>
                    <a:pt x="38584" y="32783"/>
                  </a:lnTo>
                  <a:lnTo>
                    <a:pt x="38593" y="33170"/>
                  </a:lnTo>
                  <a:lnTo>
                    <a:pt x="38597" y="33557"/>
                  </a:lnTo>
                  <a:lnTo>
                    <a:pt x="38602" y="33943"/>
                  </a:lnTo>
                  <a:lnTo>
                    <a:pt x="38597" y="34330"/>
                  </a:lnTo>
                  <a:lnTo>
                    <a:pt x="38593" y="34717"/>
                  </a:lnTo>
                  <a:lnTo>
                    <a:pt x="38584" y="35104"/>
                  </a:lnTo>
                  <a:lnTo>
                    <a:pt x="38571" y="35490"/>
                  </a:lnTo>
                  <a:lnTo>
                    <a:pt x="38553" y="35877"/>
                  </a:lnTo>
                  <a:lnTo>
                    <a:pt x="38531" y="36252"/>
                  </a:lnTo>
                  <a:lnTo>
                    <a:pt x="38505" y="36639"/>
                  </a:lnTo>
                  <a:lnTo>
                    <a:pt x="38474" y="37014"/>
                  </a:lnTo>
                  <a:lnTo>
                    <a:pt x="38439" y="37389"/>
                  </a:lnTo>
                  <a:lnTo>
                    <a:pt x="38399" y="37752"/>
                  </a:lnTo>
                  <a:lnTo>
                    <a:pt x="38356" y="38128"/>
                  </a:lnTo>
                  <a:lnTo>
                    <a:pt x="38312" y="38491"/>
                  </a:lnTo>
                  <a:lnTo>
                    <a:pt x="38259" y="38842"/>
                  </a:lnTo>
                  <a:lnTo>
                    <a:pt x="38206" y="39194"/>
                  </a:lnTo>
                  <a:lnTo>
                    <a:pt x="38144" y="39534"/>
                  </a:lnTo>
                  <a:lnTo>
                    <a:pt x="38079" y="39874"/>
                  </a:lnTo>
                  <a:lnTo>
                    <a:pt x="38013" y="40202"/>
                  </a:lnTo>
                  <a:lnTo>
                    <a:pt x="37938" y="40518"/>
                  </a:lnTo>
                  <a:lnTo>
                    <a:pt x="37863" y="40835"/>
                  </a:lnTo>
                  <a:lnTo>
                    <a:pt x="37780" y="41140"/>
                  </a:lnTo>
                  <a:lnTo>
                    <a:pt x="37692" y="41433"/>
                  </a:lnTo>
                  <a:lnTo>
                    <a:pt x="37604" y="41714"/>
                  </a:lnTo>
                  <a:lnTo>
                    <a:pt x="37507" y="41995"/>
                  </a:lnTo>
                  <a:lnTo>
                    <a:pt x="37410" y="42253"/>
                  </a:lnTo>
                  <a:lnTo>
                    <a:pt x="37305" y="42511"/>
                  </a:lnTo>
                  <a:lnTo>
                    <a:pt x="37195" y="42745"/>
                  </a:lnTo>
                  <a:lnTo>
                    <a:pt x="37080" y="42980"/>
                  </a:lnTo>
                  <a:lnTo>
                    <a:pt x="36966" y="43191"/>
                  </a:lnTo>
                  <a:lnTo>
                    <a:pt x="36966" y="43191"/>
                  </a:lnTo>
                  <a:lnTo>
                    <a:pt x="36843" y="43390"/>
                  </a:lnTo>
                  <a:lnTo>
                    <a:pt x="36715" y="43566"/>
                  </a:lnTo>
                  <a:lnTo>
                    <a:pt x="36584" y="43718"/>
                  </a:lnTo>
                  <a:lnTo>
                    <a:pt x="36452" y="43859"/>
                  </a:lnTo>
                  <a:lnTo>
                    <a:pt x="36315" y="43976"/>
                  </a:lnTo>
                  <a:lnTo>
                    <a:pt x="36175" y="44070"/>
                  </a:lnTo>
                  <a:lnTo>
                    <a:pt x="36034" y="44152"/>
                  </a:lnTo>
                  <a:lnTo>
                    <a:pt x="35889" y="44210"/>
                  </a:lnTo>
                  <a:lnTo>
                    <a:pt x="35748" y="44257"/>
                  </a:lnTo>
                  <a:lnTo>
                    <a:pt x="35603" y="44269"/>
                  </a:lnTo>
                  <a:lnTo>
                    <a:pt x="35458" y="44269"/>
                  </a:lnTo>
                  <a:lnTo>
                    <a:pt x="35313" y="44257"/>
                  </a:lnTo>
                  <a:lnTo>
                    <a:pt x="35168" y="44222"/>
                  </a:lnTo>
                  <a:lnTo>
                    <a:pt x="35027" y="44164"/>
                  </a:lnTo>
                  <a:lnTo>
                    <a:pt x="34886" y="44093"/>
                  </a:lnTo>
                  <a:lnTo>
                    <a:pt x="34746" y="44011"/>
                  </a:lnTo>
                  <a:lnTo>
                    <a:pt x="34609" y="43906"/>
                  </a:lnTo>
                  <a:lnTo>
                    <a:pt x="34477" y="43777"/>
                  </a:lnTo>
                  <a:lnTo>
                    <a:pt x="34345" y="43636"/>
                  </a:lnTo>
                  <a:lnTo>
                    <a:pt x="34222" y="43472"/>
                  </a:lnTo>
                  <a:lnTo>
                    <a:pt x="34099" y="43296"/>
                  </a:lnTo>
                  <a:lnTo>
                    <a:pt x="33980" y="43097"/>
                  </a:lnTo>
                  <a:lnTo>
                    <a:pt x="33871" y="42886"/>
                  </a:lnTo>
                  <a:lnTo>
                    <a:pt x="33761" y="42663"/>
                  </a:lnTo>
                  <a:lnTo>
                    <a:pt x="33660" y="42417"/>
                  </a:lnTo>
                  <a:lnTo>
                    <a:pt x="33567" y="42148"/>
                  </a:lnTo>
                  <a:lnTo>
                    <a:pt x="33479" y="41878"/>
                  </a:lnTo>
                  <a:lnTo>
                    <a:pt x="33400" y="41585"/>
                  </a:lnTo>
                  <a:lnTo>
                    <a:pt x="33330" y="41269"/>
                  </a:lnTo>
                  <a:lnTo>
                    <a:pt x="33264" y="40940"/>
                  </a:lnTo>
                  <a:lnTo>
                    <a:pt x="33237" y="40776"/>
                  </a:lnTo>
                  <a:lnTo>
                    <a:pt x="33211" y="40601"/>
                  </a:lnTo>
                  <a:lnTo>
                    <a:pt x="33185" y="40425"/>
                  </a:lnTo>
                  <a:lnTo>
                    <a:pt x="33163" y="40249"/>
                  </a:lnTo>
                  <a:lnTo>
                    <a:pt x="33163" y="40249"/>
                  </a:lnTo>
                  <a:lnTo>
                    <a:pt x="33097" y="41726"/>
                  </a:lnTo>
                  <a:lnTo>
                    <a:pt x="33018" y="43367"/>
                  </a:lnTo>
                  <a:lnTo>
                    <a:pt x="32828" y="47094"/>
                  </a:lnTo>
                  <a:lnTo>
                    <a:pt x="32609" y="51301"/>
                  </a:lnTo>
                  <a:lnTo>
                    <a:pt x="32362" y="55884"/>
                  </a:lnTo>
                  <a:lnTo>
                    <a:pt x="32099" y="60736"/>
                  </a:lnTo>
                  <a:lnTo>
                    <a:pt x="31817" y="65741"/>
                  </a:lnTo>
                  <a:lnTo>
                    <a:pt x="31531" y="70792"/>
                  </a:lnTo>
                  <a:lnTo>
                    <a:pt x="31250" y="75785"/>
                  </a:lnTo>
                  <a:lnTo>
                    <a:pt x="30709" y="85127"/>
                  </a:lnTo>
                  <a:lnTo>
                    <a:pt x="30256" y="92885"/>
                  </a:lnTo>
                  <a:lnTo>
                    <a:pt x="29830" y="100152"/>
                  </a:lnTo>
                  <a:lnTo>
                    <a:pt x="17325" y="9970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5"/>
            <p:cNvSpPr/>
            <p:nvPr/>
          </p:nvSpPr>
          <p:spPr>
            <a:xfrm>
              <a:off x="3175325" y="-13686675"/>
              <a:ext cx="1168650" cy="2503825"/>
            </a:xfrm>
            <a:custGeom>
              <a:rect b="b" l="l" r="r" t="t"/>
              <a:pathLst>
                <a:path extrusionOk="0" fill="none" h="100153" w="46746">
                  <a:moveTo>
                    <a:pt x="29830" y="100152"/>
                  </a:moveTo>
                  <a:lnTo>
                    <a:pt x="28563" y="100105"/>
                  </a:lnTo>
                  <a:lnTo>
                    <a:pt x="28563" y="100105"/>
                  </a:lnTo>
                  <a:lnTo>
                    <a:pt x="29073" y="95874"/>
                  </a:lnTo>
                  <a:lnTo>
                    <a:pt x="29320" y="93765"/>
                  </a:lnTo>
                  <a:lnTo>
                    <a:pt x="29566" y="91655"/>
                  </a:lnTo>
                  <a:lnTo>
                    <a:pt x="29803" y="89545"/>
                  </a:lnTo>
                  <a:lnTo>
                    <a:pt x="30032" y="87435"/>
                  </a:lnTo>
                  <a:lnTo>
                    <a:pt x="30142" y="86381"/>
                  </a:lnTo>
                  <a:lnTo>
                    <a:pt x="30252" y="85326"/>
                  </a:lnTo>
                  <a:lnTo>
                    <a:pt x="30357" y="84271"/>
                  </a:lnTo>
                  <a:lnTo>
                    <a:pt x="30458" y="83216"/>
                  </a:lnTo>
                  <a:lnTo>
                    <a:pt x="30560" y="82150"/>
                  </a:lnTo>
                  <a:lnTo>
                    <a:pt x="30656" y="81095"/>
                  </a:lnTo>
                  <a:lnTo>
                    <a:pt x="30749" y="80028"/>
                  </a:lnTo>
                  <a:lnTo>
                    <a:pt x="30837" y="78962"/>
                  </a:lnTo>
                  <a:lnTo>
                    <a:pt x="30920" y="77895"/>
                  </a:lnTo>
                  <a:lnTo>
                    <a:pt x="31004" y="76828"/>
                  </a:lnTo>
                  <a:lnTo>
                    <a:pt x="31078" y="75750"/>
                  </a:lnTo>
                  <a:lnTo>
                    <a:pt x="31153" y="74672"/>
                  </a:lnTo>
                  <a:lnTo>
                    <a:pt x="31219" y="73594"/>
                  </a:lnTo>
                  <a:lnTo>
                    <a:pt x="31281" y="72504"/>
                  </a:lnTo>
                  <a:lnTo>
                    <a:pt x="31338" y="71425"/>
                  </a:lnTo>
                  <a:lnTo>
                    <a:pt x="31391" y="70324"/>
                  </a:lnTo>
                  <a:lnTo>
                    <a:pt x="31439" y="69234"/>
                  </a:lnTo>
                  <a:lnTo>
                    <a:pt x="31479" y="68132"/>
                  </a:lnTo>
                  <a:lnTo>
                    <a:pt x="31514" y="67030"/>
                  </a:lnTo>
                  <a:lnTo>
                    <a:pt x="31545" y="65917"/>
                  </a:lnTo>
                  <a:lnTo>
                    <a:pt x="31545" y="65917"/>
                  </a:lnTo>
                  <a:lnTo>
                    <a:pt x="31558" y="64956"/>
                  </a:lnTo>
                  <a:lnTo>
                    <a:pt x="31562" y="63995"/>
                  </a:lnTo>
                  <a:lnTo>
                    <a:pt x="31562" y="63995"/>
                  </a:lnTo>
                  <a:lnTo>
                    <a:pt x="31562" y="63444"/>
                  </a:lnTo>
                  <a:lnTo>
                    <a:pt x="31558" y="62893"/>
                  </a:lnTo>
                  <a:lnTo>
                    <a:pt x="31549" y="62342"/>
                  </a:lnTo>
                  <a:lnTo>
                    <a:pt x="31540" y="61791"/>
                  </a:lnTo>
                  <a:lnTo>
                    <a:pt x="31523" y="61240"/>
                  </a:lnTo>
                  <a:lnTo>
                    <a:pt x="31509" y="60689"/>
                  </a:lnTo>
                  <a:lnTo>
                    <a:pt x="31487" y="60139"/>
                  </a:lnTo>
                  <a:lnTo>
                    <a:pt x="31465" y="59588"/>
                  </a:lnTo>
                  <a:lnTo>
                    <a:pt x="31439" y="59037"/>
                  </a:lnTo>
                  <a:lnTo>
                    <a:pt x="31408" y="58498"/>
                  </a:lnTo>
                  <a:lnTo>
                    <a:pt x="31377" y="57947"/>
                  </a:lnTo>
                  <a:lnTo>
                    <a:pt x="31342" y="57408"/>
                  </a:lnTo>
                  <a:lnTo>
                    <a:pt x="31303" y="56869"/>
                  </a:lnTo>
                  <a:lnTo>
                    <a:pt x="31263" y="56329"/>
                  </a:lnTo>
                  <a:lnTo>
                    <a:pt x="31219" y="55790"/>
                  </a:lnTo>
                  <a:lnTo>
                    <a:pt x="31171" y="55251"/>
                  </a:lnTo>
                  <a:lnTo>
                    <a:pt x="31122" y="54724"/>
                  </a:lnTo>
                  <a:lnTo>
                    <a:pt x="31070" y="54185"/>
                  </a:lnTo>
                  <a:lnTo>
                    <a:pt x="31012" y="53657"/>
                  </a:lnTo>
                  <a:lnTo>
                    <a:pt x="30955" y="53130"/>
                  </a:lnTo>
                  <a:lnTo>
                    <a:pt x="30894" y="52602"/>
                  </a:lnTo>
                  <a:lnTo>
                    <a:pt x="30828" y="52075"/>
                  </a:lnTo>
                  <a:lnTo>
                    <a:pt x="30762" y="51559"/>
                  </a:lnTo>
                  <a:lnTo>
                    <a:pt x="30692" y="51032"/>
                  </a:lnTo>
                  <a:lnTo>
                    <a:pt x="30617" y="50516"/>
                  </a:lnTo>
                  <a:lnTo>
                    <a:pt x="30542" y="50000"/>
                  </a:lnTo>
                  <a:lnTo>
                    <a:pt x="30463" y="49496"/>
                  </a:lnTo>
                  <a:lnTo>
                    <a:pt x="30379" y="48981"/>
                  </a:lnTo>
                  <a:lnTo>
                    <a:pt x="30296" y="48477"/>
                  </a:lnTo>
                  <a:lnTo>
                    <a:pt x="30208" y="47973"/>
                  </a:lnTo>
                  <a:lnTo>
                    <a:pt x="30116" y="47480"/>
                  </a:lnTo>
                  <a:lnTo>
                    <a:pt x="30023" y="46976"/>
                  </a:lnTo>
                  <a:lnTo>
                    <a:pt x="30023" y="46976"/>
                  </a:lnTo>
                  <a:lnTo>
                    <a:pt x="29944" y="46566"/>
                  </a:lnTo>
                  <a:lnTo>
                    <a:pt x="29856" y="46168"/>
                  </a:lnTo>
                  <a:lnTo>
                    <a:pt x="29764" y="45769"/>
                  </a:lnTo>
                  <a:lnTo>
                    <a:pt x="29667" y="45382"/>
                  </a:lnTo>
                  <a:lnTo>
                    <a:pt x="29566" y="45019"/>
                  </a:lnTo>
                  <a:lnTo>
                    <a:pt x="29460" y="44656"/>
                  </a:lnTo>
                  <a:lnTo>
                    <a:pt x="29346" y="44304"/>
                  </a:lnTo>
                  <a:lnTo>
                    <a:pt x="29227" y="43976"/>
                  </a:lnTo>
                  <a:lnTo>
                    <a:pt x="29104" y="43648"/>
                  </a:lnTo>
                  <a:lnTo>
                    <a:pt x="28977" y="43343"/>
                  </a:lnTo>
                  <a:lnTo>
                    <a:pt x="28845" y="43038"/>
                  </a:lnTo>
                  <a:lnTo>
                    <a:pt x="28708" y="42757"/>
                  </a:lnTo>
                  <a:lnTo>
                    <a:pt x="28568" y="42499"/>
                  </a:lnTo>
                  <a:lnTo>
                    <a:pt x="28423" y="42241"/>
                  </a:lnTo>
                  <a:lnTo>
                    <a:pt x="28273" y="42007"/>
                  </a:lnTo>
                  <a:lnTo>
                    <a:pt x="28119" y="41784"/>
                  </a:lnTo>
                  <a:lnTo>
                    <a:pt x="28119" y="41784"/>
                  </a:lnTo>
                  <a:lnTo>
                    <a:pt x="27996" y="41620"/>
                  </a:lnTo>
                  <a:lnTo>
                    <a:pt x="27877" y="41480"/>
                  </a:lnTo>
                  <a:lnTo>
                    <a:pt x="27759" y="41339"/>
                  </a:lnTo>
                  <a:lnTo>
                    <a:pt x="27636" y="41210"/>
                  </a:lnTo>
                  <a:lnTo>
                    <a:pt x="27512" y="41093"/>
                  </a:lnTo>
                  <a:lnTo>
                    <a:pt x="27389" y="40987"/>
                  </a:lnTo>
                  <a:lnTo>
                    <a:pt x="27266" y="40894"/>
                  </a:lnTo>
                  <a:lnTo>
                    <a:pt x="27139" y="40811"/>
                  </a:lnTo>
                  <a:lnTo>
                    <a:pt x="27016" y="40741"/>
                  </a:lnTo>
                  <a:lnTo>
                    <a:pt x="26892" y="40671"/>
                  </a:lnTo>
                  <a:lnTo>
                    <a:pt x="26765" y="40624"/>
                  </a:lnTo>
                  <a:lnTo>
                    <a:pt x="26642" y="40577"/>
                  </a:lnTo>
                  <a:lnTo>
                    <a:pt x="26514" y="40542"/>
                  </a:lnTo>
                  <a:lnTo>
                    <a:pt x="26387" y="40518"/>
                  </a:lnTo>
                  <a:lnTo>
                    <a:pt x="26264" y="40495"/>
                  </a:lnTo>
                  <a:lnTo>
                    <a:pt x="26136" y="40495"/>
                  </a:lnTo>
                  <a:lnTo>
                    <a:pt x="26136" y="40495"/>
                  </a:lnTo>
                  <a:lnTo>
                    <a:pt x="25991" y="40507"/>
                  </a:lnTo>
                  <a:lnTo>
                    <a:pt x="25846" y="40518"/>
                  </a:lnTo>
                  <a:lnTo>
                    <a:pt x="25701" y="40554"/>
                  </a:lnTo>
                  <a:lnTo>
                    <a:pt x="25556" y="40601"/>
                  </a:lnTo>
                  <a:lnTo>
                    <a:pt x="25411" y="40659"/>
                  </a:lnTo>
                  <a:lnTo>
                    <a:pt x="25266" y="40729"/>
                  </a:lnTo>
                  <a:lnTo>
                    <a:pt x="25125" y="40811"/>
                  </a:lnTo>
                  <a:lnTo>
                    <a:pt x="24984" y="40917"/>
                  </a:lnTo>
                  <a:lnTo>
                    <a:pt x="24843" y="41022"/>
                  </a:lnTo>
                  <a:lnTo>
                    <a:pt x="24707" y="41140"/>
                  </a:lnTo>
                  <a:lnTo>
                    <a:pt x="24571" y="41280"/>
                  </a:lnTo>
                  <a:lnTo>
                    <a:pt x="24435" y="41421"/>
                  </a:lnTo>
                  <a:lnTo>
                    <a:pt x="24303" y="41585"/>
                  </a:lnTo>
                  <a:lnTo>
                    <a:pt x="24171" y="41749"/>
                  </a:lnTo>
                  <a:lnTo>
                    <a:pt x="24043" y="41937"/>
                  </a:lnTo>
                  <a:lnTo>
                    <a:pt x="23916" y="42124"/>
                  </a:lnTo>
                  <a:lnTo>
                    <a:pt x="23793" y="42335"/>
                  </a:lnTo>
                  <a:lnTo>
                    <a:pt x="23669" y="42546"/>
                  </a:lnTo>
                  <a:lnTo>
                    <a:pt x="23551" y="42781"/>
                  </a:lnTo>
                  <a:lnTo>
                    <a:pt x="23432" y="43015"/>
                  </a:lnTo>
                  <a:lnTo>
                    <a:pt x="23318" y="43273"/>
                  </a:lnTo>
                  <a:lnTo>
                    <a:pt x="23208" y="43531"/>
                  </a:lnTo>
                  <a:lnTo>
                    <a:pt x="23102" y="43800"/>
                  </a:lnTo>
                  <a:lnTo>
                    <a:pt x="22997" y="44093"/>
                  </a:lnTo>
                  <a:lnTo>
                    <a:pt x="22896" y="44386"/>
                  </a:lnTo>
                  <a:lnTo>
                    <a:pt x="22799" y="44691"/>
                  </a:lnTo>
                  <a:lnTo>
                    <a:pt x="22702" y="45007"/>
                  </a:lnTo>
                  <a:lnTo>
                    <a:pt x="22614" y="45336"/>
                  </a:lnTo>
                  <a:lnTo>
                    <a:pt x="22526" y="45664"/>
                  </a:lnTo>
                  <a:lnTo>
                    <a:pt x="22443" y="46015"/>
                  </a:lnTo>
                  <a:lnTo>
                    <a:pt x="22368" y="46367"/>
                  </a:lnTo>
                  <a:lnTo>
                    <a:pt x="22293" y="46742"/>
                  </a:lnTo>
                  <a:lnTo>
                    <a:pt x="22293" y="46742"/>
                  </a:lnTo>
                  <a:lnTo>
                    <a:pt x="22201" y="47223"/>
                  </a:lnTo>
                  <a:lnTo>
                    <a:pt x="22113" y="47703"/>
                  </a:lnTo>
                  <a:lnTo>
                    <a:pt x="22029" y="48195"/>
                  </a:lnTo>
                  <a:lnTo>
                    <a:pt x="21950" y="48688"/>
                  </a:lnTo>
                  <a:lnTo>
                    <a:pt x="21871" y="49192"/>
                  </a:lnTo>
                  <a:lnTo>
                    <a:pt x="21796" y="49684"/>
                  </a:lnTo>
                  <a:lnTo>
                    <a:pt x="21722" y="50200"/>
                  </a:lnTo>
                  <a:lnTo>
                    <a:pt x="21656" y="50704"/>
                  </a:lnTo>
                  <a:lnTo>
                    <a:pt x="21590" y="51219"/>
                  </a:lnTo>
                  <a:lnTo>
                    <a:pt x="21524" y="51735"/>
                  </a:lnTo>
                  <a:lnTo>
                    <a:pt x="21462" y="52262"/>
                  </a:lnTo>
                  <a:lnTo>
                    <a:pt x="21405" y="52778"/>
                  </a:lnTo>
                  <a:lnTo>
                    <a:pt x="21352" y="53305"/>
                  </a:lnTo>
                  <a:lnTo>
                    <a:pt x="21299" y="53845"/>
                  </a:lnTo>
                  <a:lnTo>
                    <a:pt x="21251" y="54372"/>
                  </a:lnTo>
                  <a:lnTo>
                    <a:pt x="21207" y="54911"/>
                  </a:lnTo>
                  <a:lnTo>
                    <a:pt x="21163" y="55462"/>
                  </a:lnTo>
                  <a:lnTo>
                    <a:pt x="21124" y="56001"/>
                  </a:lnTo>
                  <a:lnTo>
                    <a:pt x="21088" y="56552"/>
                  </a:lnTo>
                  <a:lnTo>
                    <a:pt x="21053" y="57103"/>
                  </a:lnTo>
                  <a:lnTo>
                    <a:pt x="21022" y="57654"/>
                  </a:lnTo>
                  <a:lnTo>
                    <a:pt x="20992" y="58216"/>
                  </a:lnTo>
                  <a:lnTo>
                    <a:pt x="20965" y="58779"/>
                  </a:lnTo>
                  <a:lnTo>
                    <a:pt x="20943" y="59342"/>
                  </a:lnTo>
                  <a:lnTo>
                    <a:pt x="20921" y="59904"/>
                  </a:lnTo>
                  <a:lnTo>
                    <a:pt x="20904" y="60478"/>
                  </a:lnTo>
                  <a:lnTo>
                    <a:pt x="20891" y="61053"/>
                  </a:lnTo>
                  <a:lnTo>
                    <a:pt x="20877" y="61627"/>
                  </a:lnTo>
                  <a:lnTo>
                    <a:pt x="20869" y="62201"/>
                  </a:lnTo>
                  <a:lnTo>
                    <a:pt x="20860" y="62776"/>
                  </a:lnTo>
                  <a:lnTo>
                    <a:pt x="20855" y="63362"/>
                  </a:lnTo>
                  <a:lnTo>
                    <a:pt x="20855" y="63948"/>
                  </a:lnTo>
                  <a:lnTo>
                    <a:pt x="20855" y="63948"/>
                  </a:lnTo>
                  <a:lnTo>
                    <a:pt x="20860" y="64815"/>
                  </a:lnTo>
                  <a:lnTo>
                    <a:pt x="20869" y="65682"/>
                  </a:lnTo>
                  <a:lnTo>
                    <a:pt x="20882" y="66561"/>
                  </a:lnTo>
                  <a:lnTo>
                    <a:pt x="20899" y="67440"/>
                  </a:lnTo>
                  <a:lnTo>
                    <a:pt x="20899" y="67440"/>
                  </a:lnTo>
                  <a:lnTo>
                    <a:pt x="20882" y="67265"/>
                  </a:lnTo>
                  <a:lnTo>
                    <a:pt x="20860" y="67100"/>
                  </a:lnTo>
                  <a:lnTo>
                    <a:pt x="20833" y="66936"/>
                  </a:lnTo>
                  <a:lnTo>
                    <a:pt x="20807" y="66772"/>
                  </a:lnTo>
                  <a:lnTo>
                    <a:pt x="20772" y="66620"/>
                  </a:lnTo>
                  <a:lnTo>
                    <a:pt x="20737" y="66468"/>
                  </a:lnTo>
                  <a:lnTo>
                    <a:pt x="20701" y="66327"/>
                  </a:lnTo>
                  <a:lnTo>
                    <a:pt x="20658" y="66186"/>
                  </a:lnTo>
                  <a:lnTo>
                    <a:pt x="20614" y="66046"/>
                  </a:lnTo>
                  <a:lnTo>
                    <a:pt x="20570" y="65917"/>
                  </a:lnTo>
                  <a:lnTo>
                    <a:pt x="20521" y="65788"/>
                  </a:lnTo>
                  <a:lnTo>
                    <a:pt x="20468" y="65671"/>
                  </a:lnTo>
                  <a:lnTo>
                    <a:pt x="20416" y="65553"/>
                  </a:lnTo>
                  <a:lnTo>
                    <a:pt x="20359" y="65448"/>
                  </a:lnTo>
                  <a:lnTo>
                    <a:pt x="20301" y="65342"/>
                  </a:lnTo>
                  <a:lnTo>
                    <a:pt x="20240" y="65237"/>
                  </a:lnTo>
                  <a:lnTo>
                    <a:pt x="20178" y="65143"/>
                  </a:lnTo>
                  <a:lnTo>
                    <a:pt x="20117" y="65049"/>
                  </a:lnTo>
                  <a:lnTo>
                    <a:pt x="19985" y="64897"/>
                  </a:lnTo>
                  <a:lnTo>
                    <a:pt x="19844" y="64756"/>
                  </a:lnTo>
                  <a:lnTo>
                    <a:pt x="19703" y="64639"/>
                  </a:lnTo>
                  <a:lnTo>
                    <a:pt x="19558" y="64557"/>
                  </a:lnTo>
                  <a:lnTo>
                    <a:pt x="19409" y="64487"/>
                  </a:lnTo>
                  <a:lnTo>
                    <a:pt x="19259" y="64452"/>
                  </a:lnTo>
                  <a:lnTo>
                    <a:pt x="19110" y="64428"/>
                  </a:lnTo>
                  <a:lnTo>
                    <a:pt x="19110" y="64428"/>
                  </a:lnTo>
                  <a:lnTo>
                    <a:pt x="18956" y="64452"/>
                  </a:lnTo>
                  <a:lnTo>
                    <a:pt x="18881" y="64463"/>
                  </a:lnTo>
                  <a:lnTo>
                    <a:pt x="18806" y="64487"/>
                  </a:lnTo>
                  <a:lnTo>
                    <a:pt x="18732" y="64522"/>
                  </a:lnTo>
                  <a:lnTo>
                    <a:pt x="18657" y="64557"/>
                  </a:lnTo>
                  <a:lnTo>
                    <a:pt x="18582" y="64604"/>
                  </a:lnTo>
                  <a:lnTo>
                    <a:pt x="18512" y="64663"/>
                  </a:lnTo>
                  <a:lnTo>
                    <a:pt x="18437" y="64721"/>
                  </a:lnTo>
                  <a:lnTo>
                    <a:pt x="18367" y="64792"/>
                  </a:lnTo>
                  <a:lnTo>
                    <a:pt x="18296" y="64874"/>
                  </a:lnTo>
                  <a:lnTo>
                    <a:pt x="18230" y="64956"/>
                  </a:lnTo>
                  <a:lnTo>
                    <a:pt x="18164" y="65049"/>
                  </a:lnTo>
                  <a:lnTo>
                    <a:pt x="18098" y="65143"/>
                  </a:lnTo>
                  <a:lnTo>
                    <a:pt x="18032" y="65249"/>
                  </a:lnTo>
                  <a:lnTo>
                    <a:pt x="17971" y="65366"/>
                  </a:lnTo>
                  <a:lnTo>
                    <a:pt x="17971" y="65366"/>
                  </a:lnTo>
                  <a:lnTo>
                    <a:pt x="17874" y="65577"/>
                  </a:lnTo>
                  <a:lnTo>
                    <a:pt x="17782" y="65788"/>
                  </a:lnTo>
                  <a:lnTo>
                    <a:pt x="17690" y="66022"/>
                  </a:lnTo>
                  <a:lnTo>
                    <a:pt x="17606" y="66257"/>
                  </a:lnTo>
                  <a:lnTo>
                    <a:pt x="17527" y="66503"/>
                  </a:lnTo>
                  <a:lnTo>
                    <a:pt x="17452" y="66749"/>
                  </a:lnTo>
                  <a:lnTo>
                    <a:pt x="17377" y="67007"/>
                  </a:lnTo>
                  <a:lnTo>
                    <a:pt x="17311" y="67276"/>
                  </a:lnTo>
                  <a:lnTo>
                    <a:pt x="17245" y="67558"/>
                  </a:lnTo>
                  <a:lnTo>
                    <a:pt x="17184" y="67839"/>
                  </a:lnTo>
                  <a:lnTo>
                    <a:pt x="17127" y="68132"/>
                  </a:lnTo>
                  <a:lnTo>
                    <a:pt x="17074" y="68425"/>
                  </a:lnTo>
                  <a:lnTo>
                    <a:pt x="17026" y="68730"/>
                  </a:lnTo>
                  <a:lnTo>
                    <a:pt x="16977" y="69034"/>
                  </a:lnTo>
                  <a:lnTo>
                    <a:pt x="16938" y="69351"/>
                  </a:lnTo>
                  <a:lnTo>
                    <a:pt x="16894" y="69667"/>
                  </a:lnTo>
                  <a:lnTo>
                    <a:pt x="16858" y="69984"/>
                  </a:lnTo>
                  <a:lnTo>
                    <a:pt x="16823" y="70312"/>
                  </a:lnTo>
                  <a:lnTo>
                    <a:pt x="16793" y="70640"/>
                  </a:lnTo>
                  <a:lnTo>
                    <a:pt x="16766" y="70968"/>
                  </a:lnTo>
                  <a:lnTo>
                    <a:pt x="16713" y="71648"/>
                  </a:lnTo>
                  <a:lnTo>
                    <a:pt x="16674" y="72316"/>
                  </a:lnTo>
                  <a:lnTo>
                    <a:pt x="16643" y="73008"/>
                  </a:lnTo>
                  <a:lnTo>
                    <a:pt x="16617" y="73687"/>
                  </a:lnTo>
                  <a:lnTo>
                    <a:pt x="16599" y="74367"/>
                  </a:lnTo>
                  <a:lnTo>
                    <a:pt x="16590" y="75035"/>
                  </a:lnTo>
                  <a:lnTo>
                    <a:pt x="16590" y="75035"/>
                  </a:lnTo>
                  <a:lnTo>
                    <a:pt x="16581" y="75832"/>
                  </a:lnTo>
                  <a:lnTo>
                    <a:pt x="16581" y="76629"/>
                  </a:lnTo>
                  <a:lnTo>
                    <a:pt x="16581" y="76629"/>
                  </a:lnTo>
                  <a:lnTo>
                    <a:pt x="16581" y="77391"/>
                  </a:lnTo>
                  <a:lnTo>
                    <a:pt x="16590" y="78153"/>
                  </a:lnTo>
                  <a:lnTo>
                    <a:pt x="16599" y="78903"/>
                  </a:lnTo>
                  <a:lnTo>
                    <a:pt x="16617" y="79653"/>
                  </a:lnTo>
                  <a:lnTo>
                    <a:pt x="16634" y="80415"/>
                  </a:lnTo>
                  <a:lnTo>
                    <a:pt x="16661" y="81165"/>
                  </a:lnTo>
                  <a:lnTo>
                    <a:pt x="16691" y="81915"/>
                  </a:lnTo>
                  <a:lnTo>
                    <a:pt x="16722" y="82665"/>
                  </a:lnTo>
                  <a:lnTo>
                    <a:pt x="16762" y="83415"/>
                  </a:lnTo>
                  <a:lnTo>
                    <a:pt x="16806" y="84154"/>
                  </a:lnTo>
                  <a:lnTo>
                    <a:pt x="16854" y="84904"/>
                  </a:lnTo>
                  <a:lnTo>
                    <a:pt x="16902" y="85642"/>
                  </a:lnTo>
                  <a:lnTo>
                    <a:pt x="16960" y="86381"/>
                  </a:lnTo>
                  <a:lnTo>
                    <a:pt x="17021" y="87119"/>
                  </a:lnTo>
                  <a:lnTo>
                    <a:pt x="17087" y="87846"/>
                  </a:lnTo>
                  <a:lnTo>
                    <a:pt x="17153" y="88572"/>
                  </a:lnTo>
                  <a:lnTo>
                    <a:pt x="17228" y="89311"/>
                  </a:lnTo>
                  <a:lnTo>
                    <a:pt x="17307" y="90026"/>
                  </a:lnTo>
                  <a:lnTo>
                    <a:pt x="17391" y="90752"/>
                  </a:lnTo>
                  <a:lnTo>
                    <a:pt x="17474" y="91467"/>
                  </a:lnTo>
                  <a:lnTo>
                    <a:pt x="17566" y="92182"/>
                  </a:lnTo>
                  <a:lnTo>
                    <a:pt x="17663" y="92885"/>
                  </a:lnTo>
                  <a:lnTo>
                    <a:pt x="17760" y="93600"/>
                  </a:lnTo>
                  <a:lnTo>
                    <a:pt x="17865" y="94304"/>
                  </a:lnTo>
                  <a:lnTo>
                    <a:pt x="17971" y="94995"/>
                  </a:lnTo>
                  <a:lnTo>
                    <a:pt x="18085" y="95687"/>
                  </a:lnTo>
                  <a:lnTo>
                    <a:pt x="18200" y="96378"/>
                  </a:lnTo>
                  <a:lnTo>
                    <a:pt x="18323" y="97070"/>
                  </a:lnTo>
                  <a:lnTo>
                    <a:pt x="18446" y="97749"/>
                  </a:lnTo>
                  <a:lnTo>
                    <a:pt x="18573" y="98418"/>
                  </a:lnTo>
                  <a:lnTo>
                    <a:pt x="18710" y="99097"/>
                  </a:lnTo>
                  <a:lnTo>
                    <a:pt x="18846" y="99754"/>
                  </a:lnTo>
                  <a:lnTo>
                    <a:pt x="17325" y="99707"/>
                  </a:lnTo>
                  <a:lnTo>
                    <a:pt x="17325" y="99707"/>
                  </a:lnTo>
                  <a:lnTo>
                    <a:pt x="17201" y="97937"/>
                  </a:lnTo>
                  <a:lnTo>
                    <a:pt x="17078" y="96085"/>
                  </a:lnTo>
                  <a:lnTo>
                    <a:pt x="16955" y="94163"/>
                  </a:lnTo>
                  <a:lnTo>
                    <a:pt x="16832" y="92159"/>
                  </a:lnTo>
                  <a:lnTo>
                    <a:pt x="16713" y="90084"/>
                  </a:lnTo>
                  <a:lnTo>
                    <a:pt x="16595" y="87951"/>
                  </a:lnTo>
                  <a:lnTo>
                    <a:pt x="16476" y="85759"/>
                  </a:lnTo>
                  <a:lnTo>
                    <a:pt x="16357" y="83509"/>
                  </a:lnTo>
                  <a:lnTo>
                    <a:pt x="16239" y="81212"/>
                  </a:lnTo>
                  <a:lnTo>
                    <a:pt x="16124" y="78868"/>
                  </a:lnTo>
                  <a:lnTo>
                    <a:pt x="15891" y="74074"/>
                  </a:lnTo>
                  <a:lnTo>
                    <a:pt x="15662" y="69175"/>
                  </a:lnTo>
                  <a:lnTo>
                    <a:pt x="15434" y="64206"/>
                  </a:lnTo>
                  <a:lnTo>
                    <a:pt x="14977" y="54231"/>
                  </a:lnTo>
                  <a:lnTo>
                    <a:pt x="14748" y="49309"/>
                  </a:lnTo>
                  <a:lnTo>
                    <a:pt x="14515" y="44492"/>
                  </a:lnTo>
                  <a:lnTo>
                    <a:pt x="14396" y="42124"/>
                  </a:lnTo>
                  <a:lnTo>
                    <a:pt x="14282" y="39804"/>
                  </a:lnTo>
                  <a:lnTo>
                    <a:pt x="14163" y="37530"/>
                  </a:lnTo>
                  <a:lnTo>
                    <a:pt x="14044" y="35315"/>
                  </a:lnTo>
                  <a:lnTo>
                    <a:pt x="13926" y="33146"/>
                  </a:lnTo>
                  <a:lnTo>
                    <a:pt x="13803" y="31037"/>
                  </a:lnTo>
                  <a:lnTo>
                    <a:pt x="13679" y="29009"/>
                  </a:lnTo>
                  <a:lnTo>
                    <a:pt x="13556" y="27040"/>
                  </a:lnTo>
                  <a:lnTo>
                    <a:pt x="13556" y="27040"/>
                  </a:lnTo>
                  <a:lnTo>
                    <a:pt x="13539" y="27520"/>
                  </a:lnTo>
                  <a:lnTo>
                    <a:pt x="13512" y="27989"/>
                  </a:lnTo>
                  <a:lnTo>
                    <a:pt x="13477" y="28470"/>
                  </a:lnTo>
                  <a:lnTo>
                    <a:pt x="13438" y="28939"/>
                  </a:lnTo>
                  <a:lnTo>
                    <a:pt x="13385" y="29407"/>
                  </a:lnTo>
                  <a:lnTo>
                    <a:pt x="13328" y="29865"/>
                  </a:lnTo>
                  <a:lnTo>
                    <a:pt x="13262" y="30322"/>
                  </a:lnTo>
                  <a:lnTo>
                    <a:pt x="13187" y="30779"/>
                  </a:lnTo>
                  <a:lnTo>
                    <a:pt x="13108" y="31212"/>
                  </a:lnTo>
                  <a:lnTo>
                    <a:pt x="13020" y="31646"/>
                  </a:lnTo>
                  <a:lnTo>
                    <a:pt x="12928" y="32068"/>
                  </a:lnTo>
                  <a:lnTo>
                    <a:pt x="12826" y="32478"/>
                  </a:lnTo>
                  <a:lnTo>
                    <a:pt x="12721" y="32877"/>
                  </a:lnTo>
                  <a:lnTo>
                    <a:pt x="12607" y="33264"/>
                  </a:lnTo>
                  <a:lnTo>
                    <a:pt x="12488" y="33639"/>
                  </a:lnTo>
                  <a:lnTo>
                    <a:pt x="12365" y="34002"/>
                  </a:lnTo>
                  <a:lnTo>
                    <a:pt x="12233" y="34354"/>
                  </a:lnTo>
                  <a:lnTo>
                    <a:pt x="12101" y="34682"/>
                  </a:lnTo>
                  <a:lnTo>
                    <a:pt x="11960" y="34998"/>
                  </a:lnTo>
                  <a:lnTo>
                    <a:pt x="11815" y="35291"/>
                  </a:lnTo>
                  <a:lnTo>
                    <a:pt x="11670" y="35561"/>
                  </a:lnTo>
                  <a:lnTo>
                    <a:pt x="11516" y="35819"/>
                  </a:lnTo>
                  <a:lnTo>
                    <a:pt x="11358" y="36065"/>
                  </a:lnTo>
                  <a:lnTo>
                    <a:pt x="11200" y="36276"/>
                  </a:lnTo>
                  <a:lnTo>
                    <a:pt x="11032" y="36475"/>
                  </a:lnTo>
                  <a:lnTo>
                    <a:pt x="10865" y="36639"/>
                  </a:lnTo>
                  <a:lnTo>
                    <a:pt x="10694" y="36791"/>
                  </a:lnTo>
                  <a:lnTo>
                    <a:pt x="10522" y="36909"/>
                  </a:lnTo>
                  <a:lnTo>
                    <a:pt x="10342" y="37002"/>
                  </a:lnTo>
                  <a:lnTo>
                    <a:pt x="10162" y="37073"/>
                  </a:lnTo>
                  <a:lnTo>
                    <a:pt x="10074" y="37108"/>
                  </a:lnTo>
                  <a:lnTo>
                    <a:pt x="9982" y="37120"/>
                  </a:lnTo>
                  <a:lnTo>
                    <a:pt x="9889" y="37131"/>
                  </a:lnTo>
                  <a:lnTo>
                    <a:pt x="9797" y="37131"/>
                  </a:lnTo>
                  <a:lnTo>
                    <a:pt x="9797" y="37131"/>
                  </a:lnTo>
                  <a:lnTo>
                    <a:pt x="9735" y="37131"/>
                  </a:lnTo>
                  <a:lnTo>
                    <a:pt x="9735" y="37131"/>
                  </a:lnTo>
                  <a:lnTo>
                    <a:pt x="9639" y="37120"/>
                  </a:lnTo>
                  <a:lnTo>
                    <a:pt x="9542" y="37108"/>
                  </a:lnTo>
                  <a:lnTo>
                    <a:pt x="9450" y="37084"/>
                  </a:lnTo>
                  <a:lnTo>
                    <a:pt x="9353" y="37049"/>
                  </a:lnTo>
                  <a:lnTo>
                    <a:pt x="9260" y="37014"/>
                  </a:lnTo>
                  <a:lnTo>
                    <a:pt x="9168" y="36967"/>
                  </a:lnTo>
                  <a:lnTo>
                    <a:pt x="9080" y="36909"/>
                  </a:lnTo>
                  <a:lnTo>
                    <a:pt x="8988" y="36850"/>
                  </a:lnTo>
                  <a:lnTo>
                    <a:pt x="8900" y="36780"/>
                  </a:lnTo>
                  <a:lnTo>
                    <a:pt x="8808" y="36709"/>
                  </a:lnTo>
                  <a:lnTo>
                    <a:pt x="8632" y="36545"/>
                  </a:lnTo>
                  <a:lnTo>
                    <a:pt x="8465" y="36358"/>
                  </a:lnTo>
                  <a:lnTo>
                    <a:pt x="8293" y="36135"/>
                  </a:lnTo>
                  <a:lnTo>
                    <a:pt x="8130" y="35901"/>
                  </a:lnTo>
                  <a:lnTo>
                    <a:pt x="7972" y="35631"/>
                  </a:lnTo>
                  <a:lnTo>
                    <a:pt x="7818" y="35350"/>
                  </a:lnTo>
                  <a:lnTo>
                    <a:pt x="7669" y="35045"/>
                  </a:lnTo>
                  <a:lnTo>
                    <a:pt x="7528" y="34729"/>
                  </a:lnTo>
                  <a:lnTo>
                    <a:pt x="7387" y="34389"/>
                  </a:lnTo>
                  <a:lnTo>
                    <a:pt x="7255" y="34025"/>
                  </a:lnTo>
                  <a:lnTo>
                    <a:pt x="7128" y="33662"/>
                  </a:lnTo>
                  <a:lnTo>
                    <a:pt x="7009" y="33264"/>
                  </a:lnTo>
                  <a:lnTo>
                    <a:pt x="6890" y="32865"/>
                  </a:lnTo>
                  <a:lnTo>
                    <a:pt x="6785" y="32443"/>
                  </a:lnTo>
                  <a:lnTo>
                    <a:pt x="6684" y="32021"/>
                  </a:lnTo>
                  <a:lnTo>
                    <a:pt x="6587" y="31576"/>
                  </a:lnTo>
                  <a:lnTo>
                    <a:pt x="6499" y="31130"/>
                  </a:lnTo>
                  <a:lnTo>
                    <a:pt x="6420" y="30673"/>
                  </a:lnTo>
                  <a:lnTo>
                    <a:pt x="6345" y="30204"/>
                  </a:lnTo>
                  <a:lnTo>
                    <a:pt x="6279" y="29736"/>
                  </a:lnTo>
                  <a:lnTo>
                    <a:pt x="6222" y="29255"/>
                  </a:lnTo>
                  <a:lnTo>
                    <a:pt x="6174" y="28763"/>
                  </a:lnTo>
                  <a:lnTo>
                    <a:pt x="6134" y="28271"/>
                  </a:lnTo>
                  <a:lnTo>
                    <a:pt x="6103" y="27778"/>
                  </a:lnTo>
                  <a:lnTo>
                    <a:pt x="6077" y="27286"/>
                  </a:lnTo>
                  <a:lnTo>
                    <a:pt x="6064" y="26794"/>
                  </a:lnTo>
                  <a:lnTo>
                    <a:pt x="6059" y="26290"/>
                  </a:lnTo>
                  <a:lnTo>
                    <a:pt x="6059" y="26290"/>
                  </a:lnTo>
                  <a:lnTo>
                    <a:pt x="6059" y="25973"/>
                  </a:lnTo>
                  <a:lnTo>
                    <a:pt x="6068" y="25645"/>
                  </a:lnTo>
                  <a:lnTo>
                    <a:pt x="6077" y="25329"/>
                  </a:lnTo>
                  <a:lnTo>
                    <a:pt x="6090" y="25001"/>
                  </a:lnTo>
                  <a:lnTo>
                    <a:pt x="6112" y="24684"/>
                  </a:lnTo>
                  <a:lnTo>
                    <a:pt x="6134" y="24368"/>
                  </a:lnTo>
                  <a:lnTo>
                    <a:pt x="6161" y="24051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47" y="23934"/>
                  </a:lnTo>
                  <a:lnTo>
                    <a:pt x="6095" y="24145"/>
                  </a:lnTo>
                  <a:lnTo>
                    <a:pt x="6042" y="24333"/>
                  </a:lnTo>
                  <a:lnTo>
                    <a:pt x="5985" y="24520"/>
                  </a:lnTo>
                  <a:lnTo>
                    <a:pt x="5923" y="24708"/>
                  </a:lnTo>
                  <a:lnTo>
                    <a:pt x="5862" y="24883"/>
                  </a:lnTo>
                  <a:lnTo>
                    <a:pt x="5796" y="25059"/>
                  </a:lnTo>
                  <a:lnTo>
                    <a:pt x="5730" y="25223"/>
                  </a:lnTo>
                  <a:lnTo>
                    <a:pt x="5659" y="25387"/>
                  </a:lnTo>
                  <a:lnTo>
                    <a:pt x="5589" y="25540"/>
                  </a:lnTo>
                  <a:lnTo>
                    <a:pt x="5514" y="25680"/>
                  </a:lnTo>
                  <a:lnTo>
                    <a:pt x="5439" y="25821"/>
                  </a:lnTo>
                  <a:lnTo>
                    <a:pt x="5360" y="25962"/>
                  </a:lnTo>
                  <a:lnTo>
                    <a:pt x="5281" y="26091"/>
                  </a:lnTo>
                  <a:lnTo>
                    <a:pt x="5198" y="26208"/>
                  </a:lnTo>
                  <a:lnTo>
                    <a:pt x="5114" y="26325"/>
                  </a:lnTo>
                  <a:lnTo>
                    <a:pt x="5031" y="26430"/>
                  </a:lnTo>
                  <a:lnTo>
                    <a:pt x="4943" y="26536"/>
                  </a:lnTo>
                  <a:lnTo>
                    <a:pt x="4855" y="26630"/>
                  </a:lnTo>
                  <a:lnTo>
                    <a:pt x="4767" y="26724"/>
                  </a:lnTo>
                  <a:lnTo>
                    <a:pt x="4679" y="26806"/>
                  </a:lnTo>
                  <a:lnTo>
                    <a:pt x="4586" y="26876"/>
                  </a:lnTo>
                  <a:lnTo>
                    <a:pt x="4494" y="26946"/>
                  </a:lnTo>
                  <a:lnTo>
                    <a:pt x="4402" y="27005"/>
                  </a:lnTo>
                  <a:lnTo>
                    <a:pt x="4309" y="27063"/>
                  </a:lnTo>
                  <a:lnTo>
                    <a:pt x="4213" y="27110"/>
                  </a:lnTo>
                  <a:lnTo>
                    <a:pt x="4120" y="27145"/>
                  </a:lnTo>
                  <a:lnTo>
                    <a:pt x="4024" y="27181"/>
                  </a:lnTo>
                  <a:lnTo>
                    <a:pt x="3927" y="27204"/>
                  </a:lnTo>
                  <a:lnTo>
                    <a:pt x="3830" y="27227"/>
                  </a:lnTo>
                  <a:lnTo>
                    <a:pt x="3738" y="27239"/>
                  </a:lnTo>
                  <a:lnTo>
                    <a:pt x="3641" y="27239"/>
                  </a:lnTo>
                  <a:lnTo>
                    <a:pt x="3641" y="27239"/>
                  </a:lnTo>
                  <a:lnTo>
                    <a:pt x="3544" y="27239"/>
                  </a:lnTo>
                  <a:lnTo>
                    <a:pt x="3452" y="27227"/>
                  </a:lnTo>
                  <a:lnTo>
                    <a:pt x="3360" y="27204"/>
                  </a:lnTo>
                  <a:lnTo>
                    <a:pt x="3267" y="27181"/>
                  </a:lnTo>
                  <a:lnTo>
                    <a:pt x="3175" y="27145"/>
                  </a:lnTo>
                  <a:lnTo>
                    <a:pt x="3083" y="27110"/>
                  </a:lnTo>
                  <a:lnTo>
                    <a:pt x="2990" y="27063"/>
                  </a:lnTo>
                  <a:lnTo>
                    <a:pt x="2898" y="27005"/>
                  </a:lnTo>
                  <a:lnTo>
                    <a:pt x="2810" y="26946"/>
                  </a:lnTo>
                  <a:lnTo>
                    <a:pt x="2718" y="26876"/>
                  </a:lnTo>
                  <a:lnTo>
                    <a:pt x="2630" y="26806"/>
                  </a:lnTo>
                  <a:lnTo>
                    <a:pt x="2542" y="26712"/>
                  </a:lnTo>
                  <a:lnTo>
                    <a:pt x="2458" y="26618"/>
                  </a:lnTo>
                  <a:lnTo>
                    <a:pt x="2370" y="26524"/>
                  </a:lnTo>
                  <a:lnTo>
                    <a:pt x="2287" y="26419"/>
                  </a:lnTo>
                  <a:lnTo>
                    <a:pt x="2208" y="26302"/>
                  </a:lnTo>
                  <a:lnTo>
                    <a:pt x="2208" y="26302"/>
                  </a:lnTo>
                  <a:lnTo>
                    <a:pt x="2067" y="26091"/>
                  </a:lnTo>
                  <a:lnTo>
                    <a:pt x="1935" y="25856"/>
                  </a:lnTo>
                  <a:lnTo>
                    <a:pt x="1807" y="25622"/>
                  </a:lnTo>
                  <a:lnTo>
                    <a:pt x="1684" y="25364"/>
                  </a:lnTo>
                  <a:lnTo>
                    <a:pt x="1566" y="25106"/>
                  </a:lnTo>
                  <a:lnTo>
                    <a:pt x="1451" y="24825"/>
                  </a:lnTo>
                  <a:lnTo>
                    <a:pt x="1341" y="24532"/>
                  </a:lnTo>
                  <a:lnTo>
                    <a:pt x="1231" y="24227"/>
                  </a:lnTo>
                  <a:lnTo>
                    <a:pt x="1130" y="23911"/>
                  </a:lnTo>
                  <a:lnTo>
                    <a:pt x="1034" y="23594"/>
                  </a:lnTo>
                  <a:lnTo>
                    <a:pt x="941" y="23254"/>
                  </a:lnTo>
                  <a:lnTo>
                    <a:pt x="853" y="22914"/>
                  </a:lnTo>
                  <a:lnTo>
                    <a:pt x="770" y="22563"/>
                  </a:lnTo>
                  <a:lnTo>
                    <a:pt x="691" y="22199"/>
                  </a:lnTo>
                  <a:lnTo>
                    <a:pt x="616" y="21836"/>
                  </a:lnTo>
                  <a:lnTo>
                    <a:pt x="546" y="21461"/>
                  </a:lnTo>
                  <a:lnTo>
                    <a:pt x="480" y="21074"/>
                  </a:lnTo>
                  <a:lnTo>
                    <a:pt x="414" y="20687"/>
                  </a:lnTo>
                  <a:lnTo>
                    <a:pt x="356" y="20289"/>
                  </a:lnTo>
                  <a:lnTo>
                    <a:pt x="304" y="19890"/>
                  </a:lnTo>
                  <a:lnTo>
                    <a:pt x="255" y="19492"/>
                  </a:lnTo>
                  <a:lnTo>
                    <a:pt x="211" y="19082"/>
                  </a:lnTo>
                  <a:lnTo>
                    <a:pt x="172" y="18672"/>
                  </a:lnTo>
                  <a:lnTo>
                    <a:pt x="132" y="18250"/>
                  </a:lnTo>
                  <a:lnTo>
                    <a:pt x="101" y="17839"/>
                  </a:lnTo>
                  <a:lnTo>
                    <a:pt x="75" y="17417"/>
                  </a:lnTo>
                  <a:lnTo>
                    <a:pt x="53" y="16996"/>
                  </a:lnTo>
                  <a:lnTo>
                    <a:pt x="31" y="16574"/>
                  </a:lnTo>
                  <a:lnTo>
                    <a:pt x="18" y="16140"/>
                  </a:lnTo>
                  <a:lnTo>
                    <a:pt x="5" y="15718"/>
                  </a:lnTo>
                  <a:lnTo>
                    <a:pt x="0" y="15296"/>
                  </a:lnTo>
                  <a:lnTo>
                    <a:pt x="0" y="14874"/>
                  </a:lnTo>
                  <a:lnTo>
                    <a:pt x="0" y="14874"/>
                  </a:lnTo>
                  <a:lnTo>
                    <a:pt x="0" y="14487"/>
                  </a:lnTo>
                  <a:lnTo>
                    <a:pt x="0" y="14487"/>
                  </a:lnTo>
                  <a:lnTo>
                    <a:pt x="9" y="14054"/>
                  </a:lnTo>
                  <a:lnTo>
                    <a:pt x="22" y="13597"/>
                  </a:lnTo>
                  <a:lnTo>
                    <a:pt x="49" y="13140"/>
                  </a:lnTo>
                  <a:lnTo>
                    <a:pt x="79" y="12659"/>
                  </a:lnTo>
                  <a:lnTo>
                    <a:pt x="115" y="12178"/>
                  </a:lnTo>
                  <a:lnTo>
                    <a:pt x="159" y="11686"/>
                  </a:lnTo>
                  <a:lnTo>
                    <a:pt x="211" y="11194"/>
                  </a:lnTo>
                  <a:lnTo>
                    <a:pt x="269" y="10690"/>
                  </a:lnTo>
                  <a:lnTo>
                    <a:pt x="334" y="10186"/>
                  </a:lnTo>
                  <a:lnTo>
                    <a:pt x="405" y="9682"/>
                  </a:lnTo>
                  <a:lnTo>
                    <a:pt x="480" y="9166"/>
                  </a:lnTo>
                  <a:lnTo>
                    <a:pt x="559" y="8662"/>
                  </a:lnTo>
                  <a:lnTo>
                    <a:pt x="647" y="8147"/>
                  </a:lnTo>
                  <a:lnTo>
                    <a:pt x="739" y="7631"/>
                  </a:lnTo>
                  <a:lnTo>
                    <a:pt x="836" y="7127"/>
                  </a:lnTo>
                  <a:lnTo>
                    <a:pt x="937" y="6623"/>
                  </a:lnTo>
                  <a:lnTo>
                    <a:pt x="1042" y="6131"/>
                  </a:lnTo>
                  <a:lnTo>
                    <a:pt x="1157" y="5627"/>
                  </a:lnTo>
                  <a:lnTo>
                    <a:pt x="1271" y="5146"/>
                  </a:lnTo>
                  <a:lnTo>
                    <a:pt x="1390" y="4666"/>
                  </a:lnTo>
                  <a:lnTo>
                    <a:pt x="1513" y="4197"/>
                  </a:lnTo>
                  <a:lnTo>
                    <a:pt x="1636" y="3740"/>
                  </a:lnTo>
                  <a:lnTo>
                    <a:pt x="1768" y="3294"/>
                  </a:lnTo>
                  <a:lnTo>
                    <a:pt x="1900" y="2861"/>
                  </a:lnTo>
                  <a:lnTo>
                    <a:pt x="2036" y="2439"/>
                  </a:lnTo>
                  <a:lnTo>
                    <a:pt x="2172" y="2040"/>
                  </a:lnTo>
                  <a:lnTo>
                    <a:pt x="2313" y="1653"/>
                  </a:lnTo>
                  <a:lnTo>
                    <a:pt x="2458" y="1278"/>
                  </a:lnTo>
                  <a:lnTo>
                    <a:pt x="2603" y="927"/>
                  </a:lnTo>
                  <a:lnTo>
                    <a:pt x="2748" y="599"/>
                  </a:lnTo>
                  <a:lnTo>
                    <a:pt x="2898" y="282"/>
                  </a:lnTo>
                  <a:lnTo>
                    <a:pt x="3047" y="1"/>
                  </a:lnTo>
                  <a:lnTo>
                    <a:pt x="41631" y="1"/>
                  </a:lnTo>
                  <a:lnTo>
                    <a:pt x="41631" y="1"/>
                  </a:lnTo>
                  <a:lnTo>
                    <a:pt x="41856" y="188"/>
                  </a:lnTo>
                  <a:lnTo>
                    <a:pt x="42084" y="388"/>
                  </a:lnTo>
                  <a:lnTo>
                    <a:pt x="42308" y="610"/>
                  </a:lnTo>
                  <a:lnTo>
                    <a:pt x="42528" y="856"/>
                  </a:lnTo>
                  <a:lnTo>
                    <a:pt x="42748" y="1114"/>
                  </a:lnTo>
                  <a:lnTo>
                    <a:pt x="42968" y="1384"/>
                  </a:lnTo>
                  <a:lnTo>
                    <a:pt x="43183" y="1677"/>
                  </a:lnTo>
                  <a:lnTo>
                    <a:pt x="43395" y="1982"/>
                  </a:lnTo>
                  <a:lnTo>
                    <a:pt x="43601" y="2310"/>
                  </a:lnTo>
                  <a:lnTo>
                    <a:pt x="43808" y="2650"/>
                  </a:lnTo>
                  <a:lnTo>
                    <a:pt x="44010" y="3001"/>
                  </a:lnTo>
                  <a:lnTo>
                    <a:pt x="44204" y="3376"/>
                  </a:lnTo>
                  <a:lnTo>
                    <a:pt x="44397" y="3763"/>
                  </a:lnTo>
                  <a:lnTo>
                    <a:pt x="44582" y="4162"/>
                  </a:lnTo>
                  <a:lnTo>
                    <a:pt x="44762" y="4572"/>
                  </a:lnTo>
                  <a:lnTo>
                    <a:pt x="44938" y="5006"/>
                  </a:lnTo>
                  <a:lnTo>
                    <a:pt x="45105" y="5451"/>
                  </a:lnTo>
                  <a:lnTo>
                    <a:pt x="45268" y="5908"/>
                  </a:lnTo>
                  <a:lnTo>
                    <a:pt x="45426" y="6377"/>
                  </a:lnTo>
                  <a:lnTo>
                    <a:pt x="45575" y="6857"/>
                  </a:lnTo>
                  <a:lnTo>
                    <a:pt x="45716" y="7350"/>
                  </a:lnTo>
                  <a:lnTo>
                    <a:pt x="45852" y="7865"/>
                  </a:lnTo>
                  <a:lnTo>
                    <a:pt x="45976" y="8381"/>
                  </a:lnTo>
                  <a:lnTo>
                    <a:pt x="46094" y="8920"/>
                  </a:lnTo>
                  <a:lnTo>
                    <a:pt x="46204" y="9459"/>
                  </a:lnTo>
                  <a:lnTo>
                    <a:pt x="46305" y="10022"/>
                  </a:lnTo>
                  <a:lnTo>
                    <a:pt x="46398" y="10584"/>
                  </a:lnTo>
                  <a:lnTo>
                    <a:pt x="46481" y="11170"/>
                  </a:lnTo>
                  <a:lnTo>
                    <a:pt x="46516" y="11463"/>
                  </a:lnTo>
                  <a:lnTo>
                    <a:pt x="46552" y="11757"/>
                  </a:lnTo>
                  <a:lnTo>
                    <a:pt x="46587" y="12061"/>
                  </a:lnTo>
                  <a:lnTo>
                    <a:pt x="46613" y="12366"/>
                  </a:lnTo>
                  <a:lnTo>
                    <a:pt x="46640" y="12671"/>
                  </a:lnTo>
                  <a:lnTo>
                    <a:pt x="46666" y="12975"/>
                  </a:lnTo>
                  <a:lnTo>
                    <a:pt x="46688" y="13280"/>
                  </a:lnTo>
                  <a:lnTo>
                    <a:pt x="46705" y="13597"/>
                  </a:lnTo>
                  <a:lnTo>
                    <a:pt x="46705" y="13597"/>
                  </a:lnTo>
                  <a:lnTo>
                    <a:pt x="46723" y="14007"/>
                  </a:lnTo>
                  <a:lnTo>
                    <a:pt x="46736" y="14429"/>
                  </a:lnTo>
                  <a:lnTo>
                    <a:pt x="46741" y="14839"/>
                  </a:lnTo>
                  <a:lnTo>
                    <a:pt x="46745" y="15249"/>
                  </a:lnTo>
                  <a:lnTo>
                    <a:pt x="46745" y="15249"/>
                  </a:lnTo>
                  <a:lnTo>
                    <a:pt x="46741" y="15812"/>
                  </a:lnTo>
                  <a:lnTo>
                    <a:pt x="46727" y="16374"/>
                  </a:lnTo>
                  <a:lnTo>
                    <a:pt x="46705" y="16925"/>
                  </a:lnTo>
                  <a:lnTo>
                    <a:pt x="46675" y="17476"/>
                  </a:lnTo>
                  <a:lnTo>
                    <a:pt x="46640" y="18027"/>
                  </a:lnTo>
                  <a:lnTo>
                    <a:pt x="46596" y="18566"/>
                  </a:lnTo>
                  <a:lnTo>
                    <a:pt x="46543" y="19094"/>
                  </a:lnTo>
                  <a:lnTo>
                    <a:pt x="46481" y="19621"/>
                  </a:lnTo>
                  <a:lnTo>
                    <a:pt x="46411" y="20137"/>
                  </a:lnTo>
                  <a:lnTo>
                    <a:pt x="46336" y="20641"/>
                  </a:lnTo>
                  <a:lnTo>
                    <a:pt x="46253" y="21145"/>
                  </a:lnTo>
                  <a:lnTo>
                    <a:pt x="46165" y="21637"/>
                  </a:lnTo>
                  <a:lnTo>
                    <a:pt x="46063" y="22106"/>
                  </a:lnTo>
                  <a:lnTo>
                    <a:pt x="45962" y="22574"/>
                  </a:lnTo>
                  <a:lnTo>
                    <a:pt x="45852" y="23032"/>
                  </a:lnTo>
                  <a:lnTo>
                    <a:pt x="45734" y="23489"/>
                  </a:lnTo>
                  <a:lnTo>
                    <a:pt x="45611" y="23922"/>
                  </a:lnTo>
                  <a:lnTo>
                    <a:pt x="45479" y="24333"/>
                  </a:lnTo>
                  <a:lnTo>
                    <a:pt x="45342" y="24743"/>
                  </a:lnTo>
                  <a:lnTo>
                    <a:pt x="45202" y="25141"/>
                  </a:lnTo>
                  <a:lnTo>
                    <a:pt x="45052" y="25516"/>
                  </a:lnTo>
                  <a:lnTo>
                    <a:pt x="44898" y="25880"/>
                  </a:lnTo>
                  <a:lnTo>
                    <a:pt x="44736" y="26231"/>
                  </a:lnTo>
                  <a:lnTo>
                    <a:pt x="44573" y="26559"/>
                  </a:lnTo>
                  <a:lnTo>
                    <a:pt x="44401" y="26876"/>
                  </a:lnTo>
                  <a:lnTo>
                    <a:pt x="44226" y="27169"/>
                  </a:lnTo>
                  <a:lnTo>
                    <a:pt x="44045" y="27450"/>
                  </a:lnTo>
                  <a:lnTo>
                    <a:pt x="43856" y="27720"/>
                  </a:lnTo>
                  <a:lnTo>
                    <a:pt x="43667" y="27954"/>
                  </a:lnTo>
                  <a:lnTo>
                    <a:pt x="43469" y="28177"/>
                  </a:lnTo>
                  <a:lnTo>
                    <a:pt x="43271" y="28388"/>
                  </a:lnTo>
                  <a:lnTo>
                    <a:pt x="43065" y="28564"/>
                  </a:lnTo>
                  <a:lnTo>
                    <a:pt x="43065" y="28564"/>
                  </a:lnTo>
                  <a:lnTo>
                    <a:pt x="42902" y="28669"/>
                  </a:lnTo>
                  <a:lnTo>
                    <a:pt x="42739" y="28751"/>
                  </a:lnTo>
                  <a:lnTo>
                    <a:pt x="42577" y="28833"/>
                  </a:lnTo>
                  <a:lnTo>
                    <a:pt x="42414" y="28892"/>
                  </a:lnTo>
                  <a:lnTo>
                    <a:pt x="42251" y="28939"/>
                  </a:lnTo>
                  <a:lnTo>
                    <a:pt x="42089" y="28962"/>
                  </a:lnTo>
                  <a:lnTo>
                    <a:pt x="41926" y="28986"/>
                  </a:lnTo>
                  <a:lnTo>
                    <a:pt x="41763" y="28997"/>
                  </a:lnTo>
                  <a:lnTo>
                    <a:pt x="41763" y="28997"/>
                  </a:lnTo>
                  <a:lnTo>
                    <a:pt x="41583" y="28986"/>
                  </a:lnTo>
                  <a:lnTo>
                    <a:pt x="41407" y="28962"/>
                  </a:lnTo>
                  <a:lnTo>
                    <a:pt x="41227" y="28915"/>
                  </a:lnTo>
                  <a:lnTo>
                    <a:pt x="41051" y="28868"/>
                  </a:lnTo>
                  <a:lnTo>
                    <a:pt x="40875" y="28798"/>
                  </a:lnTo>
                  <a:lnTo>
                    <a:pt x="40699" y="28704"/>
                  </a:lnTo>
                  <a:lnTo>
                    <a:pt x="40528" y="28611"/>
                  </a:lnTo>
                  <a:lnTo>
                    <a:pt x="40356" y="28493"/>
                  </a:lnTo>
                  <a:lnTo>
                    <a:pt x="40185" y="28353"/>
                  </a:lnTo>
                  <a:lnTo>
                    <a:pt x="40018" y="28212"/>
                  </a:lnTo>
                  <a:lnTo>
                    <a:pt x="39851" y="28048"/>
                  </a:lnTo>
                  <a:lnTo>
                    <a:pt x="39688" y="27872"/>
                  </a:lnTo>
                  <a:lnTo>
                    <a:pt x="39525" y="27685"/>
                  </a:lnTo>
                  <a:lnTo>
                    <a:pt x="39367" y="27485"/>
                  </a:lnTo>
                  <a:lnTo>
                    <a:pt x="39209" y="27263"/>
                  </a:lnTo>
                  <a:lnTo>
                    <a:pt x="39055" y="27028"/>
                  </a:lnTo>
                  <a:lnTo>
                    <a:pt x="38905" y="26794"/>
                  </a:lnTo>
                  <a:lnTo>
                    <a:pt x="38756" y="26536"/>
                  </a:lnTo>
                  <a:lnTo>
                    <a:pt x="38611" y="26255"/>
                  </a:lnTo>
                  <a:lnTo>
                    <a:pt x="38470" y="25973"/>
                  </a:lnTo>
                  <a:lnTo>
                    <a:pt x="38334" y="25680"/>
                  </a:lnTo>
                  <a:lnTo>
                    <a:pt x="38197" y="25364"/>
                  </a:lnTo>
                  <a:lnTo>
                    <a:pt x="38065" y="25047"/>
                  </a:lnTo>
                  <a:lnTo>
                    <a:pt x="37938" y="24719"/>
                  </a:lnTo>
                  <a:lnTo>
                    <a:pt x="37815" y="24368"/>
                  </a:lnTo>
                  <a:lnTo>
                    <a:pt x="37696" y="24004"/>
                  </a:lnTo>
                  <a:lnTo>
                    <a:pt x="37582" y="23641"/>
                  </a:lnTo>
                  <a:lnTo>
                    <a:pt x="37467" y="23254"/>
                  </a:lnTo>
                  <a:lnTo>
                    <a:pt x="37362" y="22867"/>
                  </a:lnTo>
                  <a:lnTo>
                    <a:pt x="37261" y="22457"/>
                  </a:lnTo>
                  <a:lnTo>
                    <a:pt x="37164" y="22047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322" y="22903"/>
                  </a:lnTo>
                  <a:lnTo>
                    <a:pt x="37445" y="23559"/>
                  </a:lnTo>
                  <a:lnTo>
                    <a:pt x="37568" y="24215"/>
                  </a:lnTo>
                  <a:lnTo>
                    <a:pt x="37687" y="24872"/>
                  </a:lnTo>
                  <a:lnTo>
                    <a:pt x="37801" y="25528"/>
                  </a:lnTo>
                  <a:lnTo>
                    <a:pt x="37907" y="26196"/>
                  </a:lnTo>
                  <a:lnTo>
                    <a:pt x="38013" y="26864"/>
                  </a:lnTo>
                  <a:lnTo>
                    <a:pt x="38109" y="27532"/>
                  </a:lnTo>
                  <a:lnTo>
                    <a:pt x="38202" y="28212"/>
                  </a:lnTo>
                  <a:lnTo>
                    <a:pt x="38285" y="28892"/>
                  </a:lnTo>
                  <a:lnTo>
                    <a:pt x="38364" y="29583"/>
                  </a:lnTo>
                  <a:lnTo>
                    <a:pt x="38430" y="30287"/>
                  </a:lnTo>
                  <a:lnTo>
                    <a:pt x="38487" y="30978"/>
                  </a:lnTo>
                  <a:lnTo>
                    <a:pt x="38509" y="31341"/>
                  </a:lnTo>
                  <a:lnTo>
                    <a:pt x="38531" y="31693"/>
                  </a:lnTo>
                  <a:lnTo>
                    <a:pt x="38553" y="32045"/>
                  </a:lnTo>
                  <a:lnTo>
                    <a:pt x="38571" y="32408"/>
                  </a:lnTo>
                  <a:lnTo>
                    <a:pt x="38571" y="32408"/>
                  </a:lnTo>
                  <a:lnTo>
                    <a:pt x="38584" y="32795"/>
                  </a:lnTo>
                  <a:lnTo>
                    <a:pt x="38593" y="33181"/>
                  </a:lnTo>
                  <a:lnTo>
                    <a:pt x="38597" y="33568"/>
                  </a:lnTo>
                  <a:lnTo>
                    <a:pt x="38602" y="33967"/>
                  </a:lnTo>
                  <a:lnTo>
                    <a:pt x="38602" y="33967"/>
                  </a:lnTo>
                  <a:lnTo>
                    <a:pt x="38597" y="34307"/>
                  </a:lnTo>
                  <a:lnTo>
                    <a:pt x="38593" y="34647"/>
                  </a:lnTo>
                  <a:lnTo>
                    <a:pt x="38589" y="34975"/>
                  </a:lnTo>
                  <a:lnTo>
                    <a:pt x="38575" y="35315"/>
                  </a:lnTo>
                  <a:lnTo>
                    <a:pt x="38562" y="35654"/>
                  </a:lnTo>
                  <a:lnTo>
                    <a:pt x="38545" y="35983"/>
                  </a:lnTo>
                  <a:lnTo>
                    <a:pt x="38527" y="36323"/>
                  </a:lnTo>
                  <a:lnTo>
                    <a:pt x="38501" y="36651"/>
                  </a:lnTo>
                  <a:lnTo>
                    <a:pt x="38474" y="36979"/>
                  </a:lnTo>
                  <a:lnTo>
                    <a:pt x="38448" y="37307"/>
                  </a:lnTo>
                  <a:lnTo>
                    <a:pt x="38413" y="37635"/>
                  </a:lnTo>
                  <a:lnTo>
                    <a:pt x="38378" y="37952"/>
                  </a:lnTo>
                  <a:lnTo>
                    <a:pt x="38338" y="38268"/>
                  </a:lnTo>
                  <a:lnTo>
                    <a:pt x="38298" y="38585"/>
                  </a:lnTo>
                  <a:lnTo>
                    <a:pt x="38250" y="38901"/>
                  </a:lnTo>
                  <a:lnTo>
                    <a:pt x="38202" y="39206"/>
                  </a:lnTo>
                  <a:lnTo>
                    <a:pt x="38149" y="39499"/>
                  </a:lnTo>
                  <a:lnTo>
                    <a:pt x="38096" y="39792"/>
                  </a:lnTo>
                  <a:lnTo>
                    <a:pt x="38035" y="40085"/>
                  </a:lnTo>
                  <a:lnTo>
                    <a:pt x="37973" y="40366"/>
                  </a:lnTo>
                  <a:lnTo>
                    <a:pt x="37907" y="40647"/>
                  </a:lnTo>
                  <a:lnTo>
                    <a:pt x="37841" y="40917"/>
                  </a:lnTo>
                  <a:lnTo>
                    <a:pt x="37766" y="41187"/>
                  </a:lnTo>
                  <a:lnTo>
                    <a:pt x="37692" y="41444"/>
                  </a:lnTo>
                  <a:lnTo>
                    <a:pt x="37612" y="41691"/>
                  </a:lnTo>
                  <a:lnTo>
                    <a:pt x="37533" y="41925"/>
                  </a:lnTo>
                  <a:lnTo>
                    <a:pt x="37445" y="42159"/>
                  </a:lnTo>
                  <a:lnTo>
                    <a:pt x="37357" y="42382"/>
                  </a:lnTo>
                  <a:lnTo>
                    <a:pt x="37265" y="42605"/>
                  </a:lnTo>
                  <a:lnTo>
                    <a:pt x="37168" y="42804"/>
                  </a:lnTo>
                  <a:lnTo>
                    <a:pt x="37067" y="43003"/>
                  </a:lnTo>
                  <a:lnTo>
                    <a:pt x="36966" y="43191"/>
                  </a:lnTo>
                  <a:lnTo>
                    <a:pt x="36966" y="43191"/>
                  </a:lnTo>
                  <a:lnTo>
                    <a:pt x="36883" y="43320"/>
                  </a:lnTo>
                  <a:lnTo>
                    <a:pt x="36799" y="43449"/>
                  </a:lnTo>
                  <a:lnTo>
                    <a:pt x="36715" y="43566"/>
                  </a:lnTo>
                  <a:lnTo>
                    <a:pt x="36632" y="43671"/>
                  </a:lnTo>
                  <a:lnTo>
                    <a:pt x="36544" y="43765"/>
                  </a:lnTo>
                  <a:lnTo>
                    <a:pt x="36452" y="43859"/>
                  </a:lnTo>
                  <a:lnTo>
                    <a:pt x="36364" y="43941"/>
                  </a:lnTo>
                  <a:lnTo>
                    <a:pt x="36271" y="44011"/>
                  </a:lnTo>
                  <a:lnTo>
                    <a:pt x="36179" y="44070"/>
                  </a:lnTo>
                  <a:lnTo>
                    <a:pt x="36087" y="44128"/>
                  </a:lnTo>
                  <a:lnTo>
                    <a:pt x="35990" y="44175"/>
                  </a:lnTo>
                  <a:lnTo>
                    <a:pt x="35898" y="44210"/>
                  </a:lnTo>
                  <a:lnTo>
                    <a:pt x="35801" y="44234"/>
                  </a:lnTo>
                  <a:lnTo>
                    <a:pt x="35704" y="44257"/>
                  </a:lnTo>
                  <a:lnTo>
                    <a:pt x="35612" y="44269"/>
                  </a:lnTo>
                  <a:lnTo>
                    <a:pt x="35515" y="44281"/>
                  </a:lnTo>
                  <a:lnTo>
                    <a:pt x="35515" y="44281"/>
                  </a:lnTo>
                  <a:lnTo>
                    <a:pt x="35418" y="44269"/>
                  </a:lnTo>
                  <a:lnTo>
                    <a:pt x="35322" y="44257"/>
                  </a:lnTo>
                  <a:lnTo>
                    <a:pt x="35225" y="44234"/>
                  </a:lnTo>
                  <a:lnTo>
                    <a:pt x="35128" y="44210"/>
                  </a:lnTo>
                  <a:lnTo>
                    <a:pt x="35036" y="44175"/>
                  </a:lnTo>
                  <a:lnTo>
                    <a:pt x="34939" y="44128"/>
                  </a:lnTo>
                  <a:lnTo>
                    <a:pt x="34847" y="44070"/>
                  </a:lnTo>
                  <a:lnTo>
                    <a:pt x="34754" y="44011"/>
                  </a:lnTo>
                  <a:lnTo>
                    <a:pt x="34662" y="43941"/>
                  </a:lnTo>
                  <a:lnTo>
                    <a:pt x="34570" y="43871"/>
                  </a:lnTo>
                  <a:lnTo>
                    <a:pt x="34482" y="43777"/>
                  </a:lnTo>
                  <a:lnTo>
                    <a:pt x="34394" y="43683"/>
                  </a:lnTo>
                  <a:lnTo>
                    <a:pt x="34310" y="43589"/>
                  </a:lnTo>
                  <a:lnTo>
                    <a:pt x="34222" y="43472"/>
                  </a:lnTo>
                  <a:lnTo>
                    <a:pt x="34143" y="43355"/>
                  </a:lnTo>
                  <a:lnTo>
                    <a:pt x="34064" y="43238"/>
                  </a:lnTo>
                  <a:lnTo>
                    <a:pt x="33985" y="43109"/>
                  </a:lnTo>
                  <a:lnTo>
                    <a:pt x="33910" y="42968"/>
                  </a:lnTo>
                  <a:lnTo>
                    <a:pt x="33835" y="42816"/>
                  </a:lnTo>
                  <a:lnTo>
                    <a:pt x="33765" y="42663"/>
                  </a:lnTo>
                  <a:lnTo>
                    <a:pt x="33695" y="42499"/>
                  </a:lnTo>
                  <a:lnTo>
                    <a:pt x="33633" y="42335"/>
                  </a:lnTo>
                  <a:lnTo>
                    <a:pt x="33567" y="42159"/>
                  </a:lnTo>
                  <a:lnTo>
                    <a:pt x="33510" y="41972"/>
                  </a:lnTo>
                  <a:lnTo>
                    <a:pt x="33453" y="41784"/>
                  </a:lnTo>
                  <a:lnTo>
                    <a:pt x="33400" y="41585"/>
                  </a:lnTo>
                  <a:lnTo>
                    <a:pt x="33352" y="41374"/>
                  </a:lnTo>
                  <a:lnTo>
                    <a:pt x="33308" y="41163"/>
                  </a:lnTo>
                  <a:lnTo>
                    <a:pt x="33264" y="40940"/>
                  </a:lnTo>
                  <a:lnTo>
                    <a:pt x="33229" y="40718"/>
                  </a:lnTo>
                  <a:lnTo>
                    <a:pt x="33193" y="40483"/>
                  </a:lnTo>
                  <a:lnTo>
                    <a:pt x="33163" y="40249"/>
                  </a:lnTo>
                  <a:lnTo>
                    <a:pt x="33163" y="40249"/>
                  </a:lnTo>
                  <a:lnTo>
                    <a:pt x="33097" y="41726"/>
                  </a:lnTo>
                  <a:lnTo>
                    <a:pt x="33018" y="43367"/>
                  </a:lnTo>
                  <a:lnTo>
                    <a:pt x="32828" y="47094"/>
                  </a:lnTo>
                  <a:lnTo>
                    <a:pt x="32609" y="51301"/>
                  </a:lnTo>
                  <a:lnTo>
                    <a:pt x="32362" y="55884"/>
                  </a:lnTo>
                  <a:lnTo>
                    <a:pt x="32099" y="60736"/>
                  </a:lnTo>
                  <a:lnTo>
                    <a:pt x="31817" y="65741"/>
                  </a:lnTo>
                  <a:lnTo>
                    <a:pt x="31531" y="70792"/>
                  </a:lnTo>
                  <a:lnTo>
                    <a:pt x="31250" y="75785"/>
                  </a:lnTo>
                  <a:lnTo>
                    <a:pt x="30709" y="85127"/>
                  </a:lnTo>
                  <a:lnTo>
                    <a:pt x="30256" y="92885"/>
                  </a:lnTo>
                  <a:lnTo>
                    <a:pt x="29830" y="10015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35"/>
            <p:cNvSpPr/>
            <p:nvPr/>
          </p:nvSpPr>
          <p:spPr>
            <a:xfrm>
              <a:off x="3589850" y="-12674300"/>
              <a:ext cx="374550" cy="1494950"/>
            </a:xfrm>
            <a:custGeom>
              <a:rect b="b" l="l" r="r" t="t"/>
              <a:pathLst>
                <a:path extrusionOk="0" h="59798" w="14982">
                  <a:moveTo>
                    <a:pt x="9467" y="0"/>
                  </a:moveTo>
                  <a:lnTo>
                    <a:pt x="9256" y="23"/>
                  </a:lnTo>
                  <a:lnTo>
                    <a:pt x="9050" y="82"/>
                  </a:lnTo>
                  <a:lnTo>
                    <a:pt x="8843" y="164"/>
                  </a:lnTo>
                  <a:lnTo>
                    <a:pt x="8641" y="258"/>
                  </a:lnTo>
                  <a:lnTo>
                    <a:pt x="8438" y="399"/>
                  </a:lnTo>
                  <a:lnTo>
                    <a:pt x="8240" y="551"/>
                  </a:lnTo>
                  <a:lnTo>
                    <a:pt x="8043" y="727"/>
                  </a:lnTo>
                  <a:lnTo>
                    <a:pt x="7849" y="938"/>
                  </a:lnTo>
                  <a:lnTo>
                    <a:pt x="7660" y="1160"/>
                  </a:lnTo>
                  <a:lnTo>
                    <a:pt x="7475" y="1418"/>
                  </a:lnTo>
                  <a:lnTo>
                    <a:pt x="7295" y="1700"/>
                  </a:lnTo>
                  <a:lnTo>
                    <a:pt x="7119" y="2004"/>
                  </a:lnTo>
                  <a:lnTo>
                    <a:pt x="6948" y="2321"/>
                  </a:lnTo>
                  <a:lnTo>
                    <a:pt x="6785" y="2672"/>
                  </a:lnTo>
                  <a:lnTo>
                    <a:pt x="6627" y="3047"/>
                  </a:lnTo>
                  <a:lnTo>
                    <a:pt x="6473" y="3434"/>
                  </a:lnTo>
                  <a:lnTo>
                    <a:pt x="6398" y="3633"/>
                  </a:lnTo>
                  <a:lnTo>
                    <a:pt x="6328" y="3844"/>
                  </a:lnTo>
                  <a:lnTo>
                    <a:pt x="6257" y="4067"/>
                  </a:lnTo>
                  <a:lnTo>
                    <a:pt x="6187" y="4290"/>
                  </a:lnTo>
                  <a:lnTo>
                    <a:pt x="6121" y="4512"/>
                  </a:lnTo>
                  <a:lnTo>
                    <a:pt x="6060" y="4747"/>
                  </a:lnTo>
                  <a:lnTo>
                    <a:pt x="5994" y="4981"/>
                  </a:lnTo>
                  <a:lnTo>
                    <a:pt x="5932" y="5227"/>
                  </a:lnTo>
                  <a:lnTo>
                    <a:pt x="5875" y="5473"/>
                  </a:lnTo>
                  <a:lnTo>
                    <a:pt x="5818" y="5720"/>
                  </a:lnTo>
                  <a:lnTo>
                    <a:pt x="5765" y="5977"/>
                  </a:lnTo>
                  <a:lnTo>
                    <a:pt x="5712" y="6247"/>
                  </a:lnTo>
                  <a:lnTo>
                    <a:pt x="5598" y="6845"/>
                  </a:lnTo>
                  <a:lnTo>
                    <a:pt x="5492" y="7443"/>
                  </a:lnTo>
                  <a:lnTo>
                    <a:pt x="5391" y="8052"/>
                  </a:lnTo>
                  <a:lnTo>
                    <a:pt x="5294" y="8673"/>
                  </a:lnTo>
                  <a:lnTo>
                    <a:pt x="5202" y="9294"/>
                  </a:lnTo>
                  <a:lnTo>
                    <a:pt x="5110" y="9927"/>
                  </a:lnTo>
                  <a:lnTo>
                    <a:pt x="5026" y="10560"/>
                  </a:lnTo>
                  <a:lnTo>
                    <a:pt x="4947" y="11193"/>
                  </a:lnTo>
                  <a:lnTo>
                    <a:pt x="4872" y="11849"/>
                  </a:lnTo>
                  <a:lnTo>
                    <a:pt x="4802" y="12494"/>
                  </a:lnTo>
                  <a:lnTo>
                    <a:pt x="4740" y="13150"/>
                  </a:lnTo>
                  <a:lnTo>
                    <a:pt x="4679" y="13818"/>
                  </a:lnTo>
                  <a:lnTo>
                    <a:pt x="4622" y="14487"/>
                  </a:lnTo>
                  <a:lnTo>
                    <a:pt x="4569" y="15155"/>
                  </a:lnTo>
                  <a:lnTo>
                    <a:pt x="4521" y="15834"/>
                  </a:lnTo>
                  <a:lnTo>
                    <a:pt x="4477" y="16514"/>
                  </a:lnTo>
                  <a:lnTo>
                    <a:pt x="4437" y="17206"/>
                  </a:lnTo>
                  <a:lnTo>
                    <a:pt x="4402" y="17897"/>
                  </a:lnTo>
                  <a:lnTo>
                    <a:pt x="4371" y="18589"/>
                  </a:lnTo>
                  <a:lnTo>
                    <a:pt x="4345" y="19292"/>
                  </a:lnTo>
                  <a:lnTo>
                    <a:pt x="4323" y="19995"/>
                  </a:lnTo>
                  <a:lnTo>
                    <a:pt x="4305" y="20710"/>
                  </a:lnTo>
                  <a:lnTo>
                    <a:pt x="4292" y="21425"/>
                  </a:lnTo>
                  <a:lnTo>
                    <a:pt x="4283" y="22140"/>
                  </a:lnTo>
                  <a:lnTo>
                    <a:pt x="4274" y="22867"/>
                  </a:lnTo>
                  <a:lnTo>
                    <a:pt x="4274" y="23593"/>
                  </a:lnTo>
                  <a:lnTo>
                    <a:pt x="4279" y="24320"/>
                  </a:lnTo>
                  <a:lnTo>
                    <a:pt x="4283" y="25047"/>
                  </a:lnTo>
                  <a:lnTo>
                    <a:pt x="4296" y="25785"/>
                  </a:lnTo>
                  <a:lnTo>
                    <a:pt x="4310" y="26523"/>
                  </a:lnTo>
                  <a:lnTo>
                    <a:pt x="4319" y="26932"/>
                  </a:lnTo>
                  <a:lnTo>
                    <a:pt x="4318" y="26922"/>
                  </a:lnTo>
                  <a:lnTo>
                    <a:pt x="4301" y="26770"/>
                  </a:lnTo>
                  <a:lnTo>
                    <a:pt x="4283" y="26629"/>
                  </a:lnTo>
                  <a:lnTo>
                    <a:pt x="4261" y="26488"/>
                  </a:lnTo>
                  <a:lnTo>
                    <a:pt x="4213" y="26219"/>
                  </a:lnTo>
                  <a:lnTo>
                    <a:pt x="4156" y="25973"/>
                  </a:lnTo>
                  <a:lnTo>
                    <a:pt x="4090" y="25726"/>
                  </a:lnTo>
                  <a:lnTo>
                    <a:pt x="4015" y="25492"/>
                  </a:lnTo>
                  <a:lnTo>
                    <a:pt x="3931" y="25281"/>
                  </a:lnTo>
                  <a:lnTo>
                    <a:pt x="3843" y="25082"/>
                  </a:lnTo>
                  <a:lnTo>
                    <a:pt x="3751" y="24894"/>
                  </a:lnTo>
                  <a:lnTo>
                    <a:pt x="3650" y="24730"/>
                  </a:lnTo>
                  <a:lnTo>
                    <a:pt x="3544" y="24578"/>
                  </a:lnTo>
                  <a:lnTo>
                    <a:pt x="3435" y="24437"/>
                  </a:lnTo>
                  <a:lnTo>
                    <a:pt x="3320" y="24308"/>
                  </a:lnTo>
                  <a:lnTo>
                    <a:pt x="3202" y="24203"/>
                  </a:lnTo>
                  <a:lnTo>
                    <a:pt x="3078" y="24121"/>
                  </a:lnTo>
                  <a:lnTo>
                    <a:pt x="2955" y="24050"/>
                  </a:lnTo>
                  <a:lnTo>
                    <a:pt x="2832" y="23992"/>
                  </a:lnTo>
                  <a:lnTo>
                    <a:pt x="2705" y="23957"/>
                  </a:lnTo>
                  <a:lnTo>
                    <a:pt x="2577" y="23945"/>
                  </a:lnTo>
                  <a:lnTo>
                    <a:pt x="2450" y="23945"/>
                  </a:lnTo>
                  <a:lnTo>
                    <a:pt x="2326" y="23968"/>
                  </a:lnTo>
                  <a:lnTo>
                    <a:pt x="2199" y="24004"/>
                  </a:lnTo>
                  <a:lnTo>
                    <a:pt x="2076" y="24062"/>
                  </a:lnTo>
                  <a:lnTo>
                    <a:pt x="1953" y="24144"/>
                  </a:lnTo>
                  <a:lnTo>
                    <a:pt x="1834" y="24250"/>
                  </a:lnTo>
                  <a:lnTo>
                    <a:pt x="1715" y="24379"/>
                  </a:lnTo>
                  <a:lnTo>
                    <a:pt x="1605" y="24519"/>
                  </a:lnTo>
                  <a:lnTo>
                    <a:pt x="1495" y="24683"/>
                  </a:lnTo>
                  <a:lnTo>
                    <a:pt x="1390" y="24871"/>
                  </a:lnTo>
                  <a:lnTo>
                    <a:pt x="1293" y="25082"/>
                  </a:lnTo>
                  <a:lnTo>
                    <a:pt x="1201" y="25293"/>
                  </a:lnTo>
                  <a:lnTo>
                    <a:pt x="1109" y="25527"/>
                  </a:lnTo>
                  <a:lnTo>
                    <a:pt x="1025" y="25762"/>
                  </a:lnTo>
                  <a:lnTo>
                    <a:pt x="946" y="26008"/>
                  </a:lnTo>
                  <a:lnTo>
                    <a:pt x="871" y="26254"/>
                  </a:lnTo>
                  <a:lnTo>
                    <a:pt x="796" y="26512"/>
                  </a:lnTo>
                  <a:lnTo>
                    <a:pt x="730" y="26781"/>
                  </a:lnTo>
                  <a:lnTo>
                    <a:pt x="664" y="27063"/>
                  </a:lnTo>
                  <a:lnTo>
                    <a:pt x="603" y="27344"/>
                  </a:lnTo>
                  <a:lnTo>
                    <a:pt x="546" y="27637"/>
                  </a:lnTo>
                  <a:lnTo>
                    <a:pt x="493" y="27930"/>
                  </a:lnTo>
                  <a:lnTo>
                    <a:pt x="445" y="28235"/>
                  </a:lnTo>
                  <a:lnTo>
                    <a:pt x="396" y="28539"/>
                  </a:lnTo>
                  <a:lnTo>
                    <a:pt x="357" y="28856"/>
                  </a:lnTo>
                  <a:lnTo>
                    <a:pt x="313" y="29172"/>
                  </a:lnTo>
                  <a:lnTo>
                    <a:pt x="277" y="29489"/>
                  </a:lnTo>
                  <a:lnTo>
                    <a:pt x="242" y="29817"/>
                  </a:lnTo>
                  <a:lnTo>
                    <a:pt x="212" y="30145"/>
                  </a:lnTo>
                  <a:lnTo>
                    <a:pt x="185" y="30473"/>
                  </a:lnTo>
                  <a:lnTo>
                    <a:pt x="132" y="31153"/>
                  </a:lnTo>
                  <a:lnTo>
                    <a:pt x="93" y="31821"/>
                  </a:lnTo>
                  <a:lnTo>
                    <a:pt x="62" y="32513"/>
                  </a:lnTo>
                  <a:lnTo>
                    <a:pt x="36" y="33192"/>
                  </a:lnTo>
                  <a:lnTo>
                    <a:pt x="18" y="33872"/>
                  </a:lnTo>
                  <a:lnTo>
                    <a:pt x="9" y="34540"/>
                  </a:lnTo>
                  <a:lnTo>
                    <a:pt x="0" y="35361"/>
                  </a:lnTo>
                  <a:lnTo>
                    <a:pt x="0" y="36193"/>
                  </a:lnTo>
                  <a:lnTo>
                    <a:pt x="0" y="37013"/>
                  </a:lnTo>
                  <a:lnTo>
                    <a:pt x="9" y="37834"/>
                  </a:lnTo>
                  <a:lnTo>
                    <a:pt x="22" y="38642"/>
                  </a:lnTo>
                  <a:lnTo>
                    <a:pt x="40" y="39463"/>
                  </a:lnTo>
                  <a:lnTo>
                    <a:pt x="66" y="40283"/>
                  </a:lnTo>
                  <a:lnTo>
                    <a:pt x="97" y="41092"/>
                  </a:lnTo>
                  <a:lnTo>
                    <a:pt x="132" y="41901"/>
                  </a:lnTo>
                  <a:lnTo>
                    <a:pt x="172" y="42721"/>
                  </a:lnTo>
                  <a:lnTo>
                    <a:pt x="216" y="43518"/>
                  </a:lnTo>
                  <a:lnTo>
                    <a:pt x="264" y="44327"/>
                  </a:lnTo>
                  <a:lnTo>
                    <a:pt x="321" y="45136"/>
                  </a:lnTo>
                  <a:lnTo>
                    <a:pt x="383" y="45933"/>
                  </a:lnTo>
                  <a:lnTo>
                    <a:pt x="449" y="46729"/>
                  </a:lnTo>
                  <a:lnTo>
                    <a:pt x="519" y="47515"/>
                  </a:lnTo>
                  <a:lnTo>
                    <a:pt x="594" y="48312"/>
                  </a:lnTo>
                  <a:lnTo>
                    <a:pt x="678" y="49097"/>
                  </a:lnTo>
                  <a:lnTo>
                    <a:pt x="766" y="49882"/>
                  </a:lnTo>
                  <a:lnTo>
                    <a:pt x="853" y="50656"/>
                  </a:lnTo>
                  <a:lnTo>
                    <a:pt x="950" y="51429"/>
                  </a:lnTo>
                  <a:lnTo>
                    <a:pt x="1056" y="52203"/>
                  </a:lnTo>
                  <a:lnTo>
                    <a:pt x="1161" y="52965"/>
                  </a:lnTo>
                  <a:lnTo>
                    <a:pt x="1271" y="53727"/>
                  </a:lnTo>
                  <a:lnTo>
                    <a:pt x="1390" y="54488"/>
                  </a:lnTo>
                  <a:lnTo>
                    <a:pt x="1509" y="55239"/>
                  </a:lnTo>
                  <a:lnTo>
                    <a:pt x="1636" y="55989"/>
                  </a:lnTo>
                  <a:lnTo>
                    <a:pt x="1768" y="56727"/>
                  </a:lnTo>
                  <a:lnTo>
                    <a:pt x="1904" y="57454"/>
                  </a:lnTo>
                  <a:lnTo>
                    <a:pt x="2045" y="58192"/>
                  </a:lnTo>
                  <a:lnTo>
                    <a:pt x="2190" y="58907"/>
                  </a:lnTo>
                  <a:lnTo>
                    <a:pt x="2344" y="59634"/>
                  </a:lnTo>
                  <a:lnTo>
                    <a:pt x="2353" y="59552"/>
                  </a:lnTo>
                  <a:lnTo>
                    <a:pt x="11960" y="59798"/>
                  </a:lnTo>
                  <a:lnTo>
                    <a:pt x="12470" y="55543"/>
                  </a:lnTo>
                  <a:lnTo>
                    <a:pt x="12721" y="53422"/>
                  </a:lnTo>
                  <a:lnTo>
                    <a:pt x="12967" y="51300"/>
                  </a:lnTo>
                  <a:lnTo>
                    <a:pt x="13209" y="49179"/>
                  </a:lnTo>
                  <a:lnTo>
                    <a:pt x="13438" y="47058"/>
                  </a:lnTo>
                  <a:lnTo>
                    <a:pt x="13552" y="46003"/>
                  </a:lnTo>
                  <a:lnTo>
                    <a:pt x="13658" y="44936"/>
                  </a:lnTo>
                  <a:lnTo>
                    <a:pt x="13768" y="43881"/>
                  </a:lnTo>
                  <a:lnTo>
                    <a:pt x="13869" y="42815"/>
                  </a:lnTo>
                  <a:lnTo>
                    <a:pt x="13970" y="41748"/>
                  </a:lnTo>
                  <a:lnTo>
                    <a:pt x="14067" y="40682"/>
                  </a:lnTo>
                  <a:lnTo>
                    <a:pt x="14159" y="39615"/>
                  </a:lnTo>
                  <a:lnTo>
                    <a:pt x="14251" y="38537"/>
                  </a:lnTo>
                  <a:lnTo>
                    <a:pt x="14335" y="37459"/>
                  </a:lnTo>
                  <a:lnTo>
                    <a:pt x="14418" y="36392"/>
                  </a:lnTo>
                  <a:lnTo>
                    <a:pt x="14493" y="35302"/>
                  </a:lnTo>
                  <a:lnTo>
                    <a:pt x="14568" y="34224"/>
                  </a:lnTo>
                  <a:lnTo>
                    <a:pt x="14634" y="33134"/>
                  </a:lnTo>
                  <a:lnTo>
                    <a:pt x="14700" y="32044"/>
                  </a:lnTo>
                  <a:lnTo>
                    <a:pt x="14757" y="30954"/>
                  </a:lnTo>
                  <a:lnTo>
                    <a:pt x="14810" y="29864"/>
                  </a:lnTo>
                  <a:lnTo>
                    <a:pt x="14858" y="28762"/>
                  </a:lnTo>
                  <a:lnTo>
                    <a:pt x="14898" y="27649"/>
                  </a:lnTo>
                  <a:lnTo>
                    <a:pt x="14933" y="26535"/>
                  </a:lnTo>
                  <a:lnTo>
                    <a:pt x="14964" y="25422"/>
                  </a:lnTo>
                  <a:lnTo>
                    <a:pt x="14972" y="24812"/>
                  </a:lnTo>
                  <a:lnTo>
                    <a:pt x="14981" y="24191"/>
                  </a:lnTo>
                  <a:lnTo>
                    <a:pt x="14981" y="23582"/>
                  </a:lnTo>
                  <a:lnTo>
                    <a:pt x="14981" y="22972"/>
                  </a:lnTo>
                  <a:lnTo>
                    <a:pt x="14977" y="22351"/>
                  </a:lnTo>
                  <a:lnTo>
                    <a:pt x="14968" y="21741"/>
                  </a:lnTo>
                  <a:lnTo>
                    <a:pt x="14955" y="21132"/>
                  </a:lnTo>
                  <a:lnTo>
                    <a:pt x="14937" y="20523"/>
                  </a:lnTo>
                  <a:lnTo>
                    <a:pt x="14915" y="19913"/>
                  </a:lnTo>
                  <a:lnTo>
                    <a:pt x="14893" y="19304"/>
                  </a:lnTo>
                  <a:lnTo>
                    <a:pt x="14867" y="18694"/>
                  </a:lnTo>
                  <a:lnTo>
                    <a:pt x="14832" y="18096"/>
                  </a:lnTo>
                  <a:lnTo>
                    <a:pt x="14796" y="17487"/>
                  </a:lnTo>
                  <a:lnTo>
                    <a:pt x="14761" y="16889"/>
                  </a:lnTo>
                  <a:lnTo>
                    <a:pt x="14717" y="16291"/>
                  </a:lnTo>
                  <a:lnTo>
                    <a:pt x="14669" y="15694"/>
                  </a:lnTo>
                  <a:lnTo>
                    <a:pt x="14621" y="15096"/>
                  </a:lnTo>
                  <a:lnTo>
                    <a:pt x="14568" y="14498"/>
                  </a:lnTo>
                  <a:lnTo>
                    <a:pt x="14511" y="13912"/>
                  </a:lnTo>
                  <a:lnTo>
                    <a:pt x="14449" y="13314"/>
                  </a:lnTo>
                  <a:lnTo>
                    <a:pt x="14383" y="12728"/>
                  </a:lnTo>
                  <a:lnTo>
                    <a:pt x="14317" y="12142"/>
                  </a:lnTo>
                  <a:lnTo>
                    <a:pt x="14247" y="11568"/>
                  </a:lnTo>
                  <a:lnTo>
                    <a:pt x="14172" y="10994"/>
                  </a:lnTo>
                  <a:lnTo>
                    <a:pt x="14093" y="10420"/>
                  </a:lnTo>
                  <a:lnTo>
                    <a:pt x="14009" y="9845"/>
                  </a:lnTo>
                  <a:lnTo>
                    <a:pt x="13926" y="9271"/>
                  </a:lnTo>
                  <a:lnTo>
                    <a:pt x="13834" y="8708"/>
                  </a:lnTo>
                  <a:lnTo>
                    <a:pt x="13741" y="8146"/>
                  </a:lnTo>
                  <a:lnTo>
                    <a:pt x="13644" y="7595"/>
                  </a:lnTo>
                  <a:lnTo>
                    <a:pt x="13543" y="7032"/>
                  </a:lnTo>
                  <a:lnTo>
                    <a:pt x="13442" y="6481"/>
                  </a:lnTo>
                  <a:lnTo>
                    <a:pt x="13363" y="6071"/>
                  </a:lnTo>
                  <a:lnTo>
                    <a:pt x="13275" y="5673"/>
                  </a:lnTo>
                  <a:lnTo>
                    <a:pt x="13183" y="5274"/>
                  </a:lnTo>
                  <a:lnTo>
                    <a:pt x="13086" y="4887"/>
                  </a:lnTo>
                  <a:lnTo>
                    <a:pt x="12985" y="4524"/>
                  </a:lnTo>
                  <a:lnTo>
                    <a:pt x="12879" y="4161"/>
                  </a:lnTo>
                  <a:lnTo>
                    <a:pt x="12765" y="3809"/>
                  </a:lnTo>
                  <a:lnTo>
                    <a:pt x="12646" y="3481"/>
                  </a:lnTo>
                  <a:lnTo>
                    <a:pt x="12523" y="3153"/>
                  </a:lnTo>
                  <a:lnTo>
                    <a:pt x="12396" y="2848"/>
                  </a:lnTo>
                  <a:lnTo>
                    <a:pt x="12264" y="2543"/>
                  </a:lnTo>
                  <a:lnTo>
                    <a:pt x="12127" y="2262"/>
                  </a:lnTo>
                  <a:lnTo>
                    <a:pt x="11987" y="2004"/>
                  </a:lnTo>
                  <a:lnTo>
                    <a:pt x="11842" y="1746"/>
                  </a:lnTo>
                  <a:lnTo>
                    <a:pt x="11692" y="1512"/>
                  </a:lnTo>
                  <a:lnTo>
                    <a:pt x="11538" y="1289"/>
                  </a:lnTo>
                  <a:lnTo>
                    <a:pt x="11437" y="1149"/>
                  </a:lnTo>
                  <a:lnTo>
                    <a:pt x="11336" y="1031"/>
                  </a:lnTo>
                  <a:lnTo>
                    <a:pt x="11235" y="914"/>
                  </a:lnTo>
                  <a:lnTo>
                    <a:pt x="11134" y="797"/>
                  </a:lnTo>
                  <a:lnTo>
                    <a:pt x="11033" y="692"/>
                  </a:lnTo>
                  <a:lnTo>
                    <a:pt x="10927" y="598"/>
                  </a:lnTo>
                  <a:lnTo>
                    <a:pt x="10826" y="516"/>
                  </a:lnTo>
                  <a:lnTo>
                    <a:pt x="10720" y="434"/>
                  </a:lnTo>
                  <a:lnTo>
                    <a:pt x="10619" y="352"/>
                  </a:lnTo>
                  <a:lnTo>
                    <a:pt x="10514" y="293"/>
                  </a:lnTo>
                  <a:lnTo>
                    <a:pt x="10408" y="223"/>
                  </a:lnTo>
                  <a:lnTo>
                    <a:pt x="10303" y="176"/>
                  </a:lnTo>
                  <a:lnTo>
                    <a:pt x="10096" y="94"/>
                  </a:lnTo>
                  <a:lnTo>
                    <a:pt x="9885" y="35"/>
                  </a:lnTo>
                  <a:lnTo>
                    <a:pt x="96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5"/>
            <p:cNvSpPr/>
            <p:nvPr/>
          </p:nvSpPr>
          <p:spPr>
            <a:xfrm>
              <a:off x="3589850" y="-12674300"/>
              <a:ext cx="374550" cy="1494950"/>
            </a:xfrm>
            <a:custGeom>
              <a:rect b="b" l="l" r="r" t="t"/>
              <a:pathLst>
                <a:path extrusionOk="0" fill="none" h="59798" w="14982">
                  <a:moveTo>
                    <a:pt x="2344" y="59634"/>
                  </a:moveTo>
                  <a:lnTo>
                    <a:pt x="2344" y="59634"/>
                  </a:lnTo>
                  <a:lnTo>
                    <a:pt x="2190" y="58907"/>
                  </a:lnTo>
                  <a:lnTo>
                    <a:pt x="2045" y="58192"/>
                  </a:lnTo>
                  <a:lnTo>
                    <a:pt x="1904" y="57454"/>
                  </a:lnTo>
                  <a:lnTo>
                    <a:pt x="1768" y="56727"/>
                  </a:lnTo>
                  <a:lnTo>
                    <a:pt x="1636" y="55989"/>
                  </a:lnTo>
                  <a:lnTo>
                    <a:pt x="1509" y="55239"/>
                  </a:lnTo>
                  <a:lnTo>
                    <a:pt x="1390" y="54488"/>
                  </a:lnTo>
                  <a:lnTo>
                    <a:pt x="1271" y="53727"/>
                  </a:lnTo>
                  <a:lnTo>
                    <a:pt x="1161" y="52965"/>
                  </a:lnTo>
                  <a:lnTo>
                    <a:pt x="1056" y="52203"/>
                  </a:lnTo>
                  <a:lnTo>
                    <a:pt x="950" y="51429"/>
                  </a:lnTo>
                  <a:lnTo>
                    <a:pt x="853" y="50656"/>
                  </a:lnTo>
                  <a:lnTo>
                    <a:pt x="766" y="49882"/>
                  </a:lnTo>
                  <a:lnTo>
                    <a:pt x="678" y="49097"/>
                  </a:lnTo>
                  <a:lnTo>
                    <a:pt x="594" y="48312"/>
                  </a:lnTo>
                  <a:lnTo>
                    <a:pt x="519" y="47515"/>
                  </a:lnTo>
                  <a:lnTo>
                    <a:pt x="449" y="46729"/>
                  </a:lnTo>
                  <a:lnTo>
                    <a:pt x="383" y="45933"/>
                  </a:lnTo>
                  <a:lnTo>
                    <a:pt x="321" y="45136"/>
                  </a:lnTo>
                  <a:lnTo>
                    <a:pt x="264" y="44327"/>
                  </a:lnTo>
                  <a:lnTo>
                    <a:pt x="216" y="43518"/>
                  </a:lnTo>
                  <a:lnTo>
                    <a:pt x="172" y="42721"/>
                  </a:lnTo>
                  <a:lnTo>
                    <a:pt x="132" y="41901"/>
                  </a:lnTo>
                  <a:lnTo>
                    <a:pt x="97" y="41092"/>
                  </a:lnTo>
                  <a:lnTo>
                    <a:pt x="66" y="40283"/>
                  </a:lnTo>
                  <a:lnTo>
                    <a:pt x="40" y="39463"/>
                  </a:lnTo>
                  <a:lnTo>
                    <a:pt x="22" y="38642"/>
                  </a:lnTo>
                  <a:lnTo>
                    <a:pt x="9" y="37834"/>
                  </a:lnTo>
                  <a:lnTo>
                    <a:pt x="0" y="37013"/>
                  </a:lnTo>
                  <a:lnTo>
                    <a:pt x="0" y="36193"/>
                  </a:lnTo>
                  <a:lnTo>
                    <a:pt x="0" y="35361"/>
                  </a:lnTo>
                  <a:lnTo>
                    <a:pt x="9" y="34540"/>
                  </a:lnTo>
                  <a:lnTo>
                    <a:pt x="9" y="34540"/>
                  </a:lnTo>
                  <a:lnTo>
                    <a:pt x="18" y="33872"/>
                  </a:lnTo>
                  <a:lnTo>
                    <a:pt x="36" y="33192"/>
                  </a:lnTo>
                  <a:lnTo>
                    <a:pt x="62" y="32513"/>
                  </a:lnTo>
                  <a:lnTo>
                    <a:pt x="93" y="31821"/>
                  </a:lnTo>
                  <a:lnTo>
                    <a:pt x="132" y="31153"/>
                  </a:lnTo>
                  <a:lnTo>
                    <a:pt x="185" y="30473"/>
                  </a:lnTo>
                  <a:lnTo>
                    <a:pt x="212" y="30145"/>
                  </a:lnTo>
                  <a:lnTo>
                    <a:pt x="242" y="29817"/>
                  </a:lnTo>
                  <a:lnTo>
                    <a:pt x="277" y="29489"/>
                  </a:lnTo>
                  <a:lnTo>
                    <a:pt x="313" y="29172"/>
                  </a:lnTo>
                  <a:lnTo>
                    <a:pt x="357" y="28856"/>
                  </a:lnTo>
                  <a:lnTo>
                    <a:pt x="396" y="28539"/>
                  </a:lnTo>
                  <a:lnTo>
                    <a:pt x="445" y="28235"/>
                  </a:lnTo>
                  <a:lnTo>
                    <a:pt x="493" y="27930"/>
                  </a:lnTo>
                  <a:lnTo>
                    <a:pt x="546" y="27637"/>
                  </a:lnTo>
                  <a:lnTo>
                    <a:pt x="603" y="27344"/>
                  </a:lnTo>
                  <a:lnTo>
                    <a:pt x="664" y="27063"/>
                  </a:lnTo>
                  <a:lnTo>
                    <a:pt x="730" y="26781"/>
                  </a:lnTo>
                  <a:lnTo>
                    <a:pt x="796" y="26512"/>
                  </a:lnTo>
                  <a:lnTo>
                    <a:pt x="871" y="26254"/>
                  </a:lnTo>
                  <a:lnTo>
                    <a:pt x="946" y="26008"/>
                  </a:lnTo>
                  <a:lnTo>
                    <a:pt x="1025" y="25762"/>
                  </a:lnTo>
                  <a:lnTo>
                    <a:pt x="1109" y="25527"/>
                  </a:lnTo>
                  <a:lnTo>
                    <a:pt x="1201" y="25293"/>
                  </a:lnTo>
                  <a:lnTo>
                    <a:pt x="1293" y="25082"/>
                  </a:lnTo>
                  <a:lnTo>
                    <a:pt x="1390" y="24871"/>
                  </a:lnTo>
                  <a:lnTo>
                    <a:pt x="1390" y="24871"/>
                  </a:lnTo>
                  <a:lnTo>
                    <a:pt x="1495" y="24683"/>
                  </a:lnTo>
                  <a:lnTo>
                    <a:pt x="1605" y="24519"/>
                  </a:lnTo>
                  <a:lnTo>
                    <a:pt x="1715" y="24379"/>
                  </a:lnTo>
                  <a:lnTo>
                    <a:pt x="1834" y="24250"/>
                  </a:lnTo>
                  <a:lnTo>
                    <a:pt x="1953" y="24144"/>
                  </a:lnTo>
                  <a:lnTo>
                    <a:pt x="2076" y="24062"/>
                  </a:lnTo>
                  <a:lnTo>
                    <a:pt x="2199" y="24004"/>
                  </a:lnTo>
                  <a:lnTo>
                    <a:pt x="2326" y="23968"/>
                  </a:lnTo>
                  <a:lnTo>
                    <a:pt x="2450" y="23945"/>
                  </a:lnTo>
                  <a:lnTo>
                    <a:pt x="2577" y="23945"/>
                  </a:lnTo>
                  <a:lnTo>
                    <a:pt x="2705" y="23957"/>
                  </a:lnTo>
                  <a:lnTo>
                    <a:pt x="2832" y="23992"/>
                  </a:lnTo>
                  <a:lnTo>
                    <a:pt x="2955" y="24050"/>
                  </a:lnTo>
                  <a:lnTo>
                    <a:pt x="3078" y="24121"/>
                  </a:lnTo>
                  <a:lnTo>
                    <a:pt x="3202" y="24203"/>
                  </a:lnTo>
                  <a:lnTo>
                    <a:pt x="3320" y="24308"/>
                  </a:lnTo>
                  <a:lnTo>
                    <a:pt x="3435" y="24437"/>
                  </a:lnTo>
                  <a:lnTo>
                    <a:pt x="3544" y="24578"/>
                  </a:lnTo>
                  <a:lnTo>
                    <a:pt x="3650" y="24730"/>
                  </a:lnTo>
                  <a:lnTo>
                    <a:pt x="3751" y="24894"/>
                  </a:lnTo>
                  <a:lnTo>
                    <a:pt x="3843" y="25082"/>
                  </a:lnTo>
                  <a:lnTo>
                    <a:pt x="3931" y="25281"/>
                  </a:lnTo>
                  <a:lnTo>
                    <a:pt x="4015" y="25492"/>
                  </a:lnTo>
                  <a:lnTo>
                    <a:pt x="4090" y="25726"/>
                  </a:lnTo>
                  <a:lnTo>
                    <a:pt x="4156" y="25973"/>
                  </a:lnTo>
                  <a:lnTo>
                    <a:pt x="4213" y="26219"/>
                  </a:lnTo>
                  <a:lnTo>
                    <a:pt x="4261" y="26488"/>
                  </a:lnTo>
                  <a:lnTo>
                    <a:pt x="4283" y="26629"/>
                  </a:lnTo>
                  <a:lnTo>
                    <a:pt x="4301" y="26770"/>
                  </a:lnTo>
                  <a:lnTo>
                    <a:pt x="4318" y="26922"/>
                  </a:lnTo>
                  <a:lnTo>
                    <a:pt x="4332" y="27063"/>
                  </a:lnTo>
                  <a:lnTo>
                    <a:pt x="4340" y="27215"/>
                  </a:lnTo>
                  <a:lnTo>
                    <a:pt x="4349" y="27367"/>
                  </a:lnTo>
                  <a:lnTo>
                    <a:pt x="4354" y="27531"/>
                  </a:lnTo>
                  <a:lnTo>
                    <a:pt x="4358" y="27684"/>
                  </a:lnTo>
                  <a:lnTo>
                    <a:pt x="4354" y="27848"/>
                  </a:lnTo>
                  <a:lnTo>
                    <a:pt x="4354" y="28012"/>
                  </a:lnTo>
                  <a:lnTo>
                    <a:pt x="4354" y="28012"/>
                  </a:lnTo>
                  <a:lnTo>
                    <a:pt x="4327" y="27262"/>
                  </a:lnTo>
                  <a:lnTo>
                    <a:pt x="4310" y="26523"/>
                  </a:lnTo>
                  <a:lnTo>
                    <a:pt x="4296" y="25785"/>
                  </a:lnTo>
                  <a:lnTo>
                    <a:pt x="4283" y="25047"/>
                  </a:lnTo>
                  <a:lnTo>
                    <a:pt x="4279" y="24320"/>
                  </a:lnTo>
                  <a:lnTo>
                    <a:pt x="4274" y="23593"/>
                  </a:lnTo>
                  <a:lnTo>
                    <a:pt x="4274" y="22867"/>
                  </a:lnTo>
                  <a:lnTo>
                    <a:pt x="4283" y="22140"/>
                  </a:lnTo>
                  <a:lnTo>
                    <a:pt x="4292" y="21425"/>
                  </a:lnTo>
                  <a:lnTo>
                    <a:pt x="4305" y="20710"/>
                  </a:lnTo>
                  <a:lnTo>
                    <a:pt x="4323" y="19995"/>
                  </a:lnTo>
                  <a:lnTo>
                    <a:pt x="4345" y="19292"/>
                  </a:lnTo>
                  <a:lnTo>
                    <a:pt x="4371" y="18589"/>
                  </a:lnTo>
                  <a:lnTo>
                    <a:pt x="4402" y="17897"/>
                  </a:lnTo>
                  <a:lnTo>
                    <a:pt x="4437" y="17206"/>
                  </a:lnTo>
                  <a:lnTo>
                    <a:pt x="4477" y="16514"/>
                  </a:lnTo>
                  <a:lnTo>
                    <a:pt x="4521" y="15834"/>
                  </a:lnTo>
                  <a:lnTo>
                    <a:pt x="4569" y="15155"/>
                  </a:lnTo>
                  <a:lnTo>
                    <a:pt x="4622" y="14487"/>
                  </a:lnTo>
                  <a:lnTo>
                    <a:pt x="4679" y="13818"/>
                  </a:lnTo>
                  <a:lnTo>
                    <a:pt x="4740" y="13150"/>
                  </a:lnTo>
                  <a:lnTo>
                    <a:pt x="4802" y="12494"/>
                  </a:lnTo>
                  <a:lnTo>
                    <a:pt x="4872" y="11849"/>
                  </a:lnTo>
                  <a:lnTo>
                    <a:pt x="4947" y="11193"/>
                  </a:lnTo>
                  <a:lnTo>
                    <a:pt x="5026" y="10560"/>
                  </a:lnTo>
                  <a:lnTo>
                    <a:pt x="5110" y="9927"/>
                  </a:lnTo>
                  <a:lnTo>
                    <a:pt x="5202" y="9294"/>
                  </a:lnTo>
                  <a:lnTo>
                    <a:pt x="5294" y="8673"/>
                  </a:lnTo>
                  <a:lnTo>
                    <a:pt x="5391" y="8052"/>
                  </a:lnTo>
                  <a:lnTo>
                    <a:pt x="5492" y="7443"/>
                  </a:lnTo>
                  <a:lnTo>
                    <a:pt x="5598" y="6845"/>
                  </a:lnTo>
                  <a:lnTo>
                    <a:pt x="5712" y="6247"/>
                  </a:lnTo>
                  <a:lnTo>
                    <a:pt x="5712" y="6247"/>
                  </a:lnTo>
                  <a:lnTo>
                    <a:pt x="5765" y="5977"/>
                  </a:lnTo>
                  <a:lnTo>
                    <a:pt x="5818" y="5720"/>
                  </a:lnTo>
                  <a:lnTo>
                    <a:pt x="5875" y="5473"/>
                  </a:lnTo>
                  <a:lnTo>
                    <a:pt x="5932" y="5227"/>
                  </a:lnTo>
                  <a:lnTo>
                    <a:pt x="5994" y="4981"/>
                  </a:lnTo>
                  <a:lnTo>
                    <a:pt x="6060" y="4747"/>
                  </a:lnTo>
                  <a:lnTo>
                    <a:pt x="6121" y="4512"/>
                  </a:lnTo>
                  <a:lnTo>
                    <a:pt x="6187" y="4290"/>
                  </a:lnTo>
                  <a:lnTo>
                    <a:pt x="6257" y="4067"/>
                  </a:lnTo>
                  <a:lnTo>
                    <a:pt x="6328" y="3844"/>
                  </a:lnTo>
                  <a:lnTo>
                    <a:pt x="6398" y="3633"/>
                  </a:lnTo>
                  <a:lnTo>
                    <a:pt x="6473" y="3434"/>
                  </a:lnTo>
                  <a:lnTo>
                    <a:pt x="6627" y="3047"/>
                  </a:lnTo>
                  <a:lnTo>
                    <a:pt x="6785" y="2672"/>
                  </a:lnTo>
                  <a:lnTo>
                    <a:pt x="6948" y="2321"/>
                  </a:lnTo>
                  <a:lnTo>
                    <a:pt x="7119" y="2004"/>
                  </a:lnTo>
                  <a:lnTo>
                    <a:pt x="7295" y="1700"/>
                  </a:lnTo>
                  <a:lnTo>
                    <a:pt x="7475" y="1418"/>
                  </a:lnTo>
                  <a:lnTo>
                    <a:pt x="7660" y="1160"/>
                  </a:lnTo>
                  <a:lnTo>
                    <a:pt x="7849" y="938"/>
                  </a:lnTo>
                  <a:lnTo>
                    <a:pt x="8043" y="727"/>
                  </a:lnTo>
                  <a:lnTo>
                    <a:pt x="8240" y="551"/>
                  </a:lnTo>
                  <a:lnTo>
                    <a:pt x="8438" y="399"/>
                  </a:lnTo>
                  <a:lnTo>
                    <a:pt x="8641" y="258"/>
                  </a:lnTo>
                  <a:lnTo>
                    <a:pt x="8843" y="164"/>
                  </a:lnTo>
                  <a:lnTo>
                    <a:pt x="9050" y="82"/>
                  </a:lnTo>
                  <a:lnTo>
                    <a:pt x="9256" y="23"/>
                  </a:lnTo>
                  <a:lnTo>
                    <a:pt x="9467" y="0"/>
                  </a:lnTo>
                  <a:lnTo>
                    <a:pt x="9674" y="0"/>
                  </a:lnTo>
                  <a:lnTo>
                    <a:pt x="9885" y="35"/>
                  </a:lnTo>
                  <a:lnTo>
                    <a:pt x="10096" y="94"/>
                  </a:lnTo>
                  <a:lnTo>
                    <a:pt x="10303" y="176"/>
                  </a:lnTo>
                  <a:lnTo>
                    <a:pt x="10408" y="223"/>
                  </a:lnTo>
                  <a:lnTo>
                    <a:pt x="10514" y="293"/>
                  </a:lnTo>
                  <a:lnTo>
                    <a:pt x="10619" y="352"/>
                  </a:lnTo>
                  <a:lnTo>
                    <a:pt x="10720" y="434"/>
                  </a:lnTo>
                  <a:lnTo>
                    <a:pt x="10826" y="516"/>
                  </a:lnTo>
                  <a:lnTo>
                    <a:pt x="10927" y="598"/>
                  </a:lnTo>
                  <a:lnTo>
                    <a:pt x="11033" y="692"/>
                  </a:lnTo>
                  <a:lnTo>
                    <a:pt x="11134" y="797"/>
                  </a:lnTo>
                  <a:lnTo>
                    <a:pt x="11235" y="914"/>
                  </a:lnTo>
                  <a:lnTo>
                    <a:pt x="11336" y="1031"/>
                  </a:lnTo>
                  <a:lnTo>
                    <a:pt x="11437" y="1149"/>
                  </a:lnTo>
                  <a:lnTo>
                    <a:pt x="11538" y="1289"/>
                  </a:lnTo>
                  <a:lnTo>
                    <a:pt x="11538" y="1289"/>
                  </a:lnTo>
                  <a:lnTo>
                    <a:pt x="11692" y="1512"/>
                  </a:lnTo>
                  <a:lnTo>
                    <a:pt x="11842" y="1746"/>
                  </a:lnTo>
                  <a:lnTo>
                    <a:pt x="11987" y="2004"/>
                  </a:lnTo>
                  <a:lnTo>
                    <a:pt x="12127" y="2262"/>
                  </a:lnTo>
                  <a:lnTo>
                    <a:pt x="12264" y="2543"/>
                  </a:lnTo>
                  <a:lnTo>
                    <a:pt x="12396" y="2848"/>
                  </a:lnTo>
                  <a:lnTo>
                    <a:pt x="12523" y="3153"/>
                  </a:lnTo>
                  <a:lnTo>
                    <a:pt x="12646" y="3481"/>
                  </a:lnTo>
                  <a:lnTo>
                    <a:pt x="12765" y="3809"/>
                  </a:lnTo>
                  <a:lnTo>
                    <a:pt x="12879" y="4161"/>
                  </a:lnTo>
                  <a:lnTo>
                    <a:pt x="12985" y="4524"/>
                  </a:lnTo>
                  <a:lnTo>
                    <a:pt x="13086" y="4887"/>
                  </a:lnTo>
                  <a:lnTo>
                    <a:pt x="13183" y="5274"/>
                  </a:lnTo>
                  <a:lnTo>
                    <a:pt x="13275" y="5673"/>
                  </a:lnTo>
                  <a:lnTo>
                    <a:pt x="13363" y="6071"/>
                  </a:lnTo>
                  <a:lnTo>
                    <a:pt x="13442" y="6481"/>
                  </a:lnTo>
                  <a:lnTo>
                    <a:pt x="13442" y="6481"/>
                  </a:lnTo>
                  <a:lnTo>
                    <a:pt x="13543" y="7032"/>
                  </a:lnTo>
                  <a:lnTo>
                    <a:pt x="13644" y="7595"/>
                  </a:lnTo>
                  <a:lnTo>
                    <a:pt x="13741" y="8146"/>
                  </a:lnTo>
                  <a:lnTo>
                    <a:pt x="13834" y="8708"/>
                  </a:lnTo>
                  <a:lnTo>
                    <a:pt x="13926" y="9271"/>
                  </a:lnTo>
                  <a:lnTo>
                    <a:pt x="14009" y="9845"/>
                  </a:lnTo>
                  <a:lnTo>
                    <a:pt x="14093" y="10420"/>
                  </a:lnTo>
                  <a:lnTo>
                    <a:pt x="14172" y="10994"/>
                  </a:lnTo>
                  <a:lnTo>
                    <a:pt x="14247" y="11568"/>
                  </a:lnTo>
                  <a:lnTo>
                    <a:pt x="14317" y="12142"/>
                  </a:lnTo>
                  <a:lnTo>
                    <a:pt x="14383" y="12728"/>
                  </a:lnTo>
                  <a:lnTo>
                    <a:pt x="14449" y="13314"/>
                  </a:lnTo>
                  <a:lnTo>
                    <a:pt x="14511" y="13912"/>
                  </a:lnTo>
                  <a:lnTo>
                    <a:pt x="14568" y="14498"/>
                  </a:lnTo>
                  <a:lnTo>
                    <a:pt x="14621" y="15096"/>
                  </a:lnTo>
                  <a:lnTo>
                    <a:pt x="14669" y="15694"/>
                  </a:lnTo>
                  <a:lnTo>
                    <a:pt x="14717" y="16291"/>
                  </a:lnTo>
                  <a:lnTo>
                    <a:pt x="14761" y="16889"/>
                  </a:lnTo>
                  <a:lnTo>
                    <a:pt x="14796" y="17487"/>
                  </a:lnTo>
                  <a:lnTo>
                    <a:pt x="14832" y="18096"/>
                  </a:lnTo>
                  <a:lnTo>
                    <a:pt x="14867" y="18694"/>
                  </a:lnTo>
                  <a:lnTo>
                    <a:pt x="14893" y="19304"/>
                  </a:lnTo>
                  <a:lnTo>
                    <a:pt x="14915" y="19913"/>
                  </a:lnTo>
                  <a:lnTo>
                    <a:pt x="14937" y="20523"/>
                  </a:lnTo>
                  <a:lnTo>
                    <a:pt x="14955" y="21132"/>
                  </a:lnTo>
                  <a:lnTo>
                    <a:pt x="14968" y="21741"/>
                  </a:lnTo>
                  <a:lnTo>
                    <a:pt x="14977" y="22351"/>
                  </a:lnTo>
                  <a:lnTo>
                    <a:pt x="14981" y="22972"/>
                  </a:lnTo>
                  <a:lnTo>
                    <a:pt x="14981" y="23582"/>
                  </a:lnTo>
                  <a:lnTo>
                    <a:pt x="14981" y="24191"/>
                  </a:lnTo>
                  <a:lnTo>
                    <a:pt x="14972" y="24812"/>
                  </a:lnTo>
                  <a:lnTo>
                    <a:pt x="14964" y="25422"/>
                  </a:lnTo>
                  <a:lnTo>
                    <a:pt x="14964" y="25422"/>
                  </a:lnTo>
                  <a:lnTo>
                    <a:pt x="14933" y="26535"/>
                  </a:lnTo>
                  <a:lnTo>
                    <a:pt x="14898" y="27649"/>
                  </a:lnTo>
                  <a:lnTo>
                    <a:pt x="14858" y="28762"/>
                  </a:lnTo>
                  <a:lnTo>
                    <a:pt x="14810" y="29864"/>
                  </a:lnTo>
                  <a:lnTo>
                    <a:pt x="14757" y="30954"/>
                  </a:lnTo>
                  <a:lnTo>
                    <a:pt x="14700" y="32044"/>
                  </a:lnTo>
                  <a:lnTo>
                    <a:pt x="14634" y="33134"/>
                  </a:lnTo>
                  <a:lnTo>
                    <a:pt x="14568" y="34224"/>
                  </a:lnTo>
                  <a:lnTo>
                    <a:pt x="14493" y="35302"/>
                  </a:lnTo>
                  <a:lnTo>
                    <a:pt x="14418" y="36392"/>
                  </a:lnTo>
                  <a:lnTo>
                    <a:pt x="14335" y="37459"/>
                  </a:lnTo>
                  <a:lnTo>
                    <a:pt x="14251" y="38537"/>
                  </a:lnTo>
                  <a:lnTo>
                    <a:pt x="14159" y="39615"/>
                  </a:lnTo>
                  <a:lnTo>
                    <a:pt x="14067" y="40682"/>
                  </a:lnTo>
                  <a:lnTo>
                    <a:pt x="13970" y="41748"/>
                  </a:lnTo>
                  <a:lnTo>
                    <a:pt x="13869" y="42815"/>
                  </a:lnTo>
                  <a:lnTo>
                    <a:pt x="13768" y="43881"/>
                  </a:lnTo>
                  <a:lnTo>
                    <a:pt x="13658" y="44936"/>
                  </a:lnTo>
                  <a:lnTo>
                    <a:pt x="13552" y="46003"/>
                  </a:lnTo>
                  <a:lnTo>
                    <a:pt x="13438" y="47058"/>
                  </a:lnTo>
                  <a:lnTo>
                    <a:pt x="13209" y="49179"/>
                  </a:lnTo>
                  <a:lnTo>
                    <a:pt x="12967" y="51300"/>
                  </a:lnTo>
                  <a:lnTo>
                    <a:pt x="12721" y="53422"/>
                  </a:lnTo>
                  <a:lnTo>
                    <a:pt x="12470" y="55543"/>
                  </a:lnTo>
                  <a:lnTo>
                    <a:pt x="11960" y="59798"/>
                  </a:lnTo>
                  <a:lnTo>
                    <a:pt x="2353" y="59552"/>
                  </a:lnTo>
                  <a:lnTo>
                    <a:pt x="2344" y="5963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5"/>
            <p:cNvSpPr/>
            <p:nvPr/>
          </p:nvSpPr>
          <p:spPr>
            <a:xfrm>
              <a:off x="3589850" y="-12674300"/>
              <a:ext cx="374550" cy="1494950"/>
            </a:xfrm>
            <a:custGeom>
              <a:rect b="b" l="l" r="r" t="t"/>
              <a:pathLst>
                <a:path extrusionOk="0" fill="none" h="59798" w="14982">
                  <a:moveTo>
                    <a:pt x="11960" y="59798"/>
                  </a:moveTo>
                  <a:lnTo>
                    <a:pt x="9621" y="59739"/>
                  </a:lnTo>
                  <a:lnTo>
                    <a:pt x="9621" y="59739"/>
                  </a:lnTo>
                  <a:lnTo>
                    <a:pt x="9815" y="58497"/>
                  </a:lnTo>
                  <a:lnTo>
                    <a:pt x="9999" y="57266"/>
                  </a:lnTo>
                  <a:lnTo>
                    <a:pt x="10180" y="56059"/>
                  </a:lnTo>
                  <a:lnTo>
                    <a:pt x="10355" y="54863"/>
                  </a:lnTo>
                  <a:lnTo>
                    <a:pt x="10518" y="53680"/>
                  </a:lnTo>
                  <a:lnTo>
                    <a:pt x="10672" y="52496"/>
                  </a:lnTo>
                  <a:lnTo>
                    <a:pt x="10747" y="51898"/>
                  </a:lnTo>
                  <a:lnTo>
                    <a:pt x="10817" y="51312"/>
                  </a:lnTo>
                  <a:lnTo>
                    <a:pt x="10883" y="50714"/>
                  </a:lnTo>
                  <a:lnTo>
                    <a:pt x="10949" y="50117"/>
                  </a:lnTo>
                  <a:lnTo>
                    <a:pt x="11011" y="49531"/>
                  </a:lnTo>
                  <a:lnTo>
                    <a:pt x="11072" y="48933"/>
                  </a:lnTo>
                  <a:lnTo>
                    <a:pt x="11125" y="48335"/>
                  </a:lnTo>
                  <a:lnTo>
                    <a:pt x="11178" y="47726"/>
                  </a:lnTo>
                  <a:lnTo>
                    <a:pt x="11226" y="47128"/>
                  </a:lnTo>
                  <a:lnTo>
                    <a:pt x="11270" y="46519"/>
                  </a:lnTo>
                  <a:lnTo>
                    <a:pt x="11314" y="45897"/>
                  </a:lnTo>
                  <a:lnTo>
                    <a:pt x="11349" y="45288"/>
                  </a:lnTo>
                  <a:lnTo>
                    <a:pt x="11384" y="44667"/>
                  </a:lnTo>
                  <a:lnTo>
                    <a:pt x="11415" y="44034"/>
                  </a:lnTo>
                  <a:lnTo>
                    <a:pt x="11437" y="43401"/>
                  </a:lnTo>
                  <a:lnTo>
                    <a:pt x="11459" y="42756"/>
                  </a:lnTo>
                  <a:lnTo>
                    <a:pt x="11477" y="42112"/>
                  </a:lnTo>
                  <a:lnTo>
                    <a:pt x="11485" y="41455"/>
                  </a:lnTo>
                  <a:lnTo>
                    <a:pt x="11494" y="40799"/>
                  </a:lnTo>
                  <a:lnTo>
                    <a:pt x="11494" y="40119"/>
                  </a:lnTo>
                  <a:lnTo>
                    <a:pt x="11494" y="40119"/>
                  </a:lnTo>
                  <a:lnTo>
                    <a:pt x="11494" y="39779"/>
                  </a:lnTo>
                  <a:lnTo>
                    <a:pt x="11494" y="39779"/>
                  </a:lnTo>
                  <a:lnTo>
                    <a:pt x="11490" y="39170"/>
                  </a:lnTo>
                  <a:lnTo>
                    <a:pt x="11477" y="38560"/>
                  </a:lnTo>
                  <a:lnTo>
                    <a:pt x="11459" y="37951"/>
                  </a:lnTo>
                  <a:lnTo>
                    <a:pt x="11437" y="37341"/>
                  </a:lnTo>
                  <a:lnTo>
                    <a:pt x="11402" y="36732"/>
                  </a:lnTo>
                  <a:lnTo>
                    <a:pt x="11362" y="36134"/>
                  </a:lnTo>
                  <a:lnTo>
                    <a:pt x="11314" y="35536"/>
                  </a:lnTo>
                  <a:lnTo>
                    <a:pt x="11252" y="34962"/>
                  </a:lnTo>
                  <a:lnTo>
                    <a:pt x="11222" y="34669"/>
                  </a:lnTo>
                  <a:lnTo>
                    <a:pt x="11186" y="34388"/>
                  </a:lnTo>
                  <a:lnTo>
                    <a:pt x="11147" y="34107"/>
                  </a:lnTo>
                  <a:lnTo>
                    <a:pt x="11107" y="33825"/>
                  </a:lnTo>
                  <a:lnTo>
                    <a:pt x="11063" y="33544"/>
                  </a:lnTo>
                  <a:lnTo>
                    <a:pt x="11019" y="33274"/>
                  </a:lnTo>
                  <a:lnTo>
                    <a:pt x="10971" y="33005"/>
                  </a:lnTo>
                  <a:lnTo>
                    <a:pt x="10918" y="32747"/>
                  </a:lnTo>
                  <a:lnTo>
                    <a:pt x="10866" y="32489"/>
                  </a:lnTo>
                  <a:lnTo>
                    <a:pt x="10808" y="32231"/>
                  </a:lnTo>
                  <a:lnTo>
                    <a:pt x="10747" y="31985"/>
                  </a:lnTo>
                  <a:lnTo>
                    <a:pt x="10685" y="31739"/>
                  </a:lnTo>
                  <a:lnTo>
                    <a:pt x="10619" y="31505"/>
                  </a:lnTo>
                  <a:lnTo>
                    <a:pt x="10549" y="31270"/>
                  </a:lnTo>
                  <a:lnTo>
                    <a:pt x="10474" y="31036"/>
                  </a:lnTo>
                  <a:lnTo>
                    <a:pt x="10399" y="30813"/>
                  </a:lnTo>
                  <a:lnTo>
                    <a:pt x="10399" y="30813"/>
                  </a:lnTo>
                  <a:lnTo>
                    <a:pt x="10307" y="30567"/>
                  </a:lnTo>
                  <a:lnTo>
                    <a:pt x="10206" y="30333"/>
                  </a:lnTo>
                  <a:lnTo>
                    <a:pt x="10105" y="30110"/>
                  </a:lnTo>
                  <a:lnTo>
                    <a:pt x="9995" y="29899"/>
                  </a:lnTo>
                  <a:lnTo>
                    <a:pt x="9881" y="29711"/>
                  </a:lnTo>
                  <a:lnTo>
                    <a:pt x="9766" y="29524"/>
                  </a:lnTo>
                  <a:lnTo>
                    <a:pt x="9648" y="29360"/>
                  </a:lnTo>
                  <a:lnTo>
                    <a:pt x="9524" y="29219"/>
                  </a:lnTo>
                  <a:lnTo>
                    <a:pt x="9401" y="29078"/>
                  </a:lnTo>
                  <a:lnTo>
                    <a:pt x="9274" y="28961"/>
                  </a:lnTo>
                  <a:lnTo>
                    <a:pt x="9146" y="28868"/>
                  </a:lnTo>
                  <a:lnTo>
                    <a:pt x="9019" y="28785"/>
                  </a:lnTo>
                  <a:lnTo>
                    <a:pt x="8887" y="28715"/>
                  </a:lnTo>
                  <a:lnTo>
                    <a:pt x="8755" y="28668"/>
                  </a:lnTo>
                  <a:lnTo>
                    <a:pt x="8627" y="28645"/>
                  </a:lnTo>
                  <a:lnTo>
                    <a:pt x="8496" y="28633"/>
                  </a:lnTo>
                  <a:lnTo>
                    <a:pt x="8496" y="28633"/>
                  </a:lnTo>
                  <a:lnTo>
                    <a:pt x="8403" y="28645"/>
                  </a:lnTo>
                  <a:lnTo>
                    <a:pt x="8311" y="28657"/>
                  </a:lnTo>
                  <a:lnTo>
                    <a:pt x="8223" y="28680"/>
                  </a:lnTo>
                  <a:lnTo>
                    <a:pt x="8131" y="28715"/>
                  </a:lnTo>
                  <a:lnTo>
                    <a:pt x="8043" y="28762"/>
                  </a:lnTo>
                  <a:lnTo>
                    <a:pt x="7955" y="28809"/>
                  </a:lnTo>
                  <a:lnTo>
                    <a:pt x="7867" y="28879"/>
                  </a:lnTo>
                  <a:lnTo>
                    <a:pt x="7783" y="28950"/>
                  </a:lnTo>
                  <a:lnTo>
                    <a:pt x="7700" y="29043"/>
                  </a:lnTo>
                  <a:lnTo>
                    <a:pt x="7616" y="29137"/>
                  </a:lnTo>
                  <a:lnTo>
                    <a:pt x="7537" y="29243"/>
                  </a:lnTo>
                  <a:lnTo>
                    <a:pt x="7458" y="29371"/>
                  </a:lnTo>
                  <a:lnTo>
                    <a:pt x="7383" y="29500"/>
                  </a:lnTo>
                  <a:lnTo>
                    <a:pt x="7308" y="29641"/>
                  </a:lnTo>
                  <a:lnTo>
                    <a:pt x="7238" y="29793"/>
                  </a:lnTo>
                  <a:lnTo>
                    <a:pt x="7168" y="29958"/>
                  </a:lnTo>
                  <a:lnTo>
                    <a:pt x="7168" y="29958"/>
                  </a:lnTo>
                  <a:lnTo>
                    <a:pt x="7110" y="30110"/>
                  </a:lnTo>
                  <a:lnTo>
                    <a:pt x="7058" y="30262"/>
                  </a:lnTo>
                  <a:lnTo>
                    <a:pt x="7005" y="30426"/>
                  </a:lnTo>
                  <a:lnTo>
                    <a:pt x="6957" y="30590"/>
                  </a:lnTo>
                  <a:lnTo>
                    <a:pt x="6913" y="30755"/>
                  </a:lnTo>
                  <a:lnTo>
                    <a:pt x="6869" y="30930"/>
                  </a:lnTo>
                  <a:lnTo>
                    <a:pt x="6825" y="31106"/>
                  </a:lnTo>
                  <a:lnTo>
                    <a:pt x="6789" y="31282"/>
                  </a:lnTo>
                  <a:lnTo>
                    <a:pt x="6754" y="31469"/>
                  </a:lnTo>
                  <a:lnTo>
                    <a:pt x="6719" y="31657"/>
                  </a:lnTo>
                  <a:lnTo>
                    <a:pt x="6658" y="32044"/>
                  </a:lnTo>
                  <a:lnTo>
                    <a:pt x="6609" y="32431"/>
                  </a:lnTo>
                  <a:lnTo>
                    <a:pt x="6565" y="32841"/>
                  </a:lnTo>
                  <a:lnTo>
                    <a:pt x="6526" y="33263"/>
                  </a:lnTo>
                  <a:lnTo>
                    <a:pt x="6495" y="33685"/>
                  </a:lnTo>
                  <a:lnTo>
                    <a:pt x="6473" y="34107"/>
                  </a:lnTo>
                  <a:lnTo>
                    <a:pt x="6455" y="34540"/>
                  </a:lnTo>
                  <a:lnTo>
                    <a:pt x="6442" y="34986"/>
                  </a:lnTo>
                  <a:lnTo>
                    <a:pt x="6433" y="35419"/>
                  </a:lnTo>
                  <a:lnTo>
                    <a:pt x="6429" y="35865"/>
                  </a:lnTo>
                  <a:lnTo>
                    <a:pt x="6425" y="36298"/>
                  </a:lnTo>
                  <a:lnTo>
                    <a:pt x="6425" y="36298"/>
                  </a:lnTo>
                  <a:lnTo>
                    <a:pt x="6429" y="36767"/>
                  </a:lnTo>
                  <a:lnTo>
                    <a:pt x="6433" y="37236"/>
                  </a:lnTo>
                  <a:lnTo>
                    <a:pt x="6433" y="37236"/>
                  </a:lnTo>
                  <a:lnTo>
                    <a:pt x="6447" y="38361"/>
                  </a:lnTo>
                  <a:lnTo>
                    <a:pt x="6451" y="38924"/>
                  </a:lnTo>
                  <a:lnTo>
                    <a:pt x="6451" y="39486"/>
                  </a:lnTo>
                  <a:lnTo>
                    <a:pt x="6451" y="39486"/>
                  </a:lnTo>
                  <a:lnTo>
                    <a:pt x="6447" y="40189"/>
                  </a:lnTo>
                  <a:lnTo>
                    <a:pt x="6442" y="40541"/>
                  </a:lnTo>
                  <a:lnTo>
                    <a:pt x="6433" y="40893"/>
                  </a:lnTo>
                  <a:lnTo>
                    <a:pt x="6425" y="41233"/>
                  </a:lnTo>
                  <a:lnTo>
                    <a:pt x="6407" y="41572"/>
                  </a:lnTo>
                  <a:lnTo>
                    <a:pt x="6389" y="41912"/>
                  </a:lnTo>
                  <a:lnTo>
                    <a:pt x="6367" y="42252"/>
                  </a:lnTo>
                  <a:lnTo>
                    <a:pt x="6337" y="42580"/>
                  </a:lnTo>
                  <a:lnTo>
                    <a:pt x="6306" y="42909"/>
                  </a:lnTo>
                  <a:lnTo>
                    <a:pt x="6266" y="43237"/>
                  </a:lnTo>
                  <a:lnTo>
                    <a:pt x="6222" y="43553"/>
                  </a:lnTo>
                  <a:lnTo>
                    <a:pt x="6169" y="43858"/>
                  </a:lnTo>
                  <a:lnTo>
                    <a:pt x="6112" y="44174"/>
                  </a:lnTo>
                  <a:lnTo>
                    <a:pt x="6051" y="44467"/>
                  </a:lnTo>
                  <a:lnTo>
                    <a:pt x="5980" y="44760"/>
                  </a:lnTo>
                  <a:lnTo>
                    <a:pt x="5980" y="44760"/>
                  </a:lnTo>
                  <a:lnTo>
                    <a:pt x="5928" y="44960"/>
                  </a:lnTo>
                  <a:lnTo>
                    <a:pt x="5870" y="45159"/>
                  </a:lnTo>
                  <a:lnTo>
                    <a:pt x="5809" y="45346"/>
                  </a:lnTo>
                  <a:lnTo>
                    <a:pt x="5752" y="45522"/>
                  </a:lnTo>
                  <a:lnTo>
                    <a:pt x="5686" y="45698"/>
                  </a:lnTo>
                  <a:lnTo>
                    <a:pt x="5620" y="45874"/>
                  </a:lnTo>
                  <a:lnTo>
                    <a:pt x="5484" y="46202"/>
                  </a:lnTo>
                  <a:lnTo>
                    <a:pt x="5343" y="46519"/>
                  </a:lnTo>
                  <a:lnTo>
                    <a:pt x="5198" y="46823"/>
                  </a:lnTo>
                  <a:lnTo>
                    <a:pt x="4903" y="47433"/>
                  </a:lnTo>
                  <a:lnTo>
                    <a:pt x="4754" y="47737"/>
                  </a:lnTo>
                  <a:lnTo>
                    <a:pt x="4609" y="48042"/>
                  </a:lnTo>
                  <a:lnTo>
                    <a:pt x="4468" y="48359"/>
                  </a:lnTo>
                  <a:lnTo>
                    <a:pt x="4332" y="48687"/>
                  </a:lnTo>
                  <a:lnTo>
                    <a:pt x="4270" y="48863"/>
                  </a:lnTo>
                  <a:lnTo>
                    <a:pt x="4204" y="49038"/>
                  </a:lnTo>
                  <a:lnTo>
                    <a:pt x="4142" y="49214"/>
                  </a:lnTo>
                  <a:lnTo>
                    <a:pt x="4085" y="49402"/>
                  </a:lnTo>
                  <a:lnTo>
                    <a:pt x="4028" y="49601"/>
                  </a:lnTo>
                  <a:lnTo>
                    <a:pt x="3975" y="49800"/>
                  </a:lnTo>
                  <a:lnTo>
                    <a:pt x="3927" y="49999"/>
                  </a:lnTo>
                  <a:lnTo>
                    <a:pt x="3879" y="50222"/>
                  </a:lnTo>
                  <a:lnTo>
                    <a:pt x="3879" y="50222"/>
                  </a:lnTo>
                  <a:lnTo>
                    <a:pt x="3821" y="50539"/>
                  </a:lnTo>
                  <a:lnTo>
                    <a:pt x="3773" y="50867"/>
                  </a:lnTo>
                  <a:lnTo>
                    <a:pt x="3734" y="51195"/>
                  </a:lnTo>
                  <a:lnTo>
                    <a:pt x="3698" y="51535"/>
                  </a:lnTo>
                  <a:lnTo>
                    <a:pt x="3672" y="51886"/>
                  </a:lnTo>
                  <a:lnTo>
                    <a:pt x="3654" y="52226"/>
                  </a:lnTo>
                  <a:lnTo>
                    <a:pt x="3646" y="52578"/>
                  </a:lnTo>
                  <a:lnTo>
                    <a:pt x="3641" y="52930"/>
                  </a:lnTo>
                  <a:lnTo>
                    <a:pt x="3641" y="52930"/>
                  </a:lnTo>
                  <a:lnTo>
                    <a:pt x="3646" y="53352"/>
                  </a:lnTo>
                  <a:lnTo>
                    <a:pt x="3659" y="53773"/>
                  </a:lnTo>
                  <a:lnTo>
                    <a:pt x="3681" y="54195"/>
                  </a:lnTo>
                  <a:lnTo>
                    <a:pt x="3712" y="54617"/>
                  </a:lnTo>
                  <a:lnTo>
                    <a:pt x="3747" y="55039"/>
                  </a:lnTo>
                  <a:lnTo>
                    <a:pt x="3786" y="55461"/>
                  </a:lnTo>
                  <a:lnTo>
                    <a:pt x="3835" y="55883"/>
                  </a:lnTo>
                  <a:lnTo>
                    <a:pt x="3892" y="56305"/>
                  </a:lnTo>
                  <a:lnTo>
                    <a:pt x="3949" y="56715"/>
                  </a:lnTo>
                  <a:lnTo>
                    <a:pt x="4011" y="57126"/>
                  </a:lnTo>
                  <a:lnTo>
                    <a:pt x="4077" y="57536"/>
                  </a:lnTo>
                  <a:lnTo>
                    <a:pt x="4147" y="57934"/>
                  </a:lnTo>
                  <a:lnTo>
                    <a:pt x="4222" y="58333"/>
                  </a:lnTo>
                  <a:lnTo>
                    <a:pt x="4296" y="58720"/>
                  </a:lnTo>
                  <a:lnTo>
                    <a:pt x="4376" y="59095"/>
                  </a:lnTo>
                  <a:lnTo>
                    <a:pt x="4450" y="59458"/>
                  </a:lnTo>
                  <a:lnTo>
                    <a:pt x="8957" y="59716"/>
                  </a:lnTo>
                  <a:lnTo>
                    <a:pt x="2353" y="59552"/>
                  </a:lnTo>
                  <a:lnTo>
                    <a:pt x="2344" y="59634"/>
                  </a:lnTo>
                  <a:lnTo>
                    <a:pt x="2344" y="59634"/>
                  </a:lnTo>
                  <a:lnTo>
                    <a:pt x="2203" y="58954"/>
                  </a:lnTo>
                  <a:lnTo>
                    <a:pt x="2063" y="58274"/>
                  </a:lnTo>
                  <a:lnTo>
                    <a:pt x="1931" y="57594"/>
                  </a:lnTo>
                  <a:lnTo>
                    <a:pt x="1799" y="56903"/>
                  </a:lnTo>
                  <a:lnTo>
                    <a:pt x="1676" y="56211"/>
                  </a:lnTo>
                  <a:lnTo>
                    <a:pt x="1557" y="55508"/>
                  </a:lnTo>
                  <a:lnTo>
                    <a:pt x="1438" y="54805"/>
                  </a:lnTo>
                  <a:lnTo>
                    <a:pt x="1328" y="54102"/>
                  </a:lnTo>
                  <a:lnTo>
                    <a:pt x="1218" y="53387"/>
                  </a:lnTo>
                  <a:lnTo>
                    <a:pt x="1117" y="52672"/>
                  </a:lnTo>
                  <a:lnTo>
                    <a:pt x="1021" y="51945"/>
                  </a:lnTo>
                  <a:lnTo>
                    <a:pt x="924" y="51218"/>
                  </a:lnTo>
                  <a:lnTo>
                    <a:pt x="836" y="50492"/>
                  </a:lnTo>
                  <a:lnTo>
                    <a:pt x="752" y="49765"/>
                  </a:lnTo>
                  <a:lnTo>
                    <a:pt x="669" y="49027"/>
                  </a:lnTo>
                  <a:lnTo>
                    <a:pt x="594" y="48288"/>
                  </a:lnTo>
                  <a:lnTo>
                    <a:pt x="524" y="47538"/>
                  </a:lnTo>
                  <a:lnTo>
                    <a:pt x="453" y="46800"/>
                  </a:lnTo>
                  <a:lnTo>
                    <a:pt x="392" y="46050"/>
                  </a:lnTo>
                  <a:lnTo>
                    <a:pt x="335" y="45300"/>
                  </a:lnTo>
                  <a:lnTo>
                    <a:pt x="282" y="44549"/>
                  </a:lnTo>
                  <a:lnTo>
                    <a:pt x="234" y="43788"/>
                  </a:lnTo>
                  <a:lnTo>
                    <a:pt x="190" y="43038"/>
                  </a:lnTo>
                  <a:lnTo>
                    <a:pt x="150" y="42276"/>
                  </a:lnTo>
                  <a:lnTo>
                    <a:pt x="115" y="41514"/>
                  </a:lnTo>
                  <a:lnTo>
                    <a:pt x="84" y="40752"/>
                  </a:lnTo>
                  <a:lnTo>
                    <a:pt x="58" y="39979"/>
                  </a:lnTo>
                  <a:lnTo>
                    <a:pt x="36" y="39217"/>
                  </a:lnTo>
                  <a:lnTo>
                    <a:pt x="18" y="38443"/>
                  </a:lnTo>
                  <a:lnTo>
                    <a:pt x="9" y="37681"/>
                  </a:lnTo>
                  <a:lnTo>
                    <a:pt x="0" y="36908"/>
                  </a:lnTo>
                  <a:lnTo>
                    <a:pt x="0" y="36134"/>
                  </a:lnTo>
                  <a:lnTo>
                    <a:pt x="0" y="36134"/>
                  </a:lnTo>
                  <a:lnTo>
                    <a:pt x="0" y="35337"/>
                  </a:lnTo>
                  <a:lnTo>
                    <a:pt x="9" y="34540"/>
                  </a:lnTo>
                  <a:lnTo>
                    <a:pt x="9" y="34540"/>
                  </a:lnTo>
                  <a:lnTo>
                    <a:pt x="18" y="33872"/>
                  </a:lnTo>
                  <a:lnTo>
                    <a:pt x="36" y="33192"/>
                  </a:lnTo>
                  <a:lnTo>
                    <a:pt x="62" y="32513"/>
                  </a:lnTo>
                  <a:lnTo>
                    <a:pt x="93" y="31821"/>
                  </a:lnTo>
                  <a:lnTo>
                    <a:pt x="132" y="31153"/>
                  </a:lnTo>
                  <a:lnTo>
                    <a:pt x="185" y="30473"/>
                  </a:lnTo>
                  <a:lnTo>
                    <a:pt x="212" y="30145"/>
                  </a:lnTo>
                  <a:lnTo>
                    <a:pt x="242" y="29817"/>
                  </a:lnTo>
                  <a:lnTo>
                    <a:pt x="277" y="29489"/>
                  </a:lnTo>
                  <a:lnTo>
                    <a:pt x="313" y="29172"/>
                  </a:lnTo>
                  <a:lnTo>
                    <a:pt x="357" y="28856"/>
                  </a:lnTo>
                  <a:lnTo>
                    <a:pt x="396" y="28539"/>
                  </a:lnTo>
                  <a:lnTo>
                    <a:pt x="445" y="28235"/>
                  </a:lnTo>
                  <a:lnTo>
                    <a:pt x="493" y="27930"/>
                  </a:lnTo>
                  <a:lnTo>
                    <a:pt x="546" y="27637"/>
                  </a:lnTo>
                  <a:lnTo>
                    <a:pt x="603" y="27344"/>
                  </a:lnTo>
                  <a:lnTo>
                    <a:pt x="664" y="27063"/>
                  </a:lnTo>
                  <a:lnTo>
                    <a:pt x="730" y="26781"/>
                  </a:lnTo>
                  <a:lnTo>
                    <a:pt x="796" y="26512"/>
                  </a:lnTo>
                  <a:lnTo>
                    <a:pt x="871" y="26254"/>
                  </a:lnTo>
                  <a:lnTo>
                    <a:pt x="946" y="26008"/>
                  </a:lnTo>
                  <a:lnTo>
                    <a:pt x="1025" y="25762"/>
                  </a:lnTo>
                  <a:lnTo>
                    <a:pt x="1109" y="25527"/>
                  </a:lnTo>
                  <a:lnTo>
                    <a:pt x="1201" y="25293"/>
                  </a:lnTo>
                  <a:lnTo>
                    <a:pt x="1293" y="25082"/>
                  </a:lnTo>
                  <a:lnTo>
                    <a:pt x="1390" y="24871"/>
                  </a:lnTo>
                  <a:lnTo>
                    <a:pt x="1390" y="24871"/>
                  </a:lnTo>
                  <a:lnTo>
                    <a:pt x="1451" y="24754"/>
                  </a:lnTo>
                  <a:lnTo>
                    <a:pt x="1517" y="24648"/>
                  </a:lnTo>
                  <a:lnTo>
                    <a:pt x="1583" y="24554"/>
                  </a:lnTo>
                  <a:lnTo>
                    <a:pt x="1649" y="24461"/>
                  </a:lnTo>
                  <a:lnTo>
                    <a:pt x="1715" y="24379"/>
                  </a:lnTo>
                  <a:lnTo>
                    <a:pt x="1786" y="24297"/>
                  </a:lnTo>
                  <a:lnTo>
                    <a:pt x="1856" y="24226"/>
                  </a:lnTo>
                  <a:lnTo>
                    <a:pt x="1931" y="24168"/>
                  </a:lnTo>
                  <a:lnTo>
                    <a:pt x="2001" y="24109"/>
                  </a:lnTo>
                  <a:lnTo>
                    <a:pt x="2076" y="24062"/>
                  </a:lnTo>
                  <a:lnTo>
                    <a:pt x="2151" y="24027"/>
                  </a:lnTo>
                  <a:lnTo>
                    <a:pt x="2225" y="23992"/>
                  </a:lnTo>
                  <a:lnTo>
                    <a:pt x="2300" y="23968"/>
                  </a:lnTo>
                  <a:lnTo>
                    <a:pt x="2375" y="23957"/>
                  </a:lnTo>
                  <a:lnTo>
                    <a:pt x="2529" y="23933"/>
                  </a:lnTo>
                  <a:lnTo>
                    <a:pt x="2529" y="23933"/>
                  </a:lnTo>
                  <a:lnTo>
                    <a:pt x="2678" y="23957"/>
                  </a:lnTo>
                  <a:lnTo>
                    <a:pt x="2828" y="23992"/>
                  </a:lnTo>
                  <a:lnTo>
                    <a:pt x="2977" y="24062"/>
                  </a:lnTo>
                  <a:lnTo>
                    <a:pt x="3122" y="24144"/>
                  </a:lnTo>
                  <a:lnTo>
                    <a:pt x="3263" y="24261"/>
                  </a:lnTo>
                  <a:lnTo>
                    <a:pt x="3404" y="24402"/>
                  </a:lnTo>
                  <a:lnTo>
                    <a:pt x="3536" y="24554"/>
                  </a:lnTo>
                  <a:lnTo>
                    <a:pt x="3597" y="24648"/>
                  </a:lnTo>
                  <a:lnTo>
                    <a:pt x="3659" y="24742"/>
                  </a:lnTo>
                  <a:lnTo>
                    <a:pt x="3720" y="24847"/>
                  </a:lnTo>
                  <a:lnTo>
                    <a:pt x="3778" y="24953"/>
                  </a:lnTo>
                  <a:lnTo>
                    <a:pt x="3835" y="25058"/>
                  </a:lnTo>
                  <a:lnTo>
                    <a:pt x="3887" y="25176"/>
                  </a:lnTo>
                  <a:lnTo>
                    <a:pt x="3940" y="25293"/>
                  </a:lnTo>
                  <a:lnTo>
                    <a:pt x="3989" y="25422"/>
                  </a:lnTo>
                  <a:lnTo>
                    <a:pt x="4033" y="25551"/>
                  </a:lnTo>
                  <a:lnTo>
                    <a:pt x="4077" y="25691"/>
                  </a:lnTo>
                  <a:lnTo>
                    <a:pt x="4120" y="25832"/>
                  </a:lnTo>
                  <a:lnTo>
                    <a:pt x="4156" y="25973"/>
                  </a:lnTo>
                  <a:lnTo>
                    <a:pt x="4191" y="26125"/>
                  </a:lnTo>
                  <a:lnTo>
                    <a:pt x="4226" y="26277"/>
                  </a:lnTo>
                  <a:lnTo>
                    <a:pt x="4252" y="26441"/>
                  </a:lnTo>
                  <a:lnTo>
                    <a:pt x="4279" y="26605"/>
                  </a:lnTo>
                  <a:lnTo>
                    <a:pt x="4301" y="26770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01" y="26066"/>
                  </a:lnTo>
                  <a:lnTo>
                    <a:pt x="4288" y="25187"/>
                  </a:lnTo>
                  <a:lnTo>
                    <a:pt x="4279" y="24320"/>
                  </a:lnTo>
                  <a:lnTo>
                    <a:pt x="4274" y="23453"/>
                  </a:lnTo>
                  <a:lnTo>
                    <a:pt x="4274" y="23453"/>
                  </a:lnTo>
                  <a:lnTo>
                    <a:pt x="4274" y="22867"/>
                  </a:lnTo>
                  <a:lnTo>
                    <a:pt x="4279" y="22281"/>
                  </a:lnTo>
                  <a:lnTo>
                    <a:pt x="4288" y="21706"/>
                  </a:lnTo>
                  <a:lnTo>
                    <a:pt x="4296" y="21132"/>
                  </a:lnTo>
                  <a:lnTo>
                    <a:pt x="4310" y="20558"/>
                  </a:lnTo>
                  <a:lnTo>
                    <a:pt x="4323" y="19983"/>
                  </a:lnTo>
                  <a:lnTo>
                    <a:pt x="4340" y="19409"/>
                  </a:lnTo>
                  <a:lnTo>
                    <a:pt x="4362" y="18847"/>
                  </a:lnTo>
                  <a:lnTo>
                    <a:pt x="4384" y="18284"/>
                  </a:lnTo>
                  <a:lnTo>
                    <a:pt x="4411" y="17721"/>
                  </a:lnTo>
                  <a:lnTo>
                    <a:pt x="4441" y="17159"/>
                  </a:lnTo>
                  <a:lnTo>
                    <a:pt x="4472" y="16608"/>
                  </a:lnTo>
                  <a:lnTo>
                    <a:pt x="4507" y="16057"/>
                  </a:lnTo>
                  <a:lnTo>
                    <a:pt x="4543" y="15506"/>
                  </a:lnTo>
                  <a:lnTo>
                    <a:pt x="4582" y="14967"/>
                  </a:lnTo>
                  <a:lnTo>
                    <a:pt x="4626" y="14416"/>
                  </a:lnTo>
                  <a:lnTo>
                    <a:pt x="4670" y="13877"/>
                  </a:lnTo>
                  <a:lnTo>
                    <a:pt x="4718" y="13350"/>
                  </a:lnTo>
                  <a:lnTo>
                    <a:pt x="4771" y="12810"/>
                  </a:lnTo>
                  <a:lnTo>
                    <a:pt x="4824" y="12283"/>
                  </a:lnTo>
                  <a:lnTo>
                    <a:pt x="4881" y="11767"/>
                  </a:lnTo>
                  <a:lnTo>
                    <a:pt x="4943" y="11240"/>
                  </a:lnTo>
                  <a:lnTo>
                    <a:pt x="5009" y="10724"/>
                  </a:lnTo>
                  <a:lnTo>
                    <a:pt x="5075" y="10209"/>
                  </a:lnTo>
                  <a:lnTo>
                    <a:pt x="5141" y="9705"/>
                  </a:lnTo>
                  <a:lnTo>
                    <a:pt x="5215" y="9189"/>
                  </a:lnTo>
                  <a:lnTo>
                    <a:pt x="5290" y="8697"/>
                  </a:lnTo>
                  <a:lnTo>
                    <a:pt x="5369" y="8193"/>
                  </a:lnTo>
                  <a:lnTo>
                    <a:pt x="5448" y="7700"/>
                  </a:lnTo>
                  <a:lnTo>
                    <a:pt x="5532" y="7208"/>
                  </a:lnTo>
                  <a:lnTo>
                    <a:pt x="5620" y="6728"/>
                  </a:lnTo>
                  <a:lnTo>
                    <a:pt x="5712" y="6247"/>
                  </a:lnTo>
                  <a:lnTo>
                    <a:pt x="5712" y="6247"/>
                  </a:lnTo>
                  <a:lnTo>
                    <a:pt x="5787" y="5872"/>
                  </a:lnTo>
                  <a:lnTo>
                    <a:pt x="5862" y="5520"/>
                  </a:lnTo>
                  <a:lnTo>
                    <a:pt x="5945" y="5169"/>
                  </a:lnTo>
                  <a:lnTo>
                    <a:pt x="6033" y="4841"/>
                  </a:lnTo>
                  <a:lnTo>
                    <a:pt x="6121" y="4512"/>
                  </a:lnTo>
                  <a:lnTo>
                    <a:pt x="6218" y="4196"/>
                  </a:lnTo>
                  <a:lnTo>
                    <a:pt x="6315" y="3891"/>
                  </a:lnTo>
                  <a:lnTo>
                    <a:pt x="6416" y="3598"/>
                  </a:lnTo>
                  <a:lnTo>
                    <a:pt x="6521" y="3305"/>
                  </a:lnTo>
                  <a:lnTo>
                    <a:pt x="6627" y="3036"/>
                  </a:lnTo>
                  <a:lnTo>
                    <a:pt x="6737" y="2778"/>
                  </a:lnTo>
                  <a:lnTo>
                    <a:pt x="6851" y="2520"/>
                  </a:lnTo>
                  <a:lnTo>
                    <a:pt x="6970" y="2286"/>
                  </a:lnTo>
                  <a:lnTo>
                    <a:pt x="7088" y="2051"/>
                  </a:lnTo>
                  <a:lnTo>
                    <a:pt x="7212" y="1840"/>
                  </a:lnTo>
                  <a:lnTo>
                    <a:pt x="7335" y="1629"/>
                  </a:lnTo>
                  <a:lnTo>
                    <a:pt x="7462" y="1442"/>
                  </a:lnTo>
                  <a:lnTo>
                    <a:pt x="7590" y="1254"/>
                  </a:lnTo>
                  <a:lnTo>
                    <a:pt x="7722" y="1090"/>
                  </a:lnTo>
                  <a:lnTo>
                    <a:pt x="7854" y="926"/>
                  </a:lnTo>
                  <a:lnTo>
                    <a:pt x="7990" y="785"/>
                  </a:lnTo>
                  <a:lnTo>
                    <a:pt x="8126" y="645"/>
                  </a:lnTo>
                  <a:lnTo>
                    <a:pt x="8262" y="527"/>
                  </a:lnTo>
                  <a:lnTo>
                    <a:pt x="8403" y="422"/>
                  </a:lnTo>
                  <a:lnTo>
                    <a:pt x="8544" y="316"/>
                  </a:lnTo>
                  <a:lnTo>
                    <a:pt x="8685" y="234"/>
                  </a:lnTo>
                  <a:lnTo>
                    <a:pt x="8830" y="164"/>
                  </a:lnTo>
                  <a:lnTo>
                    <a:pt x="8975" y="106"/>
                  </a:lnTo>
                  <a:lnTo>
                    <a:pt x="9120" y="59"/>
                  </a:lnTo>
                  <a:lnTo>
                    <a:pt x="9265" y="23"/>
                  </a:lnTo>
                  <a:lnTo>
                    <a:pt x="9410" y="12"/>
                  </a:lnTo>
                  <a:lnTo>
                    <a:pt x="9555" y="0"/>
                  </a:lnTo>
                  <a:lnTo>
                    <a:pt x="9555" y="0"/>
                  </a:lnTo>
                  <a:lnTo>
                    <a:pt x="9683" y="0"/>
                  </a:lnTo>
                  <a:lnTo>
                    <a:pt x="9806" y="23"/>
                  </a:lnTo>
                  <a:lnTo>
                    <a:pt x="9933" y="47"/>
                  </a:lnTo>
                  <a:lnTo>
                    <a:pt x="10061" y="82"/>
                  </a:lnTo>
                  <a:lnTo>
                    <a:pt x="10184" y="129"/>
                  </a:lnTo>
                  <a:lnTo>
                    <a:pt x="10311" y="176"/>
                  </a:lnTo>
                  <a:lnTo>
                    <a:pt x="10435" y="246"/>
                  </a:lnTo>
                  <a:lnTo>
                    <a:pt x="10558" y="316"/>
                  </a:lnTo>
                  <a:lnTo>
                    <a:pt x="10685" y="399"/>
                  </a:lnTo>
                  <a:lnTo>
                    <a:pt x="10808" y="492"/>
                  </a:lnTo>
                  <a:lnTo>
                    <a:pt x="10931" y="598"/>
                  </a:lnTo>
                  <a:lnTo>
                    <a:pt x="11055" y="715"/>
                  </a:lnTo>
                  <a:lnTo>
                    <a:pt x="11178" y="844"/>
                  </a:lnTo>
                  <a:lnTo>
                    <a:pt x="11296" y="985"/>
                  </a:lnTo>
                  <a:lnTo>
                    <a:pt x="11415" y="1125"/>
                  </a:lnTo>
                  <a:lnTo>
                    <a:pt x="11538" y="1289"/>
                  </a:lnTo>
                  <a:lnTo>
                    <a:pt x="11538" y="1289"/>
                  </a:lnTo>
                  <a:lnTo>
                    <a:pt x="11692" y="1512"/>
                  </a:lnTo>
                  <a:lnTo>
                    <a:pt x="11842" y="1746"/>
                  </a:lnTo>
                  <a:lnTo>
                    <a:pt x="11987" y="2004"/>
                  </a:lnTo>
                  <a:lnTo>
                    <a:pt x="12127" y="2262"/>
                  </a:lnTo>
                  <a:lnTo>
                    <a:pt x="12264" y="2543"/>
                  </a:lnTo>
                  <a:lnTo>
                    <a:pt x="12396" y="2848"/>
                  </a:lnTo>
                  <a:lnTo>
                    <a:pt x="12523" y="3153"/>
                  </a:lnTo>
                  <a:lnTo>
                    <a:pt x="12646" y="3481"/>
                  </a:lnTo>
                  <a:lnTo>
                    <a:pt x="12765" y="3809"/>
                  </a:lnTo>
                  <a:lnTo>
                    <a:pt x="12879" y="4161"/>
                  </a:lnTo>
                  <a:lnTo>
                    <a:pt x="12985" y="4524"/>
                  </a:lnTo>
                  <a:lnTo>
                    <a:pt x="13086" y="4887"/>
                  </a:lnTo>
                  <a:lnTo>
                    <a:pt x="13183" y="5274"/>
                  </a:lnTo>
                  <a:lnTo>
                    <a:pt x="13275" y="5673"/>
                  </a:lnTo>
                  <a:lnTo>
                    <a:pt x="13363" y="6071"/>
                  </a:lnTo>
                  <a:lnTo>
                    <a:pt x="13442" y="6481"/>
                  </a:lnTo>
                  <a:lnTo>
                    <a:pt x="13442" y="6481"/>
                  </a:lnTo>
                  <a:lnTo>
                    <a:pt x="13535" y="6985"/>
                  </a:lnTo>
                  <a:lnTo>
                    <a:pt x="13627" y="7478"/>
                  </a:lnTo>
                  <a:lnTo>
                    <a:pt x="13715" y="7982"/>
                  </a:lnTo>
                  <a:lnTo>
                    <a:pt x="13798" y="8486"/>
                  </a:lnTo>
                  <a:lnTo>
                    <a:pt x="13882" y="9001"/>
                  </a:lnTo>
                  <a:lnTo>
                    <a:pt x="13961" y="9505"/>
                  </a:lnTo>
                  <a:lnTo>
                    <a:pt x="14036" y="10021"/>
                  </a:lnTo>
                  <a:lnTo>
                    <a:pt x="14111" y="10537"/>
                  </a:lnTo>
                  <a:lnTo>
                    <a:pt x="14181" y="11064"/>
                  </a:lnTo>
                  <a:lnTo>
                    <a:pt x="14247" y="11580"/>
                  </a:lnTo>
                  <a:lnTo>
                    <a:pt x="14313" y="12107"/>
                  </a:lnTo>
                  <a:lnTo>
                    <a:pt x="14374" y="12635"/>
                  </a:lnTo>
                  <a:lnTo>
                    <a:pt x="14431" y="13162"/>
                  </a:lnTo>
                  <a:lnTo>
                    <a:pt x="14489" y="13690"/>
                  </a:lnTo>
                  <a:lnTo>
                    <a:pt x="14541" y="14229"/>
                  </a:lnTo>
                  <a:lnTo>
                    <a:pt x="14590" y="14756"/>
                  </a:lnTo>
                  <a:lnTo>
                    <a:pt x="14638" y="15295"/>
                  </a:lnTo>
                  <a:lnTo>
                    <a:pt x="14682" y="15834"/>
                  </a:lnTo>
                  <a:lnTo>
                    <a:pt x="14722" y="16374"/>
                  </a:lnTo>
                  <a:lnTo>
                    <a:pt x="14761" y="16913"/>
                  </a:lnTo>
                  <a:lnTo>
                    <a:pt x="14796" y="17452"/>
                  </a:lnTo>
                  <a:lnTo>
                    <a:pt x="14827" y="18003"/>
                  </a:lnTo>
                  <a:lnTo>
                    <a:pt x="14858" y="18542"/>
                  </a:lnTo>
                  <a:lnTo>
                    <a:pt x="14884" y="19093"/>
                  </a:lnTo>
                  <a:lnTo>
                    <a:pt x="14906" y="19644"/>
                  </a:lnTo>
                  <a:lnTo>
                    <a:pt x="14928" y="20194"/>
                  </a:lnTo>
                  <a:lnTo>
                    <a:pt x="14942" y="20745"/>
                  </a:lnTo>
                  <a:lnTo>
                    <a:pt x="14959" y="21296"/>
                  </a:lnTo>
                  <a:lnTo>
                    <a:pt x="14968" y="21847"/>
                  </a:lnTo>
                  <a:lnTo>
                    <a:pt x="14977" y="22398"/>
                  </a:lnTo>
                  <a:lnTo>
                    <a:pt x="14981" y="22949"/>
                  </a:lnTo>
                  <a:lnTo>
                    <a:pt x="14981" y="23500"/>
                  </a:lnTo>
                  <a:lnTo>
                    <a:pt x="14981" y="23500"/>
                  </a:lnTo>
                  <a:lnTo>
                    <a:pt x="14977" y="24461"/>
                  </a:lnTo>
                  <a:lnTo>
                    <a:pt x="14964" y="25422"/>
                  </a:lnTo>
                  <a:lnTo>
                    <a:pt x="14964" y="25422"/>
                  </a:lnTo>
                  <a:lnTo>
                    <a:pt x="14933" y="26535"/>
                  </a:lnTo>
                  <a:lnTo>
                    <a:pt x="14898" y="27637"/>
                  </a:lnTo>
                  <a:lnTo>
                    <a:pt x="14858" y="28739"/>
                  </a:lnTo>
                  <a:lnTo>
                    <a:pt x="14810" y="29829"/>
                  </a:lnTo>
                  <a:lnTo>
                    <a:pt x="14757" y="30930"/>
                  </a:lnTo>
                  <a:lnTo>
                    <a:pt x="14700" y="32009"/>
                  </a:lnTo>
                  <a:lnTo>
                    <a:pt x="14638" y="33099"/>
                  </a:lnTo>
                  <a:lnTo>
                    <a:pt x="14572" y="34177"/>
                  </a:lnTo>
                  <a:lnTo>
                    <a:pt x="14497" y="35255"/>
                  </a:lnTo>
                  <a:lnTo>
                    <a:pt x="14423" y="36333"/>
                  </a:lnTo>
                  <a:lnTo>
                    <a:pt x="14339" y="37400"/>
                  </a:lnTo>
                  <a:lnTo>
                    <a:pt x="14256" y="38467"/>
                  </a:lnTo>
                  <a:lnTo>
                    <a:pt x="14168" y="39533"/>
                  </a:lnTo>
                  <a:lnTo>
                    <a:pt x="14075" y="40600"/>
                  </a:lnTo>
                  <a:lnTo>
                    <a:pt x="13979" y="41655"/>
                  </a:lnTo>
                  <a:lnTo>
                    <a:pt x="13877" y="42721"/>
                  </a:lnTo>
                  <a:lnTo>
                    <a:pt x="13776" y="43776"/>
                  </a:lnTo>
                  <a:lnTo>
                    <a:pt x="13671" y="44831"/>
                  </a:lnTo>
                  <a:lnTo>
                    <a:pt x="13561" y="45886"/>
                  </a:lnTo>
                  <a:lnTo>
                    <a:pt x="13451" y="46940"/>
                  </a:lnTo>
                  <a:lnTo>
                    <a:pt x="13222" y="49050"/>
                  </a:lnTo>
                  <a:lnTo>
                    <a:pt x="12985" y="51160"/>
                  </a:lnTo>
                  <a:lnTo>
                    <a:pt x="12739" y="53270"/>
                  </a:lnTo>
                  <a:lnTo>
                    <a:pt x="12492" y="55379"/>
                  </a:lnTo>
                  <a:lnTo>
                    <a:pt x="11982" y="59610"/>
                  </a:lnTo>
                  <a:lnTo>
                    <a:pt x="11982" y="59610"/>
                  </a:lnTo>
                  <a:lnTo>
                    <a:pt x="11960" y="597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5"/>
            <p:cNvSpPr/>
            <p:nvPr/>
          </p:nvSpPr>
          <p:spPr>
            <a:xfrm>
              <a:off x="3680875" y="-11958475"/>
              <a:ext cx="196350" cy="778250"/>
            </a:xfrm>
            <a:custGeom>
              <a:rect b="b" l="l" r="r" t="t"/>
              <a:pathLst>
                <a:path extrusionOk="0" h="31130" w="7854">
                  <a:moveTo>
                    <a:pt x="4824" y="0"/>
                  </a:moveTo>
                  <a:lnTo>
                    <a:pt x="4714" y="12"/>
                  </a:lnTo>
                  <a:lnTo>
                    <a:pt x="4604" y="35"/>
                  </a:lnTo>
                  <a:lnTo>
                    <a:pt x="4494" y="82"/>
                  </a:lnTo>
                  <a:lnTo>
                    <a:pt x="4388" y="129"/>
                  </a:lnTo>
                  <a:lnTo>
                    <a:pt x="4283" y="199"/>
                  </a:lnTo>
                  <a:lnTo>
                    <a:pt x="4177" y="281"/>
                  </a:lnTo>
                  <a:lnTo>
                    <a:pt x="4076" y="387"/>
                  </a:lnTo>
                  <a:lnTo>
                    <a:pt x="3980" y="504"/>
                  </a:lnTo>
                  <a:lnTo>
                    <a:pt x="3883" y="633"/>
                  </a:lnTo>
                  <a:lnTo>
                    <a:pt x="3786" y="785"/>
                  </a:lnTo>
                  <a:lnTo>
                    <a:pt x="3698" y="949"/>
                  </a:lnTo>
                  <a:lnTo>
                    <a:pt x="3610" y="1125"/>
                  </a:lnTo>
                  <a:lnTo>
                    <a:pt x="3527" y="1325"/>
                  </a:lnTo>
                  <a:lnTo>
                    <a:pt x="3461" y="1500"/>
                  </a:lnTo>
                  <a:lnTo>
                    <a:pt x="3399" y="1676"/>
                  </a:lnTo>
                  <a:lnTo>
                    <a:pt x="3342" y="1852"/>
                  </a:lnTo>
                  <a:lnTo>
                    <a:pt x="3289" y="2039"/>
                  </a:lnTo>
                  <a:lnTo>
                    <a:pt x="3241" y="2239"/>
                  </a:lnTo>
                  <a:lnTo>
                    <a:pt x="3192" y="2438"/>
                  </a:lnTo>
                  <a:lnTo>
                    <a:pt x="3148" y="2637"/>
                  </a:lnTo>
                  <a:lnTo>
                    <a:pt x="3109" y="2848"/>
                  </a:lnTo>
                  <a:lnTo>
                    <a:pt x="3069" y="3059"/>
                  </a:lnTo>
                  <a:lnTo>
                    <a:pt x="3039" y="3282"/>
                  </a:lnTo>
                  <a:lnTo>
                    <a:pt x="3003" y="3505"/>
                  </a:lnTo>
                  <a:lnTo>
                    <a:pt x="2977" y="3727"/>
                  </a:lnTo>
                  <a:lnTo>
                    <a:pt x="2951" y="3962"/>
                  </a:lnTo>
                  <a:lnTo>
                    <a:pt x="2924" y="4184"/>
                  </a:lnTo>
                  <a:lnTo>
                    <a:pt x="2885" y="4665"/>
                  </a:lnTo>
                  <a:lnTo>
                    <a:pt x="2849" y="5145"/>
                  </a:lnTo>
                  <a:lnTo>
                    <a:pt x="2823" y="5626"/>
                  </a:lnTo>
                  <a:lnTo>
                    <a:pt x="2806" y="6130"/>
                  </a:lnTo>
                  <a:lnTo>
                    <a:pt x="2792" y="6622"/>
                  </a:lnTo>
                  <a:lnTo>
                    <a:pt x="2788" y="7114"/>
                  </a:lnTo>
                  <a:lnTo>
                    <a:pt x="2784" y="7618"/>
                  </a:lnTo>
                  <a:lnTo>
                    <a:pt x="2788" y="8111"/>
                  </a:lnTo>
                  <a:lnTo>
                    <a:pt x="2792" y="8603"/>
                  </a:lnTo>
                  <a:lnTo>
                    <a:pt x="2801" y="9576"/>
                  </a:lnTo>
                  <a:lnTo>
                    <a:pt x="2810" y="10560"/>
                  </a:lnTo>
                  <a:lnTo>
                    <a:pt x="2810" y="11052"/>
                  </a:lnTo>
                  <a:lnTo>
                    <a:pt x="2806" y="11545"/>
                  </a:lnTo>
                  <a:lnTo>
                    <a:pt x="2801" y="12037"/>
                  </a:lnTo>
                  <a:lnTo>
                    <a:pt x="2784" y="12518"/>
                  </a:lnTo>
                  <a:lnTo>
                    <a:pt x="2762" y="12998"/>
                  </a:lnTo>
                  <a:lnTo>
                    <a:pt x="2735" y="13479"/>
                  </a:lnTo>
                  <a:lnTo>
                    <a:pt x="2696" y="13947"/>
                  </a:lnTo>
                  <a:lnTo>
                    <a:pt x="2674" y="14170"/>
                  </a:lnTo>
                  <a:lnTo>
                    <a:pt x="2647" y="14405"/>
                  </a:lnTo>
                  <a:lnTo>
                    <a:pt x="2621" y="14627"/>
                  </a:lnTo>
                  <a:lnTo>
                    <a:pt x="2590" y="14850"/>
                  </a:lnTo>
                  <a:lnTo>
                    <a:pt x="2555" y="15073"/>
                  </a:lnTo>
                  <a:lnTo>
                    <a:pt x="2520" y="15295"/>
                  </a:lnTo>
                  <a:lnTo>
                    <a:pt x="2480" y="15506"/>
                  </a:lnTo>
                  <a:lnTo>
                    <a:pt x="2436" y="15717"/>
                  </a:lnTo>
                  <a:lnTo>
                    <a:pt x="2388" y="15928"/>
                  </a:lnTo>
                  <a:lnTo>
                    <a:pt x="2339" y="16127"/>
                  </a:lnTo>
                  <a:lnTo>
                    <a:pt x="2287" y="16327"/>
                  </a:lnTo>
                  <a:lnTo>
                    <a:pt x="2229" y="16526"/>
                  </a:lnTo>
                  <a:lnTo>
                    <a:pt x="2168" y="16713"/>
                  </a:lnTo>
                  <a:lnTo>
                    <a:pt x="2111" y="16889"/>
                  </a:lnTo>
                  <a:lnTo>
                    <a:pt x="2045" y="17065"/>
                  </a:lnTo>
                  <a:lnTo>
                    <a:pt x="1979" y="17241"/>
                  </a:lnTo>
                  <a:lnTo>
                    <a:pt x="1843" y="17569"/>
                  </a:lnTo>
                  <a:lnTo>
                    <a:pt x="1702" y="17886"/>
                  </a:lnTo>
                  <a:lnTo>
                    <a:pt x="1557" y="18190"/>
                  </a:lnTo>
                  <a:lnTo>
                    <a:pt x="1262" y="18800"/>
                  </a:lnTo>
                  <a:lnTo>
                    <a:pt x="1113" y="19104"/>
                  </a:lnTo>
                  <a:lnTo>
                    <a:pt x="968" y="19409"/>
                  </a:lnTo>
                  <a:lnTo>
                    <a:pt x="827" y="19726"/>
                  </a:lnTo>
                  <a:lnTo>
                    <a:pt x="691" y="20054"/>
                  </a:lnTo>
                  <a:lnTo>
                    <a:pt x="629" y="20230"/>
                  </a:lnTo>
                  <a:lnTo>
                    <a:pt x="563" y="20405"/>
                  </a:lnTo>
                  <a:lnTo>
                    <a:pt x="501" y="20581"/>
                  </a:lnTo>
                  <a:lnTo>
                    <a:pt x="444" y="20769"/>
                  </a:lnTo>
                  <a:lnTo>
                    <a:pt x="387" y="20968"/>
                  </a:lnTo>
                  <a:lnTo>
                    <a:pt x="334" y="21167"/>
                  </a:lnTo>
                  <a:lnTo>
                    <a:pt x="286" y="21366"/>
                  </a:lnTo>
                  <a:lnTo>
                    <a:pt x="238" y="21589"/>
                  </a:lnTo>
                  <a:lnTo>
                    <a:pt x="189" y="21859"/>
                  </a:lnTo>
                  <a:lnTo>
                    <a:pt x="145" y="22128"/>
                  </a:lnTo>
                  <a:lnTo>
                    <a:pt x="110" y="22398"/>
                  </a:lnTo>
                  <a:lnTo>
                    <a:pt x="79" y="22679"/>
                  </a:lnTo>
                  <a:lnTo>
                    <a:pt x="53" y="22972"/>
                  </a:lnTo>
                  <a:lnTo>
                    <a:pt x="31" y="23253"/>
                  </a:lnTo>
                  <a:lnTo>
                    <a:pt x="18" y="23547"/>
                  </a:lnTo>
                  <a:lnTo>
                    <a:pt x="9" y="23840"/>
                  </a:lnTo>
                  <a:lnTo>
                    <a:pt x="5" y="24133"/>
                  </a:lnTo>
                  <a:lnTo>
                    <a:pt x="0" y="24426"/>
                  </a:lnTo>
                  <a:lnTo>
                    <a:pt x="5" y="24730"/>
                  </a:lnTo>
                  <a:lnTo>
                    <a:pt x="13" y="25023"/>
                  </a:lnTo>
                  <a:lnTo>
                    <a:pt x="27" y="25328"/>
                  </a:lnTo>
                  <a:lnTo>
                    <a:pt x="44" y="25633"/>
                  </a:lnTo>
                  <a:lnTo>
                    <a:pt x="66" y="25926"/>
                  </a:lnTo>
                  <a:lnTo>
                    <a:pt x="88" y="26230"/>
                  </a:lnTo>
                  <a:lnTo>
                    <a:pt x="119" y="26535"/>
                  </a:lnTo>
                  <a:lnTo>
                    <a:pt x="150" y="26840"/>
                  </a:lnTo>
                  <a:lnTo>
                    <a:pt x="180" y="27133"/>
                  </a:lnTo>
                  <a:lnTo>
                    <a:pt x="220" y="27438"/>
                  </a:lnTo>
                  <a:lnTo>
                    <a:pt x="299" y="28024"/>
                  </a:lnTo>
                  <a:lnTo>
                    <a:pt x="392" y="28610"/>
                  </a:lnTo>
                  <a:lnTo>
                    <a:pt x="488" y="29184"/>
                  </a:lnTo>
                  <a:lnTo>
                    <a:pt x="589" y="29747"/>
                  </a:lnTo>
                  <a:lnTo>
                    <a:pt x="699" y="30297"/>
                  </a:lnTo>
                  <a:lnTo>
                    <a:pt x="809" y="30825"/>
                  </a:lnTo>
                  <a:lnTo>
                    <a:pt x="5976" y="31130"/>
                  </a:lnTo>
                  <a:lnTo>
                    <a:pt x="6174" y="29864"/>
                  </a:lnTo>
                  <a:lnTo>
                    <a:pt x="6363" y="28621"/>
                  </a:lnTo>
                  <a:lnTo>
                    <a:pt x="6547" y="27391"/>
                  </a:lnTo>
                  <a:lnTo>
                    <a:pt x="6723" y="26172"/>
                  </a:lnTo>
                  <a:lnTo>
                    <a:pt x="6886" y="24965"/>
                  </a:lnTo>
                  <a:lnTo>
                    <a:pt x="7044" y="23757"/>
                  </a:lnTo>
                  <a:lnTo>
                    <a:pt x="7119" y="23160"/>
                  </a:lnTo>
                  <a:lnTo>
                    <a:pt x="7189" y="22550"/>
                  </a:lnTo>
                  <a:lnTo>
                    <a:pt x="7260" y="21953"/>
                  </a:lnTo>
                  <a:lnTo>
                    <a:pt x="7326" y="21343"/>
                  </a:lnTo>
                  <a:lnTo>
                    <a:pt x="7387" y="20745"/>
                  </a:lnTo>
                  <a:lnTo>
                    <a:pt x="7444" y="20136"/>
                  </a:lnTo>
                  <a:lnTo>
                    <a:pt x="7502" y="19526"/>
                  </a:lnTo>
                  <a:lnTo>
                    <a:pt x="7554" y="18917"/>
                  </a:lnTo>
                  <a:lnTo>
                    <a:pt x="7603" y="18296"/>
                  </a:lnTo>
                  <a:lnTo>
                    <a:pt x="7647" y="17675"/>
                  </a:lnTo>
                  <a:lnTo>
                    <a:pt x="7686" y="17053"/>
                  </a:lnTo>
                  <a:lnTo>
                    <a:pt x="7721" y="16420"/>
                  </a:lnTo>
                  <a:lnTo>
                    <a:pt x="7757" y="15788"/>
                  </a:lnTo>
                  <a:lnTo>
                    <a:pt x="7783" y="15143"/>
                  </a:lnTo>
                  <a:lnTo>
                    <a:pt x="7805" y="14498"/>
                  </a:lnTo>
                  <a:lnTo>
                    <a:pt x="7827" y="13842"/>
                  </a:lnTo>
                  <a:lnTo>
                    <a:pt x="7840" y="13186"/>
                  </a:lnTo>
                  <a:lnTo>
                    <a:pt x="7849" y="12506"/>
                  </a:lnTo>
                  <a:lnTo>
                    <a:pt x="7853" y="11838"/>
                  </a:lnTo>
                  <a:lnTo>
                    <a:pt x="7853" y="11146"/>
                  </a:lnTo>
                  <a:lnTo>
                    <a:pt x="7849" y="10537"/>
                  </a:lnTo>
                  <a:lnTo>
                    <a:pt x="7836" y="9927"/>
                  </a:lnTo>
                  <a:lnTo>
                    <a:pt x="7818" y="9318"/>
                  </a:lnTo>
                  <a:lnTo>
                    <a:pt x="7796" y="8708"/>
                  </a:lnTo>
                  <a:lnTo>
                    <a:pt x="7761" y="8099"/>
                  </a:lnTo>
                  <a:lnTo>
                    <a:pt x="7721" y="7501"/>
                  </a:lnTo>
                  <a:lnTo>
                    <a:pt x="7673" y="6903"/>
                  </a:lnTo>
                  <a:lnTo>
                    <a:pt x="7611" y="6329"/>
                  </a:lnTo>
                  <a:lnTo>
                    <a:pt x="7581" y="6036"/>
                  </a:lnTo>
                  <a:lnTo>
                    <a:pt x="7545" y="5755"/>
                  </a:lnTo>
                  <a:lnTo>
                    <a:pt x="7506" y="5474"/>
                  </a:lnTo>
                  <a:lnTo>
                    <a:pt x="7466" y="5192"/>
                  </a:lnTo>
                  <a:lnTo>
                    <a:pt x="7422" y="4911"/>
                  </a:lnTo>
                  <a:lnTo>
                    <a:pt x="7378" y="4641"/>
                  </a:lnTo>
                  <a:lnTo>
                    <a:pt x="7330" y="4372"/>
                  </a:lnTo>
                  <a:lnTo>
                    <a:pt x="7277" y="4114"/>
                  </a:lnTo>
                  <a:lnTo>
                    <a:pt x="7225" y="3856"/>
                  </a:lnTo>
                  <a:lnTo>
                    <a:pt x="7167" y="3598"/>
                  </a:lnTo>
                  <a:lnTo>
                    <a:pt x="7106" y="3352"/>
                  </a:lnTo>
                  <a:lnTo>
                    <a:pt x="7044" y="3106"/>
                  </a:lnTo>
                  <a:lnTo>
                    <a:pt x="6978" y="2872"/>
                  </a:lnTo>
                  <a:lnTo>
                    <a:pt x="6908" y="2637"/>
                  </a:lnTo>
                  <a:lnTo>
                    <a:pt x="6833" y="2403"/>
                  </a:lnTo>
                  <a:lnTo>
                    <a:pt x="6758" y="2180"/>
                  </a:lnTo>
                  <a:lnTo>
                    <a:pt x="6679" y="1969"/>
                  </a:lnTo>
                  <a:lnTo>
                    <a:pt x="6596" y="1770"/>
                  </a:lnTo>
                  <a:lnTo>
                    <a:pt x="6508" y="1571"/>
                  </a:lnTo>
                  <a:lnTo>
                    <a:pt x="6415" y="1383"/>
                  </a:lnTo>
                  <a:lnTo>
                    <a:pt x="6323" y="1219"/>
                  </a:lnTo>
                  <a:lnTo>
                    <a:pt x="6226" y="1055"/>
                  </a:lnTo>
                  <a:lnTo>
                    <a:pt x="6130" y="903"/>
                  </a:lnTo>
                  <a:lnTo>
                    <a:pt x="6024" y="762"/>
                  </a:lnTo>
                  <a:lnTo>
                    <a:pt x="5923" y="621"/>
                  </a:lnTo>
                  <a:lnTo>
                    <a:pt x="5817" y="504"/>
                  </a:lnTo>
                  <a:lnTo>
                    <a:pt x="5712" y="399"/>
                  </a:lnTo>
                  <a:lnTo>
                    <a:pt x="5602" y="305"/>
                  </a:lnTo>
                  <a:lnTo>
                    <a:pt x="5492" y="223"/>
                  </a:lnTo>
                  <a:lnTo>
                    <a:pt x="5382" y="152"/>
                  </a:lnTo>
                  <a:lnTo>
                    <a:pt x="5272" y="94"/>
                  </a:lnTo>
                  <a:lnTo>
                    <a:pt x="5158" y="59"/>
                  </a:lnTo>
                  <a:lnTo>
                    <a:pt x="5048" y="24"/>
                  </a:lnTo>
                  <a:lnTo>
                    <a:pt x="4934" y="12"/>
                  </a:lnTo>
                  <a:lnTo>
                    <a:pt x="48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5"/>
            <p:cNvSpPr/>
            <p:nvPr/>
          </p:nvSpPr>
          <p:spPr>
            <a:xfrm>
              <a:off x="3680875" y="-11958475"/>
              <a:ext cx="196350" cy="778250"/>
            </a:xfrm>
            <a:custGeom>
              <a:rect b="b" l="l" r="r" t="t"/>
              <a:pathLst>
                <a:path extrusionOk="0" fill="none" h="31130" w="7854">
                  <a:moveTo>
                    <a:pt x="809" y="30825"/>
                  </a:moveTo>
                  <a:lnTo>
                    <a:pt x="809" y="30825"/>
                  </a:lnTo>
                  <a:lnTo>
                    <a:pt x="699" y="30297"/>
                  </a:lnTo>
                  <a:lnTo>
                    <a:pt x="589" y="29747"/>
                  </a:lnTo>
                  <a:lnTo>
                    <a:pt x="488" y="29184"/>
                  </a:lnTo>
                  <a:lnTo>
                    <a:pt x="392" y="28610"/>
                  </a:lnTo>
                  <a:lnTo>
                    <a:pt x="299" y="28024"/>
                  </a:lnTo>
                  <a:lnTo>
                    <a:pt x="220" y="27438"/>
                  </a:lnTo>
                  <a:lnTo>
                    <a:pt x="180" y="27133"/>
                  </a:lnTo>
                  <a:lnTo>
                    <a:pt x="150" y="26840"/>
                  </a:lnTo>
                  <a:lnTo>
                    <a:pt x="119" y="26535"/>
                  </a:lnTo>
                  <a:lnTo>
                    <a:pt x="88" y="26230"/>
                  </a:lnTo>
                  <a:lnTo>
                    <a:pt x="66" y="25926"/>
                  </a:lnTo>
                  <a:lnTo>
                    <a:pt x="44" y="25633"/>
                  </a:lnTo>
                  <a:lnTo>
                    <a:pt x="27" y="25328"/>
                  </a:lnTo>
                  <a:lnTo>
                    <a:pt x="13" y="25023"/>
                  </a:lnTo>
                  <a:lnTo>
                    <a:pt x="5" y="24730"/>
                  </a:lnTo>
                  <a:lnTo>
                    <a:pt x="0" y="24426"/>
                  </a:lnTo>
                  <a:lnTo>
                    <a:pt x="5" y="24133"/>
                  </a:lnTo>
                  <a:lnTo>
                    <a:pt x="9" y="23840"/>
                  </a:lnTo>
                  <a:lnTo>
                    <a:pt x="18" y="23547"/>
                  </a:lnTo>
                  <a:lnTo>
                    <a:pt x="31" y="23253"/>
                  </a:lnTo>
                  <a:lnTo>
                    <a:pt x="53" y="22972"/>
                  </a:lnTo>
                  <a:lnTo>
                    <a:pt x="79" y="22679"/>
                  </a:lnTo>
                  <a:lnTo>
                    <a:pt x="110" y="22398"/>
                  </a:lnTo>
                  <a:lnTo>
                    <a:pt x="145" y="22128"/>
                  </a:lnTo>
                  <a:lnTo>
                    <a:pt x="189" y="21859"/>
                  </a:lnTo>
                  <a:lnTo>
                    <a:pt x="238" y="21589"/>
                  </a:lnTo>
                  <a:lnTo>
                    <a:pt x="238" y="21589"/>
                  </a:lnTo>
                  <a:lnTo>
                    <a:pt x="286" y="21366"/>
                  </a:lnTo>
                  <a:lnTo>
                    <a:pt x="334" y="21167"/>
                  </a:lnTo>
                  <a:lnTo>
                    <a:pt x="387" y="20968"/>
                  </a:lnTo>
                  <a:lnTo>
                    <a:pt x="444" y="20769"/>
                  </a:lnTo>
                  <a:lnTo>
                    <a:pt x="501" y="20581"/>
                  </a:lnTo>
                  <a:lnTo>
                    <a:pt x="563" y="20405"/>
                  </a:lnTo>
                  <a:lnTo>
                    <a:pt x="629" y="20230"/>
                  </a:lnTo>
                  <a:lnTo>
                    <a:pt x="691" y="20054"/>
                  </a:lnTo>
                  <a:lnTo>
                    <a:pt x="827" y="19726"/>
                  </a:lnTo>
                  <a:lnTo>
                    <a:pt x="968" y="19409"/>
                  </a:lnTo>
                  <a:lnTo>
                    <a:pt x="1113" y="19104"/>
                  </a:lnTo>
                  <a:lnTo>
                    <a:pt x="1262" y="18800"/>
                  </a:lnTo>
                  <a:lnTo>
                    <a:pt x="1557" y="18190"/>
                  </a:lnTo>
                  <a:lnTo>
                    <a:pt x="1702" y="17886"/>
                  </a:lnTo>
                  <a:lnTo>
                    <a:pt x="1843" y="17569"/>
                  </a:lnTo>
                  <a:lnTo>
                    <a:pt x="1979" y="17241"/>
                  </a:lnTo>
                  <a:lnTo>
                    <a:pt x="2045" y="17065"/>
                  </a:lnTo>
                  <a:lnTo>
                    <a:pt x="2111" y="16889"/>
                  </a:lnTo>
                  <a:lnTo>
                    <a:pt x="2168" y="16713"/>
                  </a:lnTo>
                  <a:lnTo>
                    <a:pt x="2229" y="16526"/>
                  </a:lnTo>
                  <a:lnTo>
                    <a:pt x="2287" y="16327"/>
                  </a:lnTo>
                  <a:lnTo>
                    <a:pt x="2339" y="16127"/>
                  </a:lnTo>
                  <a:lnTo>
                    <a:pt x="2339" y="16127"/>
                  </a:lnTo>
                  <a:lnTo>
                    <a:pt x="2388" y="15928"/>
                  </a:lnTo>
                  <a:lnTo>
                    <a:pt x="2436" y="15717"/>
                  </a:lnTo>
                  <a:lnTo>
                    <a:pt x="2480" y="15506"/>
                  </a:lnTo>
                  <a:lnTo>
                    <a:pt x="2520" y="15295"/>
                  </a:lnTo>
                  <a:lnTo>
                    <a:pt x="2555" y="15073"/>
                  </a:lnTo>
                  <a:lnTo>
                    <a:pt x="2590" y="14850"/>
                  </a:lnTo>
                  <a:lnTo>
                    <a:pt x="2621" y="14627"/>
                  </a:lnTo>
                  <a:lnTo>
                    <a:pt x="2647" y="14405"/>
                  </a:lnTo>
                  <a:lnTo>
                    <a:pt x="2674" y="14170"/>
                  </a:lnTo>
                  <a:lnTo>
                    <a:pt x="2696" y="13947"/>
                  </a:lnTo>
                  <a:lnTo>
                    <a:pt x="2735" y="13479"/>
                  </a:lnTo>
                  <a:lnTo>
                    <a:pt x="2762" y="12998"/>
                  </a:lnTo>
                  <a:lnTo>
                    <a:pt x="2784" y="12518"/>
                  </a:lnTo>
                  <a:lnTo>
                    <a:pt x="2801" y="12037"/>
                  </a:lnTo>
                  <a:lnTo>
                    <a:pt x="2806" y="11545"/>
                  </a:lnTo>
                  <a:lnTo>
                    <a:pt x="2810" y="11052"/>
                  </a:lnTo>
                  <a:lnTo>
                    <a:pt x="2810" y="10560"/>
                  </a:lnTo>
                  <a:lnTo>
                    <a:pt x="2801" y="9576"/>
                  </a:lnTo>
                  <a:lnTo>
                    <a:pt x="2792" y="8603"/>
                  </a:lnTo>
                  <a:lnTo>
                    <a:pt x="2792" y="8603"/>
                  </a:lnTo>
                  <a:lnTo>
                    <a:pt x="2788" y="8111"/>
                  </a:lnTo>
                  <a:lnTo>
                    <a:pt x="2784" y="7618"/>
                  </a:lnTo>
                  <a:lnTo>
                    <a:pt x="2788" y="7114"/>
                  </a:lnTo>
                  <a:lnTo>
                    <a:pt x="2792" y="6622"/>
                  </a:lnTo>
                  <a:lnTo>
                    <a:pt x="2806" y="6130"/>
                  </a:lnTo>
                  <a:lnTo>
                    <a:pt x="2823" y="5626"/>
                  </a:lnTo>
                  <a:lnTo>
                    <a:pt x="2849" y="5145"/>
                  </a:lnTo>
                  <a:lnTo>
                    <a:pt x="2885" y="4665"/>
                  </a:lnTo>
                  <a:lnTo>
                    <a:pt x="2924" y="4184"/>
                  </a:lnTo>
                  <a:lnTo>
                    <a:pt x="2951" y="3962"/>
                  </a:lnTo>
                  <a:lnTo>
                    <a:pt x="2977" y="3727"/>
                  </a:lnTo>
                  <a:lnTo>
                    <a:pt x="3003" y="3505"/>
                  </a:lnTo>
                  <a:lnTo>
                    <a:pt x="3039" y="3282"/>
                  </a:lnTo>
                  <a:lnTo>
                    <a:pt x="3069" y="3059"/>
                  </a:lnTo>
                  <a:lnTo>
                    <a:pt x="3109" y="2848"/>
                  </a:lnTo>
                  <a:lnTo>
                    <a:pt x="3148" y="2637"/>
                  </a:lnTo>
                  <a:lnTo>
                    <a:pt x="3192" y="2438"/>
                  </a:lnTo>
                  <a:lnTo>
                    <a:pt x="3241" y="2239"/>
                  </a:lnTo>
                  <a:lnTo>
                    <a:pt x="3289" y="2039"/>
                  </a:lnTo>
                  <a:lnTo>
                    <a:pt x="3342" y="1852"/>
                  </a:lnTo>
                  <a:lnTo>
                    <a:pt x="3399" y="1676"/>
                  </a:lnTo>
                  <a:lnTo>
                    <a:pt x="3461" y="1500"/>
                  </a:lnTo>
                  <a:lnTo>
                    <a:pt x="3527" y="1325"/>
                  </a:lnTo>
                  <a:lnTo>
                    <a:pt x="3527" y="1325"/>
                  </a:lnTo>
                  <a:lnTo>
                    <a:pt x="3610" y="1125"/>
                  </a:lnTo>
                  <a:lnTo>
                    <a:pt x="3698" y="949"/>
                  </a:lnTo>
                  <a:lnTo>
                    <a:pt x="3786" y="785"/>
                  </a:lnTo>
                  <a:lnTo>
                    <a:pt x="3883" y="633"/>
                  </a:lnTo>
                  <a:lnTo>
                    <a:pt x="3980" y="504"/>
                  </a:lnTo>
                  <a:lnTo>
                    <a:pt x="4076" y="387"/>
                  </a:lnTo>
                  <a:lnTo>
                    <a:pt x="4177" y="281"/>
                  </a:lnTo>
                  <a:lnTo>
                    <a:pt x="4283" y="199"/>
                  </a:lnTo>
                  <a:lnTo>
                    <a:pt x="4388" y="129"/>
                  </a:lnTo>
                  <a:lnTo>
                    <a:pt x="4494" y="82"/>
                  </a:lnTo>
                  <a:lnTo>
                    <a:pt x="4604" y="35"/>
                  </a:lnTo>
                  <a:lnTo>
                    <a:pt x="4714" y="12"/>
                  </a:lnTo>
                  <a:lnTo>
                    <a:pt x="4824" y="0"/>
                  </a:lnTo>
                  <a:lnTo>
                    <a:pt x="4934" y="12"/>
                  </a:lnTo>
                  <a:lnTo>
                    <a:pt x="5048" y="24"/>
                  </a:lnTo>
                  <a:lnTo>
                    <a:pt x="5158" y="59"/>
                  </a:lnTo>
                  <a:lnTo>
                    <a:pt x="5272" y="94"/>
                  </a:lnTo>
                  <a:lnTo>
                    <a:pt x="5382" y="152"/>
                  </a:lnTo>
                  <a:lnTo>
                    <a:pt x="5492" y="223"/>
                  </a:lnTo>
                  <a:lnTo>
                    <a:pt x="5602" y="305"/>
                  </a:lnTo>
                  <a:lnTo>
                    <a:pt x="5712" y="399"/>
                  </a:lnTo>
                  <a:lnTo>
                    <a:pt x="5817" y="504"/>
                  </a:lnTo>
                  <a:lnTo>
                    <a:pt x="5923" y="621"/>
                  </a:lnTo>
                  <a:lnTo>
                    <a:pt x="6024" y="762"/>
                  </a:lnTo>
                  <a:lnTo>
                    <a:pt x="6130" y="903"/>
                  </a:lnTo>
                  <a:lnTo>
                    <a:pt x="6226" y="1055"/>
                  </a:lnTo>
                  <a:lnTo>
                    <a:pt x="6323" y="1219"/>
                  </a:lnTo>
                  <a:lnTo>
                    <a:pt x="6415" y="1383"/>
                  </a:lnTo>
                  <a:lnTo>
                    <a:pt x="6508" y="1571"/>
                  </a:lnTo>
                  <a:lnTo>
                    <a:pt x="6596" y="1770"/>
                  </a:lnTo>
                  <a:lnTo>
                    <a:pt x="6679" y="1969"/>
                  </a:lnTo>
                  <a:lnTo>
                    <a:pt x="6758" y="2180"/>
                  </a:lnTo>
                  <a:lnTo>
                    <a:pt x="6758" y="2180"/>
                  </a:lnTo>
                  <a:lnTo>
                    <a:pt x="6833" y="2403"/>
                  </a:lnTo>
                  <a:lnTo>
                    <a:pt x="6908" y="2637"/>
                  </a:lnTo>
                  <a:lnTo>
                    <a:pt x="6978" y="2872"/>
                  </a:lnTo>
                  <a:lnTo>
                    <a:pt x="7044" y="3106"/>
                  </a:lnTo>
                  <a:lnTo>
                    <a:pt x="7106" y="3352"/>
                  </a:lnTo>
                  <a:lnTo>
                    <a:pt x="7167" y="3598"/>
                  </a:lnTo>
                  <a:lnTo>
                    <a:pt x="7225" y="3856"/>
                  </a:lnTo>
                  <a:lnTo>
                    <a:pt x="7277" y="4114"/>
                  </a:lnTo>
                  <a:lnTo>
                    <a:pt x="7330" y="4372"/>
                  </a:lnTo>
                  <a:lnTo>
                    <a:pt x="7378" y="4641"/>
                  </a:lnTo>
                  <a:lnTo>
                    <a:pt x="7422" y="4911"/>
                  </a:lnTo>
                  <a:lnTo>
                    <a:pt x="7466" y="5192"/>
                  </a:lnTo>
                  <a:lnTo>
                    <a:pt x="7506" y="5474"/>
                  </a:lnTo>
                  <a:lnTo>
                    <a:pt x="7545" y="5755"/>
                  </a:lnTo>
                  <a:lnTo>
                    <a:pt x="7581" y="6036"/>
                  </a:lnTo>
                  <a:lnTo>
                    <a:pt x="7611" y="6329"/>
                  </a:lnTo>
                  <a:lnTo>
                    <a:pt x="7673" y="6903"/>
                  </a:lnTo>
                  <a:lnTo>
                    <a:pt x="7721" y="7501"/>
                  </a:lnTo>
                  <a:lnTo>
                    <a:pt x="7761" y="8099"/>
                  </a:lnTo>
                  <a:lnTo>
                    <a:pt x="7796" y="8708"/>
                  </a:lnTo>
                  <a:lnTo>
                    <a:pt x="7818" y="9318"/>
                  </a:lnTo>
                  <a:lnTo>
                    <a:pt x="7836" y="9927"/>
                  </a:lnTo>
                  <a:lnTo>
                    <a:pt x="7849" y="10537"/>
                  </a:lnTo>
                  <a:lnTo>
                    <a:pt x="7853" y="11146"/>
                  </a:lnTo>
                  <a:lnTo>
                    <a:pt x="7853" y="11146"/>
                  </a:lnTo>
                  <a:lnTo>
                    <a:pt x="7853" y="11838"/>
                  </a:lnTo>
                  <a:lnTo>
                    <a:pt x="7849" y="12506"/>
                  </a:lnTo>
                  <a:lnTo>
                    <a:pt x="7840" y="13186"/>
                  </a:lnTo>
                  <a:lnTo>
                    <a:pt x="7827" y="13842"/>
                  </a:lnTo>
                  <a:lnTo>
                    <a:pt x="7805" y="14498"/>
                  </a:lnTo>
                  <a:lnTo>
                    <a:pt x="7783" y="15143"/>
                  </a:lnTo>
                  <a:lnTo>
                    <a:pt x="7757" y="15788"/>
                  </a:lnTo>
                  <a:lnTo>
                    <a:pt x="7721" y="16420"/>
                  </a:lnTo>
                  <a:lnTo>
                    <a:pt x="7686" y="17053"/>
                  </a:lnTo>
                  <a:lnTo>
                    <a:pt x="7647" y="17675"/>
                  </a:lnTo>
                  <a:lnTo>
                    <a:pt x="7603" y="18296"/>
                  </a:lnTo>
                  <a:lnTo>
                    <a:pt x="7554" y="18917"/>
                  </a:lnTo>
                  <a:lnTo>
                    <a:pt x="7502" y="19526"/>
                  </a:lnTo>
                  <a:lnTo>
                    <a:pt x="7444" y="20136"/>
                  </a:lnTo>
                  <a:lnTo>
                    <a:pt x="7387" y="20745"/>
                  </a:lnTo>
                  <a:lnTo>
                    <a:pt x="7326" y="21343"/>
                  </a:lnTo>
                  <a:lnTo>
                    <a:pt x="7260" y="21953"/>
                  </a:lnTo>
                  <a:lnTo>
                    <a:pt x="7189" y="22550"/>
                  </a:lnTo>
                  <a:lnTo>
                    <a:pt x="7119" y="23160"/>
                  </a:lnTo>
                  <a:lnTo>
                    <a:pt x="7044" y="23757"/>
                  </a:lnTo>
                  <a:lnTo>
                    <a:pt x="6886" y="24965"/>
                  </a:lnTo>
                  <a:lnTo>
                    <a:pt x="6723" y="26172"/>
                  </a:lnTo>
                  <a:lnTo>
                    <a:pt x="6547" y="27391"/>
                  </a:lnTo>
                  <a:lnTo>
                    <a:pt x="6363" y="28621"/>
                  </a:lnTo>
                  <a:lnTo>
                    <a:pt x="6174" y="29864"/>
                  </a:lnTo>
                  <a:lnTo>
                    <a:pt x="5976" y="31130"/>
                  </a:lnTo>
                  <a:lnTo>
                    <a:pt x="809" y="3082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5"/>
            <p:cNvSpPr/>
            <p:nvPr/>
          </p:nvSpPr>
          <p:spPr>
            <a:xfrm>
              <a:off x="3680875" y="-11958475"/>
              <a:ext cx="196350" cy="778250"/>
            </a:xfrm>
            <a:custGeom>
              <a:rect b="b" l="l" r="r" t="t"/>
              <a:pathLst>
                <a:path extrusionOk="0" fill="none" h="31130" w="7854">
                  <a:moveTo>
                    <a:pt x="5976" y="31130"/>
                  </a:moveTo>
                  <a:lnTo>
                    <a:pt x="809" y="30825"/>
                  </a:lnTo>
                  <a:lnTo>
                    <a:pt x="809" y="30825"/>
                  </a:lnTo>
                  <a:lnTo>
                    <a:pt x="735" y="30462"/>
                  </a:lnTo>
                  <a:lnTo>
                    <a:pt x="655" y="30087"/>
                  </a:lnTo>
                  <a:lnTo>
                    <a:pt x="581" y="29700"/>
                  </a:lnTo>
                  <a:lnTo>
                    <a:pt x="506" y="29301"/>
                  </a:lnTo>
                  <a:lnTo>
                    <a:pt x="436" y="28903"/>
                  </a:lnTo>
                  <a:lnTo>
                    <a:pt x="370" y="28493"/>
                  </a:lnTo>
                  <a:lnTo>
                    <a:pt x="308" y="28082"/>
                  </a:lnTo>
                  <a:lnTo>
                    <a:pt x="251" y="27672"/>
                  </a:lnTo>
                  <a:lnTo>
                    <a:pt x="194" y="27250"/>
                  </a:lnTo>
                  <a:lnTo>
                    <a:pt x="145" y="26828"/>
                  </a:lnTo>
                  <a:lnTo>
                    <a:pt x="106" y="26406"/>
                  </a:lnTo>
                  <a:lnTo>
                    <a:pt x="71" y="25984"/>
                  </a:lnTo>
                  <a:lnTo>
                    <a:pt x="40" y="25562"/>
                  </a:lnTo>
                  <a:lnTo>
                    <a:pt x="18" y="25140"/>
                  </a:lnTo>
                  <a:lnTo>
                    <a:pt x="5" y="24719"/>
                  </a:lnTo>
                  <a:lnTo>
                    <a:pt x="0" y="24297"/>
                  </a:lnTo>
                  <a:lnTo>
                    <a:pt x="0" y="24297"/>
                  </a:lnTo>
                  <a:lnTo>
                    <a:pt x="5" y="23945"/>
                  </a:lnTo>
                  <a:lnTo>
                    <a:pt x="13" y="23593"/>
                  </a:lnTo>
                  <a:lnTo>
                    <a:pt x="31" y="23253"/>
                  </a:lnTo>
                  <a:lnTo>
                    <a:pt x="57" y="22902"/>
                  </a:lnTo>
                  <a:lnTo>
                    <a:pt x="93" y="22562"/>
                  </a:lnTo>
                  <a:lnTo>
                    <a:pt x="132" y="22234"/>
                  </a:lnTo>
                  <a:lnTo>
                    <a:pt x="180" y="21906"/>
                  </a:lnTo>
                  <a:lnTo>
                    <a:pt x="238" y="21589"/>
                  </a:lnTo>
                  <a:lnTo>
                    <a:pt x="238" y="21589"/>
                  </a:lnTo>
                  <a:lnTo>
                    <a:pt x="286" y="21366"/>
                  </a:lnTo>
                  <a:lnTo>
                    <a:pt x="334" y="21167"/>
                  </a:lnTo>
                  <a:lnTo>
                    <a:pt x="387" y="20968"/>
                  </a:lnTo>
                  <a:lnTo>
                    <a:pt x="444" y="20769"/>
                  </a:lnTo>
                  <a:lnTo>
                    <a:pt x="501" y="20581"/>
                  </a:lnTo>
                  <a:lnTo>
                    <a:pt x="563" y="20405"/>
                  </a:lnTo>
                  <a:lnTo>
                    <a:pt x="629" y="20230"/>
                  </a:lnTo>
                  <a:lnTo>
                    <a:pt x="691" y="20054"/>
                  </a:lnTo>
                  <a:lnTo>
                    <a:pt x="827" y="19726"/>
                  </a:lnTo>
                  <a:lnTo>
                    <a:pt x="968" y="19409"/>
                  </a:lnTo>
                  <a:lnTo>
                    <a:pt x="1113" y="19104"/>
                  </a:lnTo>
                  <a:lnTo>
                    <a:pt x="1262" y="18800"/>
                  </a:lnTo>
                  <a:lnTo>
                    <a:pt x="1557" y="18190"/>
                  </a:lnTo>
                  <a:lnTo>
                    <a:pt x="1702" y="17886"/>
                  </a:lnTo>
                  <a:lnTo>
                    <a:pt x="1843" y="17569"/>
                  </a:lnTo>
                  <a:lnTo>
                    <a:pt x="1979" y="17241"/>
                  </a:lnTo>
                  <a:lnTo>
                    <a:pt x="2045" y="17065"/>
                  </a:lnTo>
                  <a:lnTo>
                    <a:pt x="2111" y="16889"/>
                  </a:lnTo>
                  <a:lnTo>
                    <a:pt x="2168" y="16713"/>
                  </a:lnTo>
                  <a:lnTo>
                    <a:pt x="2229" y="16526"/>
                  </a:lnTo>
                  <a:lnTo>
                    <a:pt x="2287" y="16327"/>
                  </a:lnTo>
                  <a:lnTo>
                    <a:pt x="2339" y="16127"/>
                  </a:lnTo>
                  <a:lnTo>
                    <a:pt x="2339" y="16127"/>
                  </a:lnTo>
                  <a:lnTo>
                    <a:pt x="2410" y="15834"/>
                  </a:lnTo>
                  <a:lnTo>
                    <a:pt x="2471" y="15541"/>
                  </a:lnTo>
                  <a:lnTo>
                    <a:pt x="2528" y="15225"/>
                  </a:lnTo>
                  <a:lnTo>
                    <a:pt x="2581" y="14920"/>
                  </a:lnTo>
                  <a:lnTo>
                    <a:pt x="2625" y="14604"/>
                  </a:lnTo>
                  <a:lnTo>
                    <a:pt x="2665" y="14276"/>
                  </a:lnTo>
                  <a:lnTo>
                    <a:pt x="2696" y="13947"/>
                  </a:lnTo>
                  <a:lnTo>
                    <a:pt x="2726" y="13619"/>
                  </a:lnTo>
                  <a:lnTo>
                    <a:pt x="2748" y="13279"/>
                  </a:lnTo>
                  <a:lnTo>
                    <a:pt x="2766" y="12939"/>
                  </a:lnTo>
                  <a:lnTo>
                    <a:pt x="2784" y="12600"/>
                  </a:lnTo>
                  <a:lnTo>
                    <a:pt x="2792" y="12260"/>
                  </a:lnTo>
                  <a:lnTo>
                    <a:pt x="2801" y="11908"/>
                  </a:lnTo>
                  <a:lnTo>
                    <a:pt x="2806" y="11556"/>
                  </a:lnTo>
                  <a:lnTo>
                    <a:pt x="2810" y="10853"/>
                  </a:lnTo>
                  <a:lnTo>
                    <a:pt x="2810" y="10853"/>
                  </a:lnTo>
                  <a:lnTo>
                    <a:pt x="2810" y="10291"/>
                  </a:lnTo>
                  <a:lnTo>
                    <a:pt x="2806" y="9728"/>
                  </a:lnTo>
                  <a:lnTo>
                    <a:pt x="2792" y="8603"/>
                  </a:lnTo>
                  <a:lnTo>
                    <a:pt x="2792" y="8603"/>
                  </a:lnTo>
                  <a:lnTo>
                    <a:pt x="2788" y="8134"/>
                  </a:lnTo>
                  <a:lnTo>
                    <a:pt x="2784" y="7665"/>
                  </a:lnTo>
                  <a:lnTo>
                    <a:pt x="2784" y="7665"/>
                  </a:lnTo>
                  <a:lnTo>
                    <a:pt x="2788" y="7232"/>
                  </a:lnTo>
                  <a:lnTo>
                    <a:pt x="2792" y="6786"/>
                  </a:lnTo>
                  <a:lnTo>
                    <a:pt x="2801" y="6353"/>
                  </a:lnTo>
                  <a:lnTo>
                    <a:pt x="2814" y="5907"/>
                  </a:lnTo>
                  <a:lnTo>
                    <a:pt x="2832" y="5474"/>
                  </a:lnTo>
                  <a:lnTo>
                    <a:pt x="2854" y="5052"/>
                  </a:lnTo>
                  <a:lnTo>
                    <a:pt x="2885" y="4630"/>
                  </a:lnTo>
                  <a:lnTo>
                    <a:pt x="2924" y="4208"/>
                  </a:lnTo>
                  <a:lnTo>
                    <a:pt x="2968" y="3798"/>
                  </a:lnTo>
                  <a:lnTo>
                    <a:pt x="3017" y="3411"/>
                  </a:lnTo>
                  <a:lnTo>
                    <a:pt x="3078" y="3024"/>
                  </a:lnTo>
                  <a:lnTo>
                    <a:pt x="3113" y="2836"/>
                  </a:lnTo>
                  <a:lnTo>
                    <a:pt x="3148" y="2649"/>
                  </a:lnTo>
                  <a:lnTo>
                    <a:pt x="3184" y="2473"/>
                  </a:lnTo>
                  <a:lnTo>
                    <a:pt x="3228" y="2297"/>
                  </a:lnTo>
                  <a:lnTo>
                    <a:pt x="3272" y="2122"/>
                  </a:lnTo>
                  <a:lnTo>
                    <a:pt x="3316" y="1957"/>
                  </a:lnTo>
                  <a:lnTo>
                    <a:pt x="3364" y="1793"/>
                  </a:lnTo>
                  <a:lnTo>
                    <a:pt x="3417" y="1629"/>
                  </a:lnTo>
                  <a:lnTo>
                    <a:pt x="3469" y="1477"/>
                  </a:lnTo>
                  <a:lnTo>
                    <a:pt x="3527" y="1325"/>
                  </a:lnTo>
                  <a:lnTo>
                    <a:pt x="3527" y="1325"/>
                  </a:lnTo>
                  <a:lnTo>
                    <a:pt x="3597" y="1160"/>
                  </a:lnTo>
                  <a:lnTo>
                    <a:pt x="3667" y="1008"/>
                  </a:lnTo>
                  <a:lnTo>
                    <a:pt x="3742" y="867"/>
                  </a:lnTo>
                  <a:lnTo>
                    <a:pt x="3817" y="738"/>
                  </a:lnTo>
                  <a:lnTo>
                    <a:pt x="3896" y="610"/>
                  </a:lnTo>
                  <a:lnTo>
                    <a:pt x="3975" y="504"/>
                  </a:lnTo>
                  <a:lnTo>
                    <a:pt x="4059" y="410"/>
                  </a:lnTo>
                  <a:lnTo>
                    <a:pt x="4142" y="317"/>
                  </a:lnTo>
                  <a:lnTo>
                    <a:pt x="4226" y="246"/>
                  </a:lnTo>
                  <a:lnTo>
                    <a:pt x="4314" y="176"/>
                  </a:lnTo>
                  <a:lnTo>
                    <a:pt x="4402" y="129"/>
                  </a:lnTo>
                  <a:lnTo>
                    <a:pt x="4490" y="82"/>
                  </a:lnTo>
                  <a:lnTo>
                    <a:pt x="4582" y="47"/>
                  </a:lnTo>
                  <a:lnTo>
                    <a:pt x="4670" y="24"/>
                  </a:lnTo>
                  <a:lnTo>
                    <a:pt x="4762" y="12"/>
                  </a:lnTo>
                  <a:lnTo>
                    <a:pt x="4855" y="0"/>
                  </a:lnTo>
                  <a:lnTo>
                    <a:pt x="4855" y="0"/>
                  </a:lnTo>
                  <a:lnTo>
                    <a:pt x="4986" y="12"/>
                  </a:lnTo>
                  <a:lnTo>
                    <a:pt x="5114" y="35"/>
                  </a:lnTo>
                  <a:lnTo>
                    <a:pt x="5246" y="82"/>
                  </a:lnTo>
                  <a:lnTo>
                    <a:pt x="5378" y="152"/>
                  </a:lnTo>
                  <a:lnTo>
                    <a:pt x="5505" y="235"/>
                  </a:lnTo>
                  <a:lnTo>
                    <a:pt x="5633" y="328"/>
                  </a:lnTo>
                  <a:lnTo>
                    <a:pt x="5760" y="445"/>
                  </a:lnTo>
                  <a:lnTo>
                    <a:pt x="5883" y="586"/>
                  </a:lnTo>
                  <a:lnTo>
                    <a:pt x="6007" y="727"/>
                  </a:lnTo>
                  <a:lnTo>
                    <a:pt x="6125" y="891"/>
                  </a:lnTo>
                  <a:lnTo>
                    <a:pt x="6240" y="1078"/>
                  </a:lnTo>
                  <a:lnTo>
                    <a:pt x="6354" y="1266"/>
                  </a:lnTo>
                  <a:lnTo>
                    <a:pt x="6464" y="1477"/>
                  </a:lnTo>
                  <a:lnTo>
                    <a:pt x="6565" y="1700"/>
                  </a:lnTo>
                  <a:lnTo>
                    <a:pt x="6666" y="1934"/>
                  </a:lnTo>
                  <a:lnTo>
                    <a:pt x="6758" y="2180"/>
                  </a:lnTo>
                  <a:lnTo>
                    <a:pt x="6758" y="2180"/>
                  </a:lnTo>
                  <a:lnTo>
                    <a:pt x="6833" y="2403"/>
                  </a:lnTo>
                  <a:lnTo>
                    <a:pt x="6908" y="2637"/>
                  </a:lnTo>
                  <a:lnTo>
                    <a:pt x="6978" y="2872"/>
                  </a:lnTo>
                  <a:lnTo>
                    <a:pt x="7044" y="3106"/>
                  </a:lnTo>
                  <a:lnTo>
                    <a:pt x="7106" y="3352"/>
                  </a:lnTo>
                  <a:lnTo>
                    <a:pt x="7167" y="3598"/>
                  </a:lnTo>
                  <a:lnTo>
                    <a:pt x="7225" y="3856"/>
                  </a:lnTo>
                  <a:lnTo>
                    <a:pt x="7277" y="4114"/>
                  </a:lnTo>
                  <a:lnTo>
                    <a:pt x="7330" y="4372"/>
                  </a:lnTo>
                  <a:lnTo>
                    <a:pt x="7378" y="4641"/>
                  </a:lnTo>
                  <a:lnTo>
                    <a:pt x="7422" y="4911"/>
                  </a:lnTo>
                  <a:lnTo>
                    <a:pt x="7466" y="5192"/>
                  </a:lnTo>
                  <a:lnTo>
                    <a:pt x="7506" y="5474"/>
                  </a:lnTo>
                  <a:lnTo>
                    <a:pt x="7545" y="5755"/>
                  </a:lnTo>
                  <a:lnTo>
                    <a:pt x="7581" y="6036"/>
                  </a:lnTo>
                  <a:lnTo>
                    <a:pt x="7611" y="6329"/>
                  </a:lnTo>
                  <a:lnTo>
                    <a:pt x="7673" y="6903"/>
                  </a:lnTo>
                  <a:lnTo>
                    <a:pt x="7721" y="7501"/>
                  </a:lnTo>
                  <a:lnTo>
                    <a:pt x="7761" y="8099"/>
                  </a:lnTo>
                  <a:lnTo>
                    <a:pt x="7796" y="8708"/>
                  </a:lnTo>
                  <a:lnTo>
                    <a:pt x="7818" y="9318"/>
                  </a:lnTo>
                  <a:lnTo>
                    <a:pt x="7836" y="9927"/>
                  </a:lnTo>
                  <a:lnTo>
                    <a:pt x="7849" y="10537"/>
                  </a:lnTo>
                  <a:lnTo>
                    <a:pt x="7853" y="11146"/>
                  </a:lnTo>
                  <a:lnTo>
                    <a:pt x="7853" y="11146"/>
                  </a:lnTo>
                  <a:lnTo>
                    <a:pt x="7853" y="11486"/>
                  </a:lnTo>
                  <a:lnTo>
                    <a:pt x="7853" y="11486"/>
                  </a:lnTo>
                  <a:lnTo>
                    <a:pt x="7853" y="12166"/>
                  </a:lnTo>
                  <a:lnTo>
                    <a:pt x="7844" y="12822"/>
                  </a:lnTo>
                  <a:lnTo>
                    <a:pt x="7836" y="13479"/>
                  </a:lnTo>
                  <a:lnTo>
                    <a:pt x="7818" y="14123"/>
                  </a:lnTo>
                  <a:lnTo>
                    <a:pt x="7796" y="14768"/>
                  </a:lnTo>
                  <a:lnTo>
                    <a:pt x="7774" y="15401"/>
                  </a:lnTo>
                  <a:lnTo>
                    <a:pt x="7743" y="16034"/>
                  </a:lnTo>
                  <a:lnTo>
                    <a:pt x="7708" y="16655"/>
                  </a:lnTo>
                  <a:lnTo>
                    <a:pt x="7673" y="17264"/>
                  </a:lnTo>
                  <a:lnTo>
                    <a:pt x="7629" y="17886"/>
                  </a:lnTo>
                  <a:lnTo>
                    <a:pt x="7585" y="18495"/>
                  </a:lnTo>
                  <a:lnTo>
                    <a:pt x="7537" y="19093"/>
                  </a:lnTo>
                  <a:lnTo>
                    <a:pt x="7484" y="19702"/>
                  </a:lnTo>
                  <a:lnTo>
                    <a:pt x="7431" y="20300"/>
                  </a:lnTo>
                  <a:lnTo>
                    <a:pt x="7370" y="20898"/>
                  </a:lnTo>
                  <a:lnTo>
                    <a:pt x="7308" y="21484"/>
                  </a:lnTo>
                  <a:lnTo>
                    <a:pt x="7242" y="22081"/>
                  </a:lnTo>
                  <a:lnTo>
                    <a:pt x="7176" y="22679"/>
                  </a:lnTo>
                  <a:lnTo>
                    <a:pt x="7106" y="23265"/>
                  </a:lnTo>
                  <a:lnTo>
                    <a:pt x="7031" y="23863"/>
                  </a:lnTo>
                  <a:lnTo>
                    <a:pt x="6877" y="25047"/>
                  </a:lnTo>
                  <a:lnTo>
                    <a:pt x="6714" y="26230"/>
                  </a:lnTo>
                  <a:lnTo>
                    <a:pt x="6539" y="27426"/>
                  </a:lnTo>
                  <a:lnTo>
                    <a:pt x="6358" y="28633"/>
                  </a:lnTo>
                  <a:lnTo>
                    <a:pt x="6174" y="29864"/>
                  </a:lnTo>
                  <a:lnTo>
                    <a:pt x="5980" y="31106"/>
                  </a:lnTo>
                  <a:lnTo>
                    <a:pt x="5980" y="31106"/>
                  </a:lnTo>
                  <a:lnTo>
                    <a:pt x="5976" y="3113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5"/>
            <p:cNvSpPr/>
            <p:nvPr/>
          </p:nvSpPr>
          <p:spPr>
            <a:xfrm>
              <a:off x="3080900" y="-12395950"/>
              <a:ext cx="109400" cy="291275"/>
            </a:xfrm>
            <a:custGeom>
              <a:rect b="b" l="l" r="r" t="t"/>
              <a:pathLst>
                <a:path extrusionOk="0" h="11651" w="4376">
                  <a:moveTo>
                    <a:pt x="2190" y="0"/>
                  </a:moveTo>
                  <a:lnTo>
                    <a:pt x="2080" y="12"/>
                  </a:lnTo>
                  <a:lnTo>
                    <a:pt x="1970" y="24"/>
                  </a:lnTo>
                  <a:lnTo>
                    <a:pt x="1860" y="71"/>
                  </a:lnTo>
                  <a:lnTo>
                    <a:pt x="1750" y="118"/>
                  </a:lnTo>
                  <a:lnTo>
                    <a:pt x="1645" y="176"/>
                  </a:lnTo>
                  <a:lnTo>
                    <a:pt x="1544" y="258"/>
                  </a:lnTo>
                  <a:lnTo>
                    <a:pt x="1438" y="352"/>
                  </a:lnTo>
                  <a:lnTo>
                    <a:pt x="1341" y="458"/>
                  </a:lnTo>
                  <a:lnTo>
                    <a:pt x="1245" y="575"/>
                  </a:lnTo>
                  <a:lnTo>
                    <a:pt x="1148" y="692"/>
                  </a:lnTo>
                  <a:lnTo>
                    <a:pt x="1060" y="833"/>
                  </a:lnTo>
                  <a:lnTo>
                    <a:pt x="968" y="985"/>
                  </a:lnTo>
                  <a:lnTo>
                    <a:pt x="884" y="1149"/>
                  </a:lnTo>
                  <a:lnTo>
                    <a:pt x="801" y="1325"/>
                  </a:lnTo>
                  <a:lnTo>
                    <a:pt x="721" y="1501"/>
                  </a:lnTo>
                  <a:lnTo>
                    <a:pt x="647" y="1700"/>
                  </a:lnTo>
                  <a:lnTo>
                    <a:pt x="572" y="1899"/>
                  </a:lnTo>
                  <a:lnTo>
                    <a:pt x="502" y="2110"/>
                  </a:lnTo>
                  <a:lnTo>
                    <a:pt x="440" y="2333"/>
                  </a:lnTo>
                  <a:lnTo>
                    <a:pt x="378" y="2556"/>
                  </a:lnTo>
                  <a:lnTo>
                    <a:pt x="321" y="2790"/>
                  </a:lnTo>
                  <a:lnTo>
                    <a:pt x="268" y="3036"/>
                  </a:lnTo>
                  <a:lnTo>
                    <a:pt x="220" y="3294"/>
                  </a:lnTo>
                  <a:lnTo>
                    <a:pt x="176" y="3552"/>
                  </a:lnTo>
                  <a:lnTo>
                    <a:pt x="137" y="3810"/>
                  </a:lnTo>
                  <a:lnTo>
                    <a:pt x="101" y="4079"/>
                  </a:lnTo>
                  <a:lnTo>
                    <a:pt x="71" y="4360"/>
                  </a:lnTo>
                  <a:lnTo>
                    <a:pt x="49" y="4642"/>
                  </a:lnTo>
                  <a:lnTo>
                    <a:pt x="27" y="4923"/>
                  </a:lnTo>
                  <a:lnTo>
                    <a:pt x="13" y="5216"/>
                  </a:lnTo>
                  <a:lnTo>
                    <a:pt x="5" y="5509"/>
                  </a:lnTo>
                  <a:lnTo>
                    <a:pt x="0" y="5814"/>
                  </a:lnTo>
                  <a:lnTo>
                    <a:pt x="5" y="6119"/>
                  </a:lnTo>
                  <a:lnTo>
                    <a:pt x="13" y="6412"/>
                  </a:lnTo>
                  <a:lnTo>
                    <a:pt x="27" y="6705"/>
                  </a:lnTo>
                  <a:lnTo>
                    <a:pt x="44" y="6986"/>
                  </a:lnTo>
                  <a:lnTo>
                    <a:pt x="71" y="7267"/>
                  </a:lnTo>
                  <a:lnTo>
                    <a:pt x="97" y="7548"/>
                  </a:lnTo>
                  <a:lnTo>
                    <a:pt x="132" y="7818"/>
                  </a:lnTo>
                  <a:lnTo>
                    <a:pt x="172" y="8088"/>
                  </a:lnTo>
                  <a:lnTo>
                    <a:pt x="216" y="8345"/>
                  </a:lnTo>
                  <a:lnTo>
                    <a:pt x="264" y="8592"/>
                  </a:lnTo>
                  <a:lnTo>
                    <a:pt x="317" y="8838"/>
                  </a:lnTo>
                  <a:lnTo>
                    <a:pt x="374" y="9072"/>
                  </a:lnTo>
                  <a:lnTo>
                    <a:pt x="431" y="9307"/>
                  </a:lnTo>
                  <a:lnTo>
                    <a:pt x="497" y="9517"/>
                  </a:lnTo>
                  <a:lnTo>
                    <a:pt x="567" y="9740"/>
                  </a:lnTo>
                  <a:lnTo>
                    <a:pt x="638" y="9939"/>
                  </a:lnTo>
                  <a:lnTo>
                    <a:pt x="713" y="10127"/>
                  </a:lnTo>
                  <a:lnTo>
                    <a:pt x="792" y="10314"/>
                  </a:lnTo>
                  <a:lnTo>
                    <a:pt x="875" y="10490"/>
                  </a:lnTo>
                  <a:lnTo>
                    <a:pt x="963" y="10654"/>
                  </a:lnTo>
                  <a:lnTo>
                    <a:pt x="1051" y="10807"/>
                  </a:lnTo>
                  <a:lnTo>
                    <a:pt x="1139" y="10947"/>
                  </a:lnTo>
                  <a:lnTo>
                    <a:pt x="1236" y="11076"/>
                  </a:lnTo>
                  <a:lnTo>
                    <a:pt x="1333" y="11194"/>
                  </a:lnTo>
                  <a:lnTo>
                    <a:pt x="1429" y="11299"/>
                  </a:lnTo>
                  <a:lnTo>
                    <a:pt x="1530" y="11393"/>
                  </a:lnTo>
                  <a:lnTo>
                    <a:pt x="1636" y="11463"/>
                  </a:lnTo>
                  <a:lnTo>
                    <a:pt x="1741" y="11533"/>
                  </a:lnTo>
                  <a:lnTo>
                    <a:pt x="1851" y="11580"/>
                  </a:lnTo>
                  <a:lnTo>
                    <a:pt x="1957" y="11627"/>
                  </a:lnTo>
                  <a:lnTo>
                    <a:pt x="2071" y="11651"/>
                  </a:lnTo>
                  <a:lnTo>
                    <a:pt x="2304" y="11651"/>
                  </a:lnTo>
                  <a:lnTo>
                    <a:pt x="2414" y="11627"/>
                  </a:lnTo>
                  <a:lnTo>
                    <a:pt x="2524" y="11580"/>
                  </a:lnTo>
                  <a:lnTo>
                    <a:pt x="2630" y="11533"/>
                  </a:lnTo>
                  <a:lnTo>
                    <a:pt x="2735" y="11463"/>
                  </a:lnTo>
                  <a:lnTo>
                    <a:pt x="2841" y="11393"/>
                  </a:lnTo>
                  <a:lnTo>
                    <a:pt x="2942" y="11299"/>
                  </a:lnTo>
                  <a:lnTo>
                    <a:pt x="3039" y="11194"/>
                  </a:lnTo>
                  <a:lnTo>
                    <a:pt x="3135" y="11076"/>
                  </a:lnTo>
                  <a:lnTo>
                    <a:pt x="3232" y="10947"/>
                  </a:lnTo>
                  <a:lnTo>
                    <a:pt x="3320" y="10807"/>
                  </a:lnTo>
                  <a:lnTo>
                    <a:pt x="3412" y="10654"/>
                  </a:lnTo>
                  <a:lnTo>
                    <a:pt x="3496" y="10490"/>
                  </a:lnTo>
                  <a:lnTo>
                    <a:pt x="3579" y="10326"/>
                  </a:lnTo>
                  <a:lnTo>
                    <a:pt x="3659" y="10139"/>
                  </a:lnTo>
                  <a:lnTo>
                    <a:pt x="3733" y="9951"/>
                  </a:lnTo>
                  <a:lnTo>
                    <a:pt x="3804" y="9740"/>
                  </a:lnTo>
                  <a:lnTo>
                    <a:pt x="3874" y="9529"/>
                  </a:lnTo>
                  <a:lnTo>
                    <a:pt x="3940" y="9318"/>
                  </a:lnTo>
                  <a:lnTo>
                    <a:pt x="3997" y="9084"/>
                  </a:lnTo>
                  <a:lnTo>
                    <a:pt x="4054" y="8849"/>
                  </a:lnTo>
                  <a:lnTo>
                    <a:pt x="4107" y="8603"/>
                  </a:lnTo>
                  <a:lnTo>
                    <a:pt x="4155" y="8357"/>
                  </a:lnTo>
                  <a:lnTo>
                    <a:pt x="4199" y="8099"/>
                  </a:lnTo>
                  <a:lnTo>
                    <a:pt x="4239" y="7841"/>
                  </a:lnTo>
                  <a:lnTo>
                    <a:pt x="4274" y="7572"/>
                  </a:lnTo>
                  <a:lnTo>
                    <a:pt x="4305" y="7291"/>
                  </a:lnTo>
                  <a:lnTo>
                    <a:pt x="4327" y="7009"/>
                  </a:lnTo>
                  <a:lnTo>
                    <a:pt x="4349" y="6728"/>
                  </a:lnTo>
                  <a:lnTo>
                    <a:pt x="4362" y="6435"/>
                  </a:lnTo>
                  <a:lnTo>
                    <a:pt x="4371" y="6142"/>
                  </a:lnTo>
                  <a:lnTo>
                    <a:pt x="4375" y="5837"/>
                  </a:lnTo>
                  <a:lnTo>
                    <a:pt x="4371" y="5544"/>
                  </a:lnTo>
                  <a:lnTo>
                    <a:pt x="4362" y="5240"/>
                  </a:lnTo>
                  <a:lnTo>
                    <a:pt x="4349" y="4947"/>
                  </a:lnTo>
                  <a:lnTo>
                    <a:pt x="4331" y="4665"/>
                  </a:lnTo>
                  <a:lnTo>
                    <a:pt x="4305" y="4384"/>
                  </a:lnTo>
                  <a:lnTo>
                    <a:pt x="4274" y="4103"/>
                  </a:lnTo>
                  <a:lnTo>
                    <a:pt x="4243" y="3833"/>
                  </a:lnTo>
                  <a:lnTo>
                    <a:pt x="4204" y="3575"/>
                  </a:lnTo>
                  <a:lnTo>
                    <a:pt x="4160" y="3317"/>
                  </a:lnTo>
                  <a:lnTo>
                    <a:pt x="4111" y="3060"/>
                  </a:lnTo>
                  <a:lnTo>
                    <a:pt x="4059" y="2813"/>
                  </a:lnTo>
                  <a:lnTo>
                    <a:pt x="4002" y="2579"/>
                  </a:lnTo>
                  <a:lnTo>
                    <a:pt x="3940" y="2356"/>
                  </a:lnTo>
                  <a:lnTo>
                    <a:pt x="3878" y="2134"/>
                  </a:lnTo>
                  <a:lnTo>
                    <a:pt x="3808" y="1923"/>
                  </a:lnTo>
                  <a:lnTo>
                    <a:pt x="3738" y="1712"/>
                  </a:lnTo>
                  <a:lnTo>
                    <a:pt x="3659" y="1524"/>
                  </a:lnTo>
                  <a:lnTo>
                    <a:pt x="3579" y="1337"/>
                  </a:lnTo>
                  <a:lnTo>
                    <a:pt x="3500" y="1161"/>
                  </a:lnTo>
                  <a:lnTo>
                    <a:pt x="3412" y="997"/>
                  </a:lnTo>
                  <a:lnTo>
                    <a:pt x="3324" y="844"/>
                  </a:lnTo>
                  <a:lnTo>
                    <a:pt x="3232" y="704"/>
                  </a:lnTo>
                  <a:lnTo>
                    <a:pt x="3140" y="575"/>
                  </a:lnTo>
                  <a:lnTo>
                    <a:pt x="3043" y="458"/>
                  </a:lnTo>
                  <a:lnTo>
                    <a:pt x="2942" y="364"/>
                  </a:lnTo>
                  <a:lnTo>
                    <a:pt x="2841" y="270"/>
                  </a:lnTo>
                  <a:lnTo>
                    <a:pt x="2740" y="188"/>
                  </a:lnTo>
                  <a:lnTo>
                    <a:pt x="2634" y="118"/>
                  </a:lnTo>
                  <a:lnTo>
                    <a:pt x="2524" y="71"/>
                  </a:lnTo>
                  <a:lnTo>
                    <a:pt x="2414" y="36"/>
                  </a:lnTo>
                  <a:lnTo>
                    <a:pt x="2304" y="12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5"/>
            <p:cNvSpPr/>
            <p:nvPr/>
          </p:nvSpPr>
          <p:spPr>
            <a:xfrm>
              <a:off x="4290950" y="-12645300"/>
              <a:ext cx="276150" cy="611250"/>
            </a:xfrm>
            <a:custGeom>
              <a:rect b="b" l="l" r="r" t="t"/>
              <a:pathLst>
                <a:path extrusionOk="0" h="24450" w="11046">
                  <a:moveTo>
                    <a:pt x="4358" y="0"/>
                  </a:moveTo>
                  <a:lnTo>
                    <a:pt x="4151" y="12"/>
                  </a:lnTo>
                  <a:lnTo>
                    <a:pt x="3949" y="36"/>
                  </a:lnTo>
                  <a:lnTo>
                    <a:pt x="3743" y="71"/>
                  </a:lnTo>
                  <a:lnTo>
                    <a:pt x="3540" y="118"/>
                  </a:lnTo>
                  <a:lnTo>
                    <a:pt x="3338" y="164"/>
                  </a:lnTo>
                  <a:lnTo>
                    <a:pt x="3136" y="235"/>
                  </a:lnTo>
                  <a:lnTo>
                    <a:pt x="2938" y="317"/>
                  </a:lnTo>
                  <a:lnTo>
                    <a:pt x="2740" y="411"/>
                  </a:lnTo>
                  <a:lnTo>
                    <a:pt x="2547" y="516"/>
                  </a:lnTo>
                  <a:lnTo>
                    <a:pt x="2362" y="645"/>
                  </a:lnTo>
                  <a:lnTo>
                    <a:pt x="2177" y="786"/>
                  </a:lnTo>
                  <a:lnTo>
                    <a:pt x="1997" y="938"/>
                  </a:lnTo>
                  <a:lnTo>
                    <a:pt x="1821" y="1102"/>
                  </a:lnTo>
                  <a:lnTo>
                    <a:pt x="1654" y="1290"/>
                  </a:lnTo>
                  <a:lnTo>
                    <a:pt x="1491" y="1489"/>
                  </a:lnTo>
                  <a:lnTo>
                    <a:pt x="1337" y="1700"/>
                  </a:lnTo>
                  <a:lnTo>
                    <a:pt x="1192" y="1934"/>
                  </a:lnTo>
                  <a:lnTo>
                    <a:pt x="1056" y="2192"/>
                  </a:lnTo>
                  <a:lnTo>
                    <a:pt x="990" y="2321"/>
                  </a:lnTo>
                  <a:lnTo>
                    <a:pt x="924" y="2462"/>
                  </a:lnTo>
                  <a:lnTo>
                    <a:pt x="867" y="2602"/>
                  </a:lnTo>
                  <a:lnTo>
                    <a:pt x="805" y="2755"/>
                  </a:lnTo>
                  <a:lnTo>
                    <a:pt x="753" y="2907"/>
                  </a:lnTo>
                  <a:lnTo>
                    <a:pt x="695" y="3059"/>
                  </a:lnTo>
                  <a:lnTo>
                    <a:pt x="647" y="3223"/>
                  </a:lnTo>
                  <a:lnTo>
                    <a:pt x="599" y="3388"/>
                  </a:lnTo>
                  <a:lnTo>
                    <a:pt x="621" y="3388"/>
                  </a:lnTo>
                  <a:lnTo>
                    <a:pt x="533" y="3704"/>
                  </a:lnTo>
                  <a:lnTo>
                    <a:pt x="449" y="4032"/>
                  </a:lnTo>
                  <a:lnTo>
                    <a:pt x="374" y="4360"/>
                  </a:lnTo>
                  <a:lnTo>
                    <a:pt x="308" y="4700"/>
                  </a:lnTo>
                  <a:lnTo>
                    <a:pt x="247" y="5052"/>
                  </a:lnTo>
                  <a:lnTo>
                    <a:pt x="190" y="5403"/>
                  </a:lnTo>
                  <a:lnTo>
                    <a:pt x="146" y="5755"/>
                  </a:lnTo>
                  <a:lnTo>
                    <a:pt x="102" y="6107"/>
                  </a:lnTo>
                  <a:lnTo>
                    <a:pt x="71" y="6470"/>
                  </a:lnTo>
                  <a:lnTo>
                    <a:pt x="40" y="6845"/>
                  </a:lnTo>
                  <a:lnTo>
                    <a:pt x="23" y="7208"/>
                  </a:lnTo>
                  <a:lnTo>
                    <a:pt x="9" y="7572"/>
                  </a:lnTo>
                  <a:lnTo>
                    <a:pt x="1" y="7947"/>
                  </a:lnTo>
                  <a:lnTo>
                    <a:pt x="1" y="8310"/>
                  </a:lnTo>
                  <a:lnTo>
                    <a:pt x="5" y="8685"/>
                  </a:lnTo>
                  <a:lnTo>
                    <a:pt x="18" y="9049"/>
                  </a:lnTo>
                  <a:lnTo>
                    <a:pt x="40" y="9412"/>
                  </a:lnTo>
                  <a:lnTo>
                    <a:pt x="67" y="9775"/>
                  </a:lnTo>
                  <a:lnTo>
                    <a:pt x="97" y="10139"/>
                  </a:lnTo>
                  <a:lnTo>
                    <a:pt x="137" y="10490"/>
                  </a:lnTo>
                  <a:lnTo>
                    <a:pt x="181" y="10842"/>
                  </a:lnTo>
                  <a:lnTo>
                    <a:pt x="234" y="11182"/>
                  </a:lnTo>
                  <a:lnTo>
                    <a:pt x="291" y="11522"/>
                  </a:lnTo>
                  <a:lnTo>
                    <a:pt x="357" y="11861"/>
                  </a:lnTo>
                  <a:lnTo>
                    <a:pt x="427" y="12178"/>
                  </a:lnTo>
                  <a:lnTo>
                    <a:pt x="502" y="12494"/>
                  </a:lnTo>
                  <a:lnTo>
                    <a:pt x="585" y="12799"/>
                  </a:lnTo>
                  <a:lnTo>
                    <a:pt x="673" y="13104"/>
                  </a:lnTo>
                  <a:lnTo>
                    <a:pt x="770" y="13385"/>
                  </a:lnTo>
                  <a:lnTo>
                    <a:pt x="871" y="13666"/>
                  </a:lnTo>
                  <a:lnTo>
                    <a:pt x="981" y="13936"/>
                  </a:lnTo>
                  <a:lnTo>
                    <a:pt x="1096" y="14182"/>
                  </a:lnTo>
                  <a:lnTo>
                    <a:pt x="1179" y="14358"/>
                  </a:lnTo>
                  <a:lnTo>
                    <a:pt x="1267" y="14522"/>
                  </a:lnTo>
                  <a:lnTo>
                    <a:pt x="1355" y="14674"/>
                  </a:lnTo>
                  <a:lnTo>
                    <a:pt x="1447" y="14827"/>
                  </a:lnTo>
                  <a:lnTo>
                    <a:pt x="1540" y="14956"/>
                  </a:lnTo>
                  <a:lnTo>
                    <a:pt x="1636" y="15085"/>
                  </a:lnTo>
                  <a:lnTo>
                    <a:pt x="1729" y="15202"/>
                  </a:lnTo>
                  <a:lnTo>
                    <a:pt x="1825" y="15307"/>
                  </a:lnTo>
                  <a:lnTo>
                    <a:pt x="1927" y="15401"/>
                  </a:lnTo>
                  <a:lnTo>
                    <a:pt x="2023" y="15495"/>
                  </a:lnTo>
                  <a:lnTo>
                    <a:pt x="2124" y="15565"/>
                  </a:lnTo>
                  <a:lnTo>
                    <a:pt x="2226" y="15635"/>
                  </a:lnTo>
                  <a:lnTo>
                    <a:pt x="2327" y="15694"/>
                  </a:lnTo>
                  <a:lnTo>
                    <a:pt x="2428" y="15741"/>
                  </a:lnTo>
                  <a:lnTo>
                    <a:pt x="2529" y="15788"/>
                  </a:lnTo>
                  <a:lnTo>
                    <a:pt x="2634" y="15811"/>
                  </a:lnTo>
                  <a:lnTo>
                    <a:pt x="2736" y="15835"/>
                  </a:lnTo>
                  <a:lnTo>
                    <a:pt x="2841" y="15846"/>
                  </a:lnTo>
                  <a:lnTo>
                    <a:pt x="2942" y="15835"/>
                  </a:lnTo>
                  <a:lnTo>
                    <a:pt x="3048" y="15835"/>
                  </a:lnTo>
                  <a:lnTo>
                    <a:pt x="3149" y="15811"/>
                  </a:lnTo>
                  <a:lnTo>
                    <a:pt x="3254" y="15776"/>
                  </a:lnTo>
                  <a:lnTo>
                    <a:pt x="3356" y="15741"/>
                  </a:lnTo>
                  <a:lnTo>
                    <a:pt x="3461" y="15682"/>
                  </a:lnTo>
                  <a:lnTo>
                    <a:pt x="3562" y="15624"/>
                  </a:lnTo>
                  <a:lnTo>
                    <a:pt x="3663" y="15553"/>
                  </a:lnTo>
                  <a:lnTo>
                    <a:pt x="3765" y="15471"/>
                  </a:lnTo>
                  <a:lnTo>
                    <a:pt x="3866" y="15378"/>
                  </a:lnTo>
                  <a:lnTo>
                    <a:pt x="3962" y="15284"/>
                  </a:lnTo>
                  <a:lnTo>
                    <a:pt x="4059" y="15167"/>
                  </a:lnTo>
                  <a:lnTo>
                    <a:pt x="4160" y="15049"/>
                  </a:lnTo>
                  <a:lnTo>
                    <a:pt x="4253" y="14921"/>
                  </a:lnTo>
                  <a:lnTo>
                    <a:pt x="4187" y="15167"/>
                  </a:lnTo>
                  <a:lnTo>
                    <a:pt x="4125" y="15424"/>
                  </a:lnTo>
                  <a:lnTo>
                    <a:pt x="4072" y="15682"/>
                  </a:lnTo>
                  <a:lnTo>
                    <a:pt x="4024" y="15964"/>
                  </a:lnTo>
                  <a:lnTo>
                    <a:pt x="3984" y="16233"/>
                  </a:lnTo>
                  <a:lnTo>
                    <a:pt x="3949" y="16526"/>
                  </a:lnTo>
                  <a:lnTo>
                    <a:pt x="3923" y="16807"/>
                  </a:lnTo>
                  <a:lnTo>
                    <a:pt x="3905" y="17101"/>
                  </a:lnTo>
                  <a:lnTo>
                    <a:pt x="3892" y="17394"/>
                  </a:lnTo>
                  <a:lnTo>
                    <a:pt x="3888" y="17698"/>
                  </a:lnTo>
                  <a:lnTo>
                    <a:pt x="3888" y="17991"/>
                  </a:lnTo>
                  <a:lnTo>
                    <a:pt x="3896" y="18296"/>
                  </a:lnTo>
                  <a:lnTo>
                    <a:pt x="3914" y="18589"/>
                  </a:lnTo>
                  <a:lnTo>
                    <a:pt x="3936" y="18882"/>
                  </a:lnTo>
                  <a:lnTo>
                    <a:pt x="3967" y="19175"/>
                  </a:lnTo>
                  <a:lnTo>
                    <a:pt x="4002" y="19468"/>
                  </a:lnTo>
                  <a:lnTo>
                    <a:pt x="4050" y="19738"/>
                  </a:lnTo>
                  <a:lnTo>
                    <a:pt x="4099" y="20007"/>
                  </a:lnTo>
                  <a:lnTo>
                    <a:pt x="4151" y="20277"/>
                  </a:lnTo>
                  <a:lnTo>
                    <a:pt x="4209" y="20535"/>
                  </a:lnTo>
                  <a:lnTo>
                    <a:pt x="4270" y="20792"/>
                  </a:lnTo>
                  <a:lnTo>
                    <a:pt x="4336" y="21039"/>
                  </a:lnTo>
                  <a:lnTo>
                    <a:pt x="4402" y="21273"/>
                  </a:lnTo>
                  <a:lnTo>
                    <a:pt x="4472" y="21496"/>
                  </a:lnTo>
                  <a:lnTo>
                    <a:pt x="4552" y="21718"/>
                  </a:lnTo>
                  <a:lnTo>
                    <a:pt x="4631" y="21941"/>
                  </a:lnTo>
                  <a:lnTo>
                    <a:pt x="4710" y="22140"/>
                  </a:lnTo>
                  <a:lnTo>
                    <a:pt x="4798" y="22340"/>
                  </a:lnTo>
                  <a:lnTo>
                    <a:pt x="4886" y="22527"/>
                  </a:lnTo>
                  <a:lnTo>
                    <a:pt x="4974" y="22703"/>
                  </a:lnTo>
                  <a:lnTo>
                    <a:pt x="5070" y="22867"/>
                  </a:lnTo>
                  <a:lnTo>
                    <a:pt x="5167" y="23019"/>
                  </a:lnTo>
                  <a:lnTo>
                    <a:pt x="5312" y="23242"/>
                  </a:lnTo>
                  <a:lnTo>
                    <a:pt x="5462" y="23441"/>
                  </a:lnTo>
                  <a:lnTo>
                    <a:pt x="5616" y="23617"/>
                  </a:lnTo>
                  <a:lnTo>
                    <a:pt x="5770" y="23781"/>
                  </a:lnTo>
                  <a:lnTo>
                    <a:pt x="5923" y="23934"/>
                  </a:lnTo>
                  <a:lnTo>
                    <a:pt x="6082" y="24051"/>
                  </a:lnTo>
                  <a:lnTo>
                    <a:pt x="6236" y="24168"/>
                  </a:lnTo>
                  <a:lnTo>
                    <a:pt x="6394" y="24262"/>
                  </a:lnTo>
                  <a:lnTo>
                    <a:pt x="6557" y="24332"/>
                  </a:lnTo>
                  <a:lnTo>
                    <a:pt x="6715" y="24391"/>
                  </a:lnTo>
                  <a:lnTo>
                    <a:pt x="6878" y="24426"/>
                  </a:lnTo>
                  <a:lnTo>
                    <a:pt x="7036" y="24449"/>
                  </a:lnTo>
                  <a:lnTo>
                    <a:pt x="7199" y="24449"/>
                  </a:lnTo>
                  <a:lnTo>
                    <a:pt x="7357" y="24438"/>
                  </a:lnTo>
                  <a:lnTo>
                    <a:pt x="7515" y="24414"/>
                  </a:lnTo>
                  <a:lnTo>
                    <a:pt x="7678" y="24367"/>
                  </a:lnTo>
                  <a:lnTo>
                    <a:pt x="7836" y="24297"/>
                  </a:lnTo>
                  <a:lnTo>
                    <a:pt x="7990" y="24227"/>
                  </a:lnTo>
                  <a:lnTo>
                    <a:pt x="8148" y="24121"/>
                  </a:lnTo>
                  <a:lnTo>
                    <a:pt x="8302" y="24004"/>
                  </a:lnTo>
                  <a:lnTo>
                    <a:pt x="8456" y="23875"/>
                  </a:lnTo>
                  <a:lnTo>
                    <a:pt x="8606" y="23734"/>
                  </a:lnTo>
                  <a:lnTo>
                    <a:pt x="8755" y="23558"/>
                  </a:lnTo>
                  <a:lnTo>
                    <a:pt x="8905" y="23383"/>
                  </a:lnTo>
                  <a:lnTo>
                    <a:pt x="9045" y="23183"/>
                  </a:lnTo>
                  <a:lnTo>
                    <a:pt x="9190" y="22972"/>
                  </a:lnTo>
                  <a:lnTo>
                    <a:pt x="9327" y="22738"/>
                  </a:lnTo>
                  <a:lnTo>
                    <a:pt x="9463" y="22492"/>
                  </a:lnTo>
                  <a:lnTo>
                    <a:pt x="9595" y="22234"/>
                  </a:lnTo>
                  <a:lnTo>
                    <a:pt x="9722" y="21953"/>
                  </a:lnTo>
                  <a:lnTo>
                    <a:pt x="9850" y="21660"/>
                  </a:lnTo>
                  <a:lnTo>
                    <a:pt x="9969" y="21343"/>
                  </a:lnTo>
                  <a:lnTo>
                    <a:pt x="10079" y="20992"/>
                  </a:lnTo>
                  <a:lnTo>
                    <a:pt x="10184" y="20628"/>
                  </a:lnTo>
                  <a:lnTo>
                    <a:pt x="10281" y="20265"/>
                  </a:lnTo>
                  <a:lnTo>
                    <a:pt x="10373" y="19890"/>
                  </a:lnTo>
                  <a:lnTo>
                    <a:pt x="10461" y="19503"/>
                  </a:lnTo>
                  <a:lnTo>
                    <a:pt x="10540" y="19105"/>
                  </a:lnTo>
                  <a:lnTo>
                    <a:pt x="10615" y="18718"/>
                  </a:lnTo>
                  <a:lnTo>
                    <a:pt x="10681" y="18308"/>
                  </a:lnTo>
                  <a:lnTo>
                    <a:pt x="10747" y="17897"/>
                  </a:lnTo>
                  <a:lnTo>
                    <a:pt x="10804" y="17487"/>
                  </a:lnTo>
                  <a:lnTo>
                    <a:pt x="10853" y="17065"/>
                  </a:lnTo>
                  <a:lnTo>
                    <a:pt x="10896" y="16643"/>
                  </a:lnTo>
                  <a:lnTo>
                    <a:pt x="10936" y="16221"/>
                  </a:lnTo>
                  <a:lnTo>
                    <a:pt x="10971" y="15788"/>
                  </a:lnTo>
                  <a:lnTo>
                    <a:pt x="10998" y="15354"/>
                  </a:lnTo>
                  <a:lnTo>
                    <a:pt x="11020" y="14921"/>
                  </a:lnTo>
                  <a:lnTo>
                    <a:pt x="11033" y="14487"/>
                  </a:lnTo>
                  <a:lnTo>
                    <a:pt x="11042" y="14041"/>
                  </a:lnTo>
                  <a:lnTo>
                    <a:pt x="11046" y="13608"/>
                  </a:lnTo>
                  <a:lnTo>
                    <a:pt x="11042" y="13162"/>
                  </a:lnTo>
                  <a:lnTo>
                    <a:pt x="11033" y="12729"/>
                  </a:lnTo>
                  <a:lnTo>
                    <a:pt x="11015" y="12295"/>
                  </a:lnTo>
                  <a:lnTo>
                    <a:pt x="10993" y="11850"/>
                  </a:lnTo>
                  <a:lnTo>
                    <a:pt x="10967" y="11416"/>
                  </a:lnTo>
                  <a:lnTo>
                    <a:pt x="10932" y="10982"/>
                  </a:lnTo>
                  <a:lnTo>
                    <a:pt x="10892" y="10549"/>
                  </a:lnTo>
                  <a:lnTo>
                    <a:pt x="10844" y="10127"/>
                  </a:lnTo>
                  <a:lnTo>
                    <a:pt x="10791" y="9693"/>
                  </a:lnTo>
                  <a:lnTo>
                    <a:pt x="10734" y="9271"/>
                  </a:lnTo>
                  <a:lnTo>
                    <a:pt x="10668" y="8861"/>
                  </a:lnTo>
                  <a:lnTo>
                    <a:pt x="10597" y="8451"/>
                  </a:lnTo>
                  <a:lnTo>
                    <a:pt x="10518" y="8041"/>
                  </a:lnTo>
                  <a:lnTo>
                    <a:pt x="10430" y="7654"/>
                  </a:lnTo>
                  <a:lnTo>
                    <a:pt x="10342" y="7267"/>
                  </a:lnTo>
                  <a:lnTo>
                    <a:pt x="10246" y="6904"/>
                  </a:lnTo>
                  <a:lnTo>
                    <a:pt x="10149" y="6540"/>
                  </a:lnTo>
                  <a:lnTo>
                    <a:pt x="10048" y="6177"/>
                  </a:lnTo>
                  <a:lnTo>
                    <a:pt x="9942" y="5837"/>
                  </a:lnTo>
                  <a:lnTo>
                    <a:pt x="9832" y="5497"/>
                  </a:lnTo>
                  <a:lnTo>
                    <a:pt x="9722" y="5169"/>
                  </a:lnTo>
                  <a:lnTo>
                    <a:pt x="9608" y="4853"/>
                  </a:lnTo>
                  <a:lnTo>
                    <a:pt x="9489" y="4536"/>
                  </a:lnTo>
                  <a:lnTo>
                    <a:pt x="9366" y="4243"/>
                  </a:lnTo>
                  <a:lnTo>
                    <a:pt x="9243" y="3950"/>
                  </a:lnTo>
                  <a:lnTo>
                    <a:pt x="9116" y="3669"/>
                  </a:lnTo>
                  <a:lnTo>
                    <a:pt x="8984" y="3399"/>
                  </a:lnTo>
                  <a:lnTo>
                    <a:pt x="8852" y="3130"/>
                  </a:lnTo>
                  <a:lnTo>
                    <a:pt x="8716" y="2884"/>
                  </a:lnTo>
                  <a:lnTo>
                    <a:pt x="8579" y="2637"/>
                  </a:lnTo>
                  <a:lnTo>
                    <a:pt x="8439" y="2403"/>
                  </a:lnTo>
                  <a:lnTo>
                    <a:pt x="8293" y="2192"/>
                  </a:lnTo>
                  <a:lnTo>
                    <a:pt x="8148" y="1981"/>
                  </a:lnTo>
                  <a:lnTo>
                    <a:pt x="7999" y="1782"/>
                  </a:lnTo>
                  <a:lnTo>
                    <a:pt x="7849" y="1594"/>
                  </a:lnTo>
                  <a:lnTo>
                    <a:pt x="7700" y="1419"/>
                  </a:lnTo>
                  <a:lnTo>
                    <a:pt x="7546" y="1254"/>
                  </a:lnTo>
                  <a:lnTo>
                    <a:pt x="7388" y="1102"/>
                  </a:lnTo>
                  <a:lnTo>
                    <a:pt x="7229" y="950"/>
                  </a:lnTo>
                  <a:lnTo>
                    <a:pt x="7071" y="821"/>
                  </a:lnTo>
                  <a:lnTo>
                    <a:pt x="6908" y="704"/>
                  </a:lnTo>
                  <a:lnTo>
                    <a:pt x="6746" y="598"/>
                  </a:lnTo>
                  <a:lnTo>
                    <a:pt x="6583" y="504"/>
                  </a:lnTo>
                  <a:lnTo>
                    <a:pt x="6416" y="422"/>
                  </a:lnTo>
                  <a:lnTo>
                    <a:pt x="6249" y="352"/>
                  </a:lnTo>
                  <a:lnTo>
                    <a:pt x="6077" y="293"/>
                  </a:lnTo>
                  <a:lnTo>
                    <a:pt x="5906" y="223"/>
                  </a:lnTo>
                  <a:lnTo>
                    <a:pt x="5726" y="176"/>
                  </a:lnTo>
                  <a:lnTo>
                    <a:pt x="5541" y="129"/>
                  </a:lnTo>
                  <a:lnTo>
                    <a:pt x="5352" y="82"/>
                  </a:lnTo>
                  <a:lnTo>
                    <a:pt x="5158" y="47"/>
                  </a:lnTo>
                  <a:lnTo>
                    <a:pt x="4961" y="24"/>
                  </a:lnTo>
                  <a:lnTo>
                    <a:pt x="4763" y="12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5"/>
            <p:cNvSpPr/>
            <p:nvPr/>
          </p:nvSpPr>
          <p:spPr>
            <a:xfrm>
              <a:off x="4290950" y="-12645300"/>
              <a:ext cx="276150" cy="611250"/>
            </a:xfrm>
            <a:custGeom>
              <a:rect b="b" l="l" r="r" t="t"/>
              <a:pathLst>
                <a:path extrusionOk="0" fill="none" h="24450" w="11046">
                  <a:moveTo>
                    <a:pt x="621" y="3388"/>
                  </a:moveTo>
                  <a:lnTo>
                    <a:pt x="621" y="3388"/>
                  </a:lnTo>
                  <a:lnTo>
                    <a:pt x="533" y="3704"/>
                  </a:lnTo>
                  <a:lnTo>
                    <a:pt x="449" y="4032"/>
                  </a:lnTo>
                  <a:lnTo>
                    <a:pt x="374" y="4360"/>
                  </a:lnTo>
                  <a:lnTo>
                    <a:pt x="308" y="4700"/>
                  </a:lnTo>
                  <a:lnTo>
                    <a:pt x="247" y="5052"/>
                  </a:lnTo>
                  <a:lnTo>
                    <a:pt x="190" y="5403"/>
                  </a:lnTo>
                  <a:lnTo>
                    <a:pt x="146" y="5755"/>
                  </a:lnTo>
                  <a:lnTo>
                    <a:pt x="102" y="6107"/>
                  </a:lnTo>
                  <a:lnTo>
                    <a:pt x="71" y="6470"/>
                  </a:lnTo>
                  <a:lnTo>
                    <a:pt x="40" y="6845"/>
                  </a:lnTo>
                  <a:lnTo>
                    <a:pt x="23" y="7208"/>
                  </a:lnTo>
                  <a:lnTo>
                    <a:pt x="9" y="7572"/>
                  </a:lnTo>
                  <a:lnTo>
                    <a:pt x="1" y="7947"/>
                  </a:lnTo>
                  <a:lnTo>
                    <a:pt x="1" y="8310"/>
                  </a:lnTo>
                  <a:lnTo>
                    <a:pt x="5" y="8685"/>
                  </a:lnTo>
                  <a:lnTo>
                    <a:pt x="18" y="9049"/>
                  </a:lnTo>
                  <a:lnTo>
                    <a:pt x="40" y="9412"/>
                  </a:lnTo>
                  <a:lnTo>
                    <a:pt x="67" y="9775"/>
                  </a:lnTo>
                  <a:lnTo>
                    <a:pt x="97" y="10139"/>
                  </a:lnTo>
                  <a:lnTo>
                    <a:pt x="137" y="10490"/>
                  </a:lnTo>
                  <a:lnTo>
                    <a:pt x="181" y="10842"/>
                  </a:lnTo>
                  <a:lnTo>
                    <a:pt x="234" y="11182"/>
                  </a:lnTo>
                  <a:lnTo>
                    <a:pt x="291" y="11522"/>
                  </a:lnTo>
                  <a:lnTo>
                    <a:pt x="357" y="11861"/>
                  </a:lnTo>
                  <a:lnTo>
                    <a:pt x="427" y="12178"/>
                  </a:lnTo>
                  <a:lnTo>
                    <a:pt x="502" y="12494"/>
                  </a:lnTo>
                  <a:lnTo>
                    <a:pt x="585" y="12799"/>
                  </a:lnTo>
                  <a:lnTo>
                    <a:pt x="673" y="13104"/>
                  </a:lnTo>
                  <a:lnTo>
                    <a:pt x="770" y="13385"/>
                  </a:lnTo>
                  <a:lnTo>
                    <a:pt x="871" y="13666"/>
                  </a:lnTo>
                  <a:lnTo>
                    <a:pt x="981" y="13936"/>
                  </a:lnTo>
                  <a:lnTo>
                    <a:pt x="1096" y="14182"/>
                  </a:lnTo>
                  <a:lnTo>
                    <a:pt x="1096" y="14182"/>
                  </a:lnTo>
                  <a:lnTo>
                    <a:pt x="1179" y="14358"/>
                  </a:lnTo>
                  <a:lnTo>
                    <a:pt x="1267" y="14522"/>
                  </a:lnTo>
                  <a:lnTo>
                    <a:pt x="1355" y="14674"/>
                  </a:lnTo>
                  <a:lnTo>
                    <a:pt x="1447" y="14827"/>
                  </a:lnTo>
                  <a:lnTo>
                    <a:pt x="1540" y="14956"/>
                  </a:lnTo>
                  <a:lnTo>
                    <a:pt x="1636" y="15085"/>
                  </a:lnTo>
                  <a:lnTo>
                    <a:pt x="1729" y="15202"/>
                  </a:lnTo>
                  <a:lnTo>
                    <a:pt x="1825" y="15307"/>
                  </a:lnTo>
                  <a:lnTo>
                    <a:pt x="1927" y="15401"/>
                  </a:lnTo>
                  <a:lnTo>
                    <a:pt x="2023" y="15495"/>
                  </a:lnTo>
                  <a:lnTo>
                    <a:pt x="2124" y="15565"/>
                  </a:lnTo>
                  <a:lnTo>
                    <a:pt x="2226" y="15635"/>
                  </a:lnTo>
                  <a:lnTo>
                    <a:pt x="2327" y="15694"/>
                  </a:lnTo>
                  <a:lnTo>
                    <a:pt x="2428" y="15741"/>
                  </a:lnTo>
                  <a:lnTo>
                    <a:pt x="2529" y="15788"/>
                  </a:lnTo>
                  <a:lnTo>
                    <a:pt x="2634" y="15811"/>
                  </a:lnTo>
                  <a:lnTo>
                    <a:pt x="2736" y="15835"/>
                  </a:lnTo>
                  <a:lnTo>
                    <a:pt x="2841" y="15846"/>
                  </a:lnTo>
                  <a:lnTo>
                    <a:pt x="2942" y="15835"/>
                  </a:lnTo>
                  <a:lnTo>
                    <a:pt x="3048" y="15835"/>
                  </a:lnTo>
                  <a:lnTo>
                    <a:pt x="3149" y="15811"/>
                  </a:lnTo>
                  <a:lnTo>
                    <a:pt x="3254" y="15776"/>
                  </a:lnTo>
                  <a:lnTo>
                    <a:pt x="3356" y="15741"/>
                  </a:lnTo>
                  <a:lnTo>
                    <a:pt x="3461" y="15682"/>
                  </a:lnTo>
                  <a:lnTo>
                    <a:pt x="3562" y="15624"/>
                  </a:lnTo>
                  <a:lnTo>
                    <a:pt x="3663" y="15553"/>
                  </a:lnTo>
                  <a:lnTo>
                    <a:pt x="3765" y="15471"/>
                  </a:lnTo>
                  <a:lnTo>
                    <a:pt x="3866" y="15378"/>
                  </a:lnTo>
                  <a:lnTo>
                    <a:pt x="3962" y="15284"/>
                  </a:lnTo>
                  <a:lnTo>
                    <a:pt x="4059" y="15167"/>
                  </a:lnTo>
                  <a:lnTo>
                    <a:pt x="4160" y="15049"/>
                  </a:lnTo>
                  <a:lnTo>
                    <a:pt x="4253" y="14921"/>
                  </a:lnTo>
                  <a:lnTo>
                    <a:pt x="4253" y="14921"/>
                  </a:lnTo>
                  <a:lnTo>
                    <a:pt x="4187" y="15167"/>
                  </a:lnTo>
                  <a:lnTo>
                    <a:pt x="4125" y="15424"/>
                  </a:lnTo>
                  <a:lnTo>
                    <a:pt x="4072" y="15682"/>
                  </a:lnTo>
                  <a:lnTo>
                    <a:pt x="4024" y="15964"/>
                  </a:lnTo>
                  <a:lnTo>
                    <a:pt x="3984" y="16233"/>
                  </a:lnTo>
                  <a:lnTo>
                    <a:pt x="3949" y="16526"/>
                  </a:lnTo>
                  <a:lnTo>
                    <a:pt x="3923" y="16807"/>
                  </a:lnTo>
                  <a:lnTo>
                    <a:pt x="3905" y="17101"/>
                  </a:lnTo>
                  <a:lnTo>
                    <a:pt x="3892" y="17394"/>
                  </a:lnTo>
                  <a:lnTo>
                    <a:pt x="3888" y="17698"/>
                  </a:lnTo>
                  <a:lnTo>
                    <a:pt x="3888" y="17991"/>
                  </a:lnTo>
                  <a:lnTo>
                    <a:pt x="3896" y="18296"/>
                  </a:lnTo>
                  <a:lnTo>
                    <a:pt x="3914" y="18589"/>
                  </a:lnTo>
                  <a:lnTo>
                    <a:pt x="3936" y="18882"/>
                  </a:lnTo>
                  <a:lnTo>
                    <a:pt x="3967" y="19175"/>
                  </a:lnTo>
                  <a:lnTo>
                    <a:pt x="4002" y="19468"/>
                  </a:lnTo>
                  <a:lnTo>
                    <a:pt x="4002" y="19468"/>
                  </a:lnTo>
                  <a:lnTo>
                    <a:pt x="4050" y="19738"/>
                  </a:lnTo>
                  <a:lnTo>
                    <a:pt x="4099" y="20007"/>
                  </a:lnTo>
                  <a:lnTo>
                    <a:pt x="4151" y="20277"/>
                  </a:lnTo>
                  <a:lnTo>
                    <a:pt x="4209" y="20535"/>
                  </a:lnTo>
                  <a:lnTo>
                    <a:pt x="4270" y="20792"/>
                  </a:lnTo>
                  <a:lnTo>
                    <a:pt x="4336" y="21039"/>
                  </a:lnTo>
                  <a:lnTo>
                    <a:pt x="4402" y="21273"/>
                  </a:lnTo>
                  <a:lnTo>
                    <a:pt x="4472" y="21496"/>
                  </a:lnTo>
                  <a:lnTo>
                    <a:pt x="4552" y="21718"/>
                  </a:lnTo>
                  <a:lnTo>
                    <a:pt x="4631" y="21941"/>
                  </a:lnTo>
                  <a:lnTo>
                    <a:pt x="4710" y="22140"/>
                  </a:lnTo>
                  <a:lnTo>
                    <a:pt x="4798" y="22340"/>
                  </a:lnTo>
                  <a:lnTo>
                    <a:pt x="4886" y="22527"/>
                  </a:lnTo>
                  <a:lnTo>
                    <a:pt x="4974" y="22703"/>
                  </a:lnTo>
                  <a:lnTo>
                    <a:pt x="5070" y="22867"/>
                  </a:lnTo>
                  <a:lnTo>
                    <a:pt x="5167" y="23019"/>
                  </a:lnTo>
                  <a:lnTo>
                    <a:pt x="5167" y="23019"/>
                  </a:lnTo>
                  <a:lnTo>
                    <a:pt x="5312" y="23242"/>
                  </a:lnTo>
                  <a:lnTo>
                    <a:pt x="5462" y="23441"/>
                  </a:lnTo>
                  <a:lnTo>
                    <a:pt x="5616" y="23617"/>
                  </a:lnTo>
                  <a:lnTo>
                    <a:pt x="5770" y="23781"/>
                  </a:lnTo>
                  <a:lnTo>
                    <a:pt x="5923" y="23934"/>
                  </a:lnTo>
                  <a:lnTo>
                    <a:pt x="6082" y="24051"/>
                  </a:lnTo>
                  <a:lnTo>
                    <a:pt x="6236" y="24168"/>
                  </a:lnTo>
                  <a:lnTo>
                    <a:pt x="6394" y="24262"/>
                  </a:lnTo>
                  <a:lnTo>
                    <a:pt x="6557" y="24332"/>
                  </a:lnTo>
                  <a:lnTo>
                    <a:pt x="6715" y="24391"/>
                  </a:lnTo>
                  <a:lnTo>
                    <a:pt x="6878" y="24426"/>
                  </a:lnTo>
                  <a:lnTo>
                    <a:pt x="7036" y="24449"/>
                  </a:lnTo>
                  <a:lnTo>
                    <a:pt x="7199" y="24449"/>
                  </a:lnTo>
                  <a:lnTo>
                    <a:pt x="7357" y="24438"/>
                  </a:lnTo>
                  <a:lnTo>
                    <a:pt x="7515" y="24414"/>
                  </a:lnTo>
                  <a:lnTo>
                    <a:pt x="7678" y="24367"/>
                  </a:lnTo>
                  <a:lnTo>
                    <a:pt x="7836" y="24297"/>
                  </a:lnTo>
                  <a:lnTo>
                    <a:pt x="7990" y="24227"/>
                  </a:lnTo>
                  <a:lnTo>
                    <a:pt x="8148" y="24121"/>
                  </a:lnTo>
                  <a:lnTo>
                    <a:pt x="8302" y="24004"/>
                  </a:lnTo>
                  <a:lnTo>
                    <a:pt x="8456" y="23875"/>
                  </a:lnTo>
                  <a:lnTo>
                    <a:pt x="8606" y="23734"/>
                  </a:lnTo>
                  <a:lnTo>
                    <a:pt x="8755" y="23558"/>
                  </a:lnTo>
                  <a:lnTo>
                    <a:pt x="8905" y="23383"/>
                  </a:lnTo>
                  <a:lnTo>
                    <a:pt x="9045" y="23183"/>
                  </a:lnTo>
                  <a:lnTo>
                    <a:pt x="9190" y="22972"/>
                  </a:lnTo>
                  <a:lnTo>
                    <a:pt x="9327" y="22738"/>
                  </a:lnTo>
                  <a:lnTo>
                    <a:pt x="9463" y="22492"/>
                  </a:lnTo>
                  <a:lnTo>
                    <a:pt x="9595" y="22234"/>
                  </a:lnTo>
                  <a:lnTo>
                    <a:pt x="9722" y="21953"/>
                  </a:lnTo>
                  <a:lnTo>
                    <a:pt x="9850" y="21660"/>
                  </a:lnTo>
                  <a:lnTo>
                    <a:pt x="9969" y="21343"/>
                  </a:lnTo>
                  <a:lnTo>
                    <a:pt x="9969" y="21343"/>
                  </a:lnTo>
                  <a:lnTo>
                    <a:pt x="10079" y="20992"/>
                  </a:lnTo>
                  <a:lnTo>
                    <a:pt x="10184" y="20628"/>
                  </a:lnTo>
                  <a:lnTo>
                    <a:pt x="10281" y="20265"/>
                  </a:lnTo>
                  <a:lnTo>
                    <a:pt x="10373" y="19890"/>
                  </a:lnTo>
                  <a:lnTo>
                    <a:pt x="10461" y="19503"/>
                  </a:lnTo>
                  <a:lnTo>
                    <a:pt x="10540" y="19105"/>
                  </a:lnTo>
                  <a:lnTo>
                    <a:pt x="10615" y="18718"/>
                  </a:lnTo>
                  <a:lnTo>
                    <a:pt x="10681" y="18308"/>
                  </a:lnTo>
                  <a:lnTo>
                    <a:pt x="10747" y="17897"/>
                  </a:lnTo>
                  <a:lnTo>
                    <a:pt x="10804" y="17487"/>
                  </a:lnTo>
                  <a:lnTo>
                    <a:pt x="10853" y="17065"/>
                  </a:lnTo>
                  <a:lnTo>
                    <a:pt x="10896" y="16643"/>
                  </a:lnTo>
                  <a:lnTo>
                    <a:pt x="10936" y="16221"/>
                  </a:lnTo>
                  <a:lnTo>
                    <a:pt x="10971" y="15788"/>
                  </a:lnTo>
                  <a:lnTo>
                    <a:pt x="10998" y="15354"/>
                  </a:lnTo>
                  <a:lnTo>
                    <a:pt x="11020" y="14921"/>
                  </a:lnTo>
                  <a:lnTo>
                    <a:pt x="11033" y="14487"/>
                  </a:lnTo>
                  <a:lnTo>
                    <a:pt x="11042" y="14041"/>
                  </a:lnTo>
                  <a:lnTo>
                    <a:pt x="11046" y="13608"/>
                  </a:lnTo>
                  <a:lnTo>
                    <a:pt x="11042" y="13162"/>
                  </a:lnTo>
                  <a:lnTo>
                    <a:pt x="11033" y="12729"/>
                  </a:lnTo>
                  <a:lnTo>
                    <a:pt x="11015" y="12295"/>
                  </a:lnTo>
                  <a:lnTo>
                    <a:pt x="10993" y="11850"/>
                  </a:lnTo>
                  <a:lnTo>
                    <a:pt x="10967" y="11416"/>
                  </a:lnTo>
                  <a:lnTo>
                    <a:pt x="10932" y="10982"/>
                  </a:lnTo>
                  <a:lnTo>
                    <a:pt x="10892" y="10549"/>
                  </a:lnTo>
                  <a:lnTo>
                    <a:pt x="10844" y="10127"/>
                  </a:lnTo>
                  <a:lnTo>
                    <a:pt x="10791" y="9693"/>
                  </a:lnTo>
                  <a:lnTo>
                    <a:pt x="10734" y="9271"/>
                  </a:lnTo>
                  <a:lnTo>
                    <a:pt x="10668" y="8861"/>
                  </a:lnTo>
                  <a:lnTo>
                    <a:pt x="10597" y="8451"/>
                  </a:lnTo>
                  <a:lnTo>
                    <a:pt x="10518" y="8041"/>
                  </a:lnTo>
                  <a:lnTo>
                    <a:pt x="10518" y="8041"/>
                  </a:lnTo>
                  <a:lnTo>
                    <a:pt x="10430" y="7654"/>
                  </a:lnTo>
                  <a:lnTo>
                    <a:pt x="10342" y="7267"/>
                  </a:lnTo>
                  <a:lnTo>
                    <a:pt x="10246" y="6904"/>
                  </a:lnTo>
                  <a:lnTo>
                    <a:pt x="10149" y="6540"/>
                  </a:lnTo>
                  <a:lnTo>
                    <a:pt x="10048" y="6177"/>
                  </a:lnTo>
                  <a:lnTo>
                    <a:pt x="9942" y="5837"/>
                  </a:lnTo>
                  <a:lnTo>
                    <a:pt x="9832" y="5497"/>
                  </a:lnTo>
                  <a:lnTo>
                    <a:pt x="9722" y="5169"/>
                  </a:lnTo>
                  <a:lnTo>
                    <a:pt x="9608" y="4853"/>
                  </a:lnTo>
                  <a:lnTo>
                    <a:pt x="9489" y="4536"/>
                  </a:lnTo>
                  <a:lnTo>
                    <a:pt x="9366" y="4243"/>
                  </a:lnTo>
                  <a:lnTo>
                    <a:pt x="9243" y="3950"/>
                  </a:lnTo>
                  <a:lnTo>
                    <a:pt x="9116" y="3669"/>
                  </a:lnTo>
                  <a:lnTo>
                    <a:pt x="8984" y="3399"/>
                  </a:lnTo>
                  <a:lnTo>
                    <a:pt x="8852" y="3130"/>
                  </a:lnTo>
                  <a:lnTo>
                    <a:pt x="8716" y="2884"/>
                  </a:lnTo>
                  <a:lnTo>
                    <a:pt x="8579" y="2637"/>
                  </a:lnTo>
                  <a:lnTo>
                    <a:pt x="8439" y="2403"/>
                  </a:lnTo>
                  <a:lnTo>
                    <a:pt x="8293" y="2192"/>
                  </a:lnTo>
                  <a:lnTo>
                    <a:pt x="8148" y="1981"/>
                  </a:lnTo>
                  <a:lnTo>
                    <a:pt x="7999" y="1782"/>
                  </a:lnTo>
                  <a:lnTo>
                    <a:pt x="7849" y="1594"/>
                  </a:lnTo>
                  <a:lnTo>
                    <a:pt x="7700" y="1419"/>
                  </a:lnTo>
                  <a:lnTo>
                    <a:pt x="7546" y="1254"/>
                  </a:lnTo>
                  <a:lnTo>
                    <a:pt x="7388" y="1102"/>
                  </a:lnTo>
                  <a:lnTo>
                    <a:pt x="7229" y="950"/>
                  </a:lnTo>
                  <a:lnTo>
                    <a:pt x="7071" y="821"/>
                  </a:lnTo>
                  <a:lnTo>
                    <a:pt x="6908" y="704"/>
                  </a:lnTo>
                  <a:lnTo>
                    <a:pt x="6746" y="598"/>
                  </a:lnTo>
                  <a:lnTo>
                    <a:pt x="6583" y="504"/>
                  </a:lnTo>
                  <a:lnTo>
                    <a:pt x="6416" y="422"/>
                  </a:lnTo>
                  <a:lnTo>
                    <a:pt x="6249" y="352"/>
                  </a:lnTo>
                  <a:lnTo>
                    <a:pt x="6249" y="352"/>
                  </a:lnTo>
                  <a:lnTo>
                    <a:pt x="6077" y="293"/>
                  </a:lnTo>
                  <a:lnTo>
                    <a:pt x="5906" y="223"/>
                  </a:lnTo>
                  <a:lnTo>
                    <a:pt x="5726" y="176"/>
                  </a:lnTo>
                  <a:lnTo>
                    <a:pt x="5541" y="129"/>
                  </a:lnTo>
                  <a:lnTo>
                    <a:pt x="5352" y="82"/>
                  </a:lnTo>
                  <a:lnTo>
                    <a:pt x="5158" y="47"/>
                  </a:lnTo>
                  <a:lnTo>
                    <a:pt x="4961" y="24"/>
                  </a:lnTo>
                  <a:lnTo>
                    <a:pt x="4763" y="12"/>
                  </a:lnTo>
                  <a:lnTo>
                    <a:pt x="4560" y="0"/>
                  </a:lnTo>
                  <a:lnTo>
                    <a:pt x="4358" y="0"/>
                  </a:lnTo>
                  <a:lnTo>
                    <a:pt x="4151" y="12"/>
                  </a:lnTo>
                  <a:lnTo>
                    <a:pt x="3949" y="36"/>
                  </a:lnTo>
                  <a:lnTo>
                    <a:pt x="3743" y="71"/>
                  </a:lnTo>
                  <a:lnTo>
                    <a:pt x="3540" y="118"/>
                  </a:lnTo>
                  <a:lnTo>
                    <a:pt x="3338" y="164"/>
                  </a:lnTo>
                  <a:lnTo>
                    <a:pt x="3136" y="235"/>
                  </a:lnTo>
                  <a:lnTo>
                    <a:pt x="2938" y="317"/>
                  </a:lnTo>
                  <a:lnTo>
                    <a:pt x="2740" y="411"/>
                  </a:lnTo>
                  <a:lnTo>
                    <a:pt x="2547" y="516"/>
                  </a:lnTo>
                  <a:lnTo>
                    <a:pt x="2362" y="645"/>
                  </a:lnTo>
                  <a:lnTo>
                    <a:pt x="2177" y="786"/>
                  </a:lnTo>
                  <a:lnTo>
                    <a:pt x="1997" y="938"/>
                  </a:lnTo>
                  <a:lnTo>
                    <a:pt x="1821" y="1102"/>
                  </a:lnTo>
                  <a:lnTo>
                    <a:pt x="1654" y="1290"/>
                  </a:lnTo>
                  <a:lnTo>
                    <a:pt x="1491" y="1489"/>
                  </a:lnTo>
                  <a:lnTo>
                    <a:pt x="1337" y="1700"/>
                  </a:lnTo>
                  <a:lnTo>
                    <a:pt x="1192" y="1934"/>
                  </a:lnTo>
                  <a:lnTo>
                    <a:pt x="1056" y="2192"/>
                  </a:lnTo>
                  <a:lnTo>
                    <a:pt x="990" y="2321"/>
                  </a:lnTo>
                  <a:lnTo>
                    <a:pt x="924" y="2462"/>
                  </a:lnTo>
                  <a:lnTo>
                    <a:pt x="867" y="2602"/>
                  </a:lnTo>
                  <a:lnTo>
                    <a:pt x="805" y="2755"/>
                  </a:lnTo>
                  <a:lnTo>
                    <a:pt x="753" y="2907"/>
                  </a:lnTo>
                  <a:lnTo>
                    <a:pt x="695" y="3059"/>
                  </a:lnTo>
                  <a:lnTo>
                    <a:pt x="647" y="3223"/>
                  </a:lnTo>
                  <a:lnTo>
                    <a:pt x="599" y="3388"/>
                  </a:lnTo>
                  <a:lnTo>
                    <a:pt x="621" y="338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5"/>
            <p:cNvSpPr/>
            <p:nvPr/>
          </p:nvSpPr>
          <p:spPr>
            <a:xfrm>
              <a:off x="3453750" y="-5603350"/>
              <a:ext cx="570225" cy="957575"/>
            </a:xfrm>
            <a:custGeom>
              <a:rect b="b" l="l" r="r" t="t"/>
              <a:pathLst>
                <a:path extrusionOk="0" h="38303" w="22809">
                  <a:moveTo>
                    <a:pt x="11486" y="0"/>
                  </a:moveTo>
                  <a:lnTo>
                    <a:pt x="11227" y="23"/>
                  </a:lnTo>
                  <a:lnTo>
                    <a:pt x="11007" y="59"/>
                  </a:lnTo>
                  <a:lnTo>
                    <a:pt x="10787" y="106"/>
                  </a:lnTo>
                  <a:lnTo>
                    <a:pt x="10567" y="164"/>
                  </a:lnTo>
                  <a:lnTo>
                    <a:pt x="10356" y="234"/>
                  </a:lnTo>
                  <a:lnTo>
                    <a:pt x="10145" y="316"/>
                  </a:lnTo>
                  <a:lnTo>
                    <a:pt x="9934" y="410"/>
                  </a:lnTo>
                  <a:lnTo>
                    <a:pt x="9732" y="527"/>
                  </a:lnTo>
                  <a:lnTo>
                    <a:pt x="9529" y="645"/>
                  </a:lnTo>
                  <a:lnTo>
                    <a:pt x="9327" y="774"/>
                  </a:lnTo>
                  <a:lnTo>
                    <a:pt x="9129" y="914"/>
                  </a:lnTo>
                  <a:lnTo>
                    <a:pt x="8936" y="1067"/>
                  </a:lnTo>
                  <a:lnTo>
                    <a:pt x="8747" y="1231"/>
                  </a:lnTo>
                  <a:lnTo>
                    <a:pt x="8558" y="1406"/>
                  </a:lnTo>
                  <a:lnTo>
                    <a:pt x="8368" y="1594"/>
                  </a:lnTo>
                  <a:lnTo>
                    <a:pt x="8184" y="1793"/>
                  </a:lnTo>
                  <a:lnTo>
                    <a:pt x="8004" y="1993"/>
                  </a:lnTo>
                  <a:lnTo>
                    <a:pt x="7823" y="2215"/>
                  </a:lnTo>
                  <a:lnTo>
                    <a:pt x="7647" y="2438"/>
                  </a:lnTo>
                  <a:lnTo>
                    <a:pt x="7476" y="2672"/>
                  </a:lnTo>
                  <a:lnTo>
                    <a:pt x="7304" y="2918"/>
                  </a:lnTo>
                  <a:lnTo>
                    <a:pt x="7137" y="3165"/>
                  </a:lnTo>
                  <a:lnTo>
                    <a:pt x="6970" y="3434"/>
                  </a:lnTo>
                  <a:lnTo>
                    <a:pt x="6808" y="3704"/>
                  </a:lnTo>
                  <a:lnTo>
                    <a:pt x="6645" y="3985"/>
                  </a:lnTo>
                  <a:lnTo>
                    <a:pt x="6487" y="4266"/>
                  </a:lnTo>
                  <a:lnTo>
                    <a:pt x="6333" y="4559"/>
                  </a:lnTo>
                  <a:lnTo>
                    <a:pt x="6179" y="4864"/>
                  </a:lnTo>
                  <a:lnTo>
                    <a:pt x="6025" y="5180"/>
                  </a:lnTo>
                  <a:lnTo>
                    <a:pt x="5880" y="5497"/>
                  </a:lnTo>
                  <a:lnTo>
                    <a:pt x="5730" y="5813"/>
                  </a:lnTo>
                  <a:lnTo>
                    <a:pt x="5590" y="6153"/>
                  </a:lnTo>
                  <a:lnTo>
                    <a:pt x="5444" y="6481"/>
                  </a:lnTo>
                  <a:lnTo>
                    <a:pt x="5308" y="6833"/>
                  </a:lnTo>
                  <a:lnTo>
                    <a:pt x="5167" y="7185"/>
                  </a:lnTo>
                  <a:lnTo>
                    <a:pt x="5036" y="7536"/>
                  </a:lnTo>
                  <a:lnTo>
                    <a:pt x="4904" y="7900"/>
                  </a:lnTo>
                  <a:lnTo>
                    <a:pt x="4772" y="8275"/>
                  </a:lnTo>
                  <a:lnTo>
                    <a:pt x="4644" y="8650"/>
                  </a:lnTo>
                  <a:lnTo>
                    <a:pt x="4517" y="9025"/>
                  </a:lnTo>
                  <a:lnTo>
                    <a:pt x="4394" y="9412"/>
                  </a:lnTo>
                  <a:lnTo>
                    <a:pt x="4270" y="9798"/>
                  </a:lnTo>
                  <a:lnTo>
                    <a:pt x="4152" y="10185"/>
                  </a:lnTo>
                  <a:lnTo>
                    <a:pt x="4033" y="10584"/>
                  </a:lnTo>
                  <a:lnTo>
                    <a:pt x="3919" y="10994"/>
                  </a:lnTo>
                  <a:lnTo>
                    <a:pt x="3694" y="11803"/>
                  </a:lnTo>
                  <a:lnTo>
                    <a:pt x="3479" y="12635"/>
                  </a:lnTo>
                  <a:lnTo>
                    <a:pt x="3272" y="13479"/>
                  </a:lnTo>
                  <a:lnTo>
                    <a:pt x="3070" y="14334"/>
                  </a:lnTo>
                  <a:lnTo>
                    <a:pt x="2881" y="15201"/>
                  </a:lnTo>
                  <a:lnTo>
                    <a:pt x="2696" y="16069"/>
                  </a:lnTo>
                  <a:lnTo>
                    <a:pt x="2520" y="16948"/>
                  </a:lnTo>
                  <a:lnTo>
                    <a:pt x="2349" y="17827"/>
                  </a:lnTo>
                  <a:lnTo>
                    <a:pt x="2186" y="18706"/>
                  </a:lnTo>
                  <a:lnTo>
                    <a:pt x="2032" y="19597"/>
                  </a:lnTo>
                  <a:lnTo>
                    <a:pt x="1887" y="20476"/>
                  </a:lnTo>
                  <a:lnTo>
                    <a:pt x="1747" y="21355"/>
                  </a:lnTo>
                  <a:lnTo>
                    <a:pt x="1610" y="22234"/>
                  </a:lnTo>
                  <a:lnTo>
                    <a:pt x="1483" y="23101"/>
                  </a:lnTo>
                  <a:lnTo>
                    <a:pt x="1360" y="23968"/>
                  </a:lnTo>
                  <a:lnTo>
                    <a:pt x="1245" y="24824"/>
                  </a:lnTo>
                  <a:lnTo>
                    <a:pt x="1140" y="25656"/>
                  </a:lnTo>
                  <a:lnTo>
                    <a:pt x="1034" y="26488"/>
                  </a:lnTo>
                  <a:lnTo>
                    <a:pt x="938" y="27309"/>
                  </a:lnTo>
                  <a:lnTo>
                    <a:pt x="845" y="28106"/>
                  </a:lnTo>
                  <a:lnTo>
                    <a:pt x="762" y="28891"/>
                  </a:lnTo>
                  <a:lnTo>
                    <a:pt x="683" y="29653"/>
                  </a:lnTo>
                  <a:lnTo>
                    <a:pt x="608" y="30391"/>
                  </a:lnTo>
                  <a:lnTo>
                    <a:pt x="537" y="31118"/>
                  </a:lnTo>
                  <a:lnTo>
                    <a:pt x="410" y="32477"/>
                  </a:lnTo>
                  <a:lnTo>
                    <a:pt x="304" y="33732"/>
                  </a:lnTo>
                  <a:lnTo>
                    <a:pt x="216" y="34868"/>
                  </a:lnTo>
                  <a:lnTo>
                    <a:pt x="146" y="35865"/>
                  </a:lnTo>
                  <a:lnTo>
                    <a:pt x="89" y="36708"/>
                  </a:lnTo>
                  <a:lnTo>
                    <a:pt x="49" y="37388"/>
                  </a:lnTo>
                  <a:lnTo>
                    <a:pt x="23" y="37881"/>
                  </a:lnTo>
                  <a:lnTo>
                    <a:pt x="1" y="38302"/>
                  </a:lnTo>
                  <a:lnTo>
                    <a:pt x="22808" y="38302"/>
                  </a:lnTo>
                  <a:lnTo>
                    <a:pt x="22800" y="37857"/>
                  </a:lnTo>
                  <a:lnTo>
                    <a:pt x="22786" y="37330"/>
                  </a:lnTo>
                  <a:lnTo>
                    <a:pt x="22764" y="36603"/>
                  </a:lnTo>
                  <a:lnTo>
                    <a:pt x="22734" y="35712"/>
                  </a:lnTo>
                  <a:lnTo>
                    <a:pt x="22690" y="34657"/>
                  </a:lnTo>
                  <a:lnTo>
                    <a:pt x="22628" y="33462"/>
                  </a:lnTo>
                  <a:lnTo>
                    <a:pt x="22553" y="32138"/>
                  </a:lnTo>
                  <a:lnTo>
                    <a:pt x="22509" y="31434"/>
                  </a:lnTo>
                  <a:lnTo>
                    <a:pt x="22461" y="30708"/>
                  </a:lnTo>
                  <a:lnTo>
                    <a:pt x="22408" y="29946"/>
                  </a:lnTo>
                  <a:lnTo>
                    <a:pt x="22351" y="29172"/>
                  </a:lnTo>
                  <a:lnTo>
                    <a:pt x="22285" y="28364"/>
                  </a:lnTo>
                  <a:lnTo>
                    <a:pt x="22215" y="27543"/>
                  </a:lnTo>
                  <a:lnTo>
                    <a:pt x="22140" y="26711"/>
                  </a:lnTo>
                  <a:lnTo>
                    <a:pt x="22061" y="25855"/>
                  </a:lnTo>
                  <a:lnTo>
                    <a:pt x="21973" y="24988"/>
                  </a:lnTo>
                  <a:lnTo>
                    <a:pt x="21876" y="24109"/>
                  </a:lnTo>
                  <a:lnTo>
                    <a:pt x="21775" y="23218"/>
                  </a:lnTo>
                  <a:lnTo>
                    <a:pt x="21669" y="22316"/>
                  </a:lnTo>
                  <a:lnTo>
                    <a:pt x="21551" y="21413"/>
                  </a:lnTo>
                  <a:lnTo>
                    <a:pt x="21432" y="20511"/>
                  </a:lnTo>
                  <a:lnTo>
                    <a:pt x="21300" y="19597"/>
                  </a:lnTo>
                  <a:lnTo>
                    <a:pt x="21164" y="18682"/>
                  </a:lnTo>
                  <a:lnTo>
                    <a:pt x="21014" y="17768"/>
                  </a:lnTo>
                  <a:lnTo>
                    <a:pt x="20860" y="16866"/>
                  </a:lnTo>
                  <a:lnTo>
                    <a:pt x="20698" y="15963"/>
                  </a:lnTo>
                  <a:lnTo>
                    <a:pt x="20526" y="15061"/>
                  </a:lnTo>
                  <a:lnTo>
                    <a:pt x="20346" y="14170"/>
                  </a:lnTo>
                  <a:lnTo>
                    <a:pt x="20157" y="13291"/>
                  </a:lnTo>
                  <a:lnTo>
                    <a:pt x="20060" y="12857"/>
                  </a:lnTo>
                  <a:lnTo>
                    <a:pt x="19959" y="12424"/>
                  </a:lnTo>
                  <a:lnTo>
                    <a:pt x="19854" y="12002"/>
                  </a:lnTo>
                  <a:lnTo>
                    <a:pt x="19748" y="11568"/>
                  </a:lnTo>
                  <a:lnTo>
                    <a:pt x="19638" y="11158"/>
                  </a:lnTo>
                  <a:lnTo>
                    <a:pt x="19528" y="10736"/>
                  </a:lnTo>
                  <a:lnTo>
                    <a:pt x="19414" y="10326"/>
                  </a:lnTo>
                  <a:lnTo>
                    <a:pt x="19299" y="9916"/>
                  </a:lnTo>
                  <a:lnTo>
                    <a:pt x="19181" y="9517"/>
                  </a:lnTo>
                  <a:lnTo>
                    <a:pt x="19062" y="9119"/>
                  </a:lnTo>
                  <a:lnTo>
                    <a:pt x="18935" y="8720"/>
                  </a:lnTo>
                  <a:lnTo>
                    <a:pt x="18811" y="8333"/>
                  </a:lnTo>
                  <a:lnTo>
                    <a:pt x="18680" y="7958"/>
                  </a:lnTo>
                  <a:lnTo>
                    <a:pt x="18548" y="7583"/>
                  </a:lnTo>
                  <a:lnTo>
                    <a:pt x="18416" y="7208"/>
                  </a:lnTo>
                  <a:lnTo>
                    <a:pt x="18275" y="6845"/>
                  </a:lnTo>
                  <a:lnTo>
                    <a:pt x="18139" y="6493"/>
                  </a:lnTo>
                  <a:lnTo>
                    <a:pt x="17994" y="6142"/>
                  </a:lnTo>
                  <a:lnTo>
                    <a:pt x="17848" y="5802"/>
                  </a:lnTo>
                  <a:lnTo>
                    <a:pt x="17699" y="5462"/>
                  </a:lnTo>
                  <a:lnTo>
                    <a:pt x="17545" y="5134"/>
                  </a:lnTo>
                  <a:lnTo>
                    <a:pt x="17391" y="4817"/>
                  </a:lnTo>
                  <a:lnTo>
                    <a:pt x="17233" y="4512"/>
                  </a:lnTo>
                  <a:lnTo>
                    <a:pt x="17075" y="4208"/>
                  </a:lnTo>
                  <a:lnTo>
                    <a:pt x="16908" y="3915"/>
                  </a:lnTo>
                  <a:lnTo>
                    <a:pt x="16740" y="3622"/>
                  </a:lnTo>
                  <a:lnTo>
                    <a:pt x="16573" y="3352"/>
                  </a:lnTo>
                  <a:lnTo>
                    <a:pt x="16397" y="3083"/>
                  </a:lnTo>
                  <a:lnTo>
                    <a:pt x="16222" y="2825"/>
                  </a:lnTo>
                  <a:lnTo>
                    <a:pt x="16041" y="2579"/>
                  </a:lnTo>
                  <a:lnTo>
                    <a:pt x="15861" y="2332"/>
                  </a:lnTo>
                  <a:lnTo>
                    <a:pt x="15676" y="2110"/>
                  </a:lnTo>
                  <a:lnTo>
                    <a:pt x="15487" y="1887"/>
                  </a:lnTo>
                  <a:lnTo>
                    <a:pt x="15294" y="1688"/>
                  </a:lnTo>
                  <a:lnTo>
                    <a:pt x="15096" y="1489"/>
                  </a:lnTo>
                  <a:lnTo>
                    <a:pt x="14898" y="1301"/>
                  </a:lnTo>
                  <a:lnTo>
                    <a:pt x="14696" y="1125"/>
                  </a:lnTo>
                  <a:lnTo>
                    <a:pt x="14489" y="961"/>
                  </a:lnTo>
                  <a:lnTo>
                    <a:pt x="14278" y="809"/>
                  </a:lnTo>
                  <a:lnTo>
                    <a:pt x="14067" y="680"/>
                  </a:lnTo>
                  <a:lnTo>
                    <a:pt x="13847" y="551"/>
                  </a:lnTo>
                  <a:lnTo>
                    <a:pt x="13627" y="434"/>
                  </a:lnTo>
                  <a:lnTo>
                    <a:pt x="13407" y="328"/>
                  </a:lnTo>
                  <a:lnTo>
                    <a:pt x="13179" y="246"/>
                  </a:lnTo>
                  <a:lnTo>
                    <a:pt x="12946" y="164"/>
                  </a:lnTo>
                  <a:lnTo>
                    <a:pt x="12713" y="106"/>
                  </a:lnTo>
                  <a:lnTo>
                    <a:pt x="12475" y="59"/>
                  </a:lnTo>
                  <a:lnTo>
                    <a:pt x="12233" y="23"/>
                  </a:lnTo>
                  <a:lnTo>
                    <a:pt x="1198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35"/>
            <p:cNvSpPr/>
            <p:nvPr/>
          </p:nvSpPr>
          <p:spPr>
            <a:xfrm>
              <a:off x="3395175" y="-5855925"/>
              <a:ext cx="308150" cy="847975"/>
            </a:xfrm>
            <a:custGeom>
              <a:rect b="b" l="l" r="r" t="t"/>
              <a:pathLst>
                <a:path extrusionOk="0" h="33919" w="12326">
                  <a:moveTo>
                    <a:pt x="9005" y="0"/>
                  </a:moveTo>
                  <a:lnTo>
                    <a:pt x="317" y="19268"/>
                  </a:lnTo>
                  <a:lnTo>
                    <a:pt x="247" y="19796"/>
                  </a:lnTo>
                  <a:lnTo>
                    <a:pt x="185" y="20300"/>
                  </a:lnTo>
                  <a:lnTo>
                    <a:pt x="132" y="20804"/>
                  </a:lnTo>
                  <a:lnTo>
                    <a:pt x="93" y="21284"/>
                  </a:lnTo>
                  <a:lnTo>
                    <a:pt x="58" y="21765"/>
                  </a:lnTo>
                  <a:lnTo>
                    <a:pt x="31" y="22234"/>
                  </a:lnTo>
                  <a:lnTo>
                    <a:pt x="14" y="22679"/>
                  </a:lnTo>
                  <a:lnTo>
                    <a:pt x="5" y="23124"/>
                  </a:lnTo>
                  <a:lnTo>
                    <a:pt x="0" y="23558"/>
                  </a:lnTo>
                  <a:lnTo>
                    <a:pt x="5" y="23980"/>
                  </a:lnTo>
                  <a:lnTo>
                    <a:pt x="18" y="24390"/>
                  </a:lnTo>
                  <a:lnTo>
                    <a:pt x="36" y="24789"/>
                  </a:lnTo>
                  <a:lnTo>
                    <a:pt x="62" y="25187"/>
                  </a:lnTo>
                  <a:lnTo>
                    <a:pt x="93" y="25562"/>
                  </a:lnTo>
                  <a:lnTo>
                    <a:pt x="132" y="25937"/>
                  </a:lnTo>
                  <a:lnTo>
                    <a:pt x="172" y="26301"/>
                  </a:lnTo>
                  <a:lnTo>
                    <a:pt x="220" y="26652"/>
                  </a:lnTo>
                  <a:lnTo>
                    <a:pt x="273" y="26992"/>
                  </a:lnTo>
                  <a:lnTo>
                    <a:pt x="335" y="27320"/>
                  </a:lnTo>
                  <a:lnTo>
                    <a:pt x="396" y="27649"/>
                  </a:lnTo>
                  <a:lnTo>
                    <a:pt x="462" y="27953"/>
                  </a:lnTo>
                  <a:lnTo>
                    <a:pt x="532" y="28258"/>
                  </a:lnTo>
                  <a:lnTo>
                    <a:pt x="612" y="28563"/>
                  </a:lnTo>
                  <a:lnTo>
                    <a:pt x="686" y="28844"/>
                  </a:lnTo>
                  <a:lnTo>
                    <a:pt x="770" y="29114"/>
                  </a:lnTo>
                  <a:lnTo>
                    <a:pt x="853" y="29383"/>
                  </a:lnTo>
                  <a:lnTo>
                    <a:pt x="941" y="29641"/>
                  </a:lnTo>
                  <a:lnTo>
                    <a:pt x="1034" y="29899"/>
                  </a:lnTo>
                  <a:lnTo>
                    <a:pt x="1126" y="30133"/>
                  </a:lnTo>
                  <a:lnTo>
                    <a:pt x="1218" y="30368"/>
                  </a:lnTo>
                  <a:lnTo>
                    <a:pt x="1315" y="30590"/>
                  </a:lnTo>
                  <a:lnTo>
                    <a:pt x="1412" y="30813"/>
                  </a:lnTo>
                  <a:lnTo>
                    <a:pt x="1513" y="31012"/>
                  </a:lnTo>
                  <a:lnTo>
                    <a:pt x="1610" y="31212"/>
                  </a:lnTo>
                  <a:lnTo>
                    <a:pt x="1711" y="31411"/>
                  </a:lnTo>
                  <a:lnTo>
                    <a:pt x="1812" y="31587"/>
                  </a:lnTo>
                  <a:lnTo>
                    <a:pt x="2010" y="31938"/>
                  </a:lnTo>
                  <a:lnTo>
                    <a:pt x="2212" y="32243"/>
                  </a:lnTo>
                  <a:lnTo>
                    <a:pt x="2406" y="32536"/>
                  </a:lnTo>
                  <a:lnTo>
                    <a:pt x="2595" y="32782"/>
                  </a:lnTo>
                  <a:lnTo>
                    <a:pt x="2779" y="33017"/>
                  </a:lnTo>
                  <a:lnTo>
                    <a:pt x="2951" y="33216"/>
                  </a:lnTo>
                  <a:lnTo>
                    <a:pt x="3109" y="33380"/>
                  </a:lnTo>
                  <a:lnTo>
                    <a:pt x="3254" y="33532"/>
                  </a:lnTo>
                  <a:lnTo>
                    <a:pt x="3382" y="33649"/>
                  </a:lnTo>
                  <a:lnTo>
                    <a:pt x="3492" y="33755"/>
                  </a:lnTo>
                  <a:lnTo>
                    <a:pt x="3645" y="33884"/>
                  </a:lnTo>
                  <a:lnTo>
                    <a:pt x="3703" y="33919"/>
                  </a:lnTo>
                  <a:lnTo>
                    <a:pt x="3936" y="32735"/>
                  </a:lnTo>
                  <a:lnTo>
                    <a:pt x="12325" y="12682"/>
                  </a:lnTo>
                  <a:lnTo>
                    <a:pt x="12294" y="12178"/>
                  </a:lnTo>
                  <a:lnTo>
                    <a:pt x="12255" y="11674"/>
                  </a:lnTo>
                  <a:lnTo>
                    <a:pt x="12215" y="11181"/>
                  </a:lnTo>
                  <a:lnTo>
                    <a:pt x="12167" y="10701"/>
                  </a:lnTo>
                  <a:lnTo>
                    <a:pt x="12114" y="10220"/>
                  </a:lnTo>
                  <a:lnTo>
                    <a:pt x="12057" y="9740"/>
                  </a:lnTo>
                  <a:lnTo>
                    <a:pt x="11995" y="9271"/>
                  </a:lnTo>
                  <a:lnTo>
                    <a:pt x="11925" y="8802"/>
                  </a:lnTo>
                  <a:lnTo>
                    <a:pt x="11855" y="8345"/>
                  </a:lnTo>
                  <a:lnTo>
                    <a:pt x="11776" y="7888"/>
                  </a:lnTo>
                  <a:lnTo>
                    <a:pt x="11696" y="7442"/>
                  </a:lnTo>
                  <a:lnTo>
                    <a:pt x="11608" y="6997"/>
                  </a:lnTo>
                  <a:lnTo>
                    <a:pt x="11516" y="6563"/>
                  </a:lnTo>
                  <a:lnTo>
                    <a:pt x="11424" y="6142"/>
                  </a:lnTo>
                  <a:lnTo>
                    <a:pt x="11323" y="5720"/>
                  </a:lnTo>
                  <a:lnTo>
                    <a:pt x="11217" y="5309"/>
                  </a:lnTo>
                  <a:lnTo>
                    <a:pt x="11107" y="4911"/>
                  </a:lnTo>
                  <a:lnTo>
                    <a:pt x="10997" y="4512"/>
                  </a:lnTo>
                  <a:lnTo>
                    <a:pt x="10879" y="4126"/>
                  </a:lnTo>
                  <a:lnTo>
                    <a:pt x="10760" y="3751"/>
                  </a:lnTo>
                  <a:lnTo>
                    <a:pt x="10632" y="3387"/>
                  </a:lnTo>
                  <a:lnTo>
                    <a:pt x="10505" y="3024"/>
                  </a:lnTo>
                  <a:lnTo>
                    <a:pt x="10369" y="2672"/>
                  </a:lnTo>
                  <a:lnTo>
                    <a:pt x="10232" y="2332"/>
                  </a:lnTo>
                  <a:lnTo>
                    <a:pt x="10092" y="2004"/>
                  </a:lnTo>
                  <a:lnTo>
                    <a:pt x="9946" y="1688"/>
                  </a:lnTo>
                  <a:lnTo>
                    <a:pt x="9801" y="1371"/>
                  </a:lnTo>
                  <a:lnTo>
                    <a:pt x="9647" y="1078"/>
                  </a:lnTo>
                  <a:lnTo>
                    <a:pt x="9494" y="797"/>
                  </a:lnTo>
                  <a:lnTo>
                    <a:pt x="9335" y="516"/>
                  </a:lnTo>
                  <a:lnTo>
                    <a:pt x="9173" y="246"/>
                  </a:lnTo>
                  <a:lnTo>
                    <a:pt x="900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35"/>
            <p:cNvSpPr/>
            <p:nvPr/>
          </p:nvSpPr>
          <p:spPr>
            <a:xfrm>
              <a:off x="3395175" y="-5855925"/>
              <a:ext cx="308150" cy="847975"/>
            </a:xfrm>
            <a:custGeom>
              <a:rect b="b" l="l" r="r" t="t"/>
              <a:pathLst>
                <a:path extrusionOk="0" fill="none" h="33919" w="12326">
                  <a:moveTo>
                    <a:pt x="3703" y="33919"/>
                  </a:moveTo>
                  <a:lnTo>
                    <a:pt x="3703" y="33919"/>
                  </a:lnTo>
                  <a:lnTo>
                    <a:pt x="3645" y="33884"/>
                  </a:lnTo>
                  <a:lnTo>
                    <a:pt x="3492" y="33755"/>
                  </a:lnTo>
                  <a:lnTo>
                    <a:pt x="3382" y="33649"/>
                  </a:lnTo>
                  <a:lnTo>
                    <a:pt x="3254" y="33532"/>
                  </a:lnTo>
                  <a:lnTo>
                    <a:pt x="3109" y="33380"/>
                  </a:lnTo>
                  <a:lnTo>
                    <a:pt x="2951" y="33216"/>
                  </a:lnTo>
                  <a:lnTo>
                    <a:pt x="2779" y="33017"/>
                  </a:lnTo>
                  <a:lnTo>
                    <a:pt x="2595" y="32782"/>
                  </a:lnTo>
                  <a:lnTo>
                    <a:pt x="2406" y="32536"/>
                  </a:lnTo>
                  <a:lnTo>
                    <a:pt x="2212" y="32243"/>
                  </a:lnTo>
                  <a:lnTo>
                    <a:pt x="2010" y="31938"/>
                  </a:lnTo>
                  <a:lnTo>
                    <a:pt x="1812" y="31587"/>
                  </a:lnTo>
                  <a:lnTo>
                    <a:pt x="1711" y="31411"/>
                  </a:lnTo>
                  <a:lnTo>
                    <a:pt x="1610" y="31212"/>
                  </a:lnTo>
                  <a:lnTo>
                    <a:pt x="1513" y="31012"/>
                  </a:lnTo>
                  <a:lnTo>
                    <a:pt x="1412" y="30813"/>
                  </a:lnTo>
                  <a:lnTo>
                    <a:pt x="1315" y="30590"/>
                  </a:lnTo>
                  <a:lnTo>
                    <a:pt x="1218" y="30368"/>
                  </a:lnTo>
                  <a:lnTo>
                    <a:pt x="1126" y="30133"/>
                  </a:lnTo>
                  <a:lnTo>
                    <a:pt x="1034" y="29899"/>
                  </a:lnTo>
                  <a:lnTo>
                    <a:pt x="941" y="29641"/>
                  </a:lnTo>
                  <a:lnTo>
                    <a:pt x="853" y="29383"/>
                  </a:lnTo>
                  <a:lnTo>
                    <a:pt x="770" y="29114"/>
                  </a:lnTo>
                  <a:lnTo>
                    <a:pt x="686" y="28844"/>
                  </a:lnTo>
                  <a:lnTo>
                    <a:pt x="612" y="28563"/>
                  </a:lnTo>
                  <a:lnTo>
                    <a:pt x="532" y="28258"/>
                  </a:lnTo>
                  <a:lnTo>
                    <a:pt x="462" y="27953"/>
                  </a:lnTo>
                  <a:lnTo>
                    <a:pt x="396" y="27649"/>
                  </a:lnTo>
                  <a:lnTo>
                    <a:pt x="335" y="27320"/>
                  </a:lnTo>
                  <a:lnTo>
                    <a:pt x="273" y="26992"/>
                  </a:lnTo>
                  <a:lnTo>
                    <a:pt x="220" y="26652"/>
                  </a:lnTo>
                  <a:lnTo>
                    <a:pt x="172" y="26301"/>
                  </a:lnTo>
                  <a:lnTo>
                    <a:pt x="132" y="25937"/>
                  </a:lnTo>
                  <a:lnTo>
                    <a:pt x="93" y="25562"/>
                  </a:lnTo>
                  <a:lnTo>
                    <a:pt x="62" y="25187"/>
                  </a:lnTo>
                  <a:lnTo>
                    <a:pt x="36" y="24789"/>
                  </a:lnTo>
                  <a:lnTo>
                    <a:pt x="18" y="24390"/>
                  </a:lnTo>
                  <a:lnTo>
                    <a:pt x="5" y="23980"/>
                  </a:lnTo>
                  <a:lnTo>
                    <a:pt x="0" y="23558"/>
                  </a:lnTo>
                  <a:lnTo>
                    <a:pt x="5" y="23124"/>
                  </a:lnTo>
                  <a:lnTo>
                    <a:pt x="14" y="22679"/>
                  </a:lnTo>
                  <a:lnTo>
                    <a:pt x="31" y="22234"/>
                  </a:lnTo>
                  <a:lnTo>
                    <a:pt x="58" y="21765"/>
                  </a:lnTo>
                  <a:lnTo>
                    <a:pt x="93" y="21284"/>
                  </a:lnTo>
                  <a:lnTo>
                    <a:pt x="132" y="20804"/>
                  </a:lnTo>
                  <a:lnTo>
                    <a:pt x="185" y="20300"/>
                  </a:lnTo>
                  <a:lnTo>
                    <a:pt x="247" y="19796"/>
                  </a:lnTo>
                  <a:lnTo>
                    <a:pt x="317" y="19268"/>
                  </a:lnTo>
                  <a:lnTo>
                    <a:pt x="9005" y="0"/>
                  </a:lnTo>
                  <a:lnTo>
                    <a:pt x="9005" y="0"/>
                  </a:lnTo>
                  <a:lnTo>
                    <a:pt x="9173" y="246"/>
                  </a:lnTo>
                  <a:lnTo>
                    <a:pt x="9335" y="516"/>
                  </a:lnTo>
                  <a:lnTo>
                    <a:pt x="9494" y="797"/>
                  </a:lnTo>
                  <a:lnTo>
                    <a:pt x="9647" y="1078"/>
                  </a:lnTo>
                  <a:lnTo>
                    <a:pt x="9801" y="1371"/>
                  </a:lnTo>
                  <a:lnTo>
                    <a:pt x="9946" y="1688"/>
                  </a:lnTo>
                  <a:lnTo>
                    <a:pt x="10092" y="2004"/>
                  </a:lnTo>
                  <a:lnTo>
                    <a:pt x="10232" y="2332"/>
                  </a:lnTo>
                  <a:lnTo>
                    <a:pt x="10369" y="2672"/>
                  </a:lnTo>
                  <a:lnTo>
                    <a:pt x="10505" y="3024"/>
                  </a:lnTo>
                  <a:lnTo>
                    <a:pt x="10632" y="3387"/>
                  </a:lnTo>
                  <a:lnTo>
                    <a:pt x="10760" y="3751"/>
                  </a:lnTo>
                  <a:lnTo>
                    <a:pt x="10879" y="4126"/>
                  </a:lnTo>
                  <a:lnTo>
                    <a:pt x="10997" y="4512"/>
                  </a:lnTo>
                  <a:lnTo>
                    <a:pt x="11107" y="4911"/>
                  </a:lnTo>
                  <a:lnTo>
                    <a:pt x="11217" y="5309"/>
                  </a:lnTo>
                  <a:lnTo>
                    <a:pt x="11323" y="5720"/>
                  </a:lnTo>
                  <a:lnTo>
                    <a:pt x="11424" y="6142"/>
                  </a:lnTo>
                  <a:lnTo>
                    <a:pt x="11516" y="6563"/>
                  </a:lnTo>
                  <a:lnTo>
                    <a:pt x="11608" y="6997"/>
                  </a:lnTo>
                  <a:lnTo>
                    <a:pt x="11696" y="7442"/>
                  </a:lnTo>
                  <a:lnTo>
                    <a:pt x="11776" y="7888"/>
                  </a:lnTo>
                  <a:lnTo>
                    <a:pt x="11855" y="8345"/>
                  </a:lnTo>
                  <a:lnTo>
                    <a:pt x="11925" y="8802"/>
                  </a:lnTo>
                  <a:lnTo>
                    <a:pt x="11995" y="9271"/>
                  </a:lnTo>
                  <a:lnTo>
                    <a:pt x="12057" y="9740"/>
                  </a:lnTo>
                  <a:lnTo>
                    <a:pt x="12114" y="10220"/>
                  </a:lnTo>
                  <a:lnTo>
                    <a:pt x="12167" y="10701"/>
                  </a:lnTo>
                  <a:lnTo>
                    <a:pt x="12215" y="11181"/>
                  </a:lnTo>
                  <a:lnTo>
                    <a:pt x="12255" y="11674"/>
                  </a:lnTo>
                  <a:lnTo>
                    <a:pt x="12294" y="12178"/>
                  </a:lnTo>
                  <a:lnTo>
                    <a:pt x="12325" y="12682"/>
                  </a:lnTo>
                  <a:lnTo>
                    <a:pt x="3936" y="32735"/>
                  </a:lnTo>
                  <a:lnTo>
                    <a:pt x="3703" y="3391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5"/>
            <p:cNvSpPr/>
            <p:nvPr/>
          </p:nvSpPr>
          <p:spPr>
            <a:xfrm>
              <a:off x="3453750" y="-4970450"/>
              <a:ext cx="570225" cy="324675"/>
            </a:xfrm>
            <a:custGeom>
              <a:rect b="b" l="l" r="r" t="t"/>
              <a:pathLst>
                <a:path extrusionOk="0" h="12987" w="22809">
                  <a:moveTo>
                    <a:pt x="11767" y="0"/>
                  </a:moveTo>
                  <a:lnTo>
                    <a:pt x="11530" y="12"/>
                  </a:lnTo>
                  <a:lnTo>
                    <a:pt x="11297" y="24"/>
                  </a:lnTo>
                  <a:lnTo>
                    <a:pt x="11064" y="59"/>
                  </a:lnTo>
                  <a:lnTo>
                    <a:pt x="10831" y="94"/>
                  </a:lnTo>
                  <a:lnTo>
                    <a:pt x="10598" y="141"/>
                  </a:lnTo>
                  <a:lnTo>
                    <a:pt x="10369" y="199"/>
                  </a:lnTo>
                  <a:lnTo>
                    <a:pt x="10145" y="270"/>
                  </a:lnTo>
                  <a:lnTo>
                    <a:pt x="9916" y="340"/>
                  </a:lnTo>
                  <a:lnTo>
                    <a:pt x="9692" y="434"/>
                  </a:lnTo>
                  <a:lnTo>
                    <a:pt x="9472" y="528"/>
                  </a:lnTo>
                  <a:lnTo>
                    <a:pt x="9248" y="621"/>
                  </a:lnTo>
                  <a:lnTo>
                    <a:pt x="9032" y="739"/>
                  </a:lnTo>
                  <a:lnTo>
                    <a:pt x="8813" y="856"/>
                  </a:lnTo>
                  <a:lnTo>
                    <a:pt x="8597" y="973"/>
                  </a:lnTo>
                  <a:lnTo>
                    <a:pt x="8386" y="1102"/>
                  </a:lnTo>
                  <a:lnTo>
                    <a:pt x="8175" y="1243"/>
                  </a:lnTo>
                  <a:lnTo>
                    <a:pt x="7964" y="1383"/>
                  </a:lnTo>
                  <a:lnTo>
                    <a:pt x="7757" y="1536"/>
                  </a:lnTo>
                  <a:lnTo>
                    <a:pt x="7551" y="1700"/>
                  </a:lnTo>
                  <a:lnTo>
                    <a:pt x="7146" y="2028"/>
                  </a:lnTo>
                  <a:lnTo>
                    <a:pt x="6746" y="2379"/>
                  </a:lnTo>
                  <a:lnTo>
                    <a:pt x="6359" y="2755"/>
                  </a:lnTo>
                  <a:lnTo>
                    <a:pt x="5977" y="3141"/>
                  </a:lnTo>
                  <a:lnTo>
                    <a:pt x="5607" y="3552"/>
                  </a:lnTo>
                  <a:lnTo>
                    <a:pt x="5247" y="3962"/>
                  </a:lnTo>
                  <a:lnTo>
                    <a:pt x="4895" y="4395"/>
                  </a:lnTo>
                  <a:lnTo>
                    <a:pt x="4552" y="4829"/>
                  </a:lnTo>
                  <a:lnTo>
                    <a:pt x="4222" y="5286"/>
                  </a:lnTo>
                  <a:lnTo>
                    <a:pt x="3901" y="5732"/>
                  </a:lnTo>
                  <a:lnTo>
                    <a:pt x="3589" y="6189"/>
                  </a:lnTo>
                  <a:lnTo>
                    <a:pt x="3290" y="6646"/>
                  </a:lnTo>
                  <a:lnTo>
                    <a:pt x="3000" y="7103"/>
                  </a:lnTo>
                  <a:lnTo>
                    <a:pt x="2723" y="7548"/>
                  </a:lnTo>
                  <a:lnTo>
                    <a:pt x="2459" y="8005"/>
                  </a:lnTo>
                  <a:lnTo>
                    <a:pt x="2208" y="8439"/>
                  </a:lnTo>
                  <a:lnTo>
                    <a:pt x="1966" y="8873"/>
                  </a:lnTo>
                  <a:lnTo>
                    <a:pt x="1738" y="9295"/>
                  </a:lnTo>
                  <a:lnTo>
                    <a:pt x="1522" y="9705"/>
                  </a:lnTo>
                  <a:lnTo>
                    <a:pt x="1320" y="10103"/>
                  </a:lnTo>
                  <a:lnTo>
                    <a:pt x="1131" y="10478"/>
                  </a:lnTo>
                  <a:lnTo>
                    <a:pt x="792" y="11182"/>
                  </a:lnTo>
                  <a:lnTo>
                    <a:pt x="515" y="11791"/>
                  </a:lnTo>
                  <a:lnTo>
                    <a:pt x="291" y="12283"/>
                  </a:lnTo>
                  <a:lnTo>
                    <a:pt x="133" y="12670"/>
                  </a:lnTo>
                  <a:lnTo>
                    <a:pt x="1" y="12986"/>
                  </a:lnTo>
                  <a:lnTo>
                    <a:pt x="22808" y="12986"/>
                  </a:lnTo>
                  <a:lnTo>
                    <a:pt x="22544" y="12307"/>
                  </a:lnTo>
                  <a:lnTo>
                    <a:pt x="22276" y="11662"/>
                  </a:lnTo>
                  <a:lnTo>
                    <a:pt x="22012" y="11029"/>
                  </a:lnTo>
                  <a:lnTo>
                    <a:pt x="21744" y="10420"/>
                  </a:lnTo>
                  <a:lnTo>
                    <a:pt x="21480" y="9822"/>
                  </a:lnTo>
                  <a:lnTo>
                    <a:pt x="21212" y="9248"/>
                  </a:lnTo>
                  <a:lnTo>
                    <a:pt x="20948" y="8697"/>
                  </a:lnTo>
                  <a:lnTo>
                    <a:pt x="20680" y="8169"/>
                  </a:lnTo>
                  <a:lnTo>
                    <a:pt x="20416" y="7654"/>
                  </a:lnTo>
                  <a:lnTo>
                    <a:pt x="20153" y="7161"/>
                  </a:lnTo>
                  <a:lnTo>
                    <a:pt x="19884" y="6693"/>
                  </a:lnTo>
                  <a:lnTo>
                    <a:pt x="19620" y="6235"/>
                  </a:lnTo>
                  <a:lnTo>
                    <a:pt x="19357" y="5802"/>
                  </a:lnTo>
                  <a:lnTo>
                    <a:pt x="19093" y="5380"/>
                  </a:lnTo>
                  <a:lnTo>
                    <a:pt x="18829" y="4981"/>
                  </a:lnTo>
                  <a:lnTo>
                    <a:pt x="18570" y="4595"/>
                  </a:lnTo>
                  <a:lnTo>
                    <a:pt x="18306" y="4231"/>
                  </a:lnTo>
                  <a:lnTo>
                    <a:pt x="18042" y="3880"/>
                  </a:lnTo>
                  <a:lnTo>
                    <a:pt x="17783" y="3552"/>
                  </a:lnTo>
                  <a:lnTo>
                    <a:pt x="17523" y="3235"/>
                  </a:lnTo>
                  <a:lnTo>
                    <a:pt x="17264" y="2930"/>
                  </a:lnTo>
                  <a:lnTo>
                    <a:pt x="17004" y="2649"/>
                  </a:lnTo>
                  <a:lnTo>
                    <a:pt x="16745" y="2391"/>
                  </a:lnTo>
                  <a:lnTo>
                    <a:pt x="16485" y="2133"/>
                  </a:lnTo>
                  <a:lnTo>
                    <a:pt x="16230" y="1899"/>
                  </a:lnTo>
                  <a:lnTo>
                    <a:pt x="15971" y="1676"/>
                  </a:lnTo>
                  <a:lnTo>
                    <a:pt x="15716" y="1477"/>
                  </a:lnTo>
                  <a:lnTo>
                    <a:pt x="15461" y="1278"/>
                  </a:lnTo>
                  <a:lnTo>
                    <a:pt x="15210" y="1102"/>
                  </a:lnTo>
                  <a:lnTo>
                    <a:pt x="14955" y="938"/>
                  </a:lnTo>
                  <a:lnTo>
                    <a:pt x="14705" y="797"/>
                  </a:lnTo>
                  <a:lnTo>
                    <a:pt x="14454" y="657"/>
                  </a:lnTo>
                  <a:lnTo>
                    <a:pt x="14203" y="539"/>
                  </a:lnTo>
                  <a:lnTo>
                    <a:pt x="13953" y="422"/>
                  </a:lnTo>
                  <a:lnTo>
                    <a:pt x="13706" y="328"/>
                  </a:lnTo>
                  <a:lnTo>
                    <a:pt x="13460" y="246"/>
                  </a:lnTo>
                  <a:lnTo>
                    <a:pt x="13214" y="176"/>
                  </a:lnTo>
                  <a:lnTo>
                    <a:pt x="12968" y="117"/>
                  </a:lnTo>
                  <a:lnTo>
                    <a:pt x="12726" y="71"/>
                  </a:lnTo>
                  <a:lnTo>
                    <a:pt x="12484" y="35"/>
                  </a:lnTo>
                  <a:lnTo>
                    <a:pt x="12247" y="12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5"/>
            <p:cNvSpPr/>
            <p:nvPr/>
          </p:nvSpPr>
          <p:spPr>
            <a:xfrm>
              <a:off x="3780575" y="-2224950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9" y="1"/>
                  </a:moveTo>
                  <a:lnTo>
                    <a:pt x="97" y="13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5"/>
                  </a:lnTo>
                  <a:lnTo>
                    <a:pt x="18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5" y="552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7" y="634"/>
                  </a:lnTo>
                  <a:lnTo>
                    <a:pt x="119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5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5"/>
            <p:cNvSpPr/>
            <p:nvPr/>
          </p:nvSpPr>
          <p:spPr>
            <a:xfrm>
              <a:off x="3625025" y="-2147300"/>
              <a:ext cx="255700" cy="630000"/>
            </a:xfrm>
            <a:custGeom>
              <a:rect b="b" l="l" r="r" t="t"/>
              <a:pathLst>
                <a:path extrusionOk="0" h="25200" w="10228">
                  <a:moveTo>
                    <a:pt x="1" y="1"/>
                  </a:moveTo>
                  <a:lnTo>
                    <a:pt x="1" y="25200"/>
                  </a:lnTo>
                  <a:lnTo>
                    <a:pt x="10228" y="25200"/>
                  </a:lnTo>
                  <a:lnTo>
                    <a:pt x="1022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5"/>
            <p:cNvSpPr/>
            <p:nvPr/>
          </p:nvSpPr>
          <p:spPr>
            <a:xfrm>
              <a:off x="3625025" y="-2147300"/>
              <a:ext cx="255700" cy="630000"/>
            </a:xfrm>
            <a:custGeom>
              <a:rect b="b" l="l" r="r" t="t"/>
              <a:pathLst>
                <a:path extrusionOk="0" fill="none" h="25200" w="10228">
                  <a:moveTo>
                    <a:pt x="1" y="25200"/>
                  </a:moveTo>
                  <a:lnTo>
                    <a:pt x="10228" y="25200"/>
                  </a:lnTo>
                  <a:lnTo>
                    <a:pt x="10228" y="1"/>
                  </a:lnTo>
                  <a:lnTo>
                    <a:pt x="1" y="1"/>
                  </a:lnTo>
                  <a:lnTo>
                    <a:pt x="1" y="252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3529725" y="-1861600"/>
              <a:ext cx="446325" cy="1848925"/>
            </a:xfrm>
            <a:custGeom>
              <a:rect b="b" l="l" r="r" t="t"/>
              <a:pathLst>
                <a:path extrusionOk="0" h="73957" w="17853">
                  <a:moveTo>
                    <a:pt x="8847" y="0"/>
                  </a:moveTo>
                  <a:lnTo>
                    <a:pt x="8640" y="12"/>
                  </a:lnTo>
                  <a:lnTo>
                    <a:pt x="8434" y="35"/>
                  </a:lnTo>
                  <a:lnTo>
                    <a:pt x="8236" y="71"/>
                  </a:lnTo>
                  <a:lnTo>
                    <a:pt x="8034" y="106"/>
                  </a:lnTo>
                  <a:lnTo>
                    <a:pt x="7840" y="164"/>
                  </a:lnTo>
                  <a:lnTo>
                    <a:pt x="7647" y="235"/>
                  </a:lnTo>
                  <a:lnTo>
                    <a:pt x="7458" y="305"/>
                  </a:lnTo>
                  <a:lnTo>
                    <a:pt x="7269" y="387"/>
                  </a:lnTo>
                  <a:lnTo>
                    <a:pt x="7084" y="481"/>
                  </a:lnTo>
                  <a:lnTo>
                    <a:pt x="6899" y="586"/>
                  </a:lnTo>
                  <a:lnTo>
                    <a:pt x="6723" y="703"/>
                  </a:lnTo>
                  <a:lnTo>
                    <a:pt x="6543" y="821"/>
                  </a:lnTo>
                  <a:lnTo>
                    <a:pt x="6372" y="961"/>
                  </a:lnTo>
                  <a:lnTo>
                    <a:pt x="6200" y="1102"/>
                  </a:lnTo>
                  <a:lnTo>
                    <a:pt x="6029" y="1243"/>
                  </a:lnTo>
                  <a:lnTo>
                    <a:pt x="5866" y="1407"/>
                  </a:lnTo>
                  <a:lnTo>
                    <a:pt x="5703" y="1571"/>
                  </a:lnTo>
                  <a:lnTo>
                    <a:pt x="5541" y="1735"/>
                  </a:lnTo>
                  <a:lnTo>
                    <a:pt x="5382" y="1922"/>
                  </a:lnTo>
                  <a:lnTo>
                    <a:pt x="5228" y="2110"/>
                  </a:lnTo>
                  <a:lnTo>
                    <a:pt x="5074" y="2297"/>
                  </a:lnTo>
                  <a:lnTo>
                    <a:pt x="4925" y="2497"/>
                  </a:lnTo>
                  <a:lnTo>
                    <a:pt x="4780" y="2708"/>
                  </a:lnTo>
                  <a:lnTo>
                    <a:pt x="4635" y="2930"/>
                  </a:lnTo>
                  <a:lnTo>
                    <a:pt x="4494" y="3153"/>
                  </a:lnTo>
                  <a:lnTo>
                    <a:pt x="4358" y="3376"/>
                  </a:lnTo>
                  <a:lnTo>
                    <a:pt x="4221" y="3610"/>
                  </a:lnTo>
                  <a:lnTo>
                    <a:pt x="4090" y="3845"/>
                  </a:lnTo>
                  <a:lnTo>
                    <a:pt x="3958" y="4091"/>
                  </a:lnTo>
                  <a:lnTo>
                    <a:pt x="3830" y="4337"/>
                  </a:lnTo>
                  <a:lnTo>
                    <a:pt x="3707" y="4595"/>
                  </a:lnTo>
                  <a:lnTo>
                    <a:pt x="3584" y="4852"/>
                  </a:lnTo>
                  <a:lnTo>
                    <a:pt x="3465" y="5122"/>
                  </a:lnTo>
                  <a:lnTo>
                    <a:pt x="3351" y="5392"/>
                  </a:lnTo>
                  <a:lnTo>
                    <a:pt x="3237" y="5661"/>
                  </a:lnTo>
                  <a:lnTo>
                    <a:pt x="3127" y="5942"/>
                  </a:lnTo>
                  <a:lnTo>
                    <a:pt x="3017" y="6224"/>
                  </a:lnTo>
                  <a:lnTo>
                    <a:pt x="2911" y="6505"/>
                  </a:lnTo>
                  <a:lnTo>
                    <a:pt x="2810" y="6798"/>
                  </a:lnTo>
                  <a:lnTo>
                    <a:pt x="2709" y="7091"/>
                  </a:lnTo>
                  <a:lnTo>
                    <a:pt x="2612" y="7384"/>
                  </a:lnTo>
                  <a:lnTo>
                    <a:pt x="2520" y="7677"/>
                  </a:lnTo>
                  <a:lnTo>
                    <a:pt x="2427" y="7982"/>
                  </a:lnTo>
                  <a:lnTo>
                    <a:pt x="2340" y="8287"/>
                  </a:lnTo>
                  <a:lnTo>
                    <a:pt x="2256" y="8591"/>
                  </a:lnTo>
                  <a:lnTo>
                    <a:pt x="2172" y="8896"/>
                  </a:lnTo>
                  <a:lnTo>
                    <a:pt x="2089" y="9201"/>
                  </a:lnTo>
                  <a:lnTo>
                    <a:pt x="2014" y="9506"/>
                  </a:lnTo>
                  <a:lnTo>
                    <a:pt x="1869" y="10138"/>
                  </a:lnTo>
                  <a:lnTo>
                    <a:pt x="1733" y="10760"/>
                  </a:lnTo>
                  <a:lnTo>
                    <a:pt x="1610" y="11393"/>
                  </a:lnTo>
                  <a:lnTo>
                    <a:pt x="1495" y="12014"/>
                  </a:lnTo>
                  <a:lnTo>
                    <a:pt x="1394" y="12647"/>
                  </a:lnTo>
                  <a:lnTo>
                    <a:pt x="1302" y="13268"/>
                  </a:lnTo>
                  <a:lnTo>
                    <a:pt x="1262" y="13596"/>
                  </a:lnTo>
                  <a:lnTo>
                    <a:pt x="1223" y="13959"/>
                  </a:lnTo>
                  <a:lnTo>
                    <a:pt x="1179" y="14346"/>
                  </a:lnTo>
                  <a:lnTo>
                    <a:pt x="1139" y="14768"/>
                  </a:lnTo>
                  <a:lnTo>
                    <a:pt x="1100" y="15213"/>
                  </a:lnTo>
                  <a:lnTo>
                    <a:pt x="1064" y="15694"/>
                  </a:lnTo>
                  <a:lnTo>
                    <a:pt x="990" y="16714"/>
                  </a:lnTo>
                  <a:lnTo>
                    <a:pt x="915" y="17827"/>
                  </a:lnTo>
                  <a:lnTo>
                    <a:pt x="849" y="19034"/>
                  </a:lnTo>
                  <a:lnTo>
                    <a:pt x="783" y="20312"/>
                  </a:lnTo>
                  <a:lnTo>
                    <a:pt x="721" y="21648"/>
                  </a:lnTo>
                  <a:lnTo>
                    <a:pt x="660" y="23054"/>
                  </a:lnTo>
                  <a:lnTo>
                    <a:pt x="603" y="24496"/>
                  </a:lnTo>
                  <a:lnTo>
                    <a:pt x="546" y="25973"/>
                  </a:lnTo>
                  <a:lnTo>
                    <a:pt x="493" y="27485"/>
                  </a:lnTo>
                  <a:lnTo>
                    <a:pt x="444" y="29008"/>
                  </a:lnTo>
                  <a:lnTo>
                    <a:pt x="400" y="30544"/>
                  </a:lnTo>
                  <a:lnTo>
                    <a:pt x="312" y="33614"/>
                  </a:lnTo>
                  <a:lnTo>
                    <a:pt x="238" y="36591"/>
                  </a:lnTo>
                  <a:lnTo>
                    <a:pt x="176" y="39428"/>
                  </a:lnTo>
                  <a:lnTo>
                    <a:pt x="123" y="42018"/>
                  </a:lnTo>
                  <a:lnTo>
                    <a:pt x="79" y="44315"/>
                  </a:lnTo>
                  <a:lnTo>
                    <a:pt x="22" y="47702"/>
                  </a:lnTo>
                  <a:lnTo>
                    <a:pt x="0" y="48968"/>
                  </a:lnTo>
                  <a:lnTo>
                    <a:pt x="13" y="49636"/>
                  </a:lnTo>
                  <a:lnTo>
                    <a:pt x="35" y="50304"/>
                  </a:lnTo>
                  <a:lnTo>
                    <a:pt x="57" y="50961"/>
                  </a:lnTo>
                  <a:lnTo>
                    <a:pt x="84" y="51617"/>
                  </a:lnTo>
                  <a:lnTo>
                    <a:pt x="115" y="52273"/>
                  </a:lnTo>
                  <a:lnTo>
                    <a:pt x="150" y="52918"/>
                  </a:lnTo>
                  <a:lnTo>
                    <a:pt x="194" y="53563"/>
                  </a:lnTo>
                  <a:lnTo>
                    <a:pt x="238" y="54207"/>
                  </a:lnTo>
                  <a:lnTo>
                    <a:pt x="286" y="54829"/>
                  </a:lnTo>
                  <a:lnTo>
                    <a:pt x="339" y="55461"/>
                  </a:lnTo>
                  <a:lnTo>
                    <a:pt x="396" y="56083"/>
                  </a:lnTo>
                  <a:lnTo>
                    <a:pt x="458" y="56692"/>
                  </a:lnTo>
                  <a:lnTo>
                    <a:pt x="524" y="57290"/>
                  </a:lnTo>
                  <a:lnTo>
                    <a:pt x="594" y="57888"/>
                  </a:lnTo>
                  <a:lnTo>
                    <a:pt x="669" y="58485"/>
                  </a:lnTo>
                  <a:lnTo>
                    <a:pt x="748" y="59071"/>
                  </a:lnTo>
                  <a:lnTo>
                    <a:pt x="831" y="59646"/>
                  </a:lnTo>
                  <a:lnTo>
                    <a:pt x="919" y="60208"/>
                  </a:lnTo>
                  <a:lnTo>
                    <a:pt x="1012" y="60771"/>
                  </a:lnTo>
                  <a:lnTo>
                    <a:pt x="1104" y="61322"/>
                  </a:lnTo>
                  <a:lnTo>
                    <a:pt x="1205" y="61873"/>
                  </a:lnTo>
                  <a:lnTo>
                    <a:pt x="1311" y="62400"/>
                  </a:lnTo>
                  <a:lnTo>
                    <a:pt x="1416" y="62927"/>
                  </a:lnTo>
                  <a:lnTo>
                    <a:pt x="1526" y="63443"/>
                  </a:lnTo>
                  <a:lnTo>
                    <a:pt x="1645" y="63947"/>
                  </a:lnTo>
                  <a:lnTo>
                    <a:pt x="1764" y="64451"/>
                  </a:lnTo>
                  <a:lnTo>
                    <a:pt x="1887" y="64932"/>
                  </a:lnTo>
                  <a:lnTo>
                    <a:pt x="2014" y="65412"/>
                  </a:lnTo>
                  <a:lnTo>
                    <a:pt x="2142" y="65881"/>
                  </a:lnTo>
                  <a:lnTo>
                    <a:pt x="2278" y="66338"/>
                  </a:lnTo>
                  <a:lnTo>
                    <a:pt x="2414" y="66772"/>
                  </a:lnTo>
                  <a:lnTo>
                    <a:pt x="2559" y="67205"/>
                  </a:lnTo>
                  <a:lnTo>
                    <a:pt x="2704" y="67639"/>
                  </a:lnTo>
                  <a:lnTo>
                    <a:pt x="2854" y="68049"/>
                  </a:lnTo>
                  <a:lnTo>
                    <a:pt x="3008" y="68448"/>
                  </a:lnTo>
                  <a:lnTo>
                    <a:pt x="3166" y="68834"/>
                  </a:lnTo>
                  <a:lnTo>
                    <a:pt x="3324" y="69210"/>
                  </a:lnTo>
                  <a:lnTo>
                    <a:pt x="3492" y="69573"/>
                  </a:lnTo>
                  <a:lnTo>
                    <a:pt x="3659" y="69924"/>
                  </a:lnTo>
                  <a:lnTo>
                    <a:pt x="3830" y="70253"/>
                  </a:lnTo>
                  <a:lnTo>
                    <a:pt x="4006" y="70581"/>
                  </a:lnTo>
                  <a:lnTo>
                    <a:pt x="4186" y="70897"/>
                  </a:lnTo>
                  <a:lnTo>
                    <a:pt x="4367" y="71190"/>
                  </a:lnTo>
                  <a:lnTo>
                    <a:pt x="4556" y="71472"/>
                  </a:lnTo>
                  <a:lnTo>
                    <a:pt x="4745" y="71741"/>
                  </a:lnTo>
                  <a:lnTo>
                    <a:pt x="4938" y="71999"/>
                  </a:lnTo>
                  <a:lnTo>
                    <a:pt x="5132" y="72233"/>
                  </a:lnTo>
                  <a:lnTo>
                    <a:pt x="5334" y="72468"/>
                  </a:lnTo>
                  <a:lnTo>
                    <a:pt x="5536" y="72679"/>
                  </a:lnTo>
                  <a:lnTo>
                    <a:pt x="5743" y="72866"/>
                  </a:lnTo>
                  <a:lnTo>
                    <a:pt x="5949" y="73054"/>
                  </a:lnTo>
                  <a:lnTo>
                    <a:pt x="6165" y="73218"/>
                  </a:lnTo>
                  <a:lnTo>
                    <a:pt x="6380" y="73370"/>
                  </a:lnTo>
                  <a:lnTo>
                    <a:pt x="6600" y="73499"/>
                  </a:lnTo>
                  <a:lnTo>
                    <a:pt x="6824" y="73616"/>
                  </a:lnTo>
                  <a:lnTo>
                    <a:pt x="7049" y="73710"/>
                  </a:lnTo>
                  <a:lnTo>
                    <a:pt x="7277" y="73804"/>
                  </a:lnTo>
                  <a:lnTo>
                    <a:pt x="7510" y="73863"/>
                  </a:lnTo>
                  <a:lnTo>
                    <a:pt x="7748" y="73909"/>
                  </a:lnTo>
                  <a:lnTo>
                    <a:pt x="7985" y="73945"/>
                  </a:lnTo>
                  <a:lnTo>
                    <a:pt x="8227" y="73956"/>
                  </a:lnTo>
                  <a:lnTo>
                    <a:pt x="8473" y="73956"/>
                  </a:lnTo>
                  <a:lnTo>
                    <a:pt x="8720" y="73933"/>
                  </a:lnTo>
                  <a:lnTo>
                    <a:pt x="8970" y="73898"/>
                  </a:lnTo>
                  <a:lnTo>
                    <a:pt x="9243" y="73886"/>
                  </a:lnTo>
                  <a:lnTo>
                    <a:pt x="9511" y="73863"/>
                  </a:lnTo>
                  <a:lnTo>
                    <a:pt x="9775" y="73816"/>
                  </a:lnTo>
                  <a:lnTo>
                    <a:pt x="10034" y="73745"/>
                  </a:lnTo>
                  <a:lnTo>
                    <a:pt x="10294" y="73663"/>
                  </a:lnTo>
                  <a:lnTo>
                    <a:pt x="10544" y="73558"/>
                  </a:lnTo>
                  <a:lnTo>
                    <a:pt x="10795" y="73441"/>
                  </a:lnTo>
                  <a:lnTo>
                    <a:pt x="11037" y="73300"/>
                  </a:lnTo>
                  <a:lnTo>
                    <a:pt x="11279" y="73148"/>
                  </a:lnTo>
                  <a:lnTo>
                    <a:pt x="11516" y="72972"/>
                  </a:lnTo>
                  <a:lnTo>
                    <a:pt x="11749" y="72784"/>
                  </a:lnTo>
                  <a:lnTo>
                    <a:pt x="11978" y="72573"/>
                  </a:lnTo>
                  <a:lnTo>
                    <a:pt x="12206" y="72351"/>
                  </a:lnTo>
                  <a:lnTo>
                    <a:pt x="12426" y="72116"/>
                  </a:lnTo>
                  <a:lnTo>
                    <a:pt x="12642" y="71858"/>
                  </a:lnTo>
                  <a:lnTo>
                    <a:pt x="12857" y="71589"/>
                  </a:lnTo>
                  <a:lnTo>
                    <a:pt x="13064" y="71307"/>
                  </a:lnTo>
                  <a:lnTo>
                    <a:pt x="13271" y="71003"/>
                  </a:lnTo>
                  <a:lnTo>
                    <a:pt x="13468" y="70686"/>
                  </a:lnTo>
                  <a:lnTo>
                    <a:pt x="13666" y="70370"/>
                  </a:lnTo>
                  <a:lnTo>
                    <a:pt x="13860" y="70018"/>
                  </a:lnTo>
                  <a:lnTo>
                    <a:pt x="14049" y="69667"/>
                  </a:lnTo>
                  <a:lnTo>
                    <a:pt x="14233" y="69303"/>
                  </a:lnTo>
                  <a:lnTo>
                    <a:pt x="14409" y="68917"/>
                  </a:lnTo>
                  <a:lnTo>
                    <a:pt x="14585" y="68530"/>
                  </a:lnTo>
                  <a:lnTo>
                    <a:pt x="14757" y="68120"/>
                  </a:lnTo>
                  <a:lnTo>
                    <a:pt x="14924" y="67698"/>
                  </a:lnTo>
                  <a:lnTo>
                    <a:pt x="15086" y="67276"/>
                  </a:lnTo>
                  <a:lnTo>
                    <a:pt x="15245" y="66830"/>
                  </a:lnTo>
                  <a:lnTo>
                    <a:pt x="15399" y="66385"/>
                  </a:lnTo>
                  <a:lnTo>
                    <a:pt x="15548" y="65928"/>
                  </a:lnTo>
                  <a:lnTo>
                    <a:pt x="15693" y="65447"/>
                  </a:lnTo>
                  <a:lnTo>
                    <a:pt x="15834" y="64967"/>
                  </a:lnTo>
                  <a:lnTo>
                    <a:pt x="15966" y="64474"/>
                  </a:lnTo>
                  <a:lnTo>
                    <a:pt x="16098" y="63982"/>
                  </a:lnTo>
                  <a:lnTo>
                    <a:pt x="16225" y="63466"/>
                  </a:lnTo>
                  <a:lnTo>
                    <a:pt x="16348" y="62951"/>
                  </a:lnTo>
                  <a:lnTo>
                    <a:pt x="16467" y="62423"/>
                  </a:lnTo>
                  <a:lnTo>
                    <a:pt x="16577" y="61896"/>
                  </a:lnTo>
                  <a:lnTo>
                    <a:pt x="16687" y="61357"/>
                  </a:lnTo>
                  <a:lnTo>
                    <a:pt x="16793" y="60806"/>
                  </a:lnTo>
                  <a:lnTo>
                    <a:pt x="16889" y="60255"/>
                  </a:lnTo>
                  <a:lnTo>
                    <a:pt x="16986" y="59693"/>
                  </a:lnTo>
                  <a:lnTo>
                    <a:pt x="17074" y="59118"/>
                  </a:lnTo>
                  <a:lnTo>
                    <a:pt x="17157" y="58544"/>
                  </a:lnTo>
                  <a:lnTo>
                    <a:pt x="17237" y="57970"/>
                  </a:lnTo>
                  <a:lnTo>
                    <a:pt x="17316" y="57384"/>
                  </a:lnTo>
                  <a:lnTo>
                    <a:pt x="17386" y="56786"/>
                  </a:lnTo>
                  <a:lnTo>
                    <a:pt x="17452" y="56200"/>
                  </a:lnTo>
                  <a:lnTo>
                    <a:pt x="17509" y="55590"/>
                  </a:lnTo>
                  <a:lnTo>
                    <a:pt x="17566" y="54993"/>
                  </a:lnTo>
                  <a:lnTo>
                    <a:pt x="17619" y="54383"/>
                  </a:lnTo>
                  <a:lnTo>
                    <a:pt x="17663" y="53774"/>
                  </a:lnTo>
                  <a:lnTo>
                    <a:pt x="17707" y="53152"/>
                  </a:lnTo>
                  <a:lnTo>
                    <a:pt x="17742" y="52543"/>
                  </a:lnTo>
                  <a:lnTo>
                    <a:pt x="17773" y="51922"/>
                  </a:lnTo>
                  <a:lnTo>
                    <a:pt x="17799" y="51301"/>
                  </a:lnTo>
                  <a:lnTo>
                    <a:pt x="17821" y="50679"/>
                  </a:lnTo>
                  <a:lnTo>
                    <a:pt x="17835" y="50047"/>
                  </a:lnTo>
                  <a:lnTo>
                    <a:pt x="17848" y="49425"/>
                  </a:lnTo>
                  <a:lnTo>
                    <a:pt x="17852" y="48792"/>
                  </a:lnTo>
                  <a:lnTo>
                    <a:pt x="17852" y="48171"/>
                  </a:lnTo>
                  <a:lnTo>
                    <a:pt x="17848" y="47538"/>
                  </a:lnTo>
                  <a:lnTo>
                    <a:pt x="17839" y="46917"/>
                  </a:lnTo>
                  <a:lnTo>
                    <a:pt x="17747" y="42194"/>
                  </a:lnTo>
                  <a:lnTo>
                    <a:pt x="17650" y="37459"/>
                  </a:lnTo>
                  <a:lnTo>
                    <a:pt x="17544" y="32794"/>
                  </a:lnTo>
                  <a:lnTo>
                    <a:pt x="17487" y="30532"/>
                  </a:lnTo>
                  <a:lnTo>
                    <a:pt x="17430" y="28317"/>
                  </a:lnTo>
                  <a:lnTo>
                    <a:pt x="17373" y="26172"/>
                  </a:lnTo>
                  <a:lnTo>
                    <a:pt x="17311" y="24109"/>
                  </a:lnTo>
                  <a:lnTo>
                    <a:pt x="17250" y="22128"/>
                  </a:lnTo>
                  <a:lnTo>
                    <a:pt x="17188" y="20265"/>
                  </a:lnTo>
                  <a:lnTo>
                    <a:pt x="17127" y="18519"/>
                  </a:lnTo>
                  <a:lnTo>
                    <a:pt x="17061" y="16901"/>
                  </a:lnTo>
                  <a:lnTo>
                    <a:pt x="16995" y="15424"/>
                  </a:lnTo>
                  <a:lnTo>
                    <a:pt x="16929" y="14100"/>
                  </a:lnTo>
                  <a:lnTo>
                    <a:pt x="16889" y="13479"/>
                  </a:lnTo>
                  <a:lnTo>
                    <a:pt x="16845" y="12858"/>
                  </a:lnTo>
                  <a:lnTo>
                    <a:pt x="16793" y="12272"/>
                  </a:lnTo>
                  <a:lnTo>
                    <a:pt x="16740" y="11697"/>
                  </a:lnTo>
                  <a:lnTo>
                    <a:pt x="16674" y="11135"/>
                  </a:lnTo>
                  <a:lnTo>
                    <a:pt x="16608" y="10607"/>
                  </a:lnTo>
                  <a:lnTo>
                    <a:pt x="16537" y="10080"/>
                  </a:lnTo>
                  <a:lnTo>
                    <a:pt x="16458" y="9576"/>
                  </a:lnTo>
                  <a:lnTo>
                    <a:pt x="16375" y="9095"/>
                  </a:lnTo>
                  <a:lnTo>
                    <a:pt x="16287" y="8626"/>
                  </a:lnTo>
                  <a:lnTo>
                    <a:pt x="16195" y="8181"/>
                  </a:lnTo>
                  <a:lnTo>
                    <a:pt x="16102" y="7736"/>
                  </a:lnTo>
                  <a:lnTo>
                    <a:pt x="16001" y="7326"/>
                  </a:lnTo>
                  <a:lnTo>
                    <a:pt x="15896" y="6915"/>
                  </a:lnTo>
                  <a:lnTo>
                    <a:pt x="15790" y="6529"/>
                  </a:lnTo>
                  <a:lnTo>
                    <a:pt x="15680" y="6153"/>
                  </a:lnTo>
                  <a:lnTo>
                    <a:pt x="15566" y="5802"/>
                  </a:lnTo>
                  <a:lnTo>
                    <a:pt x="15451" y="5450"/>
                  </a:lnTo>
                  <a:lnTo>
                    <a:pt x="15333" y="5122"/>
                  </a:lnTo>
                  <a:lnTo>
                    <a:pt x="15214" y="4806"/>
                  </a:lnTo>
                  <a:lnTo>
                    <a:pt x="15091" y="4501"/>
                  </a:lnTo>
                  <a:lnTo>
                    <a:pt x="14963" y="4220"/>
                  </a:lnTo>
                  <a:lnTo>
                    <a:pt x="14836" y="3938"/>
                  </a:lnTo>
                  <a:lnTo>
                    <a:pt x="14708" y="3680"/>
                  </a:lnTo>
                  <a:lnTo>
                    <a:pt x="14581" y="3423"/>
                  </a:lnTo>
                  <a:lnTo>
                    <a:pt x="14449" y="3188"/>
                  </a:lnTo>
                  <a:lnTo>
                    <a:pt x="14317" y="2954"/>
                  </a:lnTo>
                  <a:lnTo>
                    <a:pt x="14185" y="2743"/>
                  </a:lnTo>
                  <a:lnTo>
                    <a:pt x="14053" y="2544"/>
                  </a:lnTo>
                  <a:lnTo>
                    <a:pt x="13921" y="2344"/>
                  </a:lnTo>
                  <a:lnTo>
                    <a:pt x="13789" y="2157"/>
                  </a:lnTo>
                  <a:lnTo>
                    <a:pt x="13657" y="1993"/>
                  </a:lnTo>
                  <a:lnTo>
                    <a:pt x="13530" y="1829"/>
                  </a:lnTo>
                  <a:lnTo>
                    <a:pt x="13398" y="1676"/>
                  </a:lnTo>
                  <a:lnTo>
                    <a:pt x="13266" y="1524"/>
                  </a:lnTo>
                  <a:lnTo>
                    <a:pt x="13139" y="1395"/>
                  </a:lnTo>
                  <a:lnTo>
                    <a:pt x="12888" y="1149"/>
                  </a:lnTo>
                  <a:lnTo>
                    <a:pt x="12642" y="938"/>
                  </a:lnTo>
                  <a:lnTo>
                    <a:pt x="12409" y="762"/>
                  </a:lnTo>
                  <a:lnTo>
                    <a:pt x="12184" y="610"/>
                  </a:lnTo>
                  <a:lnTo>
                    <a:pt x="11973" y="481"/>
                  </a:lnTo>
                  <a:lnTo>
                    <a:pt x="11776" y="387"/>
                  </a:lnTo>
                  <a:lnTo>
                    <a:pt x="11595" y="305"/>
                  </a:lnTo>
                  <a:lnTo>
                    <a:pt x="11433" y="235"/>
                  </a:lnTo>
                  <a:lnTo>
                    <a:pt x="11292" y="199"/>
                  </a:lnTo>
                  <a:lnTo>
                    <a:pt x="11173" y="164"/>
                  </a:lnTo>
                  <a:lnTo>
                    <a:pt x="11006" y="129"/>
                  </a:lnTo>
                  <a:lnTo>
                    <a:pt x="10944" y="117"/>
                  </a:lnTo>
                  <a:lnTo>
                    <a:pt x="9700" y="71"/>
                  </a:lnTo>
                  <a:lnTo>
                    <a:pt x="9485" y="35"/>
                  </a:lnTo>
                  <a:lnTo>
                    <a:pt x="9269" y="12"/>
                  </a:lnTo>
                  <a:lnTo>
                    <a:pt x="905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5"/>
            <p:cNvSpPr/>
            <p:nvPr/>
          </p:nvSpPr>
          <p:spPr>
            <a:xfrm>
              <a:off x="3529725" y="-1861600"/>
              <a:ext cx="446325" cy="1848925"/>
            </a:xfrm>
            <a:custGeom>
              <a:rect b="b" l="l" r="r" t="t"/>
              <a:pathLst>
                <a:path extrusionOk="0" fill="none" h="73957" w="17853">
                  <a:moveTo>
                    <a:pt x="10944" y="117"/>
                  </a:moveTo>
                  <a:lnTo>
                    <a:pt x="10944" y="117"/>
                  </a:lnTo>
                  <a:lnTo>
                    <a:pt x="11006" y="129"/>
                  </a:lnTo>
                  <a:lnTo>
                    <a:pt x="11173" y="164"/>
                  </a:lnTo>
                  <a:lnTo>
                    <a:pt x="11292" y="199"/>
                  </a:lnTo>
                  <a:lnTo>
                    <a:pt x="11433" y="235"/>
                  </a:lnTo>
                  <a:lnTo>
                    <a:pt x="11595" y="305"/>
                  </a:lnTo>
                  <a:lnTo>
                    <a:pt x="11776" y="387"/>
                  </a:lnTo>
                  <a:lnTo>
                    <a:pt x="11973" y="481"/>
                  </a:lnTo>
                  <a:lnTo>
                    <a:pt x="12184" y="610"/>
                  </a:lnTo>
                  <a:lnTo>
                    <a:pt x="12409" y="762"/>
                  </a:lnTo>
                  <a:lnTo>
                    <a:pt x="12642" y="938"/>
                  </a:lnTo>
                  <a:lnTo>
                    <a:pt x="12888" y="1149"/>
                  </a:lnTo>
                  <a:lnTo>
                    <a:pt x="13139" y="1395"/>
                  </a:lnTo>
                  <a:lnTo>
                    <a:pt x="13266" y="1524"/>
                  </a:lnTo>
                  <a:lnTo>
                    <a:pt x="13398" y="1676"/>
                  </a:lnTo>
                  <a:lnTo>
                    <a:pt x="13530" y="1829"/>
                  </a:lnTo>
                  <a:lnTo>
                    <a:pt x="13657" y="1993"/>
                  </a:lnTo>
                  <a:lnTo>
                    <a:pt x="13789" y="2157"/>
                  </a:lnTo>
                  <a:lnTo>
                    <a:pt x="13921" y="2344"/>
                  </a:lnTo>
                  <a:lnTo>
                    <a:pt x="14053" y="2544"/>
                  </a:lnTo>
                  <a:lnTo>
                    <a:pt x="14185" y="2743"/>
                  </a:lnTo>
                  <a:lnTo>
                    <a:pt x="14317" y="2954"/>
                  </a:lnTo>
                  <a:lnTo>
                    <a:pt x="14449" y="3188"/>
                  </a:lnTo>
                  <a:lnTo>
                    <a:pt x="14581" y="3423"/>
                  </a:lnTo>
                  <a:lnTo>
                    <a:pt x="14708" y="3680"/>
                  </a:lnTo>
                  <a:lnTo>
                    <a:pt x="14836" y="3938"/>
                  </a:lnTo>
                  <a:lnTo>
                    <a:pt x="14963" y="4220"/>
                  </a:lnTo>
                  <a:lnTo>
                    <a:pt x="15091" y="4501"/>
                  </a:lnTo>
                  <a:lnTo>
                    <a:pt x="15214" y="4806"/>
                  </a:lnTo>
                  <a:lnTo>
                    <a:pt x="15333" y="5122"/>
                  </a:lnTo>
                  <a:lnTo>
                    <a:pt x="15451" y="5450"/>
                  </a:lnTo>
                  <a:lnTo>
                    <a:pt x="15566" y="5802"/>
                  </a:lnTo>
                  <a:lnTo>
                    <a:pt x="15680" y="6153"/>
                  </a:lnTo>
                  <a:lnTo>
                    <a:pt x="15790" y="6529"/>
                  </a:lnTo>
                  <a:lnTo>
                    <a:pt x="15896" y="6915"/>
                  </a:lnTo>
                  <a:lnTo>
                    <a:pt x="16001" y="7326"/>
                  </a:lnTo>
                  <a:lnTo>
                    <a:pt x="16102" y="7736"/>
                  </a:lnTo>
                  <a:lnTo>
                    <a:pt x="16195" y="8181"/>
                  </a:lnTo>
                  <a:lnTo>
                    <a:pt x="16287" y="8626"/>
                  </a:lnTo>
                  <a:lnTo>
                    <a:pt x="16375" y="9095"/>
                  </a:lnTo>
                  <a:lnTo>
                    <a:pt x="16458" y="9576"/>
                  </a:lnTo>
                  <a:lnTo>
                    <a:pt x="16537" y="10080"/>
                  </a:lnTo>
                  <a:lnTo>
                    <a:pt x="16608" y="10607"/>
                  </a:lnTo>
                  <a:lnTo>
                    <a:pt x="16674" y="11135"/>
                  </a:lnTo>
                  <a:lnTo>
                    <a:pt x="16740" y="11697"/>
                  </a:lnTo>
                  <a:lnTo>
                    <a:pt x="16793" y="12272"/>
                  </a:lnTo>
                  <a:lnTo>
                    <a:pt x="16845" y="12858"/>
                  </a:lnTo>
                  <a:lnTo>
                    <a:pt x="16889" y="13479"/>
                  </a:lnTo>
                  <a:lnTo>
                    <a:pt x="16929" y="14100"/>
                  </a:lnTo>
                  <a:lnTo>
                    <a:pt x="16929" y="14100"/>
                  </a:lnTo>
                  <a:lnTo>
                    <a:pt x="16995" y="15424"/>
                  </a:lnTo>
                  <a:lnTo>
                    <a:pt x="17061" y="16901"/>
                  </a:lnTo>
                  <a:lnTo>
                    <a:pt x="17127" y="18519"/>
                  </a:lnTo>
                  <a:lnTo>
                    <a:pt x="17188" y="20265"/>
                  </a:lnTo>
                  <a:lnTo>
                    <a:pt x="17250" y="22128"/>
                  </a:lnTo>
                  <a:lnTo>
                    <a:pt x="17311" y="24109"/>
                  </a:lnTo>
                  <a:lnTo>
                    <a:pt x="17373" y="26172"/>
                  </a:lnTo>
                  <a:lnTo>
                    <a:pt x="17430" y="28317"/>
                  </a:lnTo>
                  <a:lnTo>
                    <a:pt x="17487" y="30532"/>
                  </a:lnTo>
                  <a:lnTo>
                    <a:pt x="17544" y="32794"/>
                  </a:lnTo>
                  <a:lnTo>
                    <a:pt x="17650" y="37459"/>
                  </a:lnTo>
                  <a:lnTo>
                    <a:pt x="17747" y="42194"/>
                  </a:lnTo>
                  <a:lnTo>
                    <a:pt x="17839" y="46917"/>
                  </a:lnTo>
                  <a:lnTo>
                    <a:pt x="17839" y="46917"/>
                  </a:lnTo>
                  <a:lnTo>
                    <a:pt x="17848" y="47538"/>
                  </a:lnTo>
                  <a:lnTo>
                    <a:pt x="17852" y="48171"/>
                  </a:lnTo>
                  <a:lnTo>
                    <a:pt x="17852" y="48792"/>
                  </a:lnTo>
                  <a:lnTo>
                    <a:pt x="17848" y="49425"/>
                  </a:lnTo>
                  <a:lnTo>
                    <a:pt x="17835" y="50047"/>
                  </a:lnTo>
                  <a:lnTo>
                    <a:pt x="17821" y="50679"/>
                  </a:lnTo>
                  <a:lnTo>
                    <a:pt x="17799" y="51301"/>
                  </a:lnTo>
                  <a:lnTo>
                    <a:pt x="17773" y="51922"/>
                  </a:lnTo>
                  <a:lnTo>
                    <a:pt x="17742" y="52543"/>
                  </a:lnTo>
                  <a:lnTo>
                    <a:pt x="17707" y="53152"/>
                  </a:lnTo>
                  <a:lnTo>
                    <a:pt x="17663" y="53774"/>
                  </a:lnTo>
                  <a:lnTo>
                    <a:pt x="17619" y="54383"/>
                  </a:lnTo>
                  <a:lnTo>
                    <a:pt x="17566" y="54993"/>
                  </a:lnTo>
                  <a:lnTo>
                    <a:pt x="17509" y="55590"/>
                  </a:lnTo>
                  <a:lnTo>
                    <a:pt x="17452" y="56200"/>
                  </a:lnTo>
                  <a:lnTo>
                    <a:pt x="17386" y="56786"/>
                  </a:lnTo>
                  <a:lnTo>
                    <a:pt x="17316" y="57384"/>
                  </a:lnTo>
                  <a:lnTo>
                    <a:pt x="17237" y="57970"/>
                  </a:lnTo>
                  <a:lnTo>
                    <a:pt x="17157" y="58544"/>
                  </a:lnTo>
                  <a:lnTo>
                    <a:pt x="17074" y="59118"/>
                  </a:lnTo>
                  <a:lnTo>
                    <a:pt x="16986" y="59693"/>
                  </a:lnTo>
                  <a:lnTo>
                    <a:pt x="16889" y="60255"/>
                  </a:lnTo>
                  <a:lnTo>
                    <a:pt x="16793" y="60806"/>
                  </a:lnTo>
                  <a:lnTo>
                    <a:pt x="16687" y="61357"/>
                  </a:lnTo>
                  <a:lnTo>
                    <a:pt x="16577" y="61896"/>
                  </a:lnTo>
                  <a:lnTo>
                    <a:pt x="16467" y="62423"/>
                  </a:lnTo>
                  <a:lnTo>
                    <a:pt x="16348" y="62951"/>
                  </a:lnTo>
                  <a:lnTo>
                    <a:pt x="16225" y="63466"/>
                  </a:lnTo>
                  <a:lnTo>
                    <a:pt x="16098" y="63982"/>
                  </a:lnTo>
                  <a:lnTo>
                    <a:pt x="15966" y="64474"/>
                  </a:lnTo>
                  <a:lnTo>
                    <a:pt x="15834" y="64967"/>
                  </a:lnTo>
                  <a:lnTo>
                    <a:pt x="15693" y="65447"/>
                  </a:lnTo>
                  <a:lnTo>
                    <a:pt x="15548" y="65928"/>
                  </a:lnTo>
                  <a:lnTo>
                    <a:pt x="15399" y="66385"/>
                  </a:lnTo>
                  <a:lnTo>
                    <a:pt x="15245" y="66830"/>
                  </a:lnTo>
                  <a:lnTo>
                    <a:pt x="15086" y="67276"/>
                  </a:lnTo>
                  <a:lnTo>
                    <a:pt x="14924" y="67698"/>
                  </a:lnTo>
                  <a:lnTo>
                    <a:pt x="14757" y="68120"/>
                  </a:lnTo>
                  <a:lnTo>
                    <a:pt x="14585" y="68530"/>
                  </a:lnTo>
                  <a:lnTo>
                    <a:pt x="14409" y="68917"/>
                  </a:lnTo>
                  <a:lnTo>
                    <a:pt x="14233" y="69303"/>
                  </a:lnTo>
                  <a:lnTo>
                    <a:pt x="14049" y="69667"/>
                  </a:lnTo>
                  <a:lnTo>
                    <a:pt x="13860" y="70018"/>
                  </a:lnTo>
                  <a:lnTo>
                    <a:pt x="13666" y="70370"/>
                  </a:lnTo>
                  <a:lnTo>
                    <a:pt x="13468" y="70686"/>
                  </a:lnTo>
                  <a:lnTo>
                    <a:pt x="13271" y="71003"/>
                  </a:lnTo>
                  <a:lnTo>
                    <a:pt x="13064" y="71307"/>
                  </a:lnTo>
                  <a:lnTo>
                    <a:pt x="12857" y="71589"/>
                  </a:lnTo>
                  <a:lnTo>
                    <a:pt x="12642" y="71858"/>
                  </a:lnTo>
                  <a:lnTo>
                    <a:pt x="12426" y="72116"/>
                  </a:lnTo>
                  <a:lnTo>
                    <a:pt x="12206" y="72351"/>
                  </a:lnTo>
                  <a:lnTo>
                    <a:pt x="11978" y="72573"/>
                  </a:lnTo>
                  <a:lnTo>
                    <a:pt x="11749" y="72784"/>
                  </a:lnTo>
                  <a:lnTo>
                    <a:pt x="11516" y="72972"/>
                  </a:lnTo>
                  <a:lnTo>
                    <a:pt x="11279" y="73148"/>
                  </a:lnTo>
                  <a:lnTo>
                    <a:pt x="11037" y="73300"/>
                  </a:lnTo>
                  <a:lnTo>
                    <a:pt x="10795" y="73441"/>
                  </a:lnTo>
                  <a:lnTo>
                    <a:pt x="10544" y="73558"/>
                  </a:lnTo>
                  <a:lnTo>
                    <a:pt x="10294" y="73663"/>
                  </a:lnTo>
                  <a:lnTo>
                    <a:pt x="10034" y="73745"/>
                  </a:lnTo>
                  <a:lnTo>
                    <a:pt x="9775" y="73816"/>
                  </a:lnTo>
                  <a:lnTo>
                    <a:pt x="9511" y="73863"/>
                  </a:lnTo>
                  <a:lnTo>
                    <a:pt x="9243" y="73886"/>
                  </a:lnTo>
                  <a:lnTo>
                    <a:pt x="8970" y="73898"/>
                  </a:lnTo>
                  <a:lnTo>
                    <a:pt x="8970" y="73898"/>
                  </a:lnTo>
                  <a:lnTo>
                    <a:pt x="8720" y="73933"/>
                  </a:lnTo>
                  <a:lnTo>
                    <a:pt x="8473" y="73956"/>
                  </a:lnTo>
                  <a:lnTo>
                    <a:pt x="8227" y="73956"/>
                  </a:lnTo>
                  <a:lnTo>
                    <a:pt x="7985" y="73945"/>
                  </a:lnTo>
                  <a:lnTo>
                    <a:pt x="7748" y="73909"/>
                  </a:lnTo>
                  <a:lnTo>
                    <a:pt x="7510" y="73863"/>
                  </a:lnTo>
                  <a:lnTo>
                    <a:pt x="7277" y="73804"/>
                  </a:lnTo>
                  <a:lnTo>
                    <a:pt x="7049" y="73710"/>
                  </a:lnTo>
                  <a:lnTo>
                    <a:pt x="6824" y="73616"/>
                  </a:lnTo>
                  <a:lnTo>
                    <a:pt x="6600" y="73499"/>
                  </a:lnTo>
                  <a:lnTo>
                    <a:pt x="6380" y="73370"/>
                  </a:lnTo>
                  <a:lnTo>
                    <a:pt x="6165" y="73218"/>
                  </a:lnTo>
                  <a:lnTo>
                    <a:pt x="5949" y="73054"/>
                  </a:lnTo>
                  <a:lnTo>
                    <a:pt x="5743" y="72866"/>
                  </a:lnTo>
                  <a:lnTo>
                    <a:pt x="5536" y="72679"/>
                  </a:lnTo>
                  <a:lnTo>
                    <a:pt x="5334" y="72468"/>
                  </a:lnTo>
                  <a:lnTo>
                    <a:pt x="5132" y="72233"/>
                  </a:lnTo>
                  <a:lnTo>
                    <a:pt x="4938" y="71999"/>
                  </a:lnTo>
                  <a:lnTo>
                    <a:pt x="4745" y="71741"/>
                  </a:lnTo>
                  <a:lnTo>
                    <a:pt x="4556" y="71472"/>
                  </a:lnTo>
                  <a:lnTo>
                    <a:pt x="4367" y="71190"/>
                  </a:lnTo>
                  <a:lnTo>
                    <a:pt x="4186" y="70897"/>
                  </a:lnTo>
                  <a:lnTo>
                    <a:pt x="4006" y="70581"/>
                  </a:lnTo>
                  <a:lnTo>
                    <a:pt x="3830" y="70253"/>
                  </a:lnTo>
                  <a:lnTo>
                    <a:pt x="3659" y="69924"/>
                  </a:lnTo>
                  <a:lnTo>
                    <a:pt x="3492" y="69573"/>
                  </a:lnTo>
                  <a:lnTo>
                    <a:pt x="3324" y="69210"/>
                  </a:lnTo>
                  <a:lnTo>
                    <a:pt x="3166" y="68834"/>
                  </a:lnTo>
                  <a:lnTo>
                    <a:pt x="3008" y="68448"/>
                  </a:lnTo>
                  <a:lnTo>
                    <a:pt x="2854" y="68049"/>
                  </a:lnTo>
                  <a:lnTo>
                    <a:pt x="2704" y="67639"/>
                  </a:lnTo>
                  <a:lnTo>
                    <a:pt x="2559" y="67205"/>
                  </a:lnTo>
                  <a:lnTo>
                    <a:pt x="2414" y="66772"/>
                  </a:lnTo>
                  <a:lnTo>
                    <a:pt x="2278" y="66338"/>
                  </a:lnTo>
                  <a:lnTo>
                    <a:pt x="2142" y="65881"/>
                  </a:lnTo>
                  <a:lnTo>
                    <a:pt x="2014" y="65412"/>
                  </a:lnTo>
                  <a:lnTo>
                    <a:pt x="1887" y="64932"/>
                  </a:lnTo>
                  <a:lnTo>
                    <a:pt x="1764" y="64451"/>
                  </a:lnTo>
                  <a:lnTo>
                    <a:pt x="1645" y="63947"/>
                  </a:lnTo>
                  <a:lnTo>
                    <a:pt x="1526" y="63443"/>
                  </a:lnTo>
                  <a:lnTo>
                    <a:pt x="1416" y="62927"/>
                  </a:lnTo>
                  <a:lnTo>
                    <a:pt x="1311" y="62400"/>
                  </a:lnTo>
                  <a:lnTo>
                    <a:pt x="1205" y="61873"/>
                  </a:lnTo>
                  <a:lnTo>
                    <a:pt x="1104" y="61322"/>
                  </a:lnTo>
                  <a:lnTo>
                    <a:pt x="1012" y="60771"/>
                  </a:lnTo>
                  <a:lnTo>
                    <a:pt x="919" y="60208"/>
                  </a:lnTo>
                  <a:lnTo>
                    <a:pt x="831" y="59646"/>
                  </a:lnTo>
                  <a:lnTo>
                    <a:pt x="748" y="59071"/>
                  </a:lnTo>
                  <a:lnTo>
                    <a:pt x="669" y="58485"/>
                  </a:lnTo>
                  <a:lnTo>
                    <a:pt x="594" y="57888"/>
                  </a:lnTo>
                  <a:lnTo>
                    <a:pt x="524" y="57290"/>
                  </a:lnTo>
                  <a:lnTo>
                    <a:pt x="458" y="56692"/>
                  </a:lnTo>
                  <a:lnTo>
                    <a:pt x="396" y="56083"/>
                  </a:lnTo>
                  <a:lnTo>
                    <a:pt x="339" y="55461"/>
                  </a:lnTo>
                  <a:lnTo>
                    <a:pt x="286" y="54829"/>
                  </a:lnTo>
                  <a:lnTo>
                    <a:pt x="238" y="54207"/>
                  </a:lnTo>
                  <a:lnTo>
                    <a:pt x="194" y="53563"/>
                  </a:lnTo>
                  <a:lnTo>
                    <a:pt x="150" y="52918"/>
                  </a:lnTo>
                  <a:lnTo>
                    <a:pt x="115" y="52273"/>
                  </a:lnTo>
                  <a:lnTo>
                    <a:pt x="84" y="51617"/>
                  </a:lnTo>
                  <a:lnTo>
                    <a:pt x="57" y="50961"/>
                  </a:lnTo>
                  <a:lnTo>
                    <a:pt x="35" y="50304"/>
                  </a:lnTo>
                  <a:lnTo>
                    <a:pt x="13" y="49636"/>
                  </a:lnTo>
                  <a:lnTo>
                    <a:pt x="0" y="48968"/>
                  </a:lnTo>
                  <a:lnTo>
                    <a:pt x="0" y="48968"/>
                  </a:lnTo>
                  <a:lnTo>
                    <a:pt x="22" y="47702"/>
                  </a:lnTo>
                  <a:lnTo>
                    <a:pt x="79" y="44315"/>
                  </a:lnTo>
                  <a:lnTo>
                    <a:pt x="123" y="42018"/>
                  </a:lnTo>
                  <a:lnTo>
                    <a:pt x="176" y="39428"/>
                  </a:lnTo>
                  <a:lnTo>
                    <a:pt x="238" y="36591"/>
                  </a:lnTo>
                  <a:lnTo>
                    <a:pt x="312" y="33614"/>
                  </a:lnTo>
                  <a:lnTo>
                    <a:pt x="400" y="30544"/>
                  </a:lnTo>
                  <a:lnTo>
                    <a:pt x="444" y="29008"/>
                  </a:lnTo>
                  <a:lnTo>
                    <a:pt x="493" y="27485"/>
                  </a:lnTo>
                  <a:lnTo>
                    <a:pt x="546" y="25973"/>
                  </a:lnTo>
                  <a:lnTo>
                    <a:pt x="603" y="24496"/>
                  </a:lnTo>
                  <a:lnTo>
                    <a:pt x="660" y="23054"/>
                  </a:lnTo>
                  <a:lnTo>
                    <a:pt x="721" y="21648"/>
                  </a:lnTo>
                  <a:lnTo>
                    <a:pt x="783" y="20312"/>
                  </a:lnTo>
                  <a:lnTo>
                    <a:pt x="849" y="19034"/>
                  </a:lnTo>
                  <a:lnTo>
                    <a:pt x="915" y="17827"/>
                  </a:lnTo>
                  <a:lnTo>
                    <a:pt x="990" y="16714"/>
                  </a:lnTo>
                  <a:lnTo>
                    <a:pt x="1064" y="15694"/>
                  </a:lnTo>
                  <a:lnTo>
                    <a:pt x="1100" y="15213"/>
                  </a:lnTo>
                  <a:lnTo>
                    <a:pt x="1139" y="14768"/>
                  </a:lnTo>
                  <a:lnTo>
                    <a:pt x="1179" y="14346"/>
                  </a:lnTo>
                  <a:lnTo>
                    <a:pt x="1223" y="13959"/>
                  </a:lnTo>
                  <a:lnTo>
                    <a:pt x="1262" y="13596"/>
                  </a:lnTo>
                  <a:lnTo>
                    <a:pt x="1302" y="13268"/>
                  </a:lnTo>
                  <a:lnTo>
                    <a:pt x="1302" y="13268"/>
                  </a:lnTo>
                  <a:lnTo>
                    <a:pt x="1394" y="12647"/>
                  </a:lnTo>
                  <a:lnTo>
                    <a:pt x="1495" y="12014"/>
                  </a:lnTo>
                  <a:lnTo>
                    <a:pt x="1610" y="11393"/>
                  </a:lnTo>
                  <a:lnTo>
                    <a:pt x="1733" y="10760"/>
                  </a:lnTo>
                  <a:lnTo>
                    <a:pt x="1869" y="10138"/>
                  </a:lnTo>
                  <a:lnTo>
                    <a:pt x="2014" y="9506"/>
                  </a:lnTo>
                  <a:lnTo>
                    <a:pt x="2089" y="9201"/>
                  </a:lnTo>
                  <a:lnTo>
                    <a:pt x="2172" y="8896"/>
                  </a:lnTo>
                  <a:lnTo>
                    <a:pt x="2256" y="8591"/>
                  </a:lnTo>
                  <a:lnTo>
                    <a:pt x="2340" y="8287"/>
                  </a:lnTo>
                  <a:lnTo>
                    <a:pt x="2427" y="7982"/>
                  </a:lnTo>
                  <a:lnTo>
                    <a:pt x="2520" y="7677"/>
                  </a:lnTo>
                  <a:lnTo>
                    <a:pt x="2612" y="7384"/>
                  </a:lnTo>
                  <a:lnTo>
                    <a:pt x="2709" y="7091"/>
                  </a:lnTo>
                  <a:lnTo>
                    <a:pt x="2810" y="6798"/>
                  </a:lnTo>
                  <a:lnTo>
                    <a:pt x="2911" y="6505"/>
                  </a:lnTo>
                  <a:lnTo>
                    <a:pt x="3017" y="6224"/>
                  </a:lnTo>
                  <a:lnTo>
                    <a:pt x="3127" y="5942"/>
                  </a:lnTo>
                  <a:lnTo>
                    <a:pt x="3237" y="5661"/>
                  </a:lnTo>
                  <a:lnTo>
                    <a:pt x="3351" y="5392"/>
                  </a:lnTo>
                  <a:lnTo>
                    <a:pt x="3465" y="5122"/>
                  </a:lnTo>
                  <a:lnTo>
                    <a:pt x="3584" y="4852"/>
                  </a:lnTo>
                  <a:lnTo>
                    <a:pt x="3707" y="4595"/>
                  </a:lnTo>
                  <a:lnTo>
                    <a:pt x="3830" y="4337"/>
                  </a:lnTo>
                  <a:lnTo>
                    <a:pt x="3958" y="4091"/>
                  </a:lnTo>
                  <a:lnTo>
                    <a:pt x="4090" y="3845"/>
                  </a:lnTo>
                  <a:lnTo>
                    <a:pt x="4221" y="3610"/>
                  </a:lnTo>
                  <a:lnTo>
                    <a:pt x="4358" y="3376"/>
                  </a:lnTo>
                  <a:lnTo>
                    <a:pt x="4494" y="3153"/>
                  </a:lnTo>
                  <a:lnTo>
                    <a:pt x="4635" y="2930"/>
                  </a:lnTo>
                  <a:lnTo>
                    <a:pt x="4780" y="2708"/>
                  </a:lnTo>
                  <a:lnTo>
                    <a:pt x="4925" y="2497"/>
                  </a:lnTo>
                  <a:lnTo>
                    <a:pt x="5074" y="2297"/>
                  </a:lnTo>
                  <a:lnTo>
                    <a:pt x="5228" y="2110"/>
                  </a:lnTo>
                  <a:lnTo>
                    <a:pt x="5382" y="1922"/>
                  </a:lnTo>
                  <a:lnTo>
                    <a:pt x="5541" y="1735"/>
                  </a:lnTo>
                  <a:lnTo>
                    <a:pt x="5703" y="1571"/>
                  </a:lnTo>
                  <a:lnTo>
                    <a:pt x="5866" y="1407"/>
                  </a:lnTo>
                  <a:lnTo>
                    <a:pt x="6029" y="1243"/>
                  </a:lnTo>
                  <a:lnTo>
                    <a:pt x="6200" y="1102"/>
                  </a:lnTo>
                  <a:lnTo>
                    <a:pt x="6372" y="961"/>
                  </a:lnTo>
                  <a:lnTo>
                    <a:pt x="6543" y="821"/>
                  </a:lnTo>
                  <a:lnTo>
                    <a:pt x="6723" y="703"/>
                  </a:lnTo>
                  <a:lnTo>
                    <a:pt x="6899" y="586"/>
                  </a:lnTo>
                  <a:lnTo>
                    <a:pt x="7084" y="481"/>
                  </a:lnTo>
                  <a:lnTo>
                    <a:pt x="7269" y="387"/>
                  </a:lnTo>
                  <a:lnTo>
                    <a:pt x="7458" y="305"/>
                  </a:lnTo>
                  <a:lnTo>
                    <a:pt x="7647" y="235"/>
                  </a:lnTo>
                  <a:lnTo>
                    <a:pt x="7840" y="164"/>
                  </a:lnTo>
                  <a:lnTo>
                    <a:pt x="8034" y="106"/>
                  </a:lnTo>
                  <a:lnTo>
                    <a:pt x="8236" y="71"/>
                  </a:lnTo>
                  <a:lnTo>
                    <a:pt x="8434" y="35"/>
                  </a:lnTo>
                  <a:lnTo>
                    <a:pt x="8640" y="12"/>
                  </a:lnTo>
                  <a:lnTo>
                    <a:pt x="8847" y="0"/>
                  </a:lnTo>
                  <a:lnTo>
                    <a:pt x="9058" y="0"/>
                  </a:lnTo>
                  <a:lnTo>
                    <a:pt x="9269" y="12"/>
                  </a:lnTo>
                  <a:lnTo>
                    <a:pt x="9485" y="35"/>
                  </a:lnTo>
                  <a:lnTo>
                    <a:pt x="9700" y="71"/>
                  </a:lnTo>
                  <a:lnTo>
                    <a:pt x="10944" y="1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3562475" y="-1035600"/>
              <a:ext cx="380800" cy="316175"/>
            </a:xfrm>
            <a:custGeom>
              <a:rect b="b" l="l" r="r" t="t"/>
              <a:pathLst>
                <a:path extrusionOk="0" h="12647" w="15232">
                  <a:moveTo>
                    <a:pt x="2322" y="0"/>
                  </a:moveTo>
                  <a:lnTo>
                    <a:pt x="2204" y="12"/>
                  </a:lnTo>
                  <a:lnTo>
                    <a:pt x="2085" y="35"/>
                  </a:lnTo>
                  <a:lnTo>
                    <a:pt x="1970" y="71"/>
                  </a:lnTo>
                  <a:lnTo>
                    <a:pt x="1856" y="129"/>
                  </a:lnTo>
                  <a:lnTo>
                    <a:pt x="1742" y="199"/>
                  </a:lnTo>
                  <a:lnTo>
                    <a:pt x="1632" y="281"/>
                  </a:lnTo>
                  <a:lnTo>
                    <a:pt x="1526" y="375"/>
                  </a:lnTo>
                  <a:lnTo>
                    <a:pt x="1421" y="492"/>
                  </a:lnTo>
                  <a:lnTo>
                    <a:pt x="1315" y="621"/>
                  </a:lnTo>
                  <a:lnTo>
                    <a:pt x="1214" y="750"/>
                  </a:lnTo>
                  <a:lnTo>
                    <a:pt x="1117" y="903"/>
                  </a:lnTo>
                  <a:lnTo>
                    <a:pt x="1025" y="1067"/>
                  </a:lnTo>
                  <a:lnTo>
                    <a:pt x="933" y="1231"/>
                  </a:lnTo>
                  <a:lnTo>
                    <a:pt x="845" y="1418"/>
                  </a:lnTo>
                  <a:lnTo>
                    <a:pt x="761" y="1618"/>
                  </a:lnTo>
                  <a:lnTo>
                    <a:pt x="678" y="1817"/>
                  </a:lnTo>
                  <a:lnTo>
                    <a:pt x="603" y="2040"/>
                  </a:lnTo>
                  <a:lnTo>
                    <a:pt x="528" y="2262"/>
                  </a:lnTo>
                  <a:lnTo>
                    <a:pt x="462" y="2497"/>
                  </a:lnTo>
                  <a:lnTo>
                    <a:pt x="396" y="2743"/>
                  </a:lnTo>
                  <a:lnTo>
                    <a:pt x="335" y="2989"/>
                  </a:lnTo>
                  <a:lnTo>
                    <a:pt x="278" y="3247"/>
                  </a:lnTo>
                  <a:lnTo>
                    <a:pt x="229" y="3516"/>
                  </a:lnTo>
                  <a:lnTo>
                    <a:pt x="181" y="3786"/>
                  </a:lnTo>
                  <a:lnTo>
                    <a:pt x="141" y="4067"/>
                  </a:lnTo>
                  <a:lnTo>
                    <a:pt x="102" y="4360"/>
                  </a:lnTo>
                  <a:lnTo>
                    <a:pt x="71" y="4653"/>
                  </a:lnTo>
                  <a:lnTo>
                    <a:pt x="45" y="4958"/>
                  </a:lnTo>
                  <a:lnTo>
                    <a:pt x="27" y="5263"/>
                  </a:lnTo>
                  <a:lnTo>
                    <a:pt x="9" y="5567"/>
                  </a:lnTo>
                  <a:lnTo>
                    <a:pt x="1" y="5884"/>
                  </a:lnTo>
                  <a:lnTo>
                    <a:pt x="1" y="6200"/>
                  </a:lnTo>
                  <a:lnTo>
                    <a:pt x="1" y="6446"/>
                  </a:lnTo>
                  <a:lnTo>
                    <a:pt x="1" y="6763"/>
                  </a:lnTo>
                  <a:lnTo>
                    <a:pt x="9" y="7079"/>
                  </a:lnTo>
                  <a:lnTo>
                    <a:pt x="27" y="7396"/>
                  </a:lnTo>
                  <a:lnTo>
                    <a:pt x="45" y="7701"/>
                  </a:lnTo>
                  <a:lnTo>
                    <a:pt x="71" y="7994"/>
                  </a:lnTo>
                  <a:lnTo>
                    <a:pt x="102" y="8287"/>
                  </a:lnTo>
                  <a:lnTo>
                    <a:pt x="141" y="8580"/>
                  </a:lnTo>
                  <a:lnTo>
                    <a:pt x="181" y="8861"/>
                  </a:lnTo>
                  <a:lnTo>
                    <a:pt x="229" y="9130"/>
                  </a:lnTo>
                  <a:lnTo>
                    <a:pt x="278" y="9400"/>
                  </a:lnTo>
                  <a:lnTo>
                    <a:pt x="335" y="9658"/>
                  </a:lnTo>
                  <a:lnTo>
                    <a:pt x="396" y="9916"/>
                  </a:lnTo>
                  <a:lnTo>
                    <a:pt x="462" y="10150"/>
                  </a:lnTo>
                  <a:lnTo>
                    <a:pt x="528" y="10385"/>
                  </a:lnTo>
                  <a:lnTo>
                    <a:pt x="603" y="10619"/>
                  </a:lnTo>
                  <a:lnTo>
                    <a:pt x="678" y="10830"/>
                  </a:lnTo>
                  <a:lnTo>
                    <a:pt x="761" y="11029"/>
                  </a:lnTo>
                  <a:lnTo>
                    <a:pt x="845" y="11228"/>
                  </a:lnTo>
                  <a:lnTo>
                    <a:pt x="933" y="11416"/>
                  </a:lnTo>
                  <a:lnTo>
                    <a:pt x="1025" y="11580"/>
                  </a:lnTo>
                  <a:lnTo>
                    <a:pt x="1117" y="11744"/>
                  </a:lnTo>
                  <a:lnTo>
                    <a:pt x="1214" y="11896"/>
                  </a:lnTo>
                  <a:lnTo>
                    <a:pt x="1315" y="12037"/>
                  </a:lnTo>
                  <a:lnTo>
                    <a:pt x="1421" y="12154"/>
                  </a:lnTo>
                  <a:lnTo>
                    <a:pt x="1526" y="12272"/>
                  </a:lnTo>
                  <a:lnTo>
                    <a:pt x="1632" y="12365"/>
                  </a:lnTo>
                  <a:lnTo>
                    <a:pt x="1742" y="12447"/>
                  </a:lnTo>
                  <a:lnTo>
                    <a:pt x="1856" y="12518"/>
                  </a:lnTo>
                  <a:lnTo>
                    <a:pt x="1970" y="12576"/>
                  </a:lnTo>
                  <a:lnTo>
                    <a:pt x="2085" y="12611"/>
                  </a:lnTo>
                  <a:lnTo>
                    <a:pt x="2204" y="12635"/>
                  </a:lnTo>
                  <a:lnTo>
                    <a:pt x="2322" y="12647"/>
                  </a:lnTo>
                  <a:lnTo>
                    <a:pt x="12906" y="12647"/>
                  </a:lnTo>
                  <a:lnTo>
                    <a:pt x="13029" y="12635"/>
                  </a:lnTo>
                  <a:lnTo>
                    <a:pt x="13143" y="12611"/>
                  </a:lnTo>
                  <a:lnTo>
                    <a:pt x="13262" y="12576"/>
                  </a:lnTo>
                  <a:lnTo>
                    <a:pt x="13376" y="12518"/>
                  </a:lnTo>
                  <a:lnTo>
                    <a:pt x="13491" y="12447"/>
                  </a:lnTo>
                  <a:lnTo>
                    <a:pt x="13601" y="12365"/>
                  </a:lnTo>
                  <a:lnTo>
                    <a:pt x="13706" y="12272"/>
                  </a:lnTo>
                  <a:lnTo>
                    <a:pt x="13812" y="12154"/>
                  </a:lnTo>
                  <a:lnTo>
                    <a:pt x="13917" y="12037"/>
                  </a:lnTo>
                  <a:lnTo>
                    <a:pt x="14014" y="11896"/>
                  </a:lnTo>
                  <a:lnTo>
                    <a:pt x="14115" y="11744"/>
                  </a:lnTo>
                  <a:lnTo>
                    <a:pt x="14207" y="11580"/>
                  </a:lnTo>
                  <a:lnTo>
                    <a:pt x="14300" y="11416"/>
                  </a:lnTo>
                  <a:lnTo>
                    <a:pt x="14388" y="11228"/>
                  </a:lnTo>
                  <a:lnTo>
                    <a:pt x="14471" y="11029"/>
                  </a:lnTo>
                  <a:lnTo>
                    <a:pt x="14550" y="10830"/>
                  </a:lnTo>
                  <a:lnTo>
                    <a:pt x="14630" y="10619"/>
                  </a:lnTo>
                  <a:lnTo>
                    <a:pt x="14700" y="10385"/>
                  </a:lnTo>
                  <a:lnTo>
                    <a:pt x="14770" y="10150"/>
                  </a:lnTo>
                  <a:lnTo>
                    <a:pt x="14836" y="9916"/>
                  </a:lnTo>
                  <a:lnTo>
                    <a:pt x="14898" y="9658"/>
                  </a:lnTo>
                  <a:lnTo>
                    <a:pt x="14950" y="9400"/>
                  </a:lnTo>
                  <a:lnTo>
                    <a:pt x="15003" y="9130"/>
                  </a:lnTo>
                  <a:lnTo>
                    <a:pt x="15052" y="8861"/>
                  </a:lnTo>
                  <a:lnTo>
                    <a:pt x="15091" y="8580"/>
                  </a:lnTo>
                  <a:lnTo>
                    <a:pt x="15126" y="8287"/>
                  </a:lnTo>
                  <a:lnTo>
                    <a:pt x="15162" y="7994"/>
                  </a:lnTo>
                  <a:lnTo>
                    <a:pt x="15184" y="7701"/>
                  </a:lnTo>
                  <a:lnTo>
                    <a:pt x="15206" y="7396"/>
                  </a:lnTo>
                  <a:lnTo>
                    <a:pt x="15219" y="7079"/>
                  </a:lnTo>
                  <a:lnTo>
                    <a:pt x="15232" y="6763"/>
                  </a:lnTo>
                  <a:lnTo>
                    <a:pt x="15232" y="6446"/>
                  </a:lnTo>
                  <a:lnTo>
                    <a:pt x="15232" y="6200"/>
                  </a:lnTo>
                  <a:lnTo>
                    <a:pt x="15232" y="5884"/>
                  </a:lnTo>
                  <a:lnTo>
                    <a:pt x="15219" y="5567"/>
                  </a:lnTo>
                  <a:lnTo>
                    <a:pt x="15206" y="5263"/>
                  </a:lnTo>
                  <a:lnTo>
                    <a:pt x="15184" y="4958"/>
                  </a:lnTo>
                  <a:lnTo>
                    <a:pt x="15162" y="4653"/>
                  </a:lnTo>
                  <a:lnTo>
                    <a:pt x="15126" y="4360"/>
                  </a:lnTo>
                  <a:lnTo>
                    <a:pt x="15091" y="4067"/>
                  </a:lnTo>
                  <a:lnTo>
                    <a:pt x="15052" y="3786"/>
                  </a:lnTo>
                  <a:lnTo>
                    <a:pt x="15003" y="3516"/>
                  </a:lnTo>
                  <a:lnTo>
                    <a:pt x="14950" y="3247"/>
                  </a:lnTo>
                  <a:lnTo>
                    <a:pt x="14898" y="2989"/>
                  </a:lnTo>
                  <a:lnTo>
                    <a:pt x="14836" y="2743"/>
                  </a:lnTo>
                  <a:lnTo>
                    <a:pt x="14770" y="2497"/>
                  </a:lnTo>
                  <a:lnTo>
                    <a:pt x="14700" y="2262"/>
                  </a:lnTo>
                  <a:lnTo>
                    <a:pt x="14630" y="2040"/>
                  </a:lnTo>
                  <a:lnTo>
                    <a:pt x="14550" y="1817"/>
                  </a:lnTo>
                  <a:lnTo>
                    <a:pt x="14471" y="1618"/>
                  </a:lnTo>
                  <a:lnTo>
                    <a:pt x="14388" y="1418"/>
                  </a:lnTo>
                  <a:lnTo>
                    <a:pt x="14300" y="1231"/>
                  </a:lnTo>
                  <a:lnTo>
                    <a:pt x="14207" y="1067"/>
                  </a:lnTo>
                  <a:lnTo>
                    <a:pt x="14115" y="903"/>
                  </a:lnTo>
                  <a:lnTo>
                    <a:pt x="14014" y="750"/>
                  </a:lnTo>
                  <a:lnTo>
                    <a:pt x="13917" y="621"/>
                  </a:lnTo>
                  <a:lnTo>
                    <a:pt x="13812" y="492"/>
                  </a:lnTo>
                  <a:lnTo>
                    <a:pt x="13706" y="375"/>
                  </a:lnTo>
                  <a:lnTo>
                    <a:pt x="13601" y="281"/>
                  </a:lnTo>
                  <a:lnTo>
                    <a:pt x="13491" y="199"/>
                  </a:lnTo>
                  <a:lnTo>
                    <a:pt x="13376" y="129"/>
                  </a:lnTo>
                  <a:lnTo>
                    <a:pt x="13262" y="71"/>
                  </a:lnTo>
                  <a:lnTo>
                    <a:pt x="13143" y="35"/>
                  </a:lnTo>
                  <a:lnTo>
                    <a:pt x="13029" y="12"/>
                  </a:lnTo>
                  <a:lnTo>
                    <a:pt x="1290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5"/>
            <p:cNvSpPr/>
            <p:nvPr/>
          </p:nvSpPr>
          <p:spPr>
            <a:xfrm>
              <a:off x="3843225" y="-925725"/>
              <a:ext cx="37400" cy="96125"/>
            </a:xfrm>
            <a:custGeom>
              <a:rect b="b" l="l" r="r" t="t"/>
              <a:pathLst>
                <a:path extrusionOk="0" h="3845" w="1496">
                  <a:moveTo>
                    <a:pt x="682" y="0"/>
                  </a:moveTo>
                  <a:lnTo>
                    <a:pt x="612" y="24"/>
                  </a:lnTo>
                  <a:lnTo>
                    <a:pt x="541" y="59"/>
                  </a:lnTo>
                  <a:lnTo>
                    <a:pt x="475" y="118"/>
                  </a:lnTo>
                  <a:lnTo>
                    <a:pt x="410" y="188"/>
                  </a:lnTo>
                  <a:lnTo>
                    <a:pt x="348" y="270"/>
                  </a:lnTo>
                  <a:lnTo>
                    <a:pt x="291" y="375"/>
                  </a:lnTo>
                  <a:lnTo>
                    <a:pt x="238" y="493"/>
                  </a:lnTo>
                  <a:lnTo>
                    <a:pt x="190" y="622"/>
                  </a:lnTo>
                  <a:lnTo>
                    <a:pt x="146" y="762"/>
                  </a:lnTo>
                  <a:lnTo>
                    <a:pt x="106" y="915"/>
                  </a:lnTo>
                  <a:lnTo>
                    <a:pt x="71" y="1067"/>
                  </a:lnTo>
                  <a:lnTo>
                    <a:pt x="45" y="1243"/>
                  </a:lnTo>
                  <a:lnTo>
                    <a:pt x="23" y="1419"/>
                  </a:lnTo>
                  <a:lnTo>
                    <a:pt x="9" y="1606"/>
                  </a:lnTo>
                  <a:lnTo>
                    <a:pt x="1" y="1805"/>
                  </a:lnTo>
                  <a:lnTo>
                    <a:pt x="1" y="1876"/>
                  </a:lnTo>
                  <a:lnTo>
                    <a:pt x="5" y="2075"/>
                  </a:lnTo>
                  <a:lnTo>
                    <a:pt x="18" y="2274"/>
                  </a:lnTo>
                  <a:lnTo>
                    <a:pt x="40" y="2462"/>
                  </a:lnTo>
                  <a:lnTo>
                    <a:pt x="62" y="2637"/>
                  </a:lnTo>
                  <a:lnTo>
                    <a:pt x="97" y="2813"/>
                  </a:lnTo>
                  <a:lnTo>
                    <a:pt x="133" y="2977"/>
                  </a:lnTo>
                  <a:lnTo>
                    <a:pt x="176" y="3130"/>
                  </a:lnTo>
                  <a:lnTo>
                    <a:pt x="225" y="3270"/>
                  </a:lnTo>
                  <a:lnTo>
                    <a:pt x="282" y="3399"/>
                  </a:lnTo>
                  <a:lnTo>
                    <a:pt x="339" y="3505"/>
                  </a:lnTo>
                  <a:lnTo>
                    <a:pt x="401" y="3610"/>
                  </a:lnTo>
                  <a:lnTo>
                    <a:pt x="467" y="3692"/>
                  </a:lnTo>
                  <a:lnTo>
                    <a:pt x="533" y="3751"/>
                  </a:lnTo>
                  <a:lnTo>
                    <a:pt x="603" y="3810"/>
                  </a:lnTo>
                  <a:lnTo>
                    <a:pt x="678" y="3833"/>
                  </a:lnTo>
                  <a:lnTo>
                    <a:pt x="757" y="3845"/>
                  </a:lnTo>
                  <a:lnTo>
                    <a:pt x="827" y="3845"/>
                  </a:lnTo>
                  <a:lnTo>
                    <a:pt x="898" y="3821"/>
                  </a:lnTo>
                  <a:lnTo>
                    <a:pt x="968" y="3774"/>
                  </a:lnTo>
                  <a:lnTo>
                    <a:pt x="1034" y="3716"/>
                  </a:lnTo>
                  <a:lnTo>
                    <a:pt x="1095" y="3645"/>
                  </a:lnTo>
                  <a:lnTo>
                    <a:pt x="1157" y="3552"/>
                  </a:lnTo>
                  <a:lnTo>
                    <a:pt x="1214" y="3446"/>
                  </a:lnTo>
                  <a:lnTo>
                    <a:pt x="1267" y="3329"/>
                  </a:lnTo>
                  <a:lnTo>
                    <a:pt x="1315" y="3200"/>
                  </a:lnTo>
                  <a:lnTo>
                    <a:pt x="1355" y="3059"/>
                  </a:lnTo>
                  <a:lnTo>
                    <a:pt x="1394" y="2907"/>
                  </a:lnTo>
                  <a:lnTo>
                    <a:pt x="1425" y="2743"/>
                  </a:lnTo>
                  <a:lnTo>
                    <a:pt x="1452" y="2567"/>
                  </a:lnTo>
                  <a:lnTo>
                    <a:pt x="1474" y="2391"/>
                  </a:lnTo>
                  <a:lnTo>
                    <a:pt x="1487" y="2204"/>
                  </a:lnTo>
                  <a:lnTo>
                    <a:pt x="1496" y="2016"/>
                  </a:lnTo>
                  <a:lnTo>
                    <a:pt x="1491" y="1805"/>
                  </a:lnTo>
                  <a:lnTo>
                    <a:pt x="1478" y="1618"/>
                  </a:lnTo>
                  <a:lnTo>
                    <a:pt x="1460" y="1419"/>
                  </a:lnTo>
                  <a:lnTo>
                    <a:pt x="1438" y="1243"/>
                  </a:lnTo>
                  <a:lnTo>
                    <a:pt x="1408" y="1067"/>
                  </a:lnTo>
                  <a:lnTo>
                    <a:pt x="1368" y="903"/>
                  </a:lnTo>
                  <a:lnTo>
                    <a:pt x="1329" y="750"/>
                  </a:lnTo>
                  <a:lnTo>
                    <a:pt x="1280" y="610"/>
                  </a:lnTo>
                  <a:lnTo>
                    <a:pt x="1227" y="469"/>
                  </a:lnTo>
                  <a:lnTo>
                    <a:pt x="1170" y="364"/>
                  </a:lnTo>
                  <a:lnTo>
                    <a:pt x="1109" y="258"/>
                  </a:lnTo>
                  <a:lnTo>
                    <a:pt x="1043" y="176"/>
                  </a:lnTo>
                  <a:lnTo>
                    <a:pt x="977" y="106"/>
                  </a:lnTo>
                  <a:lnTo>
                    <a:pt x="906" y="47"/>
                  </a:lnTo>
                  <a:lnTo>
                    <a:pt x="832" y="12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3495200" y="-1144025"/>
              <a:ext cx="35325" cy="411425"/>
            </a:xfrm>
            <a:custGeom>
              <a:rect b="b" l="l" r="r" t="t"/>
              <a:pathLst>
                <a:path extrusionOk="0" h="16457" w="1413">
                  <a:moveTo>
                    <a:pt x="704" y="1"/>
                  </a:moveTo>
                  <a:lnTo>
                    <a:pt x="669" y="12"/>
                  </a:lnTo>
                  <a:lnTo>
                    <a:pt x="634" y="48"/>
                  </a:lnTo>
                  <a:lnTo>
                    <a:pt x="599" y="94"/>
                  </a:lnTo>
                  <a:lnTo>
                    <a:pt x="563" y="165"/>
                  </a:lnTo>
                  <a:lnTo>
                    <a:pt x="528" y="258"/>
                  </a:lnTo>
                  <a:lnTo>
                    <a:pt x="498" y="376"/>
                  </a:lnTo>
                  <a:lnTo>
                    <a:pt x="462" y="505"/>
                  </a:lnTo>
                  <a:lnTo>
                    <a:pt x="432" y="645"/>
                  </a:lnTo>
                  <a:lnTo>
                    <a:pt x="401" y="809"/>
                  </a:lnTo>
                  <a:lnTo>
                    <a:pt x="370" y="997"/>
                  </a:lnTo>
                  <a:lnTo>
                    <a:pt x="339" y="1196"/>
                  </a:lnTo>
                  <a:lnTo>
                    <a:pt x="313" y="1407"/>
                  </a:lnTo>
                  <a:lnTo>
                    <a:pt x="256" y="1876"/>
                  </a:lnTo>
                  <a:lnTo>
                    <a:pt x="207" y="2415"/>
                  </a:lnTo>
                  <a:lnTo>
                    <a:pt x="159" y="3001"/>
                  </a:lnTo>
                  <a:lnTo>
                    <a:pt x="119" y="3634"/>
                  </a:lnTo>
                  <a:lnTo>
                    <a:pt x="84" y="4302"/>
                  </a:lnTo>
                  <a:lnTo>
                    <a:pt x="53" y="5029"/>
                  </a:lnTo>
                  <a:lnTo>
                    <a:pt x="31" y="5779"/>
                  </a:lnTo>
                  <a:lnTo>
                    <a:pt x="14" y="6564"/>
                  </a:lnTo>
                  <a:lnTo>
                    <a:pt x="1" y="7385"/>
                  </a:lnTo>
                  <a:lnTo>
                    <a:pt x="1" y="8217"/>
                  </a:lnTo>
                  <a:lnTo>
                    <a:pt x="1" y="9061"/>
                  </a:lnTo>
                  <a:lnTo>
                    <a:pt x="14" y="9881"/>
                  </a:lnTo>
                  <a:lnTo>
                    <a:pt x="31" y="10666"/>
                  </a:lnTo>
                  <a:lnTo>
                    <a:pt x="53" y="11416"/>
                  </a:lnTo>
                  <a:lnTo>
                    <a:pt x="84" y="12143"/>
                  </a:lnTo>
                  <a:lnTo>
                    <a:pt x="119" y="12823"/>
                  </a:lnTo>
                  <a:lnTo>
                    <a:pt x="159" y="13456"/>
                  </a:lnTo>
                  <a:lnTo>
                    <a:pt x="207" y="14042"/>
                  </a:lnTo>
                  <a:lnTo>
                    <a:pt x="256" y="14569"/>
                  </a:lnTo>
                  <a:lnTo>
                    <a:pt x="313" y="15050"/>
                  </a:lnTo>
                  <a:lnTo>
                    <a:pt x="339" y="15261"/>
                  </a:lnTo>
                  <a:lnTo>
                    <a:pt x="370" y="15460"/>
                  </a:lnTo>
                  <a:lnTo>
                    <a:pt x="401" y="15647"/>
                  </a:lnTo>
                  <a:lnTo>
                    <a:pt x="432" y="15812"/>
                  </a:lnTo>
                  <a:lnTo>
                    <a:pt x="462" y="15952"/>
                  </a:lnTo>
                  <a:lnTo>
                    <a:pt x="498" y="16081"/>
                  </a:lnTo>
                  <a:lnTo>
                    <a:pt x="528" y="16198"/>
                  </a:lnTo>
                  <a:lnTo>
                    <a:pt x="563" y="16292"/>
                  </a:lnTo>
                  <a:lnTo>
                    <a:pt x="599" y="16362"/>
                  </a:lnTo>
                  <a:lnTo>
                    <a:pt x="634" y="16409"/>
                  </a:lnTo>
                  <a:lnTo>
                    <a:pt x="669" y="16444"/>
                  </a:lnTo>
                  <a:lnTo>
                    <a:pt x="704" y="16456"/>
                  </a:lnTo>
                  <a:lnTo>
                    <a:pt x="744" y="16444"/>
                  </a:lnTo>
                  <a:lnTo>
                    <a:pt x="779" y="16409"/>
                  </a:lnTo>
                  <a:lnTo>
                    <a:pt x="814" y="16362"/>
                  </a:lnTo>
                  <a:lnTo>
                    <a:pt x="849" y="16292"/>
                  </a:lnTo>
                  <a:lnTo>
                    <a:pt x="880" y="16198"/>
                  </a:lnTo>
                  <a:lnTo>
                    <a:pt x="915" y="16081"/>
                  </a:lnTo>
                  <a:lnTo>
                    <a:pt x="946" y="15952"/>
                  </a:lnTo>
                  <a:lnTo>
                    <a:pt x="981" y="15812"/>
                  </a:lnTo>
                  <a:lnTo>
                    <a:pt x="1012" y="15647"/>
                  </a:lnTo>
                  <a:lnTo>
                    <a:pt x="1043" y="15460"/>
                  </a:lnTo>
                  <a:lnTo>
                    <a:pt x="1069" y="15261"/>
                  </a:lnTo>
                  <a:lnTo>
                    <a:pt x="1100" y="15050"/>
                  </a:lnTo>
                  <a:lnTo>
                    <a:pt x="1153" y="14581"/>
                  </a:lnTo>
                  <a:lnTo>
                    <a:pt x="1205" y="14042"/>
                  </a:lnTo>
                  <a:lnTo>
                    <a:pt x="1249" y="13456"/>
                  </a:lnTo>
                  <a:lnTo>
                    <a:pt x="1289" y="12823"/>
                  </a:lnTo>
                  <a:lnTo>
                    <a:pt x="1324" y="12143"/>
                  </a:lnTo>
                  <a:lnTo>
                    <a:pt x="1355" y="11428"/>
                  </a:lnTo>
                  <a:lnTo>
                    <a:pt x="1381" y="10666"/>
                  </a:lnTo>
                  <a:lnTo>
                    <a:pt x="1399" y="9881"/>
                  </a:lnTo>
                  <a:lnTo>
                    <a:pt x="1408" y="9061"/>
                  </a:lnTo>
                  <a:lnTo>
                    <a:pt x="1412" y="8217"/>
                  </a:lnTo>
                  <a:lnTo>
                    <a:pt x="1408" y="7385"/>
                  </a:lnTo>
                  <a:lnTo>
                    <a:pt x="1399" y="6564"/>
                  </a:lnTo>
                  <a:lnTo>
                    <a:pt x="1381" y="5779"/>
                  </a:lnTo>
                  <a:lnTo>
                    <a:pt x="1355" y="5029"/>
                  </a:lnTo>
                  <a:lnTo>
                    <a:pt x="1324" y="4302"/>
                  </a:lnTo>
                  <a:lnTo>
                    <a:pt x="1289" y="3634"/>
                  </a:lnTo>
                  <a:lnTo>
                    <a:pt x="1249" y="3001"/>
                  </a:lnTo>
                  <a:lnTo>
                    <a:pt x="1205" y="2415"/>
                  </a:lnTo>
                  <a:lnTo>
                    <a:pt x="1153" y="1876"/>
                  </a:lnTo>
                  <a:lnTo>
                    <a:pt x="1100" y="1407"/>
                  </a:lnTo>
                  <a:lnTo>
                    <a:pt x="1069" y="1196"/>
                  </a:lnTo>
                  <a:lnTo>
                    <a:pt x="1043" y="997"/>
                  </a:lnTo>
                  <a:lnTo>
                    <a:pt x="1012" y="809"/>
                  </a:lnTo>
                  <a:lnTo>
                    <a:pt x="981" y="645"/>
                  </a:lnTo>
                  <a:lnTo>
                    <a:pt x="946" y="505"/>
                  </a:lnTo>
                  <a:lnTo>
                    <a:pt x="915" y="376"/>
                  </a:lnTo>
                  <a:lnTo>
                    <a:pt x="880" y="258"/>
                  </a:lnTo>
                  <a:lnTo>
                    <a:pt x="849" y="165"/>
                  </a:lnTo>
                  <a:lnTo>
                    <a:pt x="814" y="94"/>
                  </a:lnTo>
                  <a:lnTo>
                    <a:pt x="779" y="48"/>
                  </a:lnTo>
                  <a:lnTo>
                    <a:pt x="744" y="12"/>
                  </a:lnTo>
                  <a:lnTo>
                    <a:pt x="70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35"/>
            <p:cNvSpPr/>
            <p:nvPr/>
          </p:nvSpPr>
          <p:spPr>
            <a:xfrm>
              <a:off x="3507525" y="-1144025"/>
              <a:ext cx="39475" cy="413175"/>
            </a:xfrm>
            <a:custGeom>
              <a:rect b="b" l="l" r="r" t="t"/>
              <a:pathLst>
                <a:path extrusionOk="0" h="16527" w="1579">
                  <a:moveTo>
                    <a:pt x="251" y="1"/>
                  </a:moveTo>
                  <a:lnTo>
                    <a:pt x="224" y="106"/>
                  </a:lnTo>
                  <a:lnTo>
                    <a:pt x="198" y="223"/>
                  </a:lnTo>
                  <a:lnTo>
                    <a:pt x="172" y="352"/>
                  </a:lnTo>
                  <a:lnTo>
                    <a:pt x="150" y="493"/>
                  </a:lnTo>
                  <a:lnTo>
                    <a:pt x="132" y="657"/>
                  </a:lnTo>
                  <a:lnTo>
                    <a:pt x="114" y="821"/>
                  </a:lnTo>
                  <a:lnTo>
                    <a:pt x="97" y="997"/>
                  </a:lnTo>
                  <a:lnTo>
                    <a:pt x="84" y="1196"/>
                  </a:lnTo>
                  <a:lnTo>
                    <a:pt x="62" y="1618"/>
                  </a:lnTo>
                  <a:lnTo>
                    <a:pt x="48" y="2075"/>
                  </a:lnTo>
                  <a:lnTo>
                    <a:pt x="35" y="2567"/>
                  </a:lnTo>
                  <a:lnTo>
                    <a:pt x="31" y="3107"/>
                  </a:lnTo>
                  <a:lnTo>
                    <a:pt x="26" y="3669"/>
                  </a:lnTo>
                  <a:lnTo>
                    <a:pt x="31" y="4255"/>
                  </a:lnTo>
                  <a:lnTo>
                    <a:pt x="35" y="5509"/>
                  </a:lnTo>
                  <a:lnTo>
                    <a:pt x="44" y="6845"/>
                  </a:lnTo>
                  <a:lnTo>
                    <a:pt x="48" y="8217"/>
                  </a:lnTo>
                  <a:lnTo>
                    <a:pt x="48" y="8920"/>
                  </a:lnTo>
                  <a:lnTo>
                    <a:pt x="44" y="9600"/>
                  </a:lnTo>
                  <a:lnTo>
                    <a:pt x="26" y="10924"/>
                  </a:lnTo>
                  <a:lnTo>
                    <a:pt x="9" y="12178"/>
                  </a:lnTo>
                  <a:lnTo>
                    <a:pt x="5" y="12764"/>
                  </a:lnTo>
                  <a:lnTo>
                    <a:pt x="0" y="13327"/>
                  </a:lnTo>
                  <a:lnTo>
                    <a:pt x="5" y="13854"/>
                  </a:lnTo>
                  <a:lnTo>
                    <a:pt x="9" y="14346"/>
                  </a:lnTo>
                  <a:lnTo>
                    <a:pt x="18" y="14804"/>
                  </a:lnTo>
                  <a:lnTo>
                    <a:pt x="35" y="15225"/>
                  </a:lnTo>
                  <a:lnTo>
                    <a:pt x="48" y="15413"/>
                  </a:lnTo>
                  <a:lnTo>
                    <a:pt x="62" y="15589"/>
                  </a:lnTo>
                  <a:lnTo>
                    <a:pt x="79" y="15765"/>
                  </a:lnTo>
                  <a:lnTo>
                    <a:pt x="97" y="15917"/>
                  </a:lnTo>
                  <a:lnTo>
                    <a:pt x="114" y="16069"/>
                  </a:lnTo>
                  <a:lnTo>
                    <a:pt x="141" y="16198"/>
                  </a:lnTo>
                  <a:lnTo>
                    <a:pt x="163" y="16315"/>
                  </a:lnTo>
                  <a:lnTo>
                    <a:pt x="194" y="16421"/>
                  </a:lnTo>
                  <a:lnTo>
                    <a:pt x="211" y="16456"/>
                  </a:lnTo>
                  <a:lnTo>
                    <a:pt x="238" y="16491"/>
                  </a:lnTo>
                  <a:lnTo>
                    <a:pt x="273" y="16503"/>
                  </a:lnTo>
                  <a:lnTo>
                    <a:pt x="312" y="16515"/>
                  </a:lnTo>
                  <a:lnTo>
                    <a:pt x="400" y="16526"/>
                  </a:lnTo>
                  <a:lnTo>
                    <a:pt x="506" y="16515"/>
                  </a:lnTo>
                  <a:lnTo>
                    <a:pt x="607" y="16480"/>
                  </a:lnTo>
                  <a:lnTo>
                    <a:pt x="699" y="16456"/>
                  </a:lnTo>
                  <a:lnTo>
                    <a:pt x="774" y="16433"/>
                  </a:lnTo>
                  <a:lnTo>
                    <a:pt x="822" y="16421"/>
                  </a:lnTo>
                  <a:lnTo>
                    <a:pt x="858" y="16409"/>
                  </a:lnTo>
                  <a:lnTo>
                    <a:pt x="897" y="16374"/>
                  </a:lnTo>
                  <a:lnTo>
                    <a:pt x="932" y="16327"/>
                  </a:lnTo>
                  <a:lnTo>
                    <a:pt x="967" y="16257"/>
                  </a:lnTo>
                  <a:lnTo>
                    <a:pt x="1003" y="16163"/>
                  </a:lnTo>
                  <a:lnTo>
                    <a:pt x="1038" y="16046"/>
                  </a:lnTo>
                  <a:lnTo>
                    <a:pt x="1073" y="15917"/>
                  </a:lnTo>
                  <a:lnTo>
                    <a:pt x="1104" y="15776"/>
                  </a:lnTo>
                  <a:lnTo>
                    <a:pt x="1139" y="15612"/>
                  </a:lnTo>
                  <a:lnTo>
                    <a:pt x="1170" y="15436"/>
                  </a:lnTo>
                  <a:lnTo>
                    <a:pt x="1200" y="15237"/>
                  </a:lnTo>
                  <a:lnTo>
                    <a:pt x="1231" y="15026"/>
                  </a:lnTo>
                  <a:lnTo>
                    <a:pt x="1262" y="14792"/>
                  </a:lnTo>
                  <a:lnTo>
                    <a:pt x="1293" y="14557"/>
                  </a:lnTo>
                  <a:lnTo>
                    <a:pt x="1346" y="14030"/>
                  </a:lnTo>
                  <a:lnTo>
                    <a:pt x="1394" y="13444"/>
                  </a:lnTo>
                  <a:lnTo>
                    <a:pt x="1442" y="12811"/>
                  </a:lnTo>
                  <a:lnTo>
                    <a:pt x="1482" y="12143"/>
                  </a:lnTo>
                  <a:lnTo>
                    <a:pt x="1513" y="11416"/>
                  </a:lnTo>
                  <a:lnTo>
                    <a:pt x="1539" y="10666"/>
                  </a:lnTo>
                  <a:lnTo>
                    <a:pt x="1561" y="9881"/>
                  </a:lnTo>
                  <a:lnTo>
                    <a:pt x="1574" y="9061"/>
                  </a:lnTo>
                  <a:lnTo>
                    <a:pt x="1579" y="8217"/>
                  </a:lnTo>
                  <a:lnTo>
                    <a:pt x="1574" y="7385"/>
                  </a:lnTo>
                  <a:lnTo>
                    <a:pt x="1561" y="6564"/>
                  </a:lnTo>
                  <a:lnTo>
                    <a:pt x="1543" y="5779"/>
                  </a:lnTo>
                  <a:lnTo>
                    <a:pt x="1517" y="5029"/>
                  </a:lnTo>
                  <a:lnTo>
                    <a:pt x="1482" y="4302"/>
                  </a:lnTo>
                  <a:lnTo>
                    <a:pt x="1447" y="3634"/>
                  </a:lnTo>
                  <a:lnTo>
                    <a:pt x="1398" y="3001"/>
                  </a:lnTo>
                  <a:lnTo>
                    <a:pt x="1350" y="2415"/>
                  </a:lnTo>
                  <a:lnTo>
                    <a:pt x="1297" y="1876"/>
                  </a:lnTo>
                  <a:lnTo>
                    <a:pt x="1266" y="1641"/>
                  </a:lnTo>
                  <a:lnTo>
                    <a:pt x="1236" y="1407"/>
                  </a:lnTo>
                  <a:lnTo>
                    <a:pt x="1205" y="1196"/>
                  </a:lnTo>
                  <a:lnTo>
                    <a:pt x="1174" y="997"/>
                  </a:lnTo>
                  <a:lnTo>
                    <a:pt x="1139" y="809"/>
                  </a:lnTo>
                  <a:lnTo>
                    <a:pt x="1104" y="645"/>
                  </a:lnTo>
                  <a:lnTo>
                    <a:pt x="1069" y="505"/>
                  </a:lnTo>
                  <a:lnTo>
                    <a:pt x="1033" y="376"/>
                  </a:lnTo>
                  <a:lnTo>
                    <a:pt x="998" y="258"/>
                  </a:lnTo>
                  <a:lnTo>
                    <a:pt x="959" y="165"/>
                  </a:lnTo>
                  <a:lnTo>
                    <a:pt x="919" y="94"/>
                  </a:lnTo>
                  <a:lnTo>
                    <a:pt x="884" y="48"/>
                  </a:lnTo>
                  <a:lnTo>
                    <a:pt x="844" y="12"/>
                  </a:lnTo>
                  <a:lnTo>
                    <a:pt x="80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5"/>
            <p:cNvSpPr/>
            <p:nvPr/>
          </p:nvSpPr>
          <p:spPr>
            <a:xfrm>
              <a:off x="3970950" y="-1131425"/>
              <a:ext cx="35325" cy="411425"/>
            </a:xfrm>
            <a:custGeom>
              <a:rect b="b" l="l" r="r" t="t"/>
              <a:pathLst>
                <a:path extrusionOk="0" h="16457" w="1413">
                  <a:moveTo>
                    <a:pt x="704" y="1"/>
                  </a:moveTo>
                  <a:lnTo>
                    <a:pt x="669" y="12"/>
                  </a:lnTo>
                  <a:lnTo>
                    <a:pt x="634" y="36"/>
                  </a:lnTo>
                  <a:lnTo>
                    <a:pt x="599" y="94"/>
                  </a:lnTo>
                  <a:lnTo>
                    <a:pt x="564" y="165"/>
                  </a:lnTo>
                  <a:lnTo>
                    <a:pt x="529" y="258"/>
                  </a:lnTo>
                  <a:lnTo>
                    <a:pt x="493" y="364"/>
                  </a:lnTo>
                  <a:lnTo>
                    <a:pt x="463" y="493"/>
                  </a:lnTo>
                  <a:lnTo>
                    <a:pt x="432" y="645"/>
                  </a:lnTo>
                  <a:lnTo>
                    <a:pt x="401" y="809"/>
                  </a:lnTo>
                  <a:lnTo>
                    <a:pt x="370" y="985"/>
                  </a:lnTo>
                  <a:lnTo>
                    <a:pt x="340" y="1184"/>
                  </a:lnTo>
                  <a:lnTo>
                    <a:pt x="309" y="1407"/>
                  </a:lnTo>
                  <a:lnTo>
                    <a:pt x="256" y="1876"/>
                  </a:lnTo>
                  <a:lnTo>
                    <a:pt x="208" y="2403"/>
                  </a:lnTo>
                  <a:lnTo>
                    <a:pt x="159" y="2989"/>
                  </a:lnTo>
                  <a:lnTo>
                    <a:pt x="120" y="3622"/>
                  </a:lnTo>
                  <a:lnTo>
                    <a:pt x="84" y="4302"/>
                  </a:lnTo>
                  <a:lnTo>
                    <a:pt x="54" y="5029"/>
                  </a:lnTo>
                  <a:lnTo>
                    <a:pt x="32" y="5779"/>
                  </a:lnTo>
                  <a:lnTo>
                    <a:pt x="14" y="6576"/>
                  </a:lnTo>
                  <a:lnTo>
                    <a:pt x="1" y="7384"/>
                  </a:lnTo>
                  <a:lnTo>
                    <a:pt x="1" y="8228"/>
                  </a:lnTo>
                  <a:lnTo>
                    <a:pt x="1" y="9072"/>
                  </a:lnTo>
                  <a:lnTo>
                    <a:pt x="14" y="9893"/>
                  </a:lnTo>
                  <a:lnTo>
                    <a:pt x="32" y="10678"/>
                  </a:lnTo>
                  <a:lnTo>
                    <a:pt x="54" y="11428"/>
                  </a:lnTo>
                  <a:lnTo>
                    <a:pt x="84" y="12155"/>
                  </a:lnTo>
                  <a:lnTo>
                    <a:pt x="120" y="12834"/>
                  </a:lnTo>
                  <a:lnTo>
                    <a:pt x="159" y="13467"/>
                  </a:lnTo>
                  <a:lnTo>
                    <a:pt x="208" y="14042"/>
                  </a:lnTo>
                  <a:lnTo>
                    <a:pt x="256" y="14581"/>
                  </a:lnTo>
                  <a:lnTo>
                    <a:pt x="309" y="15050"/>
                  </a:lnTo>
                  <a:lnTo>
                    <a:pt x="340" y="15261"/>
                  </a:lnTo>
                  <a:lnTo>
                    <a:pt x="370" y="15460"/>
                  </a:lnTo>
                  <a:lnTo>
                    <a:pt x="401" y="15647"/>
                  </a:lnTo>
                  <a:lnTo>
                    <a:pt x="432" y="15811"/>
                  </a:lnTo>
                  <a:lnTo>
                    <a:pt x="463" y="15952"/>
                  </a:lnTo>
                  <a:lnTo>
                    <a:pt x="493" y="16081"/>
                  </a:lnTo>
                  <a:lnTo>
                    <a:pt x="529" y="16198"/>
                  </a:lnTo>
                  <a:lnTo>
                    <a:pt x="564" y="16280"/>
                  </a:lnTo>
                  <a:lnTo>
                    <a:pt x="599" y="16362"/>
                  </a:lnTo>
                  <a:lnTo>
                    <a:pt x="634" y="16409"/>
                  </a:lnTo>
                  <a:lnTo>
                    <a:pt x="669" y="16444"/>
                  </a:lnTo>
                  <a:lnTo>
                    <a:pt x="704" y="16456"/>
                  </a:lnTo>
                  <a:lnTo>
                    <a:pt x="740" y="16444"/>
                  </a:lnTo>
                  <a:lnTo>
                    <a:pt x="779" y="16409"/>
                  </a:lnTo>
                  <a:lnTo>
                    <a:pt x="814" y="16362"/>
                  </a:lnTo>
                  <a:lnTo>
                    <a:pt x="845" y="16280"/>
                  </a:lnTo>
                  <a:lnTo>
                    <a:pt x="880" y="16198"/>
                  </a:lnTo>
                  <a:lnTo>
                    <a:pt x="916" y="16081"/>
                  </a:lnTo>
                  <a:lnTo>
                    <a:pt x="946" y="15952"/>
                  </a:lnTo>
                  <a:lnTo>
                    <a:pt x="981" y="15811"/>
                  </a:lnTo>
                  <a:lnTo>
                    <a:pt x="1012" y="15647"/>
                  </a:lnTo>
                  <a:lnTo>
                    <a:pt x="1043" y="15460"/>
                  </a:lnTo>
                  <a:lnTo>
                    <a:pt x="1069" y="15261"/>
                  </a:lnTo>
                  <a:lnTo>
                    <a:pt x="1100" y="15050"/>
                  </a:lnTo>
                  <a:lnTo>
                    <a:pt x="1153" y="14581"/>
                  </a:lnTo>
                  <a:lnTo>
                    <a:pt x="1206" y="14042"/>
                  </a:lnTo>
                  <a:lnTo>
                    <a:pt x="1250" y="13467"/>
                  </a:lnTo>
                  <a:lnTo>
                    <a:pt x="1289" y="12834"/>
                  </a:lnTo>
                  <a:lnTo>
                    <a:pt x="1324" y="12155"/>
                  </a:lnTo>
                  <a:lnTo>
                    <a:pt x="1355" y="11428"/>
                  </a:lnTo>
                  <a:lnTo>
                    <a:pt x="1377" y="10678"/>
                  </a:lnTo>
                  <a:lnTo>
                    <a:pt x="1395" y="9893"/>
                  </a:lnTo>
                  <a:lnTo>
                    <a:pt x="1408" y="9072"/>
                  </a:lnTo>
                  <a:lnTo>
                    <a:pt x="1412" y="8228"/>
                  </a:lnTo>
                  <a:lnTo>
                    <a:pt x="1408" y="7384"/>
                  </a:lnTo>
                  <a:lnTo>
                    <a:pt x="1395" y="6576"/>
                  </a:lnTo>
                  <a:lnTo>
                    <a:pt x="1377" y="5779"/>
                  </a:lnTo>
                  <a:lnTo>
                    <a:pt x="1355" y="5029"/>
                  </a:lnTo>
                  <a:lnTo>
                    <a:pt x="1324" y="4302"/>
                  </a:lnTo>
                  <a:lnTo>
                    <a:pt x="1289" y="3622"/>
                  </a:lnTo>
                  <a:lnTo>
                    <a:pt x="1250" y="2989"/>
                  </a:lnTo>
                  <a:lnTo>
                    <a:pt x="1206" y="2403"/>
                  </a:lnTo>
                  <a:lnTo>
                    <a:pt x="1153" y="1876"/>
                  </a:lnTo>
                  <a:lnTo>
                    <a:pt x="1100" y="1407"/>
                  </a:lnTo>
                  <a:lnTo>
                    <a:pt x="1069" y="1184"/>
                  </a:lnTo>
                  <a:lnTo>
                    <a:pt x="1043" y="985"/>
                  </a:lnTo>
                  <a:lnTo>
                    <a:pt x="1012" y="809"/>
                  </a:lnTo>
                  <a:lnTo>
                    <a:pt x="981" y="645"/>
                  </a:lnTo>
                  <a:lnTo>
                    <a:pt x="946" y="493"/>
                  </a:lnTo>
                  <a:lnTo>
                    <a:pt x="916" y="364"/>
                  </a:lnTo>
                  <a:lnTo>
                    <a:pt x="880" y="258"/>
                  </a:lnTo>
                  <a:lnTo>
                    <a:pt x="845" y="165"/>
                  </a:lnTo>
                  <a:lnTo>
                    <a:pt x="814" y="94"/>
                  </a:lnTo>
                  <a:lnTo>
                    <a:pt x="779" y="36"/>
                  </a:lnTo>
                  <a:lnTo>
                    <a:pt x="740" y="12"/>
                  </a:lnTo>
                  <a:lnTo>
                    <a:pt x="70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3954475" y="-1133175"/>
              <a:ext cx="39700" cy="413175"/>
            </a:xfrm>
            <a:custGeom>
              <a:rect b="b" l="l" r="r" t="t"/>
              <a:pathLst>
                <a:path extrusionOk="0" h="16527" w="1588">
                  <a:moveTo>
                    <a:pt x="1192" y="0"/>
                  </a:moveTo>
                  <a:lnTo>
                    <a:pt x="1091" y="12"/>
                  </a:lnTo>
                  <a:lnTo>
                    <a:pt x="985" y="35"/>
                  </a:lnTo>
                  <a:lnTo>
                    <a:pt x="893" y="71"/>
                  </a:lnTo>
                  <a:lnTo>
                    <a:pt x="818" y="94"/>
                  </a:lnTo>
                  <a:lnTo>
                    <a:pt x="774" y="106"/>
                  </a:lnTo>
                  <a:lnTo>
                    <a:pt x="735" y="117"/>
                  </a:lnTo>
                  <a:lnTo>
                    <a:pt x="695" y="141"/>
                  </a:lnTo>
                  <a:lnTo>
                    <a:pt x="656" y="188"/>
                  </a:lnTo>
                  <a:lnTo>
                    <a:pt x="616" y="258"/>
                  </a:lnTo>
                  <a:lnTo>
                    <a:pt x="581" y="352"/>
                  </a:lnTo>
                  <a:lnTo>
                    <a:pt x="541" y="457"/>
                  </a:lnTo>
                  <a:lnTo>
                    <a:pt x="506" y="586"/>
                  </a:lnTo>
                  <a:lnTo>
                    <a:pt x="471" y="727"/>
                  </a:lnTo>
                  <a:lnTo>
                    <a:pt x="436" y="891"/>
                  </a:lnTo>
                  <a:lnTo>
                    <a:pt x="405" y="1067"/>
                  </a:lnTo>
                  <a:lnTo>
                    <a:pt x="370" y="1266"/>
                  </a:lnTo>
                  <a:lnTo>
                    <a:pt x="339" y="1477"/>
                  </a:lnTo>
                  <a:lnTo>
                    <a:pt x="308" y="1711"/>
                  </a:lnTo>
                  <a:lnTo>
                    <a:pt x="282" y="1958"/>
                  </a:lnTo>
                  <a:lnTo>
                    <a:pt x="225" y="2485"/>
                  </a:lnTo>
                  <a:lnTo>
                    <a:pt x="176" y="3071"/>
                  </a:lnTo>
                  <a:lnTo>
                    <a:pt x="132" y="3704"/>
                  </a:lnTo>
                  <a:lnTo>
                    <a:pt x="93" y="4372"/>
                  </a:lnTo>
                  <a:lnTo>
                    <a:pt x="62" y="5099"/>
                  </a:lnTo>
                  <a:lnTo>
                    <a:pt x="36" y="5849"/>
                  </a:lnTo>
                  <a:lnTo>
                    <a:pt x="14" y="6646"/>
                  </a:lnTo>
                  <a:lnTo>
                    <a:pt x="5" y="7454"/>
                  </a:lnTo>
                  <a:lnTo>
                    <a:pt x="0" y="8298"/>
                  </a:lnTo>
                  <a:lnTo>
                    <a:pt x="5" y="9142"/>
                  </a:lnTo>
                  <a:lnTo>
                    <a:pt x="14" y="9963"/>
                  </a:lnTo>
                  <a:lnTo>
                    <a:pt x="36" y="10748"/>
                  </a:lnTo>
                  <a:lnTo>
                    <a:pt x="62" y="11498"/>
                  </a:lnTo>
                  <a:lnTo>
                    <a:pt x="93" y="12225"/>
                  </a:lnTo>
                  <a:lnTo>
                    <a:pt x="132" y="12904"/>
                  </a:lnTo>
                  <a:lnTo>
                    <a:pt x="176" y="13537"/>
                  </a:lnTo>
                  <a:lnTo>
                    <a:pt x="225" y="14112"/>
                  </a:lnTo>
                  <a:lnTo>
                    <a:pt x="282" y="14651"/>
                  </a:lnTo>
                  <a:lnTo>
                    <a:pt x="308" y="14885"/>
                  </a:lnTo>
                  <a:lnTo>
                    <a:pt x="339" y="15120"/>
                  </a:lnTo>
                  <a:lnTo>
                    <a:pt x="370" y="15331"/>
                  </a:lnTo>
                  <a:lnTo>
                    <a:pt x="405" y="15530"/>
                  </a:lnTo>
                  <a:lnTo>
                    <a:pt x="436" y="15717"/>
                  </a:lnTo>
                  <a:lnTo>
                    <a:pt x="471" y="15881"/>
                  </a:lnTo>
                  <a:lnTo>
                    <a:pt x="506" y="16022"/>
                  </a:lnTo>
                  <a:lnTo>
                    <a:pt x="541" y="16151"/>
                  </a:lnTo>
                  <a:lnTo>
                    <a:pt x="581" y="16268"/>
                  </a:lnTo>
                  <a:lnTo>
                    <a:pt x="616" y="16350"/>
                  </a:lnTo>
                  <a:lnTo>
                    <a:pt x="656" y="16432"/>
                  </a:lnTo>
                  <a:lnTo>
                    <a:pt x="695" y="16479"/>
                  </a:lnTo>
                  <a:lnTo>
                    <a:pt x="735" y="16514"/>
                  </a:lnTo>
                  <a:lnTo>
                    <a:pt x="774" y="16526"/>
                  </a:lnTo>
                  <a:lnTo>
                    <a:pt x="1341" y="16526"/>
                  </a:lnTo>
                  <a:lnTo>
                    <a:pt x="1368" y="16421"/>
                  </a:lnTo>
                  <a:lnTo>
                    <a:pt x="1394" y="16303"/>
                  </a:lnTo>
                  <a:lnTo>
                    <a:pt x="1416" y="16175"/>
                  </a:lnTo>
                  <a:lnTo>
                    <a:pt x="1438" y="16034"/>
                  </a:lnTo>
                  <a:lnTo>
                    <a:pt x="1460" y="15870"/>
                  </a:lnTo>
                  <a:lnTo>
                    <a:pt x="1478" y="15706"/>
                  </a:lnTo>
                  <a:lnTo>
                    <a:pt x="1491" y="15530"/>
                  </a:lnTo>
                  <a:lnTo>
                    <a:pt x="1504" y="15331"/>
                  </a:lnTo>
                  <a:lnTo>
                    <a:pt x="1526" y="14909"/>
                  </a:lnTo>
                  <a:lnTo>
                    <a:pt x="1544" y="14452"/>
                  </a:lnTo>
                  <a:lnTo>
                    <a:pt x="1553" y="13959"/>
                  </a:lnTo>
                  <a:lnTo>
                    <a:pt x="1561" y="13420"/>
                  </a:lnTo>
                  <a:lnTo>
                    <a:pt x="1561" y="12858"/>
                  </a:lnTo>
                  <a:lnTo>
                    <a:pt x="1561" y="12272"/>
                  </a:lnTo>
                  <a:lnTo>
                    <a:pt x="1557" y="11006"/>
                  </a:lnTo>
                  <a:lnTo>
                    <a:pt x="1548" y="9681"/>
                  </a:lnTo>
                  <a:lnTo>
                    <a:pt x="1544" y="8298"/>
                  </a:lnTo>
                  <a:lnTo>
                    <a:pt x="1544" y="7607"/>
                  </a:lnTo>
                  <a:lnTo>
                    <a:pt x="1548" y="6927"/>
                  </a:lnTo>
                  <a:lnTo>
                    <a:pt x="1566" y="5603"/>
                  </a:lnTo>
                  <a:lnTo>
                    <a:pt x="1579" y="4349"/>
                  </a:lnTo>
                  <a:lnTo>
                    <a:pt x="1588" y="3763"/>
                  </a:lnTo>
                  <a:lnTo>
                    <a:pt x="1588" y="3200"/>
                  </a:lnTo>
                  <a:lnTo>
                    <a:pt x="1588" y="2673"/>
                  </a:lnTo>
                  <a:lnTo>
                    <a:pt x="1583" y="2169"/>
                  </a:lnTo>
                  <a:lnTo>
                    <a:pt x="1575" y="1711"/>
                  </a:lnTo>
                  <a:lnTo>
                    <a:pt x="1557" y="1301"/>
                  </a:lnTo>
                  <a:lnTo>
                    <a:pt x="1544" y="1114"/>
                  </a:lnTo>
                  <a:lnTo>
                    <a:pt x="1531" y="926"/>
                  </a:lnTo>
                  <a:lnTo>
                    <a:pt x="1517" y="762"/>
                  </a:lnTo>
                  <a:lnTo>
                    <a:pt x="1500" y="598"/>
                  </a:lnTo>
                  <a:lnTo>
                    <a:pt x="1478" y="457"/>
                  </a:lnTo>
                  <a:lnTo>
                    <a:pt x="1456" y="328"/>
                  </a:lnTo>
                  <a:lnTo>
                    <a:pt x="1429" y="211"/>
                  </a:lnTo>
                  <a:lnTo>
                    <a:pt x="1403" y="106"/>
                  </a:lnTo>
                  <a:lnTo>
                    <a:pt x="1385" y="59"/>
                  </a:lnTo>
                  <a:lnTo>
                    <a:pt x="1359" y="35"/>
                  </a:lnTo>
                  <a:lnTo>
                    <a:pt x="1324" y="12"/>
                  </a:lnTo>
                  <a:lnTo>
                    <a:pt x="128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3954475" y="-1133175"/>
              <a:ext cx="39700" cy="413175"/>
            </a:xfrm>
            <a:custGeom>
              <a:rect b="b" l="l" r="r" t="t"/>
              <a:pathLst>
                <a:path extrusionOk="0" fill="none" h="16527" w="1588">
                  <a:moveTo>
                    <a:pt x="0" y="8298"/>
                  </a:moveTo>
                  <a:lnTo>
                    <a:pt x="0" y="8298"/>
                  </a:lnTo>
                  <a:lnTo>
                    <a:pt x="5" y="9142"/>
                  </a:lnTo>
                  <a:lnTo>
                    <a:pt x="14" y="9963"/>
                  </a:lnTo>
                  <a:lnTo>
                    <a:pt x="36" y="10748"/>
                  </a:lnTo>
                  <a:lnTo>
                    <a:pt x="62" y="11498"/>
                  </a:lnTo>
                  <a:lnTo>
                    <a:pt x="93" y="12225"/>
                  </a:lnTo>
                  <a:lnTo>
                    <a:pt x="132" y="12904"/>
                  </a:lnTo>
                  <a:lnTo>
                    <a:pt x="176" y="13537"/>
                  </a:lnTo>
                  <a:lnTo>
                    <a:pt x="225" y="14112"/>
                  </a:lnTo>
                  <a:lnTo>
                    <a:pt x="282" y="14651"/>
                  </a:lnTo>
                  <a:lnTo>
                    <a:pt x="308" y="14885"/>
                  </a:lnTo>
                  <a:lnTo>
                    <a:pt x="339" y="15120"/>
                  </a:lnTo>
                  <a:lnTo>
                    <a:pt x="370" y="15331"/>
                  </a:lnTo>
                  <a:lnTo>
                    <a:pt x="405" y="15530"/>
                  </a:lnTo>
                  <a:lnTo>
                    <a:pt x="436" y="15717"/>
                  </a:lnTo>
                  <a:lnTo>
                    <a:pt x="471" y="15881"/>
                  </a:lnTo>
                  <a:lnTo>
                    <a:pt x="506" y="16022"/>
                  </a:lnTo>
                  <a:lnTo>
                    <a:pt x="541" y="16151"/>
                  </a:lnTo>
                  <a:lnTo>
                    <a:pt x="581" y="16268"/>
                  </a:lnTo>
                  <a:lnTo>
                    <a:pt x="616" y="16350"/>
                  </a:lnTo>
                  <a:lnTo>
                    <a:pt x="656" y="16432"/>
                  </a:lnTo>
                  <a:lnTo>
                    <a:pt x="695" y="16479"/>
                  </a:lnTo>
                  <a:lnTo>
                    <a:pt x="735" y="16514"/>
                  </a:lnTo>
                  <a:lnTo>
                    <a:pt x="774" y="16526"/>
                  </a:lnTo>
                  <a:lnTo>
                    <a:pt x="1341" y="16526"/>
                  </a:lnTo>
                  <a:lnTo>
                    <a:pt x="1341" y="16526"/>
                  </a:lnTo>
                  <a:lnTo>
                    <a:pt x="1368" y="16421"/>
                  </a:lnTo>
                  <a:lnTo>
                    <a:pt x="1394" y="16303"/>
                  </a:lnTo>
                  <a:lnTo>
                    <a:pt x="1416" y="16175"/>
                  </a:lnTo>
                  <a:lnTo>
                    <a:pt x="1438" y="16034"/>
                  </a:lnTo>
                  <a:lnTo>
                    <a:pt x="1460" y="15870"/>
                  </a:lnTo>
                  <a:lnTo>
                    <a:pt x="1478" y="15706"/>
                  </a:lnTo>
                  <a:lnTo>
                    <a:pt x="1491" y="15530"/>
                  </a:lnTo>
                  <a:lnTo>
                    <a:pt x="1504" y="15331"/>
                  </a:lnTo>
                  <a:lnTo>
                    <a:pt x="1526" y="14909"/>
                  </a:lnTo>
                  <a:lnTo>
                    <a:pt x="1544" y="14452"/>
                  </a:lnTo>
                  <a:lnTo>
                    <a:pt x="1553" y="13959"/>
                  </a:lnTo>
                  <a:lnTo>
                    <a:pt x="1561" y="13420"/>
                  </a:lnTo>
                  <a:lnTo>
                    <a:pt x="1561" y="12858"/>
                  </a:lnTo>
                  <a:lnTo>
                    <a:pt x="1561" y="12272"/>
                  </a:lnTo>
                  <a:lnTo>
                    <a:pt x="1557" y="11006"/>
                  </a:lnTo>
                  <a:lnTo>
                    <a:pt x="1548" y="9681"/>
                  </a:lnTo>
                  <a:lnTo>
                    <a:pt x="1544" y="8298"/>
                  </a:lnTo>
                  <a:lnTo>
                    <a:pt x="1544" y="8298"/>
                  </a:lnTo>
                  <a:lnTo>
                    <a:pt x="1544" y="7607"/>
                  </a:lnTo>
                  <a:lnTo>
                    <a:pt x="1548" y="6927"/>
                  </a:lnTo>
                  <a:lnTo>
                    <a:pt x="1566" y="5603"/>
                  </a:lnTo>
                  <a:lnTo>
                    <a:pt x="1579" y="4349"/>
                  </a:lnTo>
                  <a:lnTo>
                    <a:pt x="1588" y="3763"/>
                  </a:lnTo>
                  <a:lnTo>
                    <a:pt x="1588" y="3200"/>
                  </a:lnTo>
                  <a:lnTo>
                    <a:pt x="1588" y="2673"/>
                  </a:lnTo>
                  <a:lnTo>
                    <a:pt x="1583" y="2169"/>
                  </a:lnTo>
                  <a:lnTo>
                    <a:pt x="1575" y="1711"/>
                  </a:lnTo>
                  <a:lnTo>
                    <a:pt x="1557" y="1301"/>
                  </a:lnTo>
                  <a:lnTo>
                    <a:pt x="1544" y="1114"/>
                  </a:lnTo>
                  <a:lnTo>
                    <a:pt x="1531" y="926"/>
                  </a:lnTo>
                  <a:lnTo>
                    <a:pt x="1517" y="762"/>
                  </a:lnTo>
                  <a:lnTo>
                    <a:pt x="1500" y="598"/>
                  </a:lnTo>
                  <a:lnTo>
                    <a:pt x="1478" y="457"/>
                  </a:lnTo>
                  <a:lnTo>
                    <a:pt x="1456" y="328"/>
                  </a:lnTo>
                  <a:lnTo>
                    <a:pt x="1429" y="211"/>
                  </a:lnTo>
                  <a:lnTo>
                    <a:pt x="1403" y="106"/>
                  </a:lnTo>
                  <a:lnTo>
                    <a:pt x="1403" y="106"/>
                  </a:lnTo>
                  <a:lnTo>
                    <a:pt x="1385" y="59"/>
                  </a:lnTo>
                  <a:lnTo>
                    <a:pt x="1359" y="35"/>
                  </a:lnTo>
                  <a:lnTo>
                    <a:pt x="1324" y="12"/>
                  </a:lnTo>
                  <a:lnTo>
                    <a:pt x="1284" y="0"/>
                  </a:lnTo>
                  <a:lnTo>
                    <a:pt x="1192" y="0"/>
                  </a:lnTo>
                  <a:lnTo>
                    <a:pt x="1091" y="12"/>
                  </a:lnTo>
                  <a:lnTo>
                    <a:pt x="985" y="35"/>
                  </a:lnTo>
                  <a:lnTo>
                    <a:pt x="893" y="71"/>
                  </a:lnTo>
                  <a:lnTo>
                    <a:pt x="818" y="94"/>
                  </a:lnTo>
                  <a:lnTo>
                    <a:pt x="774" y="106"/>
                  </a:lnTo>
                  <a:lnTo>
                    <a:pt x="774" y="106"/>
                  </a:lnTo>
                  <a:lnTo>
                    <a:pt x="735" y="117"/>
                  </a:lnTo>
                  <a:lnTo>
                    <a:pt x="695" y="141"/>
                  </a:lnTo>
                  <a:lnTo>
                    <a:pt x="656" y="188"/>
                  </a:lnTo>
                  <a:lnTo>
                    <a:pt x="616" y="258"/>
                  </a:lnTo>
                  <a:lnTo>
                    <a:pt x="581" y="352"/>
                  </a:lnTo>
                  <a:lnTo>
                    <a:pt x="541" y="457"/>
                  </a:lnTo>
                  <a:lnTo>
                    <a:pt x="506" y="586"/>
                  </a:lnTo>
                  <a:lnTo>
                    <a:pt x="471" y="727"/>
                  </a:lnTo>
                  <a:lnTo>
                    <a:pt x="436" y="891"/>
                  </a:lnTo>
                  <a:lnTo>
                    <a:pt x="405" y="1067"/>
                  </a:lnTo>
                  <a:lnTo>
                    <a:pt x="370" y="1266"/>
                  </a:lnTo>
                  <a:lnTo>
                    <a:pt x="339" y="1477"/>
                  </a:lnTo>
                  <a:lnTo>
                    <a:pt x="308" y="1711"/>
                  </a:lnTo>
                  <a:lnTo>
                    <a:pt x="282" y="1958"/>
                  </a:lnTo>
                  <a:lnTo>
                    <a:pt x="225" y="2485"/>
                  </a:lnTo>
                  <a:lnTo>
                    <a:pt x="176" y="3071"/>
                  </a:lnTo>
                  <a:lnTo>
                    <a:pt x="132" y="3704"/>
                  </a:lnTo>
                  <a:lnTo>
                    <a:pt x="93" y="4372"/>
                  </a:lnTo>
                  <a:lnTo>
                    <a:pt x="62" y="5099"/>
                  </a:lnTo>
                  <a:lnTo>
                    <a:pt x="36" y="5849"/>
                  </a:lnTo>
                  <a:lnTo>
                    <a:pt x="14" y="6646"/>
                  </a:lnTo>
                  <a:lnTo>
                    <a:pt x="5" y="7454"/>
                  </a:lnTo>
                  <a:lnTo>
                    <a:pt x="0" y="82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3581500" y="-1803000"/>
              <a:ext cx="384975" cy="685375"/>
            </a:xfrm>
            <a:custGeom>
              <a:rect b="b" l="l" r="r" t="t"/>
              <a:pathLst>
                <a:path extrusionOk="0" h="27415" w="15399">
                  <a:moveTo>
                    <a:pt x="1742" y="1735"/>
                  </a:moveTo>
                  <a:lnTo>
                    <a:pt x="1605" y="2005"/>
                  </a:lnTo>
                  <a:lnTo>
                    <a:pt x="1478" y="2274"/>
                  </a:lnTo>
                  <a:lnTo>
                    <a:pt x="1350" y="2555"/>
                  </a:lnTo>
                  <a:lnTo>
                    <a:pt x="1223" y="2848"/>
                  </a:lnTo>
                  <a:lnTo>
                    <a:pt x="1100" y="3141"/>
                  </a:lnTo>
                  <a:lnTo>
                    <a:pt x="981" y="3446"/>
                  </a:lnTo>
                  <a:lnTo>
                    <a:pt x="867" y="3751"/>
                  </a:lnTo>
                  <a:lnTo>
                    <a:pt x="752" y="4067"/>
                  </a:lnTo>
                  <a:lnTo>
                    <a:pt x="647" y="4395"/>
                  </a:lnTo>
                  <a:lnTo>
                    <a:pt x="541" y="4724"/>
                  </a:lnTo>
                  <a:lnTo>
                    <a:pt x="440" y="5052"/>
                  </a:lnTo>
                  <a:lnTo>
                    <a:pt x="343" y="5403"/>
                  </a:lnTo>
                  <a:lnTo>
                    <a:pt x="251" y="5743"/>
                  </a:lnTo>
                  <a:lnTo>
                    <a:pt x="163" y="6107"/>
                  </a:lnTo>
                  <a:lnTo>
                    <a:pt x="79" y="6458"/>
                  </a:lnTo>
                  <a:lnTo>
                    <a:pt x="0" y="6833"/>
                  </a:lnTo>
                  <a:lnTo>
                    <a:pt x="40" y="6775"/>
                  </a:lnTo>
                  <a:lnTo>
                    <a:pt x="123" y="6458"/>
                  </a:lnTo>
                  <a:lnTo>
                    <a:pt x="211" y="6142"/>
                  </a:lnTo>
                  <a:lnTo>
                    <a:pt x="299" y="5825"/>
                  </a:lnTo>
                  <a:lnTo>
                    <a:pt x="392" y="5509"/>
                  </a:lnTo>
                  <a:lnTo>
                    <a:pt x="488" y="5204"/>
                  </a:lnTo>
                  <a:lnTo>
                    <a:pt x="590" y="4899"/>
                  </a:lnTo>
                  <a:lnTo>
                    <a:pt x="691" y="4595"/>
                  </a:lnTo>
                  <a:lnTo>
                    <a:pt x="796" y="4290"/>
                  </a:lnTo>
                  <a:lnTo>
                    <a:pt x="902" y="3997"/>
                  </a:lnTo>
                  <a:lnTo>
                    <a:pt x="1012" y="3704"/>
                  </a:lnTo>
                  <a:lnTo>
                    <a:pt x="1126" y="3411"/>
                  </a:lnTo>
                  <a:lnTo>
                    <a:pt x="1245" y="3130"/>
                  </a:lnTo>
                  <a:lnTo>
                    <a:pt x="1363" y="2848"/>
                  </a:lnTo>
                  <a:lnTo>
                    <a:pt x="1486" y="2567"/>
                  </a:lnTo>
                  <a:lnTo>
                    <a:pt x="1614" y="2298"/>
                  </a:lnTo>
                  <a:lnTo>
                    <a:pt x="1742" y="2040"/>
                  </a:lnTo>
                  <a:lnTo>
                    <a:pt x="1742" y="1735"/>
                  </a:lnTo>
                  <a:close/>
                  <a:moveTo>
                    <a:pt x="11969" y="0"/>
                  </a:moveTo>
                  <a:lnTo>
                    <a:pt x="11969" y="176"/>
                  </a:lnTo>
                  <a:lnTo>
                    <a:pt x="12079" y="340"/>
                  </a:lnTo>
                  <a:lnTo>
                    <a:pt x="12189" y="516"/>
                  </a:lnTo>
                  <a:lnTo>
                    <a:pt x="12299" y="704"/>
                  </a:lnTo>
                  <a:lnTo>
                    <a:pt x="12409" y="891"/>
                  </a:lnTo>
                  <a:lnTo>
                    <a:pt x="12519" y="1102"/>
                  </a:lnTo>
                  <a:lnTo>
                    <a:pt x="12629" y="1313"/>
                  </a:lnTo>
                  <a:lnTo>
                    <a:pt x="12734" y="1524"/>
                  </a:lnTo>
                  <a:lnTo>
                    <a:pt x="12840" y="1758"/>
                  </a:lnTo>
                  <a:lnTo>
                    <a:pt x="12945" y="1993"/>
                  </a:lnTo>
                  <a:lnTo>
                    <a:pt x="13051" y="2239"/>
                  </a:lnTo>
                  <a:lnTo>
                    <a:pt x="13152" y="2497"/>
                  </a:lnTo>
                  <a:lnTo>
                    <a:pt x="13253" y="2755"/>
                  </a:lnTo>
                  <a:lnTo>
                    <a:pt x="13354" y="3036"/>
                  </a:lnTo>
                  <a:lnTo>
                    <a:pt x="13451" y="3317"/>
                  </a:lnTo>
                  <a:lnTo>
                    <a:pt x="13548" y="3610"/>
                  </a:lnTo>
                  <a:lnTo>
                    <a:pt x="13640" y="3915"/>
                  </a:lnTo>
                  <a:lnTo>
                    <a:pt x="13732" y="4231"/>
                  </a:lnTo>
                  <a:lnTo>
                    <a:pt x="13825" y="4560"/>
                  </a:lnTo>
                  <a:lnTo>
                    <a:pt x="13908" y="4899"/>
                  </a:lnTo>
                  <a:lnTo>
                    <a:pt x="13996" y="5239"/>
                  </a:lnTo>
                  <a:lnTo>
                    <a:pt x="14075" y="5603"/>
                  </a:lnTo>
                  <a:lnTo>
                    <a:pt x="14154" y="5966"/>
                  </a:lnTo>
                  <a:lnTo>
                    <a:pt x="14229" y="6353"/>
                  </a:lnTo>
                  <a:lnTo>
                    <a:pt x="14304" y="6751"/>
                  </a:lnTo>
                  <a:lnTo>
                    <a:pt x="14374" y="7150"/>
                  </a:lnTo>
                  <a:lnTo>
                    <a:pt x="14440" y="7572"/>
                  </a:lnTo>
                  <a:lnTo>
                    <a:pt x="14502" y="7994"/>
                  </a:lnTo>
                  <a:lnTo>
                    <a:pt x="14559" y="8439"/>
                  </a:lnTo>
                  <a:lnTo>
                    <a:pt x="14616" y="8896"/>
                  </a:lnTo>
                  <a:lnTo>
                    <a:pt x="14669" y="9365"/>
                  </a:lnTo>
                  <a:lnTo>
                    <a:pt x="14712" y="9798"/>
                  </a:lnTo>
                  <a:lnTo>
                    <a:pt x="14704" y="9705"/>
                  </a:lnTo>
                  <a:lnTo>
                    <a:pt x="14642" y="9095"/>
                  </a:lnTo>
                  <a:lnTo>
                    <a:pt x="14572" y="8498"/>
                  </a:lnTo>
                  <a:lnTo>
                    <a:pt x="14497" y="7900"/>
                  </a:lnTo>
                  <a:lnTo>
                    <a:pt x="14414" y="7326"/>
                  </a:lnTo>
                  <a:lnTo>
                    <a:pt x="14326" y="6763"/>
                  </a:lnTo>
                  <a:lnTo>
                    <a:pt x="14225" y="6212"/>
                  </a:lnTo>
                  <a:lnTo>
                    <a:pt x="14115" y="5673"/>
                  </a:lnTo>
                  <a:lnTo>
                    <a:pt x="13996" y="5146"/>
                  </a:lnTo>
                  <a:lnTo>
                    <a:pt x="13934" y="4888"/>
                  </a:lnTo>
                  <a:lnTo>
                    <a:pt x="13869" y="4630"/>
                  </a:lnTo>
                  <a:lnTo>
                    <a:pt x="13803" y="4372"/>
                  </a:lnTo>
                  <a:lnTo>
                    <a:pt x="13732" y="4126"/>
                  </a:lnTo>
                  <a:lnTo>
                    <a:pt x="13662" y="3880"/>
                  </a:lnTo>
                  <a:lnTo>
                    <a:pt x="13587" y="3634"/>
                  </a:lnTo>
                  <a:lnTo>
                    <a:pt x="13508" y="3388"/>
                  </a:lnTo>
                  <a:lnTo>
                    <a:pt x="13429" y="3153"/>
                  </a:lnTo>
                  <a:lnTo>
                    <a:pt x="13345" y="2919"/>
                  </a:lnTo>
                  <a:lnTo>
                    <a:pt x="13257" y="2684"/>
                  </a:lnTo>
                  <a:lnTo>
                    <a:pt x="13169" y="2450"/>
                  </a:lnTo>
                  <a:lnTo>
                    <a:pt x="13077" y="2227"/>
                  </a:lnTo>
                  <a:lnTo>
                    <a:pt x="12985" y="2005"/>
                  </a:lnTo>
                  <a:lnTo>
                    <a:pt x="12888" y="1782"/>
                  </a:lnTo>
                  <a:lnTo>
                    <a:pt x="12778" y="1536"/>
                  </a:lnTo>
                  <a:lnTo>
                    <a:pt x="12668" y="1301"/>
                  </a:lnTo>
                  <a:lnTo>
                    <a:pt x="12554" y="1067"/>
                  </a:lnTo>
                  <a:lnTo>
                    <a:pt x="12439" y="832"/>
                  </a:lnTo>
                  <a:lnTo>
                    <a:pt x="12325" y="622"/>
                  </a:lnTo>
                  <a:lnTo>
                    <a:pt x="12206" y="399"/>
                  </a:lnTo>
                  <a:lnTo>
                    <a:pt x="12088" y="200"/>
                  </a:lnTo>
                  <a:lnTo>
                    <a:pt x="11969" y="0"/>
                  </a:lnTo>
                  <a:close/>
                  <a:moveTo>
                    <a:pt x="14712" y="9798"/>
                  </a:moveTo>
                  <a:lnTo>
                    <a:pt x="14761" y="10338"/>
                  </a:lnTo>
                  <a:lnTo>
                    <a:pt x="14717" y="9845"/>
                  </a:lnTo>
                  <a:lnTo>
                    <a:pt x="14712" y="9798"/>
                  </a:lnTo>
                  <a:close/>
                  <a:moveTo>
                    <a:pt x="14792" y="10748"/>
                  </a:moveTo>
                  <a:lnTo>
                    <a:pt x="14827" y="11275"/>
                  </a:lnTo>
                  <a:lnTo>
                    <a:pt x="14849" y="11618"/>
                  </a:lnTo>
                  <a:lnTo>
                    <a:pt x="14827" y="11252"/>
                  </a:lnTo>
                  <a:lnTo>
                    <a:pt x="14792" y="10748"/>
                  </a:lnTo>
                  <a:close/>
                  <a:moveTo>
                    <a:pt x="14849" y="11618"/>
                  </a:moveTo>
                  <a:lnTo>
                    <a:pt x="14858" y="11756"/>
                  </a:lnTo>
                  <a:lnTo>
                    <a:pt x="14911" y="12787"/>
                  </a:lnTo>
                  <a:lnTo>
                    <a:pt x="14959" y="13901"/>
                  </a:lnTo>
                  <a:lnTo>
                    <a:pt x="14919" y="12916"/>
                  </a:lnTo>
                  <a:lnTo>
                    <a:pt x="14893" y="12365"/>
                  </a:lnTo>
                  <a:lnTo>
                    <a:pt x="14862" y="11815"/>
                  </a:lnTo>
                  <a:lnTo>
                    <a:pt x="14849" y="11618"/>
                  </a:lnTo>
                  <a:close/>
                  <a:moveTo>
                    <a:pt x="15236" y="21531"/>
                  </a:moveTo>
                  <a:lnTo>
                    <a:pt x="15315" y="24391"/>
                  </a:lnTo>
                  <a:lnTo>
                    <a:pt x="15398" y="27370"/>
                  </a:lnTo>
                  <a:lnTo>
                    <a:pt x="15385" y="26770"/>
                  </a:lnTo>
                  <a:lnTo>
                    <a:pt x="15355" y="25469"/>
                  </a:lnTo>
                  <a:lnTo>
                    <a:pt x="15302" y="23676"/>
                  </a:lnTo>
                  <a:lnTo>
                    <a:pt x="15236" y="21531"/>
                  </a:lnTo>
                  <a:close/>
                  <a:moveTo>
                    <a:pt x="15398" y="27370"/>
                  </a:moveTo>
                  <a:lnTo>
                    <a:pt x="15399" y="27414"/>
                  </a:lnTo>
                  <a:lnTo>
                    <a:pt x="15399" y="27403"/>
                  </a:lnTo>
                  <a:lnTo>
                    <a:pt x="15398" y="2737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3880700" y="-1803000"/>
              <a:ext cx="69850" cy="258450"/>
            </a:xfrm>
            <a:custGeom>
              <a:rect b="b" l="l" r="r" t="t"/>
              <a:pathLst>
                <a:path extrusionOk="0" fill="none" h="10338" w="2794">
                  <a:moveTo>
                    <a:pt x="2793" y="10338"/>
                  </a:moveTo>
                  <a:lnTo>
                    <a:pt x="2793" y="10338"/>
                  </a:lnTo>
                  <a:lnTo>
                    <a:pt x="2749" y="9845"/>
                  </a:lnTo>
                  <a:lnTo>
                    <a:pt x="2701" y="9365"/>
                  </a:lnTo>
                  <a:lnTo>
                    <a:pt x="2648" y="8896"/>
                  </a:lnTo>
                  <a:lnTo>
                    <a:pt x="2591" y="8439"/>
                  </a:lnTo>
                  <a:lnTo>
                    <a:pt x="2534" y="7994"/>
                  </a:lnTo>
                  <a:lnTo>
                    <a:pt x="2472" y="7572"/>
                  </a:lnTo>
                  <a:lnTo>
                    <a:pt x="2406" y="7150"/>
                  </a:lnTo>
                  <a:lnTo>
                    <a:pt x="2336" y="6751"/>
                  </a:lnTo>
                  <a:lnTo>
                    <a:pt x="2261" y="6353"/>
                  </a:lnTo>
                  <a:lnTo>
                    <a:pt x="2186" y="5966"/>
                  </a:lnTo>
                  <a:lnTo>
                    <a:pt x="2107" y="5603"/>
                  </a:lnTo>
                  <a:lnTo>
                    <a:pt x="2028" y="5239"/>
                  </a:lnTo>
                  <a:lnTo>
                    <a:pt x="1940" y="4899"/>
                  </a:lnTo>
                  <a:lnTo>
                    <a:pt x="1857" y="4560"/>
                  </a:lnTo>
                  <a:lnTo>
                    <a:pt x="1764" y="4231"/>
                  </a:lnTo>
                  <a:lnTo>
                    <a:pt x="1672" y="3915"/>
                  </a:lnTo>
                  <a:lnTo>
                    <a:pt x="1580" y="3610"/>
                  </a:lnTo>
                  <a:lnTo>
                    <a:pt x="1483" y="3317"/>
                  </a:lnTo>
                  <a:lnTo>
                    <a:pt x="1386" y="3036"/>
                  </a:lnTo>
                  <a:lnTo>
                    <a:pt x="1285" y="2755"/>
                  </a:lnTo>
                  <a:lnTo>
                    <a:pt x="1184" y="2497"/>
                  </a:lnTo>
                  <a:lnTo>
                    <a:pt x="1083" y="2239"/>
                  </a:lnTo>
                  <a:lnTo>
                    <a:pt x="977" y="1993"/>
                  </a:lnTo>
                  <a:lnTo>
                    <a:pt x="872" y="1758"/>
                  </a:lnTo>
                  <a:lnTo>
                    <a:pt x="766" y="1524"/>
                  </a:lnTo>
                  <a:lnTo>
                    <a:pt x="661" y="1313"/>
                  </a:lnTo>
                  <a:lnTo>
                    <a:pt x="551" y="1102"/>
                  </a:lnTo>
                  <a:lnTo>
                    <a:pt x="441" y="891"/>
                  </a:lnTo>
                  <a:lnTo>
                    <a:pt x="331" y="704"/>
                  </a:lnTo>
                  <a:lnTo>
                    <a:pt x="221" y="516"/>
                  </a:lnTo>
                  <a:lnTo>
                    <a:pt x="111" y="340"/>
                  </a:lnTo>
                  <a:lnTo>
                    <a:pt x="1" y="176"/>
                  </a:lnTo>
                  <a:lnTo>
                    <a:pt x="1" y="0"/>
                  </a:lnTo>
                  <a:lnTo>
                    <a:pt x="1" y="0"/>
                  </a:lnTo>
                  <a:lnTo>
                    <a:pt x="120" y="200"/>
                  </a:lnTo>
                  <a:lnTo>
                    <a:pt x="238" y="399"/>
                  </a:lnTo>
                  <a:lnTo>
                    <a:pt x="357" y="622"/>
                  </a:lnTo>
                  <a:lnTo>
                    <a:pt x="471" y="832"/>
                  </a:lnTo>
                  <a:lnTo>
                    <a:pt x="586" y="1067"/>
                  </a:lnTo>
                  <a:lnTo>
                    <a:pt x="700" y="1301"/>
                  </a:lnTo>
                  <a:lnTo>
                    <a:pt x="810" y="1536"/>
                  </a:lnTo>
                  <a:lnTo>
                    <a:pt x="920" y="1782"/>
                  </a:lnTo>
                  <a:lnTo>
                    <a:pt x="920" y="1782"/>
                  </a:lnTo>
                  <a:lnTo>
                    <a:pt x="1017" y="2005"/>
                  </a:lnTo>
                  <a:lnTo>
                    <a:pt x="1109" y="2227"/>
                  </a:lnTo>
                  <a:lnTo>
                    <a:pt x="1201" y="2450"/>
                  </a:lnTo>
                  <a:lnTo>
                    <a:pt x="1289" y="2684"/>
                  </a:lnTo>
                  <a:lnTo>
                    <a:pt x="1377" y="2919"/>
                  </a:lnTo>
                  <a:lnTo>
                    <a:pt x="1461" y="3153"/>
                  </a:lnTo>
                  <a:lnTo>
                    <a:pt x="1540" y="3388"/>
                  </a:lnTo>
                  <a:lnTo>
                    <a:pt x="1619" y="3634"/>
                  </a:lnTo>
                  <a:lnTo>
                    <a:pt x="1694" y="3880"/>
                  </a:lnTo>
                  <a:lnTo>
                    <a:pt x="1764" y="4126"/>
                  </a:lnTo>
                  <a:lnTo>
                    <a:pt x="1835" y="4372"/>
                  </a:lnTo>
                  <a:lnTo>
                    <a:pt x="1901" y="4630"/>
                  </a:lnTo>
                  <a:lnTo>
                    <a:pt x="1966" y="4888"/>
                  </a:lnTo>
                  <a:lnTo>
                    <a:pt x="2028" y="5146"/>
                  </a:lnTo>
                  <a:lnTo>
                    <a:pt x="2147" y="5673"/>
                  </a:lnTo>
                  <a:lnTo>
                    <a:pt x="2257" y="6212"/>
                  </a:lnTo>
                  <a:lnTo>
                    <a:pt x="2358" y="6763"/>
                  </a:lnTo>
                  <a:lnTo>
                    <a:pt x="2446" y="7326"/>
                  </a:lnTo>
                  <a:lnTo>
                    <a:pt x="2529" y="7900"/>
                  </a:lnTo>
                  <a:lnTo>
                    <a:pt x="2604" y="8498"/>
                  </a:lnTo>
                  <a:lnTo>
                    <a:pt x="2674" y="9095"/>
                  </a:lnTo>
                  <a:lnTo>
                    <a:pt x="2736" y="9705"/>
                  </a:lnTo>
                  <a:lnTo>
                    <a:pt x="2793" y="1033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3951275" y="-1534325"/>
              <a:ext cx="4200" cy="78850"/>
            </a:xfrm>
            <a:custGeom>
              <a:rect b="b" l="l" r="r" t="t"/>
              <a:pathLst>
                <a:path extrusionOk="0" fill="none" h="3154" w="168">
                  <a:moveTo>
                    <a:pt x="168" y="3154"/>
                  </a:moveTo>
                  <a:lnTo>
                    <a:pt x="168" y="3154"/>
                  </a:lnTo>
                  <a:lnTo>
                    <a:pt x="120" y="2040"/>
                  </a:lnTo>
                  <a:lnTo>
                    <a:pt x="67" y="1009"/>
                  </a:lnTo>
                  <a:lnTo>
                    <a:pt x="67" y="1009"/>
                  </a:lnTo>
                  <a:lnTo>
                    <a:pt x="36" y="505"/>
                  </a:lnTo>
                  <a:lnTo>
                    <a:pt x="1" y="1"/>
                  </a:lnTo>
                  <a:lnTo>
                    <a:pt x="1" y="1"/>
                  </a:lnTo>
                  <a:lnTo>
                    <a:pt x="36" y="528"/>
                  </a:lnTo>
                  <a:lnTo>
                    <a:pt x="71" y="1068"/>
                  </a:lnTo>
                  <a:lnTo>
                    <a:pt x="102" y="1618"/>
                  </a:lnTo>
                  <a:lnTo>
                    <a:pt x="128" y="2169"/>
                  </a:lnTo>
                  <a:lnTo>
                    <a:pt x="128" y="2169"/>
                  </a:lnTo>
                  <a:lnTo>
                    <a:pt x="168" y="315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3962375" y="-1264750"/>
              <a:ext cx="4100" cy="147125"/>
            </a:xfrm>
            <a:custGeom>
              <a:rect b="b" l="l" r="r" t="t"/>
              <a:pathLst>
                <a:path extrusionOk="0" fill="none" h="5885" w="164">
                  <a:moveTo>
                    <a:pt x="164" y="5884"/>
                  </a:moveTo>
                  <a:lnTo>
                    <a:pt x="164" y="5884"/>
                  </a:lnTo>
                  <a:lnTo>
                    <a:pt x="164" y="5873"/>
                  </a:lnTo>
                  <a:lnTo>
                    <a:pt x="164" y="5873"/>
                  </a:lnTo>
                  <a:lnTo>
                    <a:pt x="80" y="2861"/>
                  </a:lnTo>
                  <a:lnTo>
                    <a:pt x="1" y="1"/>
                  </a:lnTo>
                  <a:lnTo>
                    <a:pt x="1" y="1"/>
                  </a:lnTo>
                  <a:lnTo>
                    <a:pt x="67" y="2146"/>
                  </a:lnTo>
                  <a:lnTo>
                    <a:pt x="120" y="3939"/>
                  </a:lnTo>
                  <a:lnTo>
                    <a:pt x="150" y="5240"/>
                  </a:lnTo>
                  <a:lnTo>
                    <a:pt x="164" y="5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3625025" y="-1870400"/>
              <a:ext cx="255700" cy="118400"/>
            </a:xfrm>
            <a:custGeom>
              <a:rect b="b" l="l" r="r" t="t"/>
              <a:pathLst>
                <a:path extrusionOk="0" h="4736" w="10228">
                  <a:moveTo>
                    <a:pt x="5426" y="1"/>
                  </a:moveTo>
                  <a:lnTo>
                    <a:pt x="5233" y="12"/>
                  </a:lnTo>
                  <a:lnTo>
                    <a:pt x="5035" y="12"/>
                  </a:lnTo>
                  <a:lnTo>
                    <a:pt x="4842" y="36"/>
                  </a:lnTo>
                  <a:lnTo>
                    <a:pt x="4648" y="59"/>
                  </a:lnTo>
                  <a:lnTo>
                    <a:pt x="4455" y="94"/>
                  </a:lnTo>
                  <a:lnTo>
                    <a:pt x="4261" y="141"/>
                  </a:lnTo>
                  <a:lnTo>
                    <a:pt x="4068" y="200"/>
                  </a:lnTo>
                  <a:lnTo>
                    <a:pt x="3874" y="258"/>
                  </a:lnTo>
                  <a:lnTo>
                    <a:pt x="3681" y="341"/>
                  </a:lnTo>
                  <a:lnTo>
                    <a:pt x="3492" y="423"/>
                  </a:lnTo>
                  <a:lnTo>
                    <a:pt x="3298" y="516"/>
                  </a:lnTo>
                  <a:lnTo>
                    <a:pt x="3109" y="622"/>
                  </a:lnTo>
                  <a:lnTo>
                    <a:pt x="2920" y="751"/>
                  </a:lnTo>
                  <a:lnTo>
                    <a:pt x="2731" y="880"/>
                  </a:lnTo>
                  <a:lnTo>
                    <a:pt x="2546" y="1032"/>
                  </a:lnTo>
                  <a:lnTo>
                    <a:pt x="2357" y="1184"/>
                  </a:lnTo>
                  <a:lnTo>
                    <a:pt x="2208" y="1325"/>
                  </a:lnTo>
                  <a:lnTo>
                    <a:pt x="2054" y="1477"/>
                  </a:lnTo>
                  <a:lnTo>
                    <a:pt x="1904" y="1641"/>
                  </a:lnTo>
                  <a:lnTo>
                    <a:pt x="1751" y="1806"/>
                  </a:lnTo>
                  <a:lnTo>
                    <a:pt x="1597" y="1981"/>
                  </a:lnTo>
                  <a:lnTo>
                    <a:pt x="1447" y="2157"/>
                  </a:lnTo>
                  <a:lnTo>
                    <a:pt x="1298" y="2356"/>
                  </a:lnTo>
                  <a:lnTo>
                    <a:pt x="1148" y="2556"/>
                  </a:lnTo>
                  <a:lnTo>
                    <a:pt x="999" y="2755"/>
                  </a:lnTo>
                  <a:lnTo>
                    <a:pt x="849" y="2978"/>
                  </a:lnTo>
                  <a:lnTo>
                    <a:pt x="704" y="3200"/>
                  </a:lnTo>
                  <a:lnTo>
                    <a:pt x="559" y="3435"/>
                  </a:lnTo>
                  <a:lnTo>
                    <a:pt x="418" y="3669"/>
                  </a:lnTo>
                  <a:lnTo>
                    <a:pt x="278" y="3915"/>
                  </a:lnTo>
                  <a:lnTo>
                    <a:pt x="137" y="4173"/>
                  </a:lnTo>
                  <a:lnTo>
                    <a:pt x="1" y="4431"/>
                  </a:lnTo>
                  <a:lnTo>
                    <a:pt x="1" y="4736"/>
                  </a:lnTo>
                  <a:lnTo>
                    <a:pt x="119" y="4490"/>
                  </a:lnTo>
                  <a:lnTo>
                    <a:pt x="247" y="4255"/>
                  </a:lnTo>
                  <a:lnTo>
                    <a:pt x="370" y="4032"/>
                  </a:lnTo>
                  <a:lnTo>
                    <a:pt x="502" y="3798"/>
                  </a:lnTo>
                  <a:lnTo>
                    <a:pt x="634" y="3587"/>
                  </a:lnTo>
                  <a:lnTo>
                    <a:pt x="766" y="3364"/>
                  </a:lnTo>
                  <a:lnTo>
                    <a:pt x="902" y="3153"/>
                  </a:lnTo>
                  <a:lnTo>
                    <a:pt x="1043" y="2954"/>
                  </a:lnTo>
                  <a:lnTo>
                    <a:pt x="1183" y="2755"/>
                  </a:lnTo>
                  <a:lnTo>
                    <a:pt x="1328" y="2567"/>
                  </a:lnTo>
                  <a:lnTo>
                    <a:pt x="1474" y="2392"/>
                  </a:lnTo>
                  <a:lnTo>
                    <a:pt x="1623" y="2204"/>
                  </a:lnTo>
                  <a:lnTo>
                    <a:pt x="1777" y="2040"/>
                  </a:lnTo>
                  <a:lnTo>
                    <a:pt x="1931" y="1876"/>
                  </a:lnTo>
                  <a:lnTo>
                    <a:pt x="2089" y="1724"/>
                  </a:lnTo>
                  <a:lnTo>
                    <a:pt x="2247" y="1571"/>
                  </a:lnTo>
                  <a:lnTo>
                    <a:pt x="2410" y="1431"/>
                  </a:lnTo>
                  <a:lnTo>
                    <a:pt x="2573" y="1302"/>
                  </a:lnTo>
                  <a:lnTo>
                    <a:pt x="2740" y="1173"/>
                  </a:lnTo>
                  <a:lnTo>
                    <a:pt x="2911" y="1055"/>
                  </a:lnTo>
                  <a:lnTo>
                    <a:pt x="3083" y="950"/>
                  </a:lnTo>
                  <a:lnTo>
                    <a:pt x="3254" y="844"/>
                  </a:lnTo>
                  <a:lnTo>
                    <a:pt x="3435" y="751"/>
                  </a:lnTo>
                  <a:lnTo>
                    <a:pt x="3615" y="669"/>
                  </a:lnTo>
                  <a:lnTo>
                    <a:pt x="3795" y="598"/>
                  </a:lnTo>
                  <a:lnTo>
                    <a:pt x="3980" y="528"/>
                  </a:lnTo>
                  <a:lnTo>
                    <a:pt x="4164" y="481"/>
                  </a:lnTo>
                  <a:lnTo>
                    <a:pt x="4358" y="434"/>
                  </a:lnTo>
                  <a:lnTo>
                    <a:pt x="4547" y="399"/>
                  </a:lnTo>
                  <a:lnTo>
                    <a:pt x="4741" y="376"/>
                  </a:lnTo>
                  <a:lnTo>
                    <a:pt x="4938" y="352"/>
                  </a:lnTo>
                  <a:lnTo>
                    <a:pt x="5325" y="352"/>
                  </a:lnTo>
                  <a:lnTo>
                    <a:pt x="5510" y="364"/>
                  </a:lnTo>
                  <a:lnTo>
                    <a:pt x="5699" y="387"/>
                  </a:lnTo>
                  <a:lnTo>
                    <a:pt x="5888" y="423"/>
                  </a:lnTo>
                  <a:lnTo>
                    <a:pt x="7132" y="469"/>
                  </a:lnTo>
                  <a:lnTo>
                    <a:pt x="7203" y="481"/>
                  </a:lnTo>
                  <a:lnTo>
                    <a:pt x="7401" y="528"/>
                  </a:lnTo>
                  <a:lnTo>
                    <a:pt x="7541" y="563"/>
                  </a:lnTo>
                  <a:lnTo>
                    <a:pt x="7708" y="622"/>
                  </a:lnTo>
                  <a:lnTo>
                    <a:pt x="7898" y="704"/>
                  </a:lnTo>
                  <a:lnTo>
                    <a:pt x="8104" y="809"/>
                  </a:lnTo>
                  <a:lnTo>
                    <a:pt x="8333" y="938"/>
                  </a:lnTo>
                  <a:lnTo>
                    <a:pt x="8575" y="1102"/>
                  </a:lnTo>
                  <a:lnTo>
                    <a:pt x="8830" y="1290"/>
                  </a:lnTo>
                  <a:lnTo>
                    <a:pt x="8962" y="1407"/>
                  </a:lnTo>
                  <a:lnTo>
                    <a:pt x="9098" y="1524"/>
                  </a:lnTo>
                  <a:lnTo>
                    <a:pt x="9234" y="1653"/>
                  </a:lnTo>
                  <a:lnTo>
                    <a:pt x="9371" y="1794"/>
                  </a:lnTo>
                  <a:lnTo>
                    <a:pt x="9511" y="1946"/>
                  </a:lnTo>
                  <a:lnTo>
                    <a:pt x="9652" y="2099"/>
                  </a:lnTo>
                  <a:lnTo>
                    <a:pt x="9797" y="2274"/>
                  </a:lnTo>
                  <a:lnTo>
                    <a:pt x="9938" y="2462"/>
                  </a:lnTo>
                  <a:lnTo>
                    <a:pt x="10083" y="2661"/>
                  </a:lnTo>
                  <a:lnTo>
                    <a:pt x="10228" y="2872"/>
                  </a:lnTo>
                  <a:lnTo>
                    <a:pt x="10228" y="2696"/>
                  </a:lnTo>
                  <a:lnTo>
                    <a:pt x="10065" y="2438"/>
                  </a:lnTo>
                  <a:lnTo>
                    <a:pt x="9898" y="2204"/>
                  </a:lnTo>
                  <a:lnTo>
                    <a:pt x="9731" y="1970"/>
                  </a:lnTo>
                  <a:lnTo>
                    <a:pt x="9560" y="1759"/>
                  </a:lnTo>
                  <a:lnTo>
                    <a:pt x="9388" y="1559"/>
                  </a:lnTo>
                  <a:lnTo>
                    <a:pt x="9212" y="1372"/>
                  </a:lnTo>
                  <a:lnTo>
                    <a:pt x="9036" y="1196"/>
                  </a:lnTo>
                  <a:lnTo>
                    <a:pt x="8856" y="1044"/>
                  </a:lnTo>
                  <a:lnTo>
                    <a:pt x="8676" y="891"/>
                  </a:lnTo>
                  <a:lnTo>
                    <a:pt x="8496" y="762"/>
                  </a:lnTo>
                  <a:lnTo>
                    <a:pt x="8311" y="645"/>
                  </a:lnTo>
                  <a:lnTo>
                    <a:pt x="8126" y="540"/>
                  </a:lnTo>
                  <a:lnTo>
                    <a:pt x="7942" y="446"/>
                  </a:lnTo>
                  <a:lnTo>
                    <a:pt x="7752" y="376"/>
                  </a:lnTo>
                  <a:lnTo>
                    <a:pt x="7563" y="317"/>
                  </a:lnTo>
                  <a:lnTo>
                    <a:pt x="7374" y="270"/>
                  </a:lnTo>
                  <a:lnTo>
                    <a:pt x="6886" y="165"/>
                  </a:lnTo>
                  <a:lnTo>
                    <a:pt x="6398" y="83"/>
                  </a:lnTo>
                  <a:lnTo>
                    <a:pt x="6156" y="47"/>
                  </a:lnTo>
                  <a:lnTo>
                    <a:pt x="5915" y="24"/>
                  </a:lnTo>
                  <a:lnTo>
                    <a:pt x="5668" y="12"/>
                  </a:lnTo>
                  <a:lnTo>
                    <a:pt x="5426" y="1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3625025" y="-1870400"/>
              <a:ext cx="255700" cy="118400"/>
            </a:xfrm>
            <a:custGeom>
              <a:rect b="b" l="l" r="r" t="t"/>
              <a:pathLst>
                <a:path extrusionOk="0" fill="none" h="4736" w="10228">
                  <a:moveTo>
                    <a:pt x="1" y="4736"/>
                  </a:moveTo>
                  <a:lnTo>
                    <a:pt x="1" y="4431"/>
                  </a:lnTo>
                  <a:lnTo>
                    <a:pt x="1" y="4431"/>
                  </a:lnTo>
                  <a:lnTo>
                    <a:pt x="137" y="4173"/>
                  </a:lnTo>
                  <a:lnTo>
                    <a:pt x="278" y="3915"/>
                  </a:lnTo>
                  <a:lnTo>
                    <a:pt x="418" y="3669"/>
                  </a:lnTo>
                  <a:lnTo>
                    <a:pt x="559" y="3435"/>
                  </a:lnTo>
                  <a:lnTo>
                    <a:pt x="704" y="3200"/>
                  </a:lnTo>
                  <a:lnTo>
                    <a:pt x="849" y="2978"/>
                  </a:lnTo>
                  <a:lnTo>
                    <a:pt x="999" y="2755"/>
                  </a:lnTo>
                  <a:lnTo>
                    <a:pt x="1148" y="2556"/>
                  </a:lnTo>
                  <a:lnTo>
                    <a:pt x="1298" y="2356"/>
                  </a:lnTo>
                  <a:lnTo>
                    <a:pt x="1447" y="2157"/>
                  </a:lnTo>
                  <a:lnTo>
                    <a:pt x="1597" y="1981"/>
                  </a:lnTo>
                  <a:lnTo>
                    <a:pt x="1751" y="1806"/>
                  </a:lnTo>
                  <a:lnTo>
                    <a:pt x="1904" y="1641"/>
                  </a:lnTo>
                  <a:lnTo>
                    <a:pt x="2054" y="1477"/>
                  </a:lnTo>
                  <a:lnTo>
                    <a:pt x="2208" y="1325"/>
                  </a:lnTo>
                  <a:lnTo>
                    <a:pt x="2357" y="1184"/>
                  </a:lnTo>
                  <a:lnTo>
                    <a:pt x="2357" y="1184"/>
                  </a:lnTo>
                  <a:lnTo>
                    <a:pt x="2546" y="1032"/>
                  </a:lnTo>
                  <a:lnTo>
                    <a:pt x="2731" y="880"/>
                  </a:lnTo>
                  <a:lnTo>
                    <a:pt x="2920" y="751"/>
                  </a:lnTo>
                  <a:lnTo>
                    <a:pt x="3109" y="622"/>
                  </a:lnTo>
                  <a:lnTo>
                    <a:pt x="3298" y="516"/>
                  </a:lnTo>
                  <a:lnTo>
                    <a:pt x="3492" y="423"/>
                  </a:lnTo>
                  <a:lnTo>
                    <a:pt x="3681" y="341"/>
                  </a:lnTo>
                  <a:lnTo>
                    <a:pt x="3874" y="258"/>
                  </a:lnTo>
                  <a:lnTo>
                    <a:pt x="4068" y="200"/>
                  </a:lnTo>
                  <a:lnTo>
                    <a:pt x="4261" y="141"/>
                  </a:lnTo>
                  <a:lnTo>
                    <a:pt x="4455" y="94"/>
                  </a:lnTo>
                  <a:lnTo>
                    <a:pt x="4648" y="59"/>
                  </a:lnTo>
                  <a:lnTo>
                    <a:pt x="4842" y="36"/>
                  </a:lnTo>
                  <a:lnTo>
                    <a:pt x="5035" y="12"/>
                  </a:lnTo>
                  <a:lnTo>
                    <a:pt x="5233" y="12"/>
                  </a:lnTo>
                  <a:lnTo>
                    <a:pt x="5426" y="1"/>
                  </a:lnTo>
                  <a:lnTo>
                    <a:pt x="5426" y="1"/>
                  </a:lnTo>
                  <a:lnTo>
                    <a:pt x="5668" y="12"/>
                  </a:lnTo>
                  <a:lnTo>
                    <a:pt x="5915" y="24"/>
                  </a:lnTo>
                  <a:lnTo>
                    <a:pt x="6156" y="47"/>
                  </a:lnTo>
                  <a:lnTo>
                    <a:pt x="6398" y="83"/>
                  </a:lnTo>
                  <a:lnTo>
                    <a:pt x="6886" y="165"/>
                  </a:lnTo>
                  <a:lnTo>
                    <a:pt x="7374" y="270"/>
                  </a:lnTo>
                  <a:lnTo>
                    <a:pt x="7374" y="270"/>
                  </a:lnTo>
                  <a:lnTo>
                    <a:pt x="7563" y="317"/>
                  </a:lnTo>
                  <a:lnTo>
                    <a:pt x="7752" y="376"/>
                  </a:lnTo>
                  <a:lnTo>
                    <a:pt x="7942" y="446"/>
                  </a:lnTo>
                  <a:lnTo>
                    <a:pt x="8126" y="540"/>
                  </a:lnTo>
                  <a:lnTo>
                    <a:pt x="8311" y="645"/>
                  </a:lnTo>
                  <a:lnTo>
                    <a:pt x="8496" y="762"/>
                  </a:lnTo>
                  <a:lnTo>
                    <a:pt x="8676" y="891"/>
                  </a:lnTo>
                  <a:lnTo>
                    <a:pt x="8856" y="1044"/>
                  </a:lnTo>
                  <a:lnTo>
                    <a:pt x="9036" y="1196"/>
                  </a:lnTo>
                  <a:lnTo>
                    <a:pt x="9212" y="1372"/>
                  </a:lnTo>
                  <a:lnTo>
                    <a:pt x="9388" y="1559"/>
                  </a:lnTo>
                  <a:lnTo>
                    <a:pt x="9560" y="1759"/>
                  </a:lnTo>
                  <a:lnTo>
                    <a:pt x="9731" y="1970"/>
                  </a:lnTo>
                  <a:lnTo>
                    <a:pt x="9898" y="2204"/>
                  </a:lnTo>
                  <a:lnTo>
                    <a:pt x="10065" y="2438"/>
                  </a:lnTo>
                  <a:lnTo>
                    <a:pt x="10228" y="2696"/>
                  </a:lnTo>
                  <a:lnTo>
                    <a:pt x="10228" y="2872"/>
                  </a:lnTo>
                  <a:lnTo>
                    <a:pt x="10228" y="2872"/>
                  </a:lnTo>
                  <a:lnTo>
                    <a:pt x="10083" y="2661"/>
                  </a:lnTo>
                  <a:lnTo>
                    <a:pt x="9938" y="2462"/>
                  </a:lnTo>
                  <a:lnTo>
                    <a:pt x="9797" y="2274"/>
                  </a:lnTo>
                  <a:lnTo>
                    <a:pt x="9652" y="2099"/>
                  </a:lnTo>
                  <a:lnTo>
                    <a:pt x="9511" y="1946"/>
                  </a:lnTo>
                  <a:lnTo>
                    <a:pt x="9371" y="1794"/>
                  </a:lnTo>
                  <a:lnTo>
                    <a:pt x="9234" y="1653"/>
                  </a:lnTo>
                  <a:lnTo>
                    <a:pt x="9098" y="1524"/>
                  </a:lnTo>
                  <a:lnTo>
                    <a:pt x="8962" y="1407"/>
                  </a:lnTo>
                  <a:lnTo>
                    <a:pt x="8830" y="1290"/>
                  </a:lnTo>
                  <a:lnTo>
                    <a:pt x="8575" y="1102"/>
                  </a:lnTo>
                  <a:lnTo>
                    <a:pt x="8333" y="938"/>
                  </a:lnTo>
                  <a:lnTo>
                    <a:pt x="8104" y="809"/>
                  </a:lnTo>
                  <a:lnTo>
                    <a:pt x="7898" y="704"/>
                  </a:lnTo>
                  <a:lnTo>
                    <a:pt x="7708" y="622"/>
                  </a:lnTo>
                  <a:lnTo>
                    <a:pt x="7541" y="563"/>
                  </a:lnTo>
                  <a:lnTo>
                    <a:pt x="7401" y="528"/>
                  </a:lnTo>
                  <a:lnTo>
                    <a:pt x="7203" y="481"/>
                  </a:lnTo>
                  <a:lnTo>
                    <a:pt x="7132" y="469"/>
                  </a:lnTo>
                  <a:lnTo>
                    <a:pt x="5888" y="423"/>
                  </a:lnTo>
                  <a:lnTo>
                    <a:pt x="5888" y="423"/>
                  </a:lnTo>
                  <a:lnTo>
                    <a:pt x="5699" y="387"/>
                  </a:lnTo>
                  <a:lnTo>
                    <a:pt x="5510" y="364"/>
                  </a:lnTo>
                  <a:lnTo>
                    <a:pt x="5325" y="352"/>
                  </a:lnTo>
                  <a:lnTo>
                    <a:pt x="5141" y="352"/>
                  </a:lnTo>
                  <a:lnTo>
                    <a:pt x="5141" y="352"/>
                  </a:lnTo>
                  <a:lnTo>
                    <a:pt x="4938" y="352"/>
                  </a:lnTo>
                  <a:lnTo>
                    <a:pt x="4741" y="376"/>
                  </a:lnTo>
                  <a:lnTo>
                    <a:pt x="4547" y="399"/>
                  </a:lnTo>
                  <a:lnTo>
                    <a:pt x="4358" y="434"/>
                  </a:lnTo>
                  <a:lnTo>
                    <a:pt x="4164" y="481"/>
                  </a:lnTo>
                  <a:lnTo>
                    <a:pt x="3980" y="528"/>
                  </a:lnTo>
                  <a:lnTo>
                    <a:pt x="3795" y="598"/>
                  </a:lnTo>
                  <a:lnTo>
                    <a:pt x="3615" y="669"/>
                  </a:lnTo>
                  <a:lnTo>
                    <a:pt x="3435" y="751"/>
                  </a:lnTo>
                  <a:lnTo>
                    <a:pt x="3254" y="844"/>
                  </a:lnTo>
                  <a:lnTo>
                    <a:pt x="3083" y="950"/>
                  </a:lnTo>
                  <a:lnTo>
                    <a:pt x="2911" y="1055"/>
                  </a:lnTo>
                  <a:lnTo>
                    <a:pt x="2740" y="1173"/>
                  </a:lnTo>
                  <a:lnTo>
                    <a:pt x="2573" y="1302"/>
                  </a:lnTo>
                  <a:lnTo>
                    <a:pt x="2410" y="1431"/>
                  </a:lnTo>
                  <a:lnTo>
                    <a:pt x="2247" y="1571"/>
                  </a:lnTo>
                  <a:lnTo>
                    <a:pt x="2089" y="1724"/>
                  </a:lnTo>
                  <a:lnTo>
                    <a:pt x="1931" y="1876"/>
                  </a:lnTo>
                  <a:lnTo>
                    <a:pt x="1777" y="2040"/>
                  </a:lnTo>
                  <a:lnTo>
                    <a:pt x="1623" y="2204"/>
                  </a:lnTo>
                  <a:lnTo>
                    <a:pt x="1474" y="2392"/>
                  </a:lnTo>
                  <a:lnTo>
                    <a:pt x="1328" y="2567"/>
                  </a:lnTo>
                  <a:lnTo>
                    <a:pt x="1183" y="2755"/>
                  </a:lnTo>
                  <a:lnTo>
                    <a:pt x="1043" y="2954"/>
                  </a:lnTo>
                  <a:lnTo>
                    <a:pt x="902" y="3153"/>
                  </a:lnTo>
                  <a:lnTo>
                    <a:pt x="766" y="3364"/>
                  </a:lnTo>
                  <a:lnTo>
                    <a:pt x="634" y="3587"/>
                  </a:lnTo>
                  <a:lnTo>
                    <a:pt x="502" y="3798"/>
                  </a:lnTo>
                  <a:lnTo>
                    <a:pt x="370" y="4032"/>
                  </a:lnTo>
                  <a:lnTo>
                    <a:pt x="247" y="4255"/>
                  </a:lnTo>
                  <a:lnTo>
                    <a:pt x="119" y="4490"/>
                  </a:lnTo>
                  <a:lnTo>
                    <a:pt x="1" y="473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5"/>
            <p:cNvSpPr/>
            <p:nvPr/>
          </p:nvSpPr>
          <p:spPr>
            <a:xfrm>
              <a:off x="3582416" y="-1865986"/>
              <a:ext cx="384000" cy="743675"/>
            </a:xfrm>
            <a:custGeom>
              <a:rect b="b" l="l" r="r" t="t"/>
              <a:pathLst>
                <a:path extrusionOk="0" h="29747" w="15360">
                  <a:moveTo>
                    <a:pt x="6640" y="0"/>
                  </a:moveTo>
                  <a:lnTo>
                    <a:pt x="6443" y="24"/>
                  </a:lnTo>
                  <a:lnTo>
                    <a:pt x="6249" y="47"/>
                  </a:lnTo>
                  <a:lnTo>
                    <a:pt x="6060" y="82"/>
                  </a:lnTo>
                  <a:lnTo>
                    <a:pt x="5866" y="129"/>
                  </a:lnTo>
                  <a:lnTo>
                    <a:pt x="5682" y="176"/>
                  </a:lnTo>
                  <a:lnTo>
                    <a:pt x="5497" y="246"/>
                  </a:lnTo>
                  <a:lnTo>
                    <a:pt x="5317" y="317"/>
                  </a:lnTo>
                  <a:lnTo>
                    <a:pt x="5137" y="399"/>
                  </a:lnTo>
                  <a:lnTo>
                    <a:pt x="4956" y="492"/>
                  </a:lnTo>
                  <a:lnTo>
                    <a:pt x="4785" y="598"/>
                  </a:lnTo>
                  <a:lnTo>
                    <a:pt x="4613" y="703"/>
                  </a:lnTo>
                  <a:lnTo>
                    <a:pt x="4442" y="821"/>
                  </a:lnTo>
                  <a:lnTo>
                    <a:pt x="4275" y="950"/>
                  </a:lnTo>
                  <a:lnTo>
                    <a:pt x="4112" y="1079"/>
                  </a:lnTo>
                  <a:lnTo>
                    <a:pt x="3949" y="1219"/>
                  </a:lnTo>
                  <a:lnTo>
                    <a:pt x="3791" y="1372"/>
                  </a:lnTo>
                  <a:lnTo>
                    <a:pt x="3633" y="1524"/>
                  </a:lnTo>
                  <a:lnTo>
                    <a:pt x="3479" y="1688"/>
                  </a:lnTo>
                  <a:lnTo>
                    <a:pt x="3325" y="1852"/>
                  </a:lnTo>
                  <a:lnTo>
                    <a:pt x="3176" y="2040"/>
                  </a:lnTo>
                  <a:lnTo>
                    <a:pt x="3030" y="2215"/>
                  </a:lnTo>
                  <a:lnTo>
                    <a:pt x="2885" y="2403"/>
                  </a:lnTo>
                  <a:lnTo>
                    <a:pt x="2745" y="2602"/>
                  </a:lnTo>
                  <a:lnTo>
                    <a:pt x="2604" y="2801"/>
                  </a:lnTo>
                  <a:lnTo>
                    <a:pt x="2468" y="3012"/>
                  </a:lnTo>
                  <a:lnTo>
                    <a:pt x="2336" y="3235"/>
                  </a:lnTo>
                  <a:lnTo>
                    <a:pt x="2204" y="3446"/>
                  </a:lnTo>
                  <a:lnTo>
                    <a:pt x="2072" y="3680"/>
                  </a:lnTo>
                  <a:lnTo>
                    <a:pt x="1949" y="3903"/>
                  </a:lnTo>
                  <a:lnTo>
                    <a:pt x="1821" y="4138"/>
                  </a:lnTo>
                  <a:lnTo>
                    <a:pt x="1703" y="4384"/>
                  </a:lnTo>
                  <a:lnTo>
                    <a:pt x="1575" y="4642"/>
                  </a:lnTo>
                  <a:lnTo>
                    <a:pt x="1447" y="4911"/>
                  </a:lnTo>
                  <a:lnTo>
                    <a:pt x="1324" y="5192"/>
                  </a:lnTo>
                  <a:lnTo>
                    <a:pt x="1206" y="5474"/>
                  </a:lnTo>
                  <a:lnTo>
                    <a:pt x="1087" y="5755"/>
                  </a:lnTo>
                  <a:lnTo>
                    <a:pt x="973" y="6048"/>
                  </a:lnTo>
                  <a:lnTo>
                    <a:pt x="863" y="6341"/>
                  </a:lnTo>
                  <a:lnTo>
                    <a:pt x="757" y="6634"/>
                  </a:lnTo>
                  <a:lnTo>
                    <a:pt x="652" y="6939"/>
                  </a:lnTo>
                  <a:lnTo>
                    <a:pt x="551" y="7243"/>
                  </a:lnTo>
                  <a:lnTo>
                    <a:pt x="449" y="7548"/>
                  </a:lnTo>
                  <a:lnTo>
                    <a:pt x="353" y="7853"/>
                  </a:lnTo>
                  <a:lnTo>
                    <a:pt x="260" y="8169"/>
                  </a:lnTo>
                  <a:lnTo>
                    <a:pt x="172" y="8486"/>
                  </a:lnTo>
                  <a:lnTo>
                    <a:pt x="84" y="8802"/>
                  </a:lnTo>
                  <a:lnTo>
                    <a:pt x="1" y="9119"/>
                  </a:lnTo>
                  <a:lnTo>
                    <a:pt x="111" y="8978"/>
                  </a:lnTo>
                  <a:lnTo>
                    <a:pt x="282" y="8744"/>
                  </a:lnTo>
                  <a:lnTo>
                    <a:pt x="520" y="8451"/>
                  </a:lnTo>
                  <a:lnTo>
                    <a:pt x="810" y="8111"/>
                  </a:lnTo>
                  <a:lnTo>
                    <a:pt x="1157" y="7724"/>
                  </a:lnTo>
                  <a:lnTo>
                    <a:pt x="1549" y="7302"/>
                  </a:lnTo>
                  <a:lnTo>
                    <a:pt x="1764" y="7079"/>
                  </a:lnTo>
                  <a:lnTo>
                    <a:pt x="1993" y="6857"/>
                  </a:lnTo>
                  <a:lnTo>
                    <a:pt x="2226" y="6634"/>
                  </a:lnTo>
                  <a:lnTo>
                    <a:pt x="2472" y="6411"/>
                  </a:lnTo>
                  <a:lnTo>
                    <a:pt x="2727" y="6189"/>
                  </a:lnTo>
                  <a:lnTo>
                    <a:pt x="2991" y="5978"/>
                  </a:lnTo>
                  <a:lnTo>
                    <a:pt x="3263" y="5767"/>
                  </a:lnTo>
                  <a:lnTo>
                    <a:pt x="3540" y="5556"/>
                  </a:lnTo>
                  <a:lnTo>
                    <a:pt x="3831" y="5356"/>
                  </a:lnTo>
                  <a:lnTo>
                    <a:pt x="4121" y="5169"/>
                  </a:lnTo>
                  <a:lnTo>
                    <a:pt x="4424" y="4993"/>
                  </a:lnTo>
                  <a:lnTo>
                    <a:pt x="4728" y="4817"/>
                  </a:lnTo>
                  <a:lnTo>
                    <a:pt x="5040" y="4665"/>
                  </a:lnTo>
                  <a:lnTo>
                    <a:pt x="5356" y="4536"/>
                  </a:lnTo>
                  <a:lnTo>
                    <a:pt x="5673" y="4407"/>
                  </a:lnTo>
                  <a:lnTo>
                    <a:pt x="5998" y="4313"/>
                  </a:lnTo>
                  <a:lnTo>
                    <a:pt x="6324" y="4231"/>
                  </a:lnTo>
                  <a:lnTo>
                    <a:pt x="6654" y="4161"/>
                  </a:lnTo>
                  <a:lnTo>
                    <a:pt x="6988" y="4126"/>
                  </a:lnTo>
                  <a:lnTo>
                    <a:pt x="7322" y="4114"/>
                  </a:lnTo>
                  <a:lnTo>
                    <a:pt x="7625" y="4126"/>
                  </a:lnTo>
                  <a:lnTo>
                    <a:pt x="7924" y="4161"/>
                  </a:lnTo>
                  <a:lnTo>
                    <a:pt x="8228" y="4220"/>
                  </a:lnTo>
                  <a:lnTo>
                    <a:pt x="8531" y="4302"/>
                  </a:lnTo>
                  <a:lnTo>
                    <a:pt x="8834" y="4407"/>
                  </a:lnTo>
                  <a:lnTo>
                    <a:pt x="9138" y="4536"/>
                  </a:lnTo>
                  <a:lnTo>
                    <a:pt x="9287" y="4618"/>
                  </a:lnTo>
                  <a:lnTo>
                    <a:pt x="9437" y="4700"/>
                  </a:lnTo>
                  <a:lnTo>
                    <a:pt x="9586" y="4794"/>
                  </a:lnTo>
                  <a:lnTo>
                    <a:pt x="9736" y="4888"/>
                  </a:lnTo>
                  <a:lnTo>
                    <a:pt x="9885" y="4993"/>
                  </a:lnTo>
                  <a:lnTo>
                    <a:pt x="10030" y="5110"/>
                  </a:lnTo>
                  <a:lnTo>
                    <a:pt x="10180" y="5239"/>
                  </a:lnTo>
                  <a:lnTo>
                    <a:pt x="10325" y="5368"/>
                  </a:lnTo>
                  <a:lnTo>
                    <a:pt x="10475" y="5497"/>
                  </a:lnTo>
                  <a:lnTo>
                    <a:pt x="10620" y="5649"/>
                  </a:lnTo>
                  <a:lnTo>
                    <a:pt x="10765" y="5802"/>
                  </a:lnTo>
                  <a:lnTo>
                    <a:pt x="10905" y="5966"/>
                  </a:lnTo>
                  <a:lnTo>
                    <a:pt x="11051" y="6142"/>
                  </a:lnTo>
                  <a:lnTo>
                    <a:pt x="11191" y="6318"/>
                  </a:lnTo>
                  <a:lnTo>
                    <a:pt x="11336" y="6505"/>
                  </a:lnTo>
                  <a:lnTo>
                    <a:pt x="11477" y="6704"/>
                  </a:lnTo>
                  <a:lnTo>
                    <a:pt x="11613" y="6915"/>
                  </a:lnTo>
                  <a:lnTo>
                    <a:pt x="11754" y="7138"/>
                  </a:lnTo>
                  <a:lnTo>
                    <a:pt x="11890" y="7361"/>
                  </a:lnTo>
                  <a:lnTo>
                    <a:pt x="12027" y="7595"/>
                  </a:lnTo>
                  <a:lnTo>
                    <a:pt x="12044" y="7630"/>
                  </a:lnTo>
                  <a:lnTo>
                    <a:pt x="12101" y="7712"/>
                  </a:lnTo>
                  <a:lnTo>
                    <a:pt x="12194" y="7876"/>
                  </a:lnTo>
                  <a:lnTo>
                    <a:pt x="12313" y="8099"/>
                  </a:lnTo>
                  <a:lnTo>
                    <a:pt x="12383" y="8251"/>
                  </a:lnTo>
                  <a:lnTo>
                    <a:pt x="12458" y="8416"/>
                  </a:lnTo>
                  <a:lnTo>
                    <a:pt x="12537" y="8615"/>
                  </a:lnTo>
                  <a:lnTo>
                    <a:pt x="12620" y="8826"/>
                  </a:lnTo>
                  <a:lnTo>
                    <a:pt x="12708" y="9072"/>
                  </a:lnTo>
                  <a:lnTo>
                    <a:pt x="12801" y="9330"/>
                  </a:lnTo>
                  <a:lnTo>
                    <a:pt x="12897" y="9634"/>
                  </a:lnTo>
                  <a:lnTo>
                    <a:pt x="12994" y="9951"/>
                  </a:lnTo>
                  <a:lnTo>
                    <a:pt x="13091" y="10303"/>
                  </a:lnTo>
                  <a:lnTo>
                    <a:pt x="13192" y="10678"/>
                  </a:lnTo>
                  <a:lnTo>
                    <a:pt x="13293" y="11088"/>
                  </a:lnTo>
                  <a:lnTo>
                    <a:pt x="13394" y="11533"/>
                  </a:lnTo>
                  <a:lnTo>
                    <a:pt x="13495" y="12014"/>
                  </a:lnTo>
                  <a:lnTo>
                    <a:pt x="13592" y="12518"/>
                  </a:lnTo>
                  <a:lnTo>
                    <a:pt x="13693" y="13069"/>
                  </a:lnTo>
                  <a:lnTo>
                    <a:pt x="13790" y="13643"/>
                  </a:lnTo>
                  <a:lnTo>
                    <a:pt x="13882" y="14264"/>
                  </a:lnTo>
                  <a:lnTo>
                    <a:pt x="13975" y="14920"/>
                  </a:lnTo>
                  <a:lnTo>
                    <a:pt x="14063" y="15612"/>
                  </a:lnTo>
                  <a:lnTo>
                    <a:pt x="14146" y="16339"/>
                  </a:lnTo>
                  <a:lnTo>
                    <a:pt x="14225" y="17112"/>
                  </a:lnTo>
                  <a:lnTo>
                    <a:pt x="14300" y="17933"/>
                  </a:lnTo>
                  <a:lnTo>
                    <a:pt x="14366" y="18788"/>
                  </a:lnTo>
                  <a:lnTo>
                    <a:pt x="14427" y="19691"/>
                  </a:lnTo>
                  <a:lnTo>
                    <a:pt x="14533" y="21273"/>
                  </a:lnTo>
                  <a:lnTo>
                    <a:pt x="14630" y="22691"/>
                  </a:lnTo>
                  <a:lnTo>
                    <a:pt x="14722" y="23945"/>
                  </a:lnTo>
                  <a:lnTo>
                    <a:pt x="14810" y="25035"/>
                  </a:lnTo>
                  <a:lnTo>
                    <a:pt x="14889" y="25984"/>
                  </a:lnTo>
                  <a:lnTo>
                    <a:pt x="14964" y="26793"/>
                  </a:lnTo>
                  <a:lnTo>
                    <a:pt x="15034" y="27485"/>
                  </a:lnTo>
                  <a:lnTo>
                    <a:pt x="15096" y="28047"/>
                  </a:lnTo>
                  <a:lnTo>
                    <a:pt x="15153" y="28516"/>
                  </a:lnTo>
                  <a:lnTo>
                    <a:pt x="15201" y="28891"/>
                  </a:lnTo>
                  <a:lnTo>
                    <a:pt x="15241" y="29184"/>
                  </a:lnTo>
                  <a:lnTo>
                    <a:pt x="15281" y="29407"/>
                  </a:lnTo>
                  <a:lnTo>
                    <a:pt x="15307" y="29559"/>
                  </a:lnTo>
                  <a:lnTo>
                    <a:pt x="15333" y="29665"/>
                  </a:lnTo>
                  <a:lnTo>
                    <a:pt x="15346" y="29723"/>
                  </a:lnTo>
                  <a:lnTo>
                    <a:pt x="15360" y="29747"/>
                  </a:lnTo>
                  <a:lnTo>
                    <a:pt x="15276" y="26735"/>
                  </a:lnTo>
                  <a:lnTo>
                    <a:pt x="15197" y="23875"/>
                  </a:lnTo>
                  <a:lnTo>
                    <a:pt x="15131" y="21964"/>
                  </a:lnTo>
                  <a:lnTo>
                    <a:pt x="15065" y="20007"/>
                  </a:lnTo>
                  <a:lnTo>
                    <a:pt x="14995" y="18073"/>
                  </a:lnTo>
                  <a:lnTo>
                    <a:pt x="14920" y="16245"/>
                  </a:lnTo>
                  <a:lnTo>
                    <a:pt x="14872" y="15131"/>
                  </a:lnTo>
                  <a:lnTo>
                    <a:pt x="14819" y="14100"/>
                  </a:lnTo>
                  <a:lnTo>
                    <a:pt x="14788" y="13596"/>
                  </a:lnTo>
                  <a:lnTo>
                    <a:pt x="14753" y="13092"/>
                  </a:lnTo>
                  <a:lnTo>
                    <a:pt x="14722" y="12682"/>
                  </a:lnTo>
                  <a:lnTo>
                    <a:pt x="14678" y="12189"/>
                  </a:lnTo>
                  <a:lnTo>
                    <a:pt x="14630" y="11709"/>
                  </a:lnTo>
                  <a:lnTo>
                    <a:pt x="14577" y="11240"/>
                  </a:lnTo>
                  <a:lnTo>
                    <a:pt x="14520" y="10783"/>
                  </a:lnTo>
                  <a:lnTo>
                    <a:pt x="14463" y="10338"/>
                  </a:lnTo>
                  <a:lnTo>
                    <a:pt x="14401" y="9916"/>
                  </a:lnTo>
                  <a:lnTo>
                    <a:pt x="14335" y="9494"/>
                  </a:lnTo>
                  <a:lnTo>
                    <a:pt x="14265" y="9095"/>
                  </a:lnTo>
                  <a:lnTo>
                    <a:pt x="14190" y="8697"/>
                  </a:lnTo>
                  <a:lnTo>
                    <a:pt x="14115" y="8310"/>
                  </a:lnTo>
                  <a:lnTo>
                    <a:pt x="14036" y="7947"/>
                  </a:lnTo>
                  <a:lnTo>
                    <a:pt x="13957" y="7583"/>
                  </a:lnTo>
                  <a:lnTo>
                    <a:pt x="13869" y="7243"/>
                  </a:lnTo>
                  <a:lnTo>
                    <a:pt x="13786" y="6904"/>
                  </a:lnTo>
                  <a:lnTo>
                    <a:pt x="13693" y="6575"/>
                  </a:lnTo>
                  <a:lnTo>
                    <a:pt x="13601" y="6259"/>
                  </a:lnTo>
                  <a:lnTo>
                    <a:pt x="13509" y="5954"/>
                  </a:lnTo>
                  <a:lnTo>
                    <a:pt x="13412" y="5661"/>
                  </a:lnTo>
                  <a:lnTo>
                    <a:pt x="13315" y="5380"/>
                  </a:lnTo>
                  <a:lnTo>
                    <a:pt x="13214" y="5099"/>
                  </a:lnTo>
                  <a:lnTo>
                    <a:pt x="13113" y="4841"/>
                  </a:lnTo>
                  <a:lnTo>
                    <a:pt x="13012" y="4583"/>
                  </a:lnTo>
                  <a:lnTo>
                    <a:pt x="12906" y="4337"/>
                  </a:lnTo>
                  <a:lnTo>
                    <a:pt x="12801" y="4102"/>
                  </a:lnTo>
                  <a:lnTo>
                    <a:pt x="12695" y="3868"/>
                  </a:lnTo>
                  <a:lnTo>
                    <a:pt x="12590" y="3657"/>
                  </a:lnTo>
                  <a:lnTo>
                    <a:pt x="12480" y="3446"/>
                  </a:lnTo>
                  <a:lnTo>
                    <a:pt x="12370" y="3235"/>
                  </a:lnTo>
                  <a:lnTo>
                    <a:pt x="12260" y="3048"/>
                  </a:lnTo>
                  <a:lnTo>
                    <a:pt x="12150" y="2860"/>
                  </a:lnTo>
                  <a:lnTo>
                    <a:pt x="12040" y="2684"/>
                  </a:lnTo>
                  <a:lnTo>
                    <a:pt x="11930" y="2520"/>
                  </a:lnTo>
                  <a:lnTo>
                    <a:pt x="11785" y="2309"/>
                  </a:lnTo>
                  <a:lnTo>
                    <a:pt x="11640" y="2110"/>
                  </a:lnTo>
                  <a:lnTo>
                    <a:pt x="11499" y="1922"/>
                  </a:lnTo>
                  <a:lnTo>
                    <a:pt x="11354" y="1747"/>
                  </a:lnTo>
                  <a:lnTo>
                    <a:pt x="11213" y="1594"/>
                  </a:lnTo>
                  <a:lnTo>
                    <a:pt x="11073" y="1442"/>
                  </a:lnTo>
                  <a:lnTo>
                    <a:pt x="10936" y="1301"/>
                  </a:lnTo>
                  <a:lnTo>
                    <a:pt x="10800" y="1172"/>
                  </a:lnTo>
                  <a:lnTo>
                    <a:pt x="10664" y="1055"/>
                  </a:lnTo>
                  <a:lnTo>
                    <a:pt x="10532" y="938"/>
                  </a:lnTo>
                  <a:lnTo>
                    <a:pt x="10277" y="750"/>
                  </a:lnTo>
                  <a:lnTo>
                    <a:pt x="10035" y="586"/>
                  </a:lnTo>
                  <a:lnTo>
                    <a:pt x="9806" y="457"/>
                  </a:lnTo>
                  <a:lnTo>
                    <a:pt x="9600" y="352"/>
                  </a:lnTo>
                  <a:lnTo>
                    <a:pt x="9410" y="270"/>
                  </a:lnTo>
                  <a:lnTo>
                    <a:pt x="9243" y="211"/>
                  </a:lnTo>
                  <a:lnTo>
                    <a:pt x="9103" y="176"/>
                  </a:lnTo>
                  <a:lnTo>
                    <a:pt x="8905" y="129"/>
                  </a:lnTo>
                  <a:lnTo>
                    <a:pt x="8834" y="117"/>
                  </a:lnTo>
                  <a:lnTo>
                    <a:pt x="7590" y="71"/>
                  </a:lnTo>
                  <a:lnTo>
                    <a:pt x="7401" y="35"/>
                  </a:lnTo>
                  <a:lnTo>
                    <a:pt x="7212" y="12"/>
                  </a:lnTo>
                  <a:lnTo>
                    <a:pt x="70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35"/>
            <p:cNvSpPr/>
            <p:nvPr/>
          </p:nvSpPr>
          <p:spPr>
            <a:xfrm>
              <a:off x="3550275" y="-1080450"/>
              <a:ext cx="406100" cy="412000"/>
            </a:xfrm>
            <a:custGeom>
              <a:rect b="b" l="l" r="r" t="t"/>
              <a:pathLst>
                <a:path extrusionOk="0" h="16480" w="16244">
                  <a:moveTo>
                    <a:pt x="13095" y="200"/>
                  </a:moveTo>
                  <a:lnTo>
                    <a:pt x="12994" y="212"/>
                  </a:lnTo>
                  <a:lnTo>
                    <a:pt x="12897" y="224"/>
                  </a:lnTo>
                  <a:lnTo>
                    <a:pt x="12994" y="247"/>
                  </a:lnTo>
                  <a:lnTo>
                    <a:pt x="13196" y="247"/>
                  </a:lnTo>
                  <a:lnTo>
                    <a:pt x="13293" y="224"/>
                  </a:lnTo>
                  <a:lnTo>
                    <a:pt x="13196" y="212"/>
                  </a:lnTo>
                  <a:lnTo>
                    <a:pt x="13095" y="200"/>
                  </a:lnTo>
                  <a:close/>
                  <a:moveTo>
                    <a:pt x="13288" y="1"/>
                  </a:moveTo>
                  <a:lnTo>
                    <a:pt x="13389" y="95"/>
                  </a:lnTo>
                  <a:lnTo>
                    <a:pt x="13486" y="212"/>
                  </a:lnTo>
                  <a:lnTo>
                    <a:pt x="13583" y="329"/>
                  </a:lnTo>
                  <a:lnTo>
                    <a:pt x="13675" y="470"/>
                  </a:lnTo>
                  <a:lnTo>
                    <a:pt x="13816" y="517"/>
                  </a:lnTo>
                  <a:lnTo>
                    <a:pt x="13957" y="587"/>
                  </a:lnTo>
                  <a:lnTo>
                    <a:pt x="14097" y="669"/>
                  </a:lnTo>
                  <a:lnTo>
                    <a:pt x="14238" y="775"/>
                  </a:lnTo>
                  <a:lnTo>
                    <a:pt x="14370" y="903"/>
                  </a:lnTo>
                  <a:lnTo>
                    <a:pt x="14502" y="1056"/>
                  </a:lnTo>
                  <a:lnTo>
                    <a:pt x="14634" y="1220"/>
                  </a:lnTo>
                  <a:lnTo>
                    <a:pt x="14761" y="1407"/>
                  </a:lnTo>
                  <a:lnTo>
                    <a:pt x="14858" y="1560"/>
                  </a:lnTo>
                  <a:lnTo>
                    <a:pt x="14955" y="1724"/>
                  </a:lnTo>
                  <a:lnTo>
                    <a:pt x="15047" y="1900"/>
                  </a:lnTo>
                  <a:lnTo>
                    <a:pt x="15139" y="2087"/>
                  </a:lnTo>
                  <a:lnTo>
                    <a:pt x="15227" y="2275"/>
                  </a:lnTo>
                  <a:lnTo>
                    <a:pt x="15311" y="2486"/>
                  </a:lnTo>
                  <a:lnTo>
                    <a:pt x="15390" y="2697"/>
                  </a:lnTo>
                  <a:lnTo>
                    <a:pt x="15417" y="2773"/>
                  </a:lnTo>
                  <a:lnTo>
                    <a:pt x="15386" y="2673"/>
                  </a:lnTo>
                  <a:lnTo>
                    <a:pt x="15315" y="2462"/>
                  </a:lnTo>
                  <a:lnTo>
                    <a:pt x="15236" y="2251"/>
                  </a:lnTo>
                  <a:lnTo>
                    <a:pt x="15157" y="2052"/>
                  </a:lnTo>
                  <a:lnTo>
                    <a:pt x="15074" y="1865"/>
                  </a:lnTo>
                  <a:lnTo>
                    <a:pt x="14990" y="1677"/>
                  </a:lnTo>
                  <a:lnTo>
                    <a:pt x="14902" y="1501"/>
                  </a:lnTo>
                  <a:lnTo>
                    <a:pt x="14810" y="1337"/>
                  </a:lnTo>
                  <a:lnTo>
                    <a:pt x="14717" y="1185"/>
                  </a:lnTo>
                  <a:lnTo>
                    <a:pt x="14594" y="997"/>
                  </a:lnTo>
                  <a:lnTo>
                    <a:pt x="14471" y="821"/>
                  </a:lnTo>
                  <a:lnTo>
                    <a:pt x="14348" y="669"/>
                  </a:lnTo>
                  <a:lnTo>
                    <a:pt x="14216" y="528"/>
                  </a:lnTo>
                  <a:lnTo>
                    <a:pt x="14084" y="411"/>
                  </a:lnTo>
                  <a:lnTo>
                    <a:pt x="13952" y="306"/>
                  </a:lnTo>
                  <a:lnTo>
                    <a:pt x="13816" y="224"/>
                  </a:lnTo>
                  <a:lnTo>
                    <a:pt x="13680" y="165"/>
                  </a:lnTo>
                  <a:lnTo>
                    <a:pt x="13587" y="106"/>
                  </a:lnTo>
                  <a:lnTo>
                    <a:pt x="13513" y="71"/>
                  </a:lnTo>
                  <a:lnTo>
                    <a:pt x="13389" y="24"/>
                  </a:lnTo>
                  <a:lnTo>
                    <a:pt x="13315" y="13"/>
                  </a:lnTo>
                  <a:lnTo>
                    <a:pt x="13288" y="1"/>
                  </a:lnTo>
                  <a:close/>
                  <a:moveTo>
                    <a:pt x="3004" y="48"/>
                  </a:moveTo>
                  <a:lnTo>
                    <a:pt x="2885" y="60"/>
                  </a:lnTo>
                  <a:lnTo>
                    <a:pt x="2771" y="83"/>
                  </a:lnTo>
                  <a:lnTo>
                    <a:pt x="2656" y="106"/>
                  </a:lnTo>
                  <a:lnTo>
                    <a:pt x="2546" y="153"/>
                  </a:lnTo>
                  <a:lnTo>
                    <a:pt x="2432" y="200"/>
                  </a:lnTo>
                  <a:lnTo>
                    <a:pt x="2322" y="271"/>
                  </a:lnTo>
                  <a:lnTo>
                    <a:pt x="2212" y="341"/>
                  </a:lnTo>
                  <a:lnTo>
                    <a:pt x="2102" y="423"/>
                  </a:lnTo>
                  <a:lnTo>
                    <a:pt x="1997" y="528"/>
                  </a:lnTo>
                  <a:lnTo>
                    <a:pt x="1891" y="634"/>
                  </a:lnTo>
                  <a:lnTo>
                    <a:pt x="1790" y="751"/>
                  </a:lnTo>
                  <a:lnTo>
                    <a:pt x="1689" y="868"/>
                  </a:lnTo>
                  <a:lnTo>
                    <a:pt x="1588" y="1009"/>
                  </a:lnTo>
                  <a:lnTo>
                    <a:pt x="1491" y="1150"/>
                  </a:lnTo>
                  <a:lnTo>
                    <a:pt x="1394" y="1314"/>
                  </a:lnTo>
                  <a:lnTo>
                    <a:pt x="1302" y="1478"/>
                  </a:lnTo>
                  <a:lnTo>
                    <a:pt x="1210" y="1642"/>
                  </a:lnTo>
                  <a:lnTo>
                    <a:pt x="1122" y="1829"/>
                  </a:lnTo>
                  <a:lnTo>
                    <a:pt x="1038" y="2017"/>
                  </a:lnTo>
                  <a:lnTo>
                    <a:pt x="955" y="2216"/>
                  </a:lnTo>
                  <a:lnTo>
                    <a:pt x="871" y="2427"/>
                  </a:lnTo>
                  <a:lnTo>
                    <a:pt x="796" y="2650"/>
                  </a:lnTo>
                  <a:lnTo>
                    <a:pt x="717" y="2872"/>
                  </a:lnTo>
                  <a:lnTo>
                    <a:pt x="647" y="3107"/>
                  </a:lnTo>
                  <a:lnTo>
                    <a:pt x="577" y="3341"/>
                  </a:lnTo>
                  <a:lnTo>
                    <a:pt x="515" y="3587"/>
                  </a:lnTo>
                  <a:lnTo>
                    <a:pt x="449" y="3845"/>
                  </a:lnTo>
                  <a:lnTo>
                    <a:pt x="392" y="4103"/>
                  </a:lnTo>
                  <a:lnTo>
                    <a:pt x="335" y="4373"/>
                  </a:lnTo>
                  <a:lnTo>
                    <a:pt x="286" y="4654"/>
                  </a:lnTo>
                  <a:lnTo>
                    <a:pt x="238" y="4935"/>
                  </a:lnTo>
                  <a:lnTo>
                    <a:pt x="194" y="5240"/>
                  </a:lnTo>
                  <a:lnTo>
                    <a:pt x="154" y="5556"/>
                  </a:lnTo>
                  <a:lnTo>
                    <a:pt x="119" y="5861"/>
                  </a:lnTo>
                  <a:lnTo>
                    <a:pt x="88" y="6178"/>
                  </a:lnTo>
                  <a:lnTo>
                    <a:pt x="62" y="6494"/>
                  </a:lnTo>
                  <a:lnTo>
                    <a:pt x="40" y="6822"/>
                  </a:lnTo>
                  <a:lnTo>
                    <a:pt x="23" y="7139"/>
                  </a:lnTo>
                  <a:lnTo>
                    <a:pt x="14" y="7467"/>
                  </a:lnTo>
                  <a:lnTo>
                    <a:pt x="5" y="7783"/>
                  </a:lnTo>
                  <a:lnTo>
                    <a:pt x="1" y="8112"/>
                  </a:lnTo>
                  <a:lnTo>
                    <a:pt x="1" y="8440"/>
                  </a:lnTo>
                  <a:lnTo>
                    <a:pt x="5" y="8768"/>
                  </a:lnTo>
                  <a:lnTo>
                    <a:pt x="14" y="9084"/>
                  </a:lnTo>
                  <a:lnTo>
                    <a:pt x="27" y="9412"/>
                  </a:lnTo>
                  <a:lnTo>
                    <a:pt x="45" y="9741"/>
                  </a:lnTo>
                  <a:lnTo>
                    <a:pt x="67" y="10057"/>
                  </a:lnTo>
                  <a:lnTo>
                    <a:pt x="97" y="10409"/>
                  </a:lnTo>
                  <a:lnTo>
                    <a:pt x="132" y="10737"/>
                  </a:lnTo>
                  <a:lnTo>
                    <a:pt x="172" y="11077"/>
                  </a:lnTo>
                  <a:lnTo>
                    <a:pt x="220" y="11405"/>
                  </a:lnTo>
                  <a:lnTo>
                    <a:pt x="269" y="11721"/>
                  </a:lnTo>
                  <a:lnTo>
                    <a:pt x="326" y="12026"/>
                  </a:lnTo>
                  <a:lnTo>
                    <a:pt x="383" y="12331"/>
                  </a:lnTo>
                  <a:lnTo>
                    <a:pt x="449" y="12624"/>
                  </a:lnTo>
                  <a:lnTo>
                    <a:pt x="519" y="12905"/>
                  </a:lnTo>
                  <a:lnTo>
                    <a:pt x="590" y="13186"/>
                  </a:lnTo>
                  <a:lnTo>
                    <a:pt x="669" y="13456"/>
                  </a:lnTo>
                  <a:lnTo>
                    <a:pt x="748" y="13714"/>
                  </a:lnTo>
                  <a:lnTo>
                    <a:pt x="836" y="13960"/>
                  </a:lnTo>
                  <a:lnTo>
                    <a:pt x="924" y="14194"/>
                  </a:lnTo>
                  <a:lnTo>
                    <a:pt x="1016" y="14429"/>
                  </a:lnTo>
                  <a:lnTo>
                    <a:pt x="1109" y="14652"/>
                  </a:lnTo>
                  <a:lnTo>
                    <a:pt x="1210" y="14851"/>
                  </a:lnTo>
                  <a:lnTo>
                    <a:pt x="1311" y="15050"/>
                  </a:lnTo>
                  <a:lnTo>
                    <a:pt x="1416" y="15238"/>
                  </a:lnTo>
                  <a:lnTo>
                    <a:pt x="1526" y="15402"/>
                  </a:lnTo>
                  <a:lnTo>
                    <a:pt x="1636" y="15566"/>
                  </a:lnTo>
                  <a:lnTo>
                    <a:pt x="1751" y="15718"/>
                  </a:lnTo>
                  <a:lnTo>
                    <a:pt x="1865" y="15847"/>
                  </a:lnTo>
                  <a:lnTo>
                    <a:pt x="1984" y="15976"/>
                  </a:lnTo>
                  <a:lnTo>
                    <a:pt x="2107" y="16081"/>
                  </a:lnTo>
                  <a:lnTo>
                    <a:pt x="2230" y="16187"/>
                  </a:lnTo>
                  <a:lnTo>
                    <a:pt x="2353" y="16269"/>
                  </a:lnTo>
                  <a:lnTo>
                    <a:pt x="2480" y="16339"/>
                  </a:lnTo>
                  <a:lnTo>
                    <a:pt x="2608" y="16386"/>
                  </a:lnTo>
                  <a:lnTo>
                    <a:pt x="2740" y="16433"/>
                  </a:lnTo>
                  <a:lnTo>
                    <a:pt x="2872" y="16456"/>
                  </a:lnTo>
                  <a:lnTo>
                    <a:pt x="12268" y="16456"/>
                  </a:lnTo>
                  <a:lnTo>
                    <a:pt x="12470" y="16480"/>
                  </a:lnTo>
                  <a:lnTo>
                    <a:pt x="12875" y="16480"/>
                  </a:lnTo>
                  <a:lnTo>
                    <a:pt x="13077" y="16468"/>
                  </a:lnTo>
                  <a:lnTo>
                    <a:pt x="13280" y="16433"/>
                  </a:lnTo>
                  <a:lnTo>
                    <a:pt x="13482" y="16398"/>
                  </a:lnTo>
                  <a:lnTo>
                    <a:pt x="13684" y="16339"/>
                  </a:lnTo>
                  <a:lnTo>
                    <a:pt x="13886" y="16281"/>
                  </a:lnTo>
                  <a:lnTo>
                    <a:pt x="13979" y="16222"/>
                  </a:lnTo>
                  <a:lnTo>
                    <a:pt x="14067" y="16163"/>
                  </a:lnTo>
                  <a:lnTo>
                    <a:pt x="14159" y="16093"/>
                  </a:lnTo>
                  <a:lnTo>
                    <a:pt x="14247" y="16011"/>
                  </a:lnTo>
                  <a:lnTo>
                    <a:pt x="14335" y="15917"/>
                  </a:lnTo>
                  <a:lnTo>
                    <a:pt x="14418" y="15824"/>
                  </a:lnTo>
                  <a:lnTo>
                    <a:pt x="14506" y="15730"/>
                  </a:lnTo>
                  <a:lnTo>
                    <a:pt x="14590" y="15624"/>
                  </a:lnTo>
                  <a:lnTo>
                    <a:pt x="14669" y="15507"/>
                  </a:lnTo>
                  <a:lnTo>
                    <a:pt x="14753" y="15390"/>
                  </a:lnTo>
                  <a:lnTo>
                    <a:pt x="14832" y="15261"/>
                  </a:lnTo>
                  <a:lnTo>
                    <a:pt x="14906" y="15132"/>
                  </a:lnTo>
                  <a:lnTo>
                    <a:pt x="14986" y="14991"/>
                  </a:lnTo>
                  <a:lnTo>
                    <a:pt x="15056" y="14851"/>
                  </a:lnTo>
                  <a:lnTo>
                    <a:pt x="15131" y="14698"/>
                  </a:lnTo>
                  <a:lnTo>
                    <a:pt x="15201" y="14534"/>
                  </a:lnTo>
                  <a:lnTo>
                    <a:pt x="15271" y="14382"/>
                  </a:lnTo>
                  <a:lnTo>
                    <a:pt x="15337" y="14206"/>
                  </a:lnTo>
                  <a:lnTo>
                    <a:pt x="15403" y="14030"/>
                  </a:lnTo>
                  <a:lnTo>
                    <a:pt x="15465" y="13855"/>
                  </a:lnTo>
                  <a:lnTo>
                    <a:pt x="15526" y="13679"/>
                  </a:lnTo>
                  <a:lnTo>
                    <a:pt x="15584" y="13479"/>
                  </a:lnTo>
                  <a:lnTo>
                    <a:pt x="15641" y="13292"/>
                  </a:lnTo>
                  <a:lnTo>
                    <a:pt x="15694" y="13093"/>
                  </a:lnTo>
                  <a:lnTo>
                    <a:pt x="15746" y="12893"/>
                  </a:lnTo>
                  <a:lnTo>
                    <a:pt x="15799" y="12682"/>
                  </a:lnTo>
                  <a:lnTo>
                    <a:pt x="15847" y="12472"/>
                  </a:lnTo>
                  <a:lnTo>
                    <a:pt x="15891" y="12249"/>
                  </a:lnTo>
                  <a:lnTo>
                    <a:pt x="15935" y="12026"/>
                  </a:lnTo>
                  <a:lnTo>
                    <a:pt x="15975" y="11803"/>
                  </a:lnTo>
                  <a:lnTo>
                    <a:pt x="16010" y="11569"/>
                  </a:lnTo>
                  <a:lnTo>
                    <a:pt x="16050" y="11335"/>
                  </a:lnTo>
                  <a:lnTo>
                    <a:pt x="16098" y="10948"/>
                  </a:lnTo>
                  <a:lnTo>
                    <a:pt x="16142" y="10549"/>
                  </a:lnTo>
                  <a:lnTo>
                    <a:pt x="16177" y="10151"/>
                  </a:lnTo>
                  <a:lnTo>
                    <a:pt x="16204" y="9741"/>
                  </a:lnTo>
                  <a:lnTo>
                    <a:pt x="16226" y="9342"/>
                  </a:lnTo>
                  <a:lnTo>
                    <a:pt x="16239" y="8932"/>
                  </a:lnTo>
                  <a:lnTo>
                    <a:pt x="16243" y="8522"/>
                  </a:lnTo>
                  <a:lnTo>
                    <a:pt x="16243" y="8123"/>
                  </a:lnTo>
                  <a:lnTo>
                    <a:pt x="16234" y="7713"/>
                  </a:lnTo>
                  <a:lnTo>
                    <a:pt x="16217" y="7303"/>
                  </a:lnTo>
                  <a:lnTo>
                    <a:pt x="16195" y="6904"/>
                  </a:lnTo>
                  <a:lnTo>
                    <a:pt x="16164" y="6494"/>
                  </a:lnTo>
                  <a:lnTo>
                    <a:pt x="16129" y="6107"/>
                  </a:lnTo>
                  <a:lnTo>
                    <a:pt x="16080" y="5709"/>
                  </a:lnTo>
                  <a:lnTo>
                    <a:pt x="16028" y="5322"/>
                  </a:lnTo>
                  <a:lnTo>
                    <a:pt x="15971" y="4935"/>
                  </a:lnTo>
                  <a:lnTo>
                    <a:pt x="15922" y="4666"/>
                  </a:lnTo>
                  <a:lnTo>
                    <a:pt x="15869" y="4384"/>
                  </a:lnTo>
                  <a:lnTo>
                    <a:pt x="15812" y="4127"/>
                  </a:lnTo>
                  <a:lnTo>
                    <a:pt x="15751" y="3869"/>
                  </a:lnTo>
                  <a:lnTo>
                    <a:pt x="15685" y="3623"/>
                  </a:lnTo>
                  <a:lnTo>
                    <a:pt x="15614" y="3376"/>
                  </a:lnTo>
                  <a:lnTo>
                    <a:pt x="15544" y="3142"/>
                  </a:lnTo>
                  <a:lnTo>
                    <a:pt x="15469" y="2919"/>
                  </a:lnTo>
                  <a:lnTo>
                    <a:pt x="15417" y="2773"/>
                  </a:lnTo>
                  <a:lnTo>
                    <a:pt x="15456" y="2896"/>
                  </a:lnTo>
                  <a:lnTo>
                    <a:pt x="15526" y="3130"/>
                  </a:lnTo>
                  <a:lnTo>
                    <a:pt x="15588" y="3365"/>
                  </a:lnTo>
                  <a:lnTo>
                    <a:pt x="15650" y="3611"/>
                  </a:lnTo>
                  <a:lnTo>
                    <a:pt x="15707" y="3857"/>
                  </a:lnTo>
                  <a:lnTo>
                    <a:pt x="15759" y="4115"/>
                  </a:lnTo>
                  <a:lnTo>
                    <a:pt x="15808" y="4373"/>
                  </a:lnTo>
                  <a:lnTo>
                    <a:pt x="15856" y="4642"/>
                  </a:lnTo>
                  <a:lnTo>
                    <a:pt x="15905" y="4982"/>
                  </a:lnTo>
                  <a:lnTo>
                    <a:pt x="15949" y="5322"/>
                  </a:lnTo>
                  <a:lnTo>
                    <a:pt x="15988" y="5674"/>
                  </a:lnTo>
                  <a:lnTo>
                    <a:pt x="16019" y="6025"/>
                  </a:lnTo>
                  <a:lnTo>
                    <a:pt x="16045" y="6377"/>
                  </a:lnTo>
                  <a:lnTo>
                    <a:pt x="16063" y="6740"/>
                  </a:lnTo>
                  <a:lnTo>
                    <a:pt x="16076" y="7092"/>
                  </a:lnTo>
                  <a:lnTo>
                    <a:pt x="16080" y="7455"/>
                  </a:lnTo>
                  <a:lnTo>
                    <a:pt x="16085" y="7865"/>
                  </a:lnTo>
                  <a:lnTo>
                    <a:pt x="16080" y="8276"/>
                  </a:lnTo>
                  <a:lnTo>
                    <a:pt x="16067" y="8674"/>
                  </a:lnTo>
                  <a:lnTo>
                    <a:pt x="16050" y="9084"/>
                  </a:lnTo>
                  <a:lnTo>
                    <a:pt x="16019" y="9483"/>
                  </a:lnTo>
                  <a:lnTo>
                    <a:pt x="15984" y="9870"/>
                  </a:lnTo>
                  <a:lnTo>
                    <a:pt x="15940" y="10268"/>
                  </a:lnTo>
                  <a:lnTo>
                    <a:pt x="15887" y="10643"/>
                  </a:lnTo>
                  <a:lnTo>
                    <a:pt x="15856" y="10866"/>
                  </a:lnTo>
                  <a:lnTo>
                    <a:pt x="15821" y="11077"/>
                  </a:lnTo>
                  <a:lnTo>
                    <a:pt x="15781" y="11288"/>
                  </a:lnTo>
                  <a:lnTo>
                    <a:pt x="15742" y="11499"/>
                  </a:lnTo>
                  <a:lnTo>
                    <a:pt x="15698" y="11698"/>
                  </a:lnTo>
                  <a:lnTo>
                    <a:pt x="15654" y="11897"/>
                  </a:lnTo>
                  <a:lnTo>
                    <a:pt x="15606" y="12096"/>
                  </a:lnTo>
                  <a:lnTo>
                    <a:pt x="15557" y="12284"/>
                  </a:lnTo>
                  <a:lnTo>
                    <a:pt x="15504" y="12472"/>
                  </a:lnTo>
                  <a:lnTo>
                    <a:pt x="15452" y="12647"/>
                  </a:lnTo>
                  <a:lnTo>
                    <a:pt x="15395" y="12823"/>
                  </a:lnTo>
                  <a:lnTo>
                    <a:pt x="15337" y="12999"/>
                  </a:lnTo>
                  <a:lnTo>
                    <a:pt x="15280" y="13163"/>
                  </a:lnTo>
                  <a:lnTo>
                    <a:pt x="15219" y="13327"/>
                  </a:lnTo>
                  <a:lnTo>
                    <a:pt x="15153" y="13479"/>
                  </a:lnTo>
                  <a:lnTo>
                    <a:pt x="15091" y="13632"/>
                  </a:lnTo>
                  <a:lnTo>
                    <a:pt x="15021" y="13772"/>
                  </a:lnTo>
                  <a:lnTo>
                    <a:pt x="14955" y="13913"/>
                  </a:lnTo>
                  <a:lnTo>
                    <a:pt x="14884" y="14054"/>
                  </a:lnTo>
                  <a:lnTo>
                    <a:pt x="14814" y="14183"/>
                  </a:lnTo>
                  <a:lnTo>
                    <a:pt x="14739" y="14300"/>
                  </a:lnTo>
                  <a:lnTo>
                    <a:pt x="14665" y="14417"/>
                  </a:lnTo>
                  <a:lnTo>
                    <a:pt x="14590" y="14523"/>
                  </a:lnTo>
                  <a:lnTo>
                    <a:pt x="14511" y="14628"/>
                  </a:lnTo>
                  <a:lnTo>
                    <a:pt x="14436" y="14734"/>
                  </a:lnTo>
                  <a:lnTo>
                    <a:pt x="14352" y="14816"/>
                  </a:lnTo>
                  <a:lnTo>
                    <a:pt x="14273" y="14909"/>
                  </a:lnTo>
                  <a:lnTo>
                    <a:pt x="14190" y="14980"/>
                  </a:lnTo>
                  <a:lnTo>
                    <a:pt x="14106" y="15062"/>
                  </a:lnTo>
                  <a:lnTo>
                    <a:pt x="14023" y="15120"/>
                  </a:lnTo>
                  <a:lnTo>
                    <a:pt x="13939" y="15179"/>
                  </a:lnTo>
                  <a:lnTo>
                    <a:pt x="13851" y="15238"/>
                  </a:lnTo>
                  <a:lnTo>
                    <a:pt x="13658" y="15284"/>
                  </a:lnTo>
                  <a:lnTo>
                    <a:pt x="13460" y="15331"/>
                  </a:lnTo>
                  <a:lnTo>
                    <a:pt x="13262" y="15355"/>
                  </a:lnTo>
                  <a:lnTo>
                    <a:pt x="13064" y="15378"/>
                  </a:lnTo>
                  <a:lnTo>
                    <a:pt x="12866" y="15390"/>
                  </a:lnTo>
                  <a:lnTo>
                    <a:pt x="12673" y="15402"/>
                  </a:lnTo>
                  <a:lnTo>
                    <a:pt x="12475" y="15390"/>
                  </a:lnTo>
                  <a:lnTo>
                    <a:pt x="12277" y="15378"/>
                  </a:lnTo>
                  <a:lnTo>
                    <a:pt x="3013" y="15378"/>
                  </a:lnTo>
                  <a:lnTo>
                    <a:pt x="2894" y="15366"/>
                  </a:lnTo>
                  <a:lnTo>
                    <a:pt x="2771" y="15343"/>
                  </a:lnTo>
                  <a:lnTo>
                    <a:pt x="2652" y="15308"/>
                  </a:lnTo>
                  <a:lnTo>
                    <a:pt x="2533" y="15261"/>
                  </a:lnTo>
                  <a:lnTo>
                    <a:pt x="2419" y="15202"/>
                  </a:lnTo>
                  <a:lnTo>
                    <a:pt x="2305" y="15132"/>
                  </a:lnTo>
                  <a:lnTo>
                    <a:pt x="2190" y="15038"/>
                  </a:lnTo>
                  <a:lnTo>
                    <a:pt x="2080" y="14945"/>
                  </a:lnTo>
                  <a:lnTo>
                    <a:pt x="1975" y="14827"/>
                  </a:lnTo>
                  <a:lnTo>
                    <a:pt x="1865" y="14710"/>
                  </a:lnTo>
                  <a:lnTo>
                    <a:pt x="1764" y="14569"/>
                  </a:lnTo>
                  <a:lnTo>
                    <a:pt x="1658" y="14429"/>
                  </a:lnTo>
                  <a:lnTo>
                    <a:pt x="1561" y="14276"/>
                  </a:lnTo>
                  <a:lnTo>
                    <a:pt x="1465" y="14101"/>
                  </a:lnTo>
                  <a:lnTo>
                    <a:pt x="1372" y="13925"/>
                  </a:lnTo>
                  <a:lnTo>
                    <a:pt x="1280" y="13737"/>
                  </a:lnTo>
                  <a:lnTo>
                    <a:pt x="1192" y="13538"/>
                  </a:lnTo>
                  <a:lnTo>
                    <a:pt x="1109" y="13339"/>
                  </a:lnTo>
                  <a:lnTo>
                    <a:pt x="1025" y="13116"/>
                  </a:lnTo>
                  <a:lnTo>
                    <a:pt x="946" y="12893"/>
                  </a:lnTo>
                  <a:lnTo>
                    <a:pt x="871" y="12659"/>
                  </a:lnTo>
                  <a:lnTo>
                    <a:pt x="801" y="12413"/>
                  </a:lnTo>
                  <a:lnTo>
                    <a:pt x="735" y="12155"/>
                  </a:lnTo>
                  <a:lnTo>
                    <a:pt x="669" y="11897"/>
                  </a:lnTo>
                  <a:lnTo>
                    <a:pt x="612" y="11628"/>
                  </a:lnTo>
                  <a:lnTo>
                    <a:pt x="555" y="11358"/>
                  </a:lnTo>
                  <a:lnTo>
                    <a:pt x="506" y="11077"/>
                  </a:lnTo>
                  <a:lnTo>
                    <a:pt x="458" y="10784"/>
                  </a:lnTo>
                  <a:lnTo>
                    <a:pt x="418" y="10491"/>
                  </a:lnTo>
                  <a:lnTo>
                    <a:pt x="379" y="10186"/>
                  </a:lnTo>
                  <a:lnTo>
                    <a:pt x="348" y="9870"/>
                  </a:lnTo>
                  <a:lnTo>
                    <a:pt x="317" y="9565"/>
                  </a:lnTo>
                  <a:lnTo>
                    <a:pt x="300" y="9260"/>
                  </a:lnTo>
                  <a:lnTo>
                    <a:pt x="282" y="8967"/>
                  </a:lnTo>
                  <a:lnTo>
                    <a:pt x="269" y="8674"/>
                  </a:lnTo>
                  <a:lnTo>
                    <a:pt x="260" y="8369"/>
                  </a:lnTo>
                  <a:lnTo>
                    <a:pt x="256" y="8076"/>
                  </a:lnTo>
                  <a:lnTo>
                    <a:pt x="256" y="7783"/>
                  </a:lnTo>
                  <a:lnTo>
                    <a:pt x="260" y="7479"/>
                  </a:lnTo>
                  <a:lnTo>
                    <a:pt x="269" y="7186"/>
                  </a:lnTo>
                  <a:lnTo>
                    <a:pt x="278" y="6893"/>
                  </a:lnTo>
                  <a:lnTo>
                    <a:pt x="295" y="6600"/>
                  </a:lnTo>
                  <a:lnTo>
                    <a:pt x="313" y="6307"/>
                  </a:lnTo>
                  <a:lnTo>
                    <a:pt x="335" y="6014"/>
                  </a:lnTo>
                  <a:lnTo>
                    <a:pt x="366" y="5721"/>
                  </a:lnTo>
                  <a:lnTo>
                    <a:pt x="396" y="5439"/>
                  </a:lnTo>
                  <a:lnTo>
                    <a:pt x="427" y="5158"/>
                  </a:lnTo>
                  <a:lnTo>
                    <a:pt x="467" y="4877"/>
                  </a:lnTo>
                  <a:lnTo>
                    <a:pt x="511" y="4607"/>
                  </a:lnTo>
                  <a:lnTo>
                    <a:pt x="559" y="4361"/>
                  </a:lnTo>
                  <a:lnTo>
                    <a:pt x="612" y="4103"/>
                  </a:lnTo>
                  <a:lnTo>
                    <a:pt x="664" y="3869"/>
                  </a:lnTo>
                  <a:lnTo>
                    <a:pt x="722" y="3634"/>
                  </a:lnTo>
                  <a:lnTo>
                    <a:pt x="783" y="3400"/>
                  </a:lnTo>
                  <a:lnTo>
                    <a:pt x="845" y="3177"/>
                  </a:lnTo>
                  <a:lnTo>
                    <a:pt x="911" y="2966"/>
                  </a:lnTo>
                  <a:lnTo>
                    <a:pt x="981" y="2755"/>
                  </a:lnTo>
                  <a:lnTo>
                    <a:pt x="1051" y="2556"/>
                  </a:lnTo>
                  <a:lnTo>
                    <a:pt x="1126" y="2357"/>
                  </a:lnTo>
                  <a:lnTo>
                    <a:pt x="1201" y="2181"/>
                  </a:lnTo>
                  <a:lnTo>
                    <a:pt x="1280" y="2005"/>
                  </a:lnTo>
                  <a:lnTo>
                    <a:pt x="1364" y="1829"/>
                  </a:lnTo>
                  <a:lnTo>
                    <a:pt x="1447" y="1665"/>
                  </a:lnTo>
                  <a:lnTo>
                    <a:pt x="1531" y="1513"/>
                  </a:lnTo>
                  <a:lnTo>
                    <a:pt x="1619" y="1372"/>
                  </a:lnTo>
                  <a:lnTo>
                    <a:pt x="1711" y="1243"/>
                  </a:lnTo>
                  <a:lnTo>
                    <a:pt x="1799" y="1114"/>
                  </a:lnTo>
                  <a:lnTo>
                    <a:pt x="1896" y="997"/>
                  </a:lnTo>
                  <a:lnTo>
                    <a:pt x="1988" y="880"/>
                  </a:lnTo>
                  <a:lnTo>
                    <a:pt x="2085" y="786"/>
                  </a:lnTo>
                  <a:lnTo>
                    <a:pt x="2186" y="692"/>
                  </a:lnTo>
                  <a:lnTo>
                    <a:pt x="2283" y="610"/>
                  </a:lnTo>
                  <a:lnTo>
                    <a:pt x="2384" y="540"/>
                  </a:lnTo>
                  <a:lnTo>
                    <a:pt x="2485" y="481"/>
                  </a:lnTo>
                  <a:lnTo>
                    <a:pt x="2590" y="435"/>
                  </a:lnTo>
                  <a:lnTo>
                    <a:pt x="2696" y="399"/>
                  </a:lnTo>
                  <a:lnTo>
                    <a:pt x="2797" y="364"/>
                  </a:lnTo>
                  <a:lnTo>
                    <a:pt x="2907" y="341"/>
                  </a:lnTo>
                  <a:lnTo>
                    <a:pt x="7603" y="341"/>
                  </a:lnTo>
                  <a:lnTo>
                    <a:pt x="11767" y="224"/>
                  </a:lnTo>
                  <a:lnTo>
                    <a:pt x="12897" y="224"/>
                  </a:lnTo>
                  <a:lnTo>
                    <a:pt x="11767" y="165"/>
                  </a:lnTo>
                  <a:lnTo>
                    <a:pt x="7603" y="60"/>
                  </a:lnTo>
                  <a:lnTo>
                    <a:pt x="3118" y="60"/>
                  </a:lnTo>
                  <a:lnTo>
                    <a:pt x="300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5"/>
            <p:cNvSpPr/>
            <p:nvPr/>
          </p:nvSpPr>
          <p:spPr>
            <a:xfrm>
              <a:off x="3752000" y="-688675"/>
              <a:ext cx="7050" cy="674525"/>
            </a:xfrm>
            <a:custGeom>
              <a:rect b="b" l="l" r="r" t="t"/>
              <a:pathLst>
                <a:path extrusionOk="0" h="26981" w="282">
                  <a:moveTo>
                    <a:pt x="202" y="0"/>
                  </a:moveTo>
                  <a:lnTo>
                    <a:pt x="172" y="481"/>
                  </a:lnTo>
                  <a:lnTo>
                    <a:pt x="150" y="973"/>
                  </a:lnTo>
                  <a:lnTo>
                    <a:pt x="132" y="1465"/>
                  </a:lnTo>
                  <a:lnTo>
                    <a:pt x="114" y="1958"/>
                  </a:lnTo>
                  <a:lnTo>
                    <a:pt x="101" y="2461"/>
                  </a:lnTo>
                  <a:lnTo>
                    <a:pt x="97" y="2954"/>
                  </a:lnTo>
                  <a:lnTo>
                    <a:pt x="92" y="3446"/>
                  </a:lnTo>
                  <a:lnTo>
                    <a:pt x="88" y="3938"/>
                  </a:lnTo>
                  <a:lnTo>
                    <a:pt x="66" y="5942"/>
                  </a:lnTo>
                  <a:lnTo>
                    <a:pt x="44" y="8228"/>
                  </a:lnTo>
                  <a:lnTo>
                    <a:pt x="26" y="10760"/>
                  </a:lnTo>
                  <a:lnTo>
                    <a:pt x="9" y="13479"/>
                  </a:lnTo>
                  <a:lnTo>
                    <a:pt x="4" y="14862"/>
                  </a:lnTo>
                  <a:lnTo>
                    <a:pt x="0" y="16198"/>
                  </a:lnTo>
                  <a:lnTo>
                    <a:pt x="0" y="18729"/>
                  </a:lnTo>
                  <a:lnTo>
                    <a:pt x="4" y="21027"/>
                  </a:lnTo>
                  <a:lnTo>
                    <a:pt x="9" y="23019"/>
                  </a:lnTo>
                  <a:lnTo>
                    <a:pt x="4" y="23523"/>
                  </a:lnTo>
                  <a:lnTo>
                    <a:pt x="4" y="24015"/>
                  </a:lnTo>
                  <a:lnTo>
                    <a:pt x="9" y="24508"/>
                  </a:lnTo>
                  <a:lnTo>
                    <a:pt x="13" y="25000"/>
                  </a:lnTo>
                  <a:lnTo>
                    <a:pt x="26" y="25504"/>
                  </a:lnTo>
                  <a:lnTo>
                    <a:pt x="40" y="25996"/>
                  </a:lnTo>
                  <a:lnTo>
                    <a:pt x="57" y="26488"/>
                  </a:lnTo>
                  <a:lnTo>
                    <a:pt x="79" y="26981"/>
                  </a:lnTo>
                  <a:lnTo>
                    <a:pt x="106" y="26488"/>
                  </a:lnTo>
                  <a:lnTo>
                    <a:pt x="132" y="25996"/>
                  </a:lnTo>
                  <a:lnTo>
                    <a:pt x="150" y="25504"/>
                  </a:lnTo>
                  <a:lnTo>
                    <a:pt x="163" y="25012"/>
                  </a:lnTo>
                  <a:lnTo>
                    <a:pt x="176" y="24519"/>
                  </a:lnTo>
                  <a:lnTo>
                    <a:pt x="185" y="24027"/>
                  </a:lnTo>
                  <a:lnTo>
                    <a:pt x="185" y="23535"/>
                  </a:lnTo>
                  <a:lnTo>
                    <a:pt x="185" y="23031"/>
                  </a:lnTo>
                  <a:lnTo>
                    <a:pt x="211" y="21038"/>
                  </a:lnTo>
                  <a:lnTo>
                    <a:pt x="233" y="18753"/>
                  </a:lnTo>
                  <a:lnTo>
                    <a:pt x="255" y="16210"/>
                  </a:lnTo>
                  <a:lnTo>
                    <a:pt x="268" y="13490"/>
                  </a:lnTo>
                  <a:lnTo>
                    <a:pt x="277" y="10771"/>
                  </a:lnTo>
                  <a:lnTo>
                    <a:pt x="281" y="8240"/>
                  </a:lnTo>
                  <a:lnTo>
                    <a:pt x="281" y="5942"/>
                  </a:lnTo>
                  <a:lnTo>
                    <a:pt x="277" y="4899"/>
                  </a:lnTo>
                  <a:lnTo>
                    <a:pt x="268" y="3938"/>
                  </a:lnTo>
                  <a:lnTo>
                    <a:pt x="273" y="3446"/>
                  </a:lnTo>
                  <a:lnTo>
                    <a:pt x="273" y="2954"/>
                  </a:lnTo>
                  <a:lnTo>
                    <a:pt x="273" y="2461"/>
                  </a:lnTo>
                  <a:lnTo>
                    <a:pt x="264" y="1969"/>
                  </a:lnTo>
                  <a:lnTo>
                    <a:pt x="255" y="1477"/>
                  </a:lnTo>
                  <a:lnTo>
                    <a:pt x="242" y="985"/>
                  </a:lnTo>
                  <a:lnTo>
                    <a:pt x="224" y="492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3756375" y="-1868925"/>
              <a:ext cx="6300" cy="776500"/>
            </a:xfrm>
            <a:custGeom>
              <a:rect b="b" l="l" r="r" t="t"/>
              <a:pathLst>
                <a:path extrusionOk="0" h="31060" w="252">
                  <a:moveTo>
                    <a:pt x="128" y="0"/>
                  </a:moveTo>
                  <a:lnTo>
                    <a:pt x="120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03"/>
                  </a:lnTo>
                  <a:lnTo>
                    <a:pt x="80" y="1219"/>
                  </a:lnTo>
                  <a:lnTo>
                    <a:pt x="58" y="2661"/>
                  </a:lnTo>
                  <a:lnTo>
                    <a:pt x="41" y="4548"/>
                  </a:lnTo>
                  <a:lnTo>
                    <a:pt x="23" y="6857"/>
                  </a:lnTo>
                  <a:lnTo>
                    <a:pt x="10" y="9494"/>
                  </a:lnTo>
                  <a:lnTo>
                    <a:pt x="5" y="12412"/>
                  </a:lnTo>
                  <a:lnTo>
                    <a:pt x="1" y="15542"/>
                  </a:lnTo>
                  <a:lnTo>
                    <a:pt x="5" y="18671"/>
                  </a:lnTo>
                  <a:lnTo>
                    <a:pt x="10" y="21578"/>
                  </a:lnTo>
                  <a:lnTo>
                    <a:pt x="23" y="24215"/>
                  </a:lnTo>
                  <a:lnTo>
                    <a:pt x="41" y="26512"/>
                  </a:lnTo>
                  <a:lnTo>
                    <a:pt x="58" y="28411"/>
                  </a:lnTo>
                  <a:lnTo>
                    <a:pt x="80" y="29840"/>
                  </a:lnTo>
                  <a:lnTo>
                    <a:pt x="89" y="30356"/>
                  </a:lnTo>
                  <a:lnTo>
                    <a:pt x="102" y="30743"/>
                  </a:lnTo>
                  <a:lnTo>
                    <a:pt x="115" y="30977"/>
                  </a:lnTo>
                  <a:lnTo>
                    <a:pt x="120" y="31036"/>
                  </a:lnTo>
                  <a:lnTo>
                    <a:pt x="128" y="31059"/>
                  </a:lnTo>
                  <a:lnTo>
                    <a:pt x="133" y="31036"/>
                  </a:lnTo>
                  <a:lnTo>
                    <a:pt x="137" y="30977"/>
                  </a:lnTo>
                  <a:lnTo>
                    <a:pt x="150" y="30743"/>
                  </a:lnTo>
                  <a:lnTo>
                    <a:pt x="164" y="30356"/>
                  </a:lnTo>
                  <a:lnTo>
                    <a:pt x="172" y="29840"/>
                  </a:lnTo>
                  <a:lnTo>
                    <a:pt x="194" y="28411"/>
                  </a:lnTo>
                  <a:lnTo>
                    <a:pt x="212" y="26512"/>
                  </a:lnTo>
                  <a:lnTo>
                    <a:pt x="230" y="24215"/>
                  </a:lnTo>
                  <a:lnTo>
                    <a:pt x="243" y="21578"/>
                  </a:lnTo>
                  <a:lnTo>
                    <a:pt x="247" y="18671"/>
                  </a:lnTo>
                  <a:lnTo>
                    <a:pt x="252" y="15542"/>
                  </a:lnTo>
                  <a:lnTo>
                    <a:pt x="247" y="12412"/>
                  </a:lnTo>
                  <a:lnTo>
                    <a:pt x="243" y="9494"/>
                  </a:lnTo>
                  <a:lnTo>
                    <a:pt x="230" y="6857"/>
                  </a:lnTo>
                  <a:lnTo>
                    <a:pt x="216" y="4548"/>
                  </a:lnTo>
                  <a:lnTo>
                    <a:pt x="199" y="2661"/>
                  </a:lnTo>
                  <a:lnTo>
                    <a:pt x="177" y="1219"/>
                  </a:lnTo>
                  <a:lnTo>
                    <a:pt x="164" y="703"/>
                  </a:lnTo>
                  <a:lnTo>
                    <a:pt x="150" y="317"/>
                  </a:lnTo>
                  <a:lnTo>
                    <a:pt x="142" y="82"/>
                  </a:lnTo>
                  <a:lnTo>
                    <a:pt x="133" y="24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3770675" y="-26147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19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1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3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3783975" y="-1452575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97" y="1"/>
                  </a:moveTo>
                  <a:lnTo>
                    <a:pt x="75" y="24"/>
                  </a:lnTo>
                  <a:lnTo>
                    <a:pt x="53" y="48"/>
                  </a:lnTo>
                  <a:lnTo>
                    <a:pt x="36" y="95"/>
                  </a:lnTo>
                  <a:lnTo>
                    <a:pt x="23" y="142"/>
                  </a:lnTo>
                  <a:lnTo>
                    <a:pt x="14" y="189"/>
                  </a:lnTo>
                  <a:lnTo>
                    <a:pt x="5" y="259"/>
                  </a:lnTo>
                  <a:lnTo>
                    <a:pt x="1" y="317"/>
                  </a:lnTo>
                  <a:lnTo>
                    <a:pt x="5" y="388"/>
                  </a:lnTo>
                  <a:lnTo>
                    <a:pt x="14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3" y="587"/>
                  </a:lnTo>
                  <a:lnTo>
                    <a:pt x="75" y="610"/>
                  </a:lnTo>
                  <a:lnTo>
                    <a:pt x="97" y="634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90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4" y="446"/>
                  </a:lnTo>
                  <a:lnTo>
                    <a:pt x="238" y="388"/>
                  </a:lnTo>
                  <a:lnTo>
                    <a:pt x="242" y="317"/>
                  </a:lnTo>
                  <a:lnTo>
                    <a:pt x="238" y="259"/>
                  </a:lnTo>
                  <a:lnTo>
                    <a:pt x="234" y="189"/>
                  </a:lnTo>
                  <a:lnTo>
                    <a:pt x="220" y="142"/>
                  </a:lnTo>
                  <a:lnTo>
                    <a:pt x="207" y="95"/>
                  </a:lnTo>
                  <a:lnTo>
                    <a:pt x="190" y="48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3773650" y="-417650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13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42" y="387"/>
                  </a:lnTo>
                  <a:lnTo>
                    <a:pt x="242" y="317"/>
                  </a:lnTo>
                  <a:lnTo>
                    <a:pt x="242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3783975" y="-1202050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4" y="1"/>
                  </a:moveTo>
                  <a:lnTo>
                    <a:pt x="97" y="13"/>
                  </a:lnTo>
                  <a:lnTo>
                    <a:pt x="75" y="24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23" y="142"/>
                  </a:lnTo>
                  <a:lnTo>
                    <a:pt x="14" y="200"/>
                  </a:lnTo>
                  <a:lnTo>
                    <a:pt x="5" y="259"/>
                  </a:lnTo>
                  <a:lnTo>
                    <a:pt x="1" y="329"/>
                  </a:lnTo>
                  <a:lnTo>
                    <a:pt x="5" y="388"/>
                  </a:lnTo>
                  <a:lnTo>
                    <a:pt x="14" y="446"/>
                  </a:lnTo>
                  <a:lnTo>
                    <a:pt x="23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6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8"/>
                  </a:lnTo>
                  <a:lnTo>
                    <a:pt x="242" y="329"/>
                  </a:lnTo>
                  <a:lnTo>
                    <a:pt x="238" y="259"/>
                  </a:lnTo>
                  <a:lnTo>
                    <a:pt x="234" y="200"/>
                  </a:lnTo>
                  <a:lnTo>
                    <a:pt x="220" y="142"/>
                  </a:lnTo>
                  <a:lnTo>
                    <a:pt x="207" y="95"/>
                  </a:lnTo>
                  <a:lnTo>
                    <a:pt x="190" y="60"/>
                  </a:lnTo>
                  <a:lnTo>
                    <a:pt x="168" y="24"/>
                  </a:lnTo>
                  <a:lnTo>
                    <a:pt x="146" y="13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3969975" y="-1128775"/>
              <a:ext cx="19375" cy="393525"/>
            </a:xfrm>
            <a:custGeom>
              <a:rect b="b" l="l" r="r" t="t"/>
              <a:pathLst>
                <a:path extrusionOk="0" h="15741" w="775">
                  <a:moveTo>
                    <a:pt x="774" y="0"/>
                  </a:moveTo>
                  <a:lnTo>
                    <a:pt x="704" y="246"/>
                  </a:lnTo>
                  <a:lnTo>
                    <a:pt x="642" y="492"/>
                  </a:lnTo>
                  <a:lnTo>
                    <a:pt x="585" y="750"/>
                  </a:lnTo>
                  <a:lnTo>
                    <a:pt x="532" y="1020"/>
                  </a:lnTo>
                  <a:lnTo>
                    <a:pt x="484" y="1289"/>
                  </a:lnTo>
                  <a:lnTo>
                    <a:pt x="440" y="1571"/>
                  </a:lnTo>
                  <a:lnTo>
                    <a:pt x="405" y="1852"/>
                  </a:lnTo>
                  <a:lnTo>
                    <a:pt x="374" y="2145"/>
                  </a:lnTo>
                  <a:lnTo>
                    <a:pt x="330" y="2485"/>
                  </a:lnTo>
                  <a:lnTo>
                    <a:pt x="291" y="2836"/>
                  </a:lnTo>
                  <a:lnTo>
                    <a:pt x="251" y="3188"/>
                  </a:lnTo>
                  <a:lnTo>
                    <a:pt x="216" y="3540"/>
                  </a:lnTo>
                  <a:lnTo>
                    <a:pt x="185" y="3891"/>
                  </a:lnTo>
                  <a:lnTo>
                    <a:pt x="154" y="4243"/>
                  </a:lnTo>
                  <a:lnTo>
                    <a:pt x="128" y="4595"/>
                  </a:lnTo>
                  <a:lnTo>
                    <a:pt x="102" y="4958"/>
                  </a:lnTo>
                  <a:lnTo>
                    <a:pt x="80" y="5309"/>
                  </a:lnTo>
                  <a:lnTo>
                    <a:pt x="62" y="5673"/>
                  </a:lnTo>
                  <a:lnTo>
                    <a:pt x="44" y="6036"/>
                  </a:lnTo>
                  <a:lnTo>
                    <a:pt x="31" y="6388"/>
                  </a:lnTo>
                  <a:lnTo>
                    <a:pt x="18" y="6751"/>
                  </a:lnTo>
                  <a:lnTo>
                    <a:pt x="9" y="7114"/>
                  </a:lnTo>
                  <a:lnTo>
                    <a:pt x="5" y="7478"/>
                  </a:lnTo>
                  <a:lnTo>
                    <a:pt x="0" y="7841"/>
                  </a:lnTo>
                  <a:lnTo>
                    <a:pt x="0" y="8204"/>
                  </a:lnTo>
                  <a:lnTo>
                    <a:pt x="0" y="8568"/>
                  </a:lnTo>
                  <a:lnTo>
                    <a:pt x="5" y="8931"/>
                  </a:lnTo>
                  <a:lnTo>
                    <a:pt x="14" y="9294"/>
                  </a:lnTo>
                  <a:lnTo>
                    <a:pt x="22" y="9658"/>
                  </a:lnTo>
                  <a:lnTo>
                    <a:pt x="36" y="10021"/>
                  </a:lnTo>
                  <a:lnTo>
                    <a:pt x="49" y="10384"/>
                  </a:lnTo>
                  <a:lnTo>
                    <a:pt x="66" y="10748"/>
                  </a:lnTo>
                  <a:lnTo>
                    <a:pt x="88" y="11099"/>
                  </a:lnTo>
                  <a:lnTo>
                    <a:pt x="115" y="11463"/>
                  </a:lnTo>
                  <a:lnTo>
                    <a:pt x="141" y="11814"/>
                  </a:lnTo>
                  <a:lnTo>
                    <a:pt x="167" y="12178"/>
                  </a:lnTo>
                  <a:lnTo>
                    <a:pt x="198" y="12529"/>
                  </a:lnTo>
                  <a:lnTo>
                    <a:pt x="233" y="12881"/>
                  </a:lnTo>
                  <a:lnTo>
                    <a:pt x="273" y="13232"/>
                  </a:lnTo>
                  <a:lnTo>
                    <a:pt x="313" y="13584"/>
                  </a:lnTo>
                  <a:lnTo>
                    <a:pt x="343" y="13865"/>
                  </a:lnTo>
                  <a:lnTo>
                    <a:pt x="379" y="14158"/>
                  </a:lnTo>
                  <a:lnTo>
                    <a:pt x="418" y="14440"/>
                  </a:lnTo>
                  <a:lnTo>
                    <a:pt x="462" y="14709"/>
                  </a:lnTo>
                  <a:lnTo>
                    <a:pt x="510" y="14979"/>
                  </a:lnTo>
                  <a:lnTo>
                    <a:pt x="563" y="15237"/>
                  </a:lnTo>
                  <a:lnTo>
                    <a:pt x="625" y="15495"/>
                  </a:lnTo>
                  <a:lnTo>
                    <a:pt x="686" y="15741"/>
                  </a:lnTo>
                  <a:lnTo>
                    <a:pt x="638" y="15260"/>
                  </a:lnTo>
                  <a:lnTo>
                    <a:pt x="594" y="14780"/>
                  </a:lnTo>
                  <a:lnTo>
                    <a:pt x="550" y="14287"/>
                  </a:lnTo>
                  <a:lnTo>
                    <a:pt x="510" y="13795"/>
                  </a:lnTo>
                  <a:lnTo>
                    <a:pt x="475" y="13315"/>
                  </a:lnTo>
                  <a:lnTo>
                    <a:pt x="440" y="12822"/>
                  </a:lnTo>
                  <a:lnTo>
                    <a:pt x="409" y="12330"/>
                  </a:lnTo>
                  <a:lnTo>
                    <a:pt x="379" y="11838"/>
                  </a:lnTo>
                  <a:lnTo>
                    <a:pt x="352" y="11345"/>
                  </a:lnTo>
                  <a:lnTo>
                    <a:pt x="330" y="10842"/>
                  </a:lnTo>
                  <a:lnTo>
                    <a:pt x="308" y="10349"/>
                  </a:lnTo>
                  <a:lnTo>
                    <a:pt x="291" y="9845"/>
                  </a:lnTo>
                  <a:lnTo>
                    <a:pt x="277" y="9353"/>
                  </a:lnTo>
                  <a:lnTo>
                    <a:pt x="264" y="8849"/>
                  </a:lnTo>
                  <a:lnTo>
                    <a:pt x="255" y="8357"/>
                  </a:lnTo>
                  <a:lnTo>
                    <a:pt x="251" y="7853"/>
                  </a:lnTo>
                  <a:lnTo>
                    <a:pt x="260" y="7361"/>
                  </a:lnTo>
                  <a:lnTo>
                    <a:pt x="277" y="6857"/>
                  </a:lnTo>
                  <a:lnTo>
                    <a:pt x="291" y="6364"/>
                  </a:lnTo>
                  <a:lnTo>
                    <a:pt x="313" y="5860"/>
                  </a:lnTo>
                  <a:lnTo>
                    <a:pt x="335" y="5368"/>
                  </a:lnTo>
                  <a:lnTo>
                    <a:pt x="361" y="4876"/>
                  </a:lnTo>
                  <a:lnTo>
                    <a:pt x="392" y="4384"/>
                  </a:lnTo>
                  <a:lnTo>
                    <a:pt x="422" y="3891"/>
                  </a:lnTo>
                  <a:lnTo>
                    <a:pt x="458" y="3399"/>
                  </a:lnTo>
                  <a:lnTo>
                    <a:pt x="493" y="2907"/>
                  </a:lnTo>
                  <a:lnTo>
                    <a:pt x="532" y="2414"/>
                  </a:lnTo>
                  <a:lnTo>
                    <a:pt x="576" y="1934"/>
                  </a:lnTo>
                  <a:lnTo>
                    <a:pt x="620" y="1453"/>
                  </a:lnTo>
                  <a:lnTo>
                    <a:pt x="669" y="961"/>
                  </a:lnTo>
                  <a:lnTo>
                    <a:pt x="717" y="481"/>
                  </a:lnTo>
                  <a:lnTo>
                    <a:pt x="774" y="0"/>
                  </a:lnTo>
                  <a:close/>
                  <a:moveTo>
                    <a:pt x="686" y="15741"/>
                  </a:moveTo>
                  <a:lnTo>
                    <a:pt x="686" y="15741"/>
                  </a:lnTo>
                  <a:lnTo>
                    <a:pt x="686" y="1574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3508825" y="-1161025"/>
              <a:ext cx="24550" cy="424900"/>
            </a:xfrm>
            <a:custGeom>
              <a:rect b="b" l="l" r="r" t="t"/>
              <a:pathLst>
                <a:path extrusionOk="0" h="16996" w="982">
                  <a:moveTo>
                    <a:pt x="10" y="1"/>
                  </a:moveTo>
                  <a:lnTo>
                    <a:pt x="5" y="13"/>
                  </a:lnTo>
                  <a:lnTo>
                    <a:pt x="10" y="48"/>
                  </a:lnTo>
                  <a:lnTo>
                    <a:pt x="27" y="177"/>
                  </a:lnTo>
                  <a:lnTo>
                    <a:pt x="106" y="669"/>
                  </a:lnTo>
                  <a:lnTo>
                    <a:pt x="168" y="1021"/>
                  </a:lnTo>
                  <a:lnTo>
                    <a:pt x="234" y="1454"/>
                  </a:lnTo>
                  <a:lnTo>
                    <a:pt x="304" y="1946"/>
                  </a:lnTo>
                  <a:lnTo>
                    <a:pt x="375" y="2497"/>
                  </a:lnTo>
                  <a:lnTo>
                    <a:pt x="419" y="2884"/>
                  </a:lnTo>
                  <a:lnTo>
                    <a:pt x="458" y="3271"/>
                  </a:lnTo>
                  <a:lnTo>
                    <a:pt x="498" y="3658"/>
                  </a:lnTo>
                  <a:lnTo>
                    <a:pt x="533" y="4044"/>
                  </a:lnTo>
                  <a:lnTo>
                    <a:pt x="564" y="4443"/>
                  </a:lnTo>
                  <a:lnTo>
                    <a:pt x="594" y="4841"/>
                  </a:lnTo>
                  <a:lnTo>
                    <a:pt x="621" y="5228"/>
                  </a:lnTo>
                  <a:lnTo>
                    <a:pt x="643" y="5627"/>
                  </a:lnTo>
                  <a:lnTo>
                    <a:pt x="665" y="6025"/>
                  </a:lnTo>
                  <a:lnTo>
                    <a:pt x="682" y="6424"/>
                  </a:lnTo>
                  <a:lnTo>
                    <a:pt x="700" y="6822"/>
                  </a:lnTo>
                  <a:lnTo>
                    <a:pt x="709" y="7221"/>
                  </a:lnTo>
                  <a:lnTo>
                    <a:pt x="722" y="7619"/>
                  </a:lnTo>
                  <a:lnTo>
                    <a:pt x="726" y="8018"/>
                  </a:lnTo>
                  <a:lnTo>
                    <a:pt x="731" y="8428"/>
                  </a:lnTo>
                  <a:lnTo>
                    <a:pt x="731" y="8826"/>
                  </a:lnTo>
                  <a:lnTo>
                    <a:pt x="731" y="12401"/>
                  </a:lnTo>
                  <a:lnTo>
                    <a:pt x="735" y="12753"/>
                  </a:lnTo>
                  <a:lnTo>
                    <a:pt x="735" y="13116"/>
                  </a:lnTo>
                  <a:lnTo>
                    <a:pt x="731" y="13468"/>
                  </a:lnTo>
                  <a:lnTo>
                    <a:pt x="722" y="13831"/>
                  </a:lnTo>
                  <a:lnTo>
                    <a:pt x="709" y="14183"/>
                  </a:lnTo>
                  <a:lnTo>
                    <a:pt x="691" y="14534"/>
                  </a:lnTo>
                  <a:lnTo>
                    <a:pt x="669" y="14886"/>
                  </a:lnTo>
                  <a:lnTo>
                    <a:pt x="647" y="15237"/>
                  </a:lnTo>
                  <a:lnTo>
                    <a:pt x="621" y="15460"/>
                  </a:lnTo>
                  <a:lnTo>
                    <a:pt x="590" y="15671"/>
                  </a:lnTo>
                  <a:lnTo>
                    <a:pt x="550" y="15870"/>
                  </a:lnTo>
                  <a:lnTo>
                    <a:pt x="502" y="16058"/>
                  </a:lnTo>
                  <a:lnTo>
                    <a:pt x="449" y="16234"/>
                  </a:lnTo>
                  <a:lnTo>
                    <a:pt x="388" y="16398"/>
                  </a:lnTo>
                  <a:lnTo>
                    <a:pt x="317" y="16538"/>
                  </a:lnTo>
                  <a:lnTo>
                    <a:pt x="247" y="16667"/>
                  </a:lnTo>
                  <a:lnTo>
                    <a:pt x="194" y="16726"/>
                  </a:lnTo>
                  <a:lnTo>
                    <a:pt x="146" y="16773"/>
                  </a:lnTo>
                  <a:lnTo>
                    <a:pt x="71" y="16831"/>
                  </a:lnTo>
                  <a:lnTo>
                    <a:pt x="18" y="16867"/>
                  </a:lnTo>
                  <a:lnTo>
                    <a:pt x="5" y="16890"/>
                  </a:lnTo>
                  <a:lnTo>
                    <a:pt x="1" y="16902"/>
                  </a:lnTo>
                  <a:lnTo>
                    <a:pt x="5" y="16925"/>
                  </a:lnTo>
                  <a:lnTo>
                    <a:pt x="18" y="16949"/>
                  </a:lnTo>
                  <a:lnTo>
                    <a:pt x="45" y="16972"/>
                  </a:lnTo>
                  <a:lnTo>
                    <a:pt x="76" y="16984"/>
                  </a:lnTo>
                  <a:lnTo>
                    <a:pt x="115" y="16995"/>
                  </a:lnTo>
                  <a:lnTo>
                    <a:pt x="164" y="16984"/>
                  </a:lnTo>
                  <a:lnTo>
                    <a:pt x="221" y="16949"/>
                  </a:lnTo>
                  <a:lnTo>
                    <a:pt x="287" y="16902"/>
                  </a:lnTo>
                  <a:lnTo>
                    <a:pt x="331" y="16855"/>
                  </a:lnTo>
                  <a:lnTo>
                    <a:pt x="379" y="16796"/>
                  </a:lnTo>
                  <a:lnTo>
                    <a:pt x="423" y="16726"/>
                  </a:lnTo>
                  <a:lnTo>
                    <a:pt x="463" y="16656"/>
                  </a:lnTo>
                  <a:lnTo>
                    <a:pt x="502" y="16585"/>
                  </a:lnTo>
                  <a:lnTo>
                    <a:pt x="542" y="16503"/>
                  </a:lnTo>
                  <a:lnTo>
                    <a:pt x="581" y="16409"/>
                  </a:lnTo>
                  <a:lnTo>
                    <a:pt x="616" y="16316"/>
                  </a:lnTo>
                  <a:lnTo>
                    <a:pt x="647" y="16222"/>
                  </a:lnTo>
                  <a:lnTo>
                    <a:pt x="678" y="16116"/>
                  </a:lnTo>
                  <a:lnTo>
                    <a:pt x="709" y="16011"/>
                  </a:lnTo>
                  <a:lnTo>
                    <a:pt x="731" y="15894"/>
                  </a:lnTo>
                  <a:lnTo>
                    <a:pt x="757" y="15777"/>
                  </a:lnTo>
                  <a:lnTo>
                    <a:pt x="779" y="15659"/>
                  </a:lnTo>
                  <a:lnTo>
                    <a:pt x="797" y="15530"/>
                  </a:lnTo>
                  <a:lnTo>
                    <a:pt x="814" y="15402"/>
                  </a:lnTo>
                  <a:lnTo>
                    <a:pt x="849" y="15038"/>
                  </a:lnTo>
                  <a:lnTo>
                    <a:pt x="880" y="14675"/>
                  </a:lnTo>
                  <a:lnTo>
                    <a:pt x="907" y="14312"/>
                  </a:lnTo>
                  <a:lnTo>
                    <a:pt x="924" y="13936"/>
                  </a:lnTo>
                  <a:lnTo>
                    <a:pt x="942" y="13561"/>
                  </a:lnTo>
                  <a:lnTo>
                    <a:pt x="955" y="13186"/>
                  </a:lnTo>
                  <a:lnTo>
                    <a:pt x="959" y="12811"/>
                  </a:lnTo>
                  <a:lnTo>
                    <a:pt x="964" y="12436"/>
                  </a:lnTo>
                  <a:lnTo>
                    <a:pt x="968" y="11592"/>
                  </a:lnTo>
                  <a:lnTo>
                    <a:pt x="977" y="10702"/>
                  </a:lnTo>
                  <a:lnTo>
                    <a:pt x="981" y="10245"/>
                  </a:lnTo>
                  <a:lnTo>
                    <a:pt x="977" y="9776"/>
                  </a:lnTo>
                  <a:lnTo>
                    <a:pt x="973" y="9307"/>
                  </a:lnTo>
                  <a:lnTo>
                    <a:pt x="964" y="8826"/>
                  </a:lnTo>
                  <a:lnTo>
                    <a:pt x="959" y="8416"/>
                  </a:lnTo>
                  <a:lnTo>
                    <a:pt x="955" y="7994"/>
                  </a:lnTo>
                  <a:lnTo>
                    <a:pt x="951" y="7584"/>
                  </a:lnTo>
                  <a:lnTo>
                    <a:pt x="937" y="7174"/>
                  </a:lnTo>
                  <a:lnTo>
                    <a:pt x="920" y="6764"/>
                  </a:lnTo>
                  <a:lnTo>
                    <a:pt x="902" y="6353"/>
                  </a:lnTo>
                  <a:lnTo>
                    <a:pt x="880" y="5943"/>
                  </a:lnTo>
                  <a:lnTo>
                    <a:pt x="854" y="5533"/>
                  </a:lnTo>
                  <a:lnTo>
                    <a:pt x="828" y="5123"/>
                  </a:lnTo>
                  <a:lnTo>
                    <a:pt x="792" y="4724"/>
                  </a:lnTo>
                  <a:lnTo>
                    <a:pt x="757" y="4326"/>
                  </a:lnTo>
                  <a:lnTo>
                    <a:pt x="718" y="3915"/>
                  </a:lnTo>
                  <a:lnTo>
                    <a:pt x="674" y="3517"/>
                  </a:lnTo>
                  <a:lnTo>
                    <a:pt x="630" y="3130"/>
                  </a:lnTo>
                  <a:lnTo>
                    <a:pt x="577" y="2732"/>
                  </a:lnTo>
                  <a:lnTo>
                    <a:pt x="524" y="2345"/>
                  </a:lnTo>
                  <a:lnTo>
                    <a:pt x="485" y="2017"/>
                  </a:lnTo>
                  <a:lnTo>
                    <a:pt x="436" y="1700"/>
                  </a:lnTo>
                  <a:lnTo>
                    <a:pt x="379" y="1396"/>
                  </a:lnTo>
                  <a:lnTo>
                    <a:pt x="317" y="1091"/>
                  </a:lnTo>
                  <a:lnTo>
                    <a:pt x="252" y="810"/>
                  </a:lnTo>
                  <a:lnTo>
                    <a:pt x="177" y="528"/>
                  </a:lnTo>
                  <a:lnTo>
                    <a:pt x="98" y="259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3622825" y="-912250"/>
              <a:ext cx="49500" cy="80300"/>
            </a:xfrm>
            <a:custGeom>
              <a:rect b="b" l="l" r="r" t="t"/>
              <a:pathLst>
                <a:path extrusionOk="0" h="3212" w="1980">
                  <a:moveTo>
                    <a:pt x="75" y="0"/>
                  </a:moveTo>
                  <a:lnTo>
                    <a:pt x="67" y="24"/>
                  </a:lnTo>
                  <a:lnTo>
                    <a:pt x="49" y="83"/>
                  </a:lnTo>
                  <a:lnTo>
                    <a:pt x="27" y="188"/>
                  </a:lnTo>
                  <a:lnTo>
                    <a:pt x="14" y="340"/>
                  </a:lnTo>
                  <a:lnTo>
                    <a:pt x="5" y="528"/>
                  </a:lnTo>
                  <a:lnTo>
                    <a:pt x="1" y="751"/>
                  </a:lnTo>
                  <a:lnTo>
                    <a:pt x="5" y="868"/>
                  </a:lnTo>
                  <a:lnTo>
                    <a:pt x="14" y="997"/>
                  </a:lnTo>
                  <a:lnTo>
                    <a:pt x="23" y="1137"/>
                  </a:lnTo>
                  <a:lnTo>
                    <a:pt x="36" y="1278"/>
                  </a:lnTo>
                  <a:lnTo>
                    <a:pt x="58" y="1466"/>
                  </a:lnTo>
                  <a:lnTo>
                    <a:pt x="84" y="1641"/>
                  </a:lnTo>
                  <a:lnTo>
                    <a:pt x="115" y="1817"/>
                  </a:lnTo>
                  <a:lnTo>
                    <a:pt x="150" y="1981"/>
                  </a:lnTo>
                  <a:lnTo>
                    <a:pt x="190" y="2134"/>
                  </a:lnTo>
                  <a:lnTo>
                    <a:pt x="234" y="2286"/>
                  </a:lnTo>
                  <a:lnTo>
                    <a:pt x="286" y="2427"/>
                  </a:lnTo>
                  <a:lnTo>
                    <a:pt x="339" y="2567"/>
                  </a:lnTo>
                  <a:lnTo>
                    <a:pt x="418" y="2731"/>
                  </a:lnTo>
                  <a:lnTo>
                    <a:pt x="502" y="2872"/>
                  </a:lnTo>
                  <a:lnTo>
                    <a:pt x="585" y="2989"/>
                  </a:lnTo>
                  <a:lnTo>
                    <a:pt x="678" y="3083"/>
                  </a:lnTo>
                  <a:lnTo>
                    <a:pt x="770" y="3153"/>
                  </a:lnTo>
                  <a:lnTo>
                    <a:pt x="862" y="3188"/>
                  </a:lnTo>
                  <a:lnTo>
                    <a:pt x="955" y="3212"/>
                  </a:lnTo>
                  <a:lnTo>
                    <a:pt x="1051" y="3212"/>
                  </a:lnTo>
                  <a:lnTo>
                    <a:pt x="1144" y="3177"/>
                  </a:lnTo>
                  <a:lnTo>
                    <a:pt x="1236" y="3130"/>
                  </a:lnTo>
                  <a:lnTo>
                    <a:pt x="1328" y="3048"/>
                  </a:lnTo>
                  <a:lnTo>
                    <a:pt x="1416" y="2954"/>
                  </a:lnTo>
                  <a:lnTo>
                    <a:pt x="1500" y="2825"/>
                  </a:lnTo>
                  <a:lnTo>
                    <a:pt x="1579" y="2673"/>
                  </a:lnTo>
                  <a:lnTo>
                    <a:pt x="1658" y="2509"/>
                  </a:lnTo>
                  <a:lnTo>
                    <a:pt x="1729" y="2321"/>
                  </a:lnTo>
                  <a:lnTo>
                    <a:pt x="1764" y="2192"/>
                  </a:lnTo>
                  <a:lnTo>
                    <a:pt x="1799" y="2063"/>
                  </a:lnTo>
                  <a:lnTo>
                    <a:pt x="1830" y="1934"/>
                  </a:lnTo>
                  <a:lnTo>
                    <a:pt x="1861" y="1805"/>
                  </a:lnTo>
                  <a:lnTo>
                    <a:pt x="1883" y="1665"/>
                  </a:lnTo>
                  <a:lnTo>
                    <a:pt x="1909" y="1512"/>
                  </a:lnTo>
                  <a:lnTo>
                    <a:pt x="1926" y="1372"/>
                  </a:lnTo>
                  <a:lnTo>
                    <a:pt x="1944" y="1219"/>
                  </a:lnTo>
                  <a:lnTo>
                    <a:pt x="1957" y="1079"/>
                  </a:lnTo>
                  <a:lnTo>
                    <a:pt x="1966" y="950"/>
                  </a:lnTo>
                  <a:lnTo>
                    <a:pt x="1975" y="821"/>
                  </a:lnTo>
                  <a:lnTo>
                    <a:pt x="1979" y="704"/>
                  </a:lnTo>
                  <a:lnTo>
                    <a:pt x="1979" y="598"/>
                  </a:lnTo>
                  <a:lnTo>
                    <a:pt x="1975" y="493"/>
                  </a:lnTo>
                  <a:lnTo>
                    <a:pt x="1962" y="317"/>
                  </a:lnTo>
                  <a:lnTo>
                    <a:pt x="1944" y="176"/>
                  </a:lnTo>
                  <a:lnTo>
                    <a:pt x="1926" y="71"/>
                  </a:lnTo>
                  <a:lnTo>
                    <a:pt x="1913" y="36"/>
                  </a:lnTo>
                  <a:lnTo>
                    <a:pt x="1904" y="12"/>
                  </a:lnTo>
                  <a:lnTo>
                    <a:pt x="1891" y="0"/>
                  </a:lnTo>
                  <a:lnTo>
                    <a:pt x="1883" y="0"/>
                  </a:lnTo>
                  <a:lnTo>
                    <a:pt x="1878" y="12"/>
                  </a:lnTo>
                  <a:lnTo>
                    <a:pt x="1874" y="24"/>
                  </a:lnTo>
                  <a:lnTo>
                    <a:pt x="1865" y="94"/>
                  </a:lnTo>
                  <a:lnTo>
                    <a:pt x="1856" y="340"/>
                  </a:lnTo>
                  <a:lnTo>
                    <a:pt x="1847" y="516"/>
                  </a:lnTo>
                  <a:lnTo>
                    <a:pt x="1830" y="715"/>
                  </a:lnTo>
                  <a:lnTo>
                    <a:pt x="1808" y="938"/>
                  </a:lnTo>
                  <a:lnTo>
                    <a:pt x="1773" y="1184"/>
                  </a:lnTo>
                  <a:lnTo>
                    <a:pt x="1737" y="1384"/>
                  </a:lnTo>
                  <a:lnTo>
                    <a:pt x="1693" y="1583"/>
                  </a:lnTo>
                  <a:lnTo>
                    <a:pt x="1645" y="1759"/>
                  </a:lnTo>
                  <a:lnTo>
                    <a:pt x="1592" y="1934"/>
                  </a:lnTo>
                  <a:lnTo>
                    <a:pt x="1531" y="2075"/>
                  </a:lnTo>
                  <a:lnTo>
                    <a:pt x="1465" y="2204"/>
                  </a:lnTo>
                  <a:lnTo>
                    <a:pt x="1394" y="2321"/>
                  </a:lnTo>
                  <a:lnTo>
                    <a:pt x="1324" y="2415"/>
                  </a:lnTo>
                  <a:lnTo>
                    <a:pt x="1245" y="2497"/>
                  </a:lnTo>
                  <a:lnTo>
                    <a:pt x="1166" y="2544"/>
                  </a:lnTo>
                  <a:lnTo>
                    <a:pt x="1087" y="2579"/>
                  </a:lnTo>
                  <a:lnTo>
                    <a:pt x="1007" y="2602"/>
                  </a:lnTo>
                  <a:lnTo>
                    <a:pt x="924" y="2591"/>
                  </a:lnTo>
                  <a:lnTo>
                    <a:pt x="840" y="2567"/>
                  </a:lnTo>
                  <a:lnTo>
                    <a:pt x="757" y="2509"/>
                  </a:lnTo>
                  <a:lnTo>
                    <a:pt x="673" y="2438"/>
                  </a:lnTo>
                  <a:lnTo>
                    <a:pt x="599" y="2345"/>
                  </a:lnTo>
                  <a:lnTo>
                    <a:pt x="524" y="2227"/>
                  </a:lnTo>
                  <a:lnTo>
                    <a:pt x="453" y="2087"/>
                  </a:lnTo>
                  <a:lnTo>
                    <a:pt x="392" y="1934"/>
                  </a:lnTo>
                  <a:lnTo>
                    <a:pt x="335" y="1770"/>
                  </a:lnTo>
                  <a:lnTo>
                    <a:pt x="282" y="1583"/>
                  </a:lnTo>
                  <a:lnTo>
                    <a:pt x="238" y="1384"/>
                  </a:lnTo>
                  <a:lnTo>
                    <a:pt x="203" y="1184"/>
                  </a:lnTo>
                  <a:lnTo>
                    <a:pt x="168" y="938"/>
                  </a:lnTo>
                  <a:lnTo>
                    <a:pt x="141" y="715"/>
                  </a:lnTo>
                  <a:lnTo>
                    <a:pt x="128" y="516"/>
                  </a:lnTo>
                  <a:lnTo>
                    <a:pt x="115" y="340"/>
                  </a:lnTo>
                  <a:lnTo>
                    <a:pt x="102" y="94"/>
                  </a:lnTo>
                  <a:lnTo>
                    <a:pt x="93" y="24"/>
                  </a:lnTo>
                  <a:lnTo>
                    <a:pt x="89" y="1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3626450" y="-2046200"/>
              <a:ext cx="253625" cy="17600"/>
            </a:xfrm>
            <a:custGeom>
              <a:rect b="b" l="l" r="r" t="t"/>
              <a:pathLst>
                <a:path extrusionOk="0" h="704" w="10145">
                  <a:moveTo>
                    <a:pt x="3171" y="0"/>
                  </a:moveTo>
                  <a:lnTo>
                    <a:pt x="2533" y="36"/>
                  </a:lnTo>
                  <a:lnTo>
                    <a:pt x="1900" y="82"/>
                  </a:lnTo>
                  <a:lnTo>
                    <a:pt x="1267" y="164"/>
                  </a:lnTo>
                  <a:lnTo>
                    <a:pt x="634" y="258"/>
                  </a:lnTo>
                  <a:lnTo>
                    <a:pt x="1" y="375"/>
                  </a:lnTo>
                  <a:lnTo>
                    <a:pt x="5" y="387"/>
                  </a:lnTo>
                  <a:lnTo>
                    <a:pt x="27" y="411"/>
                  </a:lnTo>
                  <a:lnTo>
                    <a:pt x="102" y="434"/>
                  </a:lnTo>
                  <a:lnTo>
                    <a:pt x="229" y="469"/>
                  </a:lnTo>
                  <a:lnTo>
                    <a:pt x="401" y="504"/>
                  </a:lnTo>
                  <a:lnTo>
                    <a:pt x="867" y="551"/>
                  </a:lnTo>
                  <a:lnTo>
                    <a:pt x="1487" y="610"/>
                  </a:lnTo>
                  <a:lnTo>
                    <a:pt x="2239" y="645"/>
                  </a:lnTo>
                  <a:lnTo>
                    <a:pt x="3101" y="680"/>
                  </a:lnTo>
                  <a:lnTo>
                    <a:pt x="4050" y="704"/>
                  </a:lnTo>
                  <a:lnTo>
                    <a:pt x="6095" y="704"/>
                  </a:lnTo>
                  <a:lnTo>
                    <a:pt x="7049" y="680"/>
                  </a:lnTo>
                  <a:lnTo>
                    <a:pt x="7911" y="645"/>
                  </a:lnTo>
                  <a:lnTo>
                    <a:pt x="8658" y="610"/>
                  </a:lnTo>
                  <a:lnTo>
                    <a:pt x="9278" y="551"/>
                  </a:lnTo>
                  <a:lnTo>
                    <a:pt x="9749" y="504"/>
                  </a:lnTo>
                  <a:lnTo>
                    <a:pt x="9920" y="469"/>
                  </a:lnTo>
                  <a:lnTo>
                    <a:pt x="10043" y="434"/>
                  </a:lnTo>
                  <a:lnTo>
                    <a:pt x="10123" y="411"/>
                  </a:lnTo>
                  <a:lnTo>
                    <a:pt x="10140" y="387"/>
                  </a:lnTo>
                  <a:lnTo>
                    <a:pt x="10145" y="375"/>
                  </a:lnTo>
                  <a:lnTo>
                    <a:pt x="9511" y="258"/>
                  </a:lnTo>
                  <a:lnTo>
                    <a:pt x="8878" y="164"/>
                  </a:lnTo>
                  <a:lnTo>
                    <a:pt x="8245" y="82"/>
                  </a:lnTo>
                  <a:lnTo>
                    <a:pt x="7612" y="36"/>
                  </a:lnTo>
                  <a:lnTo>
                    <a:pt x="6979" y="0"/>
                  </a:lnTo>
                  <a:lnTo>
                    <a:pt x="5708" y="0"/>
                  </a:lnTo>
                  <a:lnTo>
                    <a:pt x="5075" y="36"/>
                  </a:lnTo>
                  <a:lnTo>
                    <a:pt x="4437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3626450" y="-1964450"/>
              <a:ext cx="253625" cy="17900"/>
            </a:xfrm>
            <a:custGeom>
              <a:rect b="b" l="l" r="r" t="t"/>
              <a:pathLst>
                <a:path extrusionOk="0" h="716" w="10145">
                  <a:moveTo>
                    <a:pt x="3804" y="0"/>
                  </a:moveTo>
                  <a:lnTo>
                    <a:pt x="3171" y="12"/>
                  </a:lnTo>
                  <a:lnTo>
                    <a:pt x="2533" y="47"/>
                  </a:lnTo>
                  <a:lnTo>
                    <a:pt x="1900" y="94"/>
                  </a:lnTo>
                  <a:lnTo>
                    <a:pt x="1267" y="164"/>
                  </a:lnTo>
                  <a:lnTo>
                    <a:pt x="634" y="270"/>
                  </a:lnTo>
                  <a:lnTo>
                    <a:pt x="1" y="375"/>
                  </a:lnTo>
                  <a:lnTo>
                    <a:pt x="5" y="399"/>
                  </a:lnTo>
                  <a:lnTo>
                    <a:pt x="27" y="411"/>
                  </a:lnTo>
                  <a:lnTo>
                    <a:pt x="102" y="446"/>
                  </a:lnTo>
                  <a:lnTo>
                    <a:pt x="229" y="481"/>
                  </a:lnTo>
                  <a:lnTo>
                    <a:pt x="401" y="504"/>
                  </a:lnTo>
                  <a:lnTo>
                    <a:pt x="867" y="563"/>
                  </a:lnTo>
                  <a:lnTo>
                    <a:pt x="1487" y="610"/>
                  </a:lnTo>
                  <a:lnTo>
                    <a:pt x="2239" y="657"/>
                  </a:lnTo>
                  <a:lnTo>
                    <a:pt x="3101" y="692"/>
                  </a:lnTo>
                  <a:lnTo>
                    <a:pt x="4050" y="704"/>
                  </a:lnTo>
                  <a:lnTo>
                    <a:pt x="5075" y="715"/>
                  </a:lnTo>
                  <a:lnTo>
                    <a:pt x="6095" y="704"/>
                  </a:lnTo>
                  <a:lnTo>
                    <a:pt x="7049" y="692"/>
                  </a:lnTo>
                  <a:lnTo>
                    <a:pt x="7911" y="657"/>
                  </a:lnTo>
                  <a:lnTo>
                    <a:pt x="8658" y="622"/>
                  </a:lnTo>
                  <a:lnTo>
                    <a:pt x="9278" y="575"/>
                  </a:lnTo>
                  <a:lnTo>
                    <a:pt x="9749" y="516"/>
                  </a:lnTo>
                  <a:lnTo>
                    <a:pt x="9920" y="481"/>
                  </a:lnTo>
                  <a:lnTo>
                    <a:pt x="10043" y="446"/>
                  </a:lnTo>
                  <a:lnTo>
                    <a:pt x="10123" y="411"/>
                  </a:lnTo>
                  <a:lnTo>
                    <a:pt x="10140" y="399"/>
                  </a:lnTo>
                  <a:lnTo>
                    <a:pt x="10145" y="375"/>
                  </a:lnTo>
                  <a:lnTo>
                    <a:pt x="9511" y="270"/>
                  </a:lnTo>
                  <a:lnTo>
                    <a:pt x="8878" y="164"/>
                  </a:lnTo>
                  <a:lnTo>
                    <a:pt x="8245" y="94"/>
                  </a:lnTo>
                  <a:lnTo>
                    <a:pt x="7612" y="47"/>
                  </a:lnTo>
                  <a:lnTo>
                    <a:pt x="6979" y="12"/>
                  </a:lnTo>
                  <a:lnTo>
                    <a:pt x="6341" y="0"/>
                  </a:lnTo>
                  <a:lnTo>
                    <a:pt x="5708" y="12"/>
                  </a:lnTo>
                  <a:lnTo>
                    <a:pt x="5075" y="47"/>
                  </a:lnTo>
                  <a:lnTo>
                    <a:pt x="4437" y="12"/>
                  </a:lnTo>
                  <a:lnTo>
                    <a:pt x="380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3284375" y="-4467650"/>
              <a:ext cx="898425" cy="2352900"/>
            </a:xfrm>
            <a:custGeom>
              <a:rect b="b" l="l" r="r" t="t"/>
              <a:pathLst>
                <a:path extrusionOk="0" h="94116" w="35937">
                  <a:moveTo>
                    <a:pt x="17689" y="1"/>
                  </a:moveTo>
                  <a:lnTo>
                    <a:pt x="17052" y="12"/>
                  </a:lnTo>
                  <a:lnTo>
                    <a:pt x="16410" y="24"/>
                  </a:lnTo>
                  <a:lnTo>
                    <a:pt x="15772" y="47"/>
                  </a:lnTo>
                  <a:lnTo>
                    <a:pt x="15143" y="94"/>
                  </a:lnTo>
                  <a:lnTo>
                    <a:pt x="14515" y="141"/>
                  </a:lnTo>
                  <a:lnTo>
                    <a:pt x="13890" y="211"/>
                  </a:lnTo>
                  <a:lnTo>
                    <a:pt x="13275" y="294"/>
                  </a:lnTo>
                  <a:lnTo>
                    <a:pt x="12668" y="387"/>
                  </a:lnTo>
                  <a:lnTo>
                    <a:pt x="12070" y="493"/>
                  </a:lnTo>
                  <a:lnTo>
                    <a:pt x="11485" y="622"/>
                  </a:lnTo>
                  <a:lnTo>
                    <a:pt x="10909" y="774"/>
                  </a:lnTo>
                  <a:lnTo>
                    <a:pt x="10346" y="926"/>
                  </a:lnTo>
                  <a:lnTo>
                    <a:pt x="9801" y="1114"/>
                  </a:lnTo>
                  <a:lnTo>
                    <a:pt x="9265" y="1301"/>
                  </a:lnTo>
                  <a:lnTo>
                    <a:pt x="8750" y="1524"/>
                  </a:lnTo>
                  <a:lnTo>
                    <a:pt x="8495" y="1641"/>
                  </a:lnTo>
                  <a:lnTo>
                    <a:pt x="8249" y="1759"/>
                  </a:lnTo>
                  <a:lnTo>
                    <a:pt x="8007" y="1888"/>
                  </a:lnTo>
                  <a:lnTo>
                    <a:pt x="7770" y="2016"/>
                  </a:lnTo>
                  <a:lnTo>
                    <a:pt x="7585" y="2134"/>
                  </a:lnTo>
                  <a:lnTo>
                    <a:pt x="7400" y="2263"/>
                  </a:lnTo>
                  <a:lnTo>
                    <a:pt x="7220" y="2415"/>
                  </a:lnTo>
                  <a:lnTo>
                    <a:pt x="7044" y="2591"/>
                  </a:lnTo>
                  <a:lnTo>
                    <a:pt x="6868" y="2778"/>
                  </a:lnTo>
                  <a:lnTo>
                    <a:pt x="6692" y="2978"/>
                  </a:lnTo>
                  <a:lnTo>
                    <a:pt x="6525" y="3200"/>
                  </a:lnTo>
                  <a:lnTo>
                    <a:pt x="6354" y="3446"/>
                  </a:lnTo>
                  <a:lnTo>
                    <a:pt x="6191" y="3704"/>
                  </a:lnTo>
                  <a:lnTo>
                    <a:pt x="6028" y="3974"/>
                  </a:lnTo>
                  <a:lnTo>
                    <a:pt x="5866" y="4255"/>
                  </a:lnTo>
                  <a:lnTo>
                    <a:pt x="5707" y="4560"/>
                  </a:lnTo>
                  <a:lnTo>
                    <a:pt x="5554" y="4888"/>
                  </a:lnTo>
                  <a:lnTo>
                    <a:pt x="5400" y="5216"/>
                  </a:lnTo>
                  <a:lnTo>
                    <a:pt x="5246" y="5568"/>
                  </a:lnTo>
                  <a:lnTo>
                    <a:pt x="5101" y="5931"/>
                  </a:lnTo>
                  <a:lnTo>
                    <a:pt x="4951" y="6318"/>
                  </a:lnTo>
                  <a:lnTo>
                    <a:pt x="4810" y="6705"/>
                  </a:lnTo>
                  <a:lnTo>
                    <a:pt x="4665" y="7115"/>
                  </a:lnTo>
                  <a:lnTo>
                    <a:pt x="4529" y="7537"/>
                  </a:lnTo>
                  <a:lnTo>
                    <a:pt x="4393" y="7970"/>
                  </a:lnTo>
                  <a:lnTo>
                    <a:pt x="4256" y="8428"/>
                  </a:lnTo>
                  <a:lnTo>
                    <a:pt x="4125" y="8885"/>
                  </a:lnTo>
                  <a:lnTo>
                    <a:pt x="3993" y="9365"/>
                  </a:lnTo>
                  <a:lnTo>
                    <a:pt x="3865" y="9846"/>
                  </a:lnTo>
                  <a:lnTo>
                    <a:pt x="3742" y="10350"/>
                  </a:lnTo>
                  <a:lnTo>
                    <a:pt x="3619" y="10854"/>
                  </a:lnTo>
                  <a:lnTo>
                    <a:pt x="3496" y="11381"/>
                  </a:lnTo>
                  <a:lnTo>
                    <a:pt x="3377" y="11908"/>
                  </a:lnTo>
                  <a:lnTo>
                    <a:pt x="3263" y="12459"/>
                  </a:lnTo>
                  <a:lnTo>
                    <a:pt x="3148" y="13010"/>
                  </a:lnTo>
                  <a:lnTo>
                    <a:pt x="3038" y="13585"/>
                  </a:lnTo>
                  <a:lnTo>
                    <a:pt x="2929" y="14159"/>
                  </a:lnTo>
                  <a:lnTo>
                    <a:pt x="2819" y="14745"/>
                  </a:lnTo>
                  <a:lnTo>
                    <a:pt x="2713" y="15343"/>
                  </a:lnTo>
                  <a:lnTo>
                    <a:pt x="2612" y="15952"/>
                  </a:lnTo>
                  <a:lnTo>
                    <a:pt x="2511" y="16562"/>
                  </a:lnTo>
                  <a:lnTo>
                    <a:pt x="2410" y="17194"/>
                  </a:lnTo>
                  <a:lnTo>
                    <a:pt x="2313" y="17827"/>
                  </a:lnTo>
                  <a:lnTo>
                    <a:pt x="2221" y="18460"/>
                  </a:lnTo>
                  <a:lnTo>
                    <a:pt x="2128" y="19117"/>
                  </a:lnTo>
                  <a:lnTo>
                    <a:pt x="2040" y="19773"/>
                  </a:lnTo>
                  <a:lnTo>
                    <a:pt x="1948" y="20441"/>
                  </a:lnTo>
                  <a:lnTo>
                    <a:pt x="1864" y="21109"/>
                  </a:lnTo>
                  <a:lnTo>
                    <a:pt x="1781" y="21789"/>
                  </a:lnTo>
                  <a:lnTo>
                    <a:pt x="1697" y="22480"/>
                  </a:lnTo>
                  <a:lnTo>
                    <a:pt x="1618" y="23172"/>
                  </a:lnTo>
                  <a:lnTo>
                    <a:pt x="1539" y="23875"/>
                  </a:lnTo>
                  <a:lnTo>
                    <a:pt x="1390" y="25293"/>
                  </a:lnTo>
                  <a:lnTo>
                    <a:pt x="1249" y="26735"/>
                  </a:lnTo>
                  <a:lnTo>
                    <a:pt x="1117" y="28200"/>
                  </a:lnTo>
                  <a:lnTo>
                    <a:pt x="994" y="29677"/>
                  </a:lnTo>
                  <a:lnTo>
                    <a:pt x="875" y="31177"/>
                  </a:lnTo>
                  <a:lnTo>
                    <a:pt x="765" y="32689"/>
                  </a:lnTo>
                  <a:lnTo>
                    <a:pt x="664" y="34213"/>
                  </a:lnTo>
                  <a:lnTo>
                    <a:pt x="567" y="35748"/>
                  </a:lnTo>
                  <a:lnTo>
                    <a:pt x="484" y="37283"/>
                  </a:lnTo>
                  <a:lnTo>
                    <a:pt x="405" y="38830"/>
                  </a:lnTo>
                  <a:lnTo>
                    <a:pt x="330" y="40377"/>
                  </a:lnTo>
                  <a:lnTo>
                    <a:pt x="268" y="41936"/>
                  </a:lnTo>
                  <a:lnTo>
                    <a:pt x="211" y="43483"/>
                  </a:lnTo>
                  <a:lnTo>
                    <a:pt x="158" y="45030"/>
                  </a:lnTo>
                  <a:lnTo>
                    <a:pt x="114" y="46566"/>
                  </a:lnTo>
                  <a:lnTo>
                    <a:pt x="79" y="48101"/>
                  </a:lnTo>
                  <a:lnTo>
                    <a:pt x="49" y="49637"/>
                  </a:lnTo>
                  <a:lnTo>
                    <a:pt x="27" y="51149"/>
                  </a:lnTo>
                  <a:lnTo>
                    <a:pt x="13" y="52649"/>
                  </a:lnTo>
                  <a:lnTo>
                    <a:pt x="0" y="54137"/>
                  </a:lnTo>
                  <a:lnTo>
                    <a:pt x="0" y="55602"/>
                  </a:lnTo>
                  <a:lnTo>
                    <a:pt x="5" y="57056"/>
                  </a:lnTo>
                  <a:lnTo>
                    <a:pt x="13" y="58486"/>
                  </a:lnTo>
                  <a:lnTo>
                    <a:pt x="31" y="59892"/>
                  </a:lnTo>
                  <a:lnTo>
                    <a:pt x="53" y="61263"/>
                  </a:lnTo>
                  <a:lnTo>
                    <a:pt x="79" y="62611"/>
                  </a:lnTo>
                  <a:lnTo>
                    <a:pt x="114" y="63936"/>
                  </a:lnTo>
                  <a:lnTo>
                    <a:pt x="154" y="65225"/>
                  </a:lnTo>
                  <a:lnTo>
                    <a:pt x="202" y="66479"/>
                  </a:lnTo>
                  <a:lnTo>
                    <a:pt x="255" y="67698"/>
                  </a:lnTo>
                  <a:lnTo>
                    <a:pt x="312" y="68870"/>
                  </a:lnTo>
                  <a:lnTo>
                    <a:pt x="374" y="70007"/>
                  </a:lnTo>
                  <a:lnTo>
                    <a:pt x="444" y="71109"/>
                  </a:lnTo>
                  <a:lnTo>
                    <a:pt x="519" y="72152"/>
                  </a:lnTo>
                  <a:lnTo>
                    <a:pt x="598" y="73160"/>
                  </a:lnTo>
                  <a:lnTo>
                    <a:pt x="686" y="74109"/>
                  </a:lnTo>
                  <a:lnTo>
                    <a:pt x="774" y="75011"/>
                  </a:lnTo>
                  <a:lnTo>
                    <a:pt x="822" y="75445"/>
                  </a:lnTo>
                  <a:lnTo>
                    <a:pt x="871" y="75867"/>
                  </a:lnTo>
                  <a:lnTo>
                    <a:pt x="919" y="76266"/>
                  </a:lnTo>
                  <a:lnTo>
                    <a:pt x="972" y="76652"/>
                  </a:lnTo>
                  <a:lnTo>
                    <a:pt x="1025" y="77027"/>
                  </a:lnTo>
                  <a:lnTo>
                    <a:pt x="1077" y="77391"/>
                  </a:lnTo>
                  <a:lnTo>
                    <a:pt x="1135" y="77742"/>
                  </a:lnTo>
                  <a:lnTo>
                    <a:pt x="1192" y="78094"/>
                  </a:lnTo>
                  <a:lnTo>
                    <a:pt x="1258" y="78434"/>
                  </a:lnTo>
                  <a:lnTo>
                    <a:pt x="1328" y="78774"/>
                  </a:lnTo>
                  <a:lnTo>
                    <a:pt x="1403" y="79102"/>
                  </a:lnTo>
                  <a:lnTo>
                    <a:pt x="1478" y="79430"/>
                  </a:lnTo>
                  <a:lnTo>
                    <a:pt x="1561" y="79746"/>
                  </a:lnTo>
                  <a:lnTo>
                    <a:pt x="1645" y="80063"/>
                  </a:lnTo>
                  <a:lnTo>
                    <a:pt x="1737" y="80379"/>
                  </a:lnTo>
                  <a:lnTo>
                    <a:pt x="1829" y="80684"/>
                  </a:lnTo>
                  <a:lnTo>
                    <a:pt x="1926" y="80989"/>
                  </a:lnTo>
                  <a:lnTo>
                    <a:pt x="2027" y="81294"/>
                  </a:lnTo>
                  <a:lnTo>
                    <a:pt x="2133" y="81587"/>
                  </a:lnTo>
                  <a:lnTo>
                    <a:pt x="2238" y="81880"/>
                  </a:lnTo>
                  <a:lnTo>
                    <a:pt x="2353" y="82161"/>
                  </a:lnTo>
                  <a:lnTo>
                    <a:pt x="2467" y="82442"/>
                  </a:lnTo>
                  <a:lnTo>
                    <a:pt x="2581" y="82723"/>
                  </a:lnTo>
                  <a:lnTo>
                    <a:pt x="2704" y="82993"/>
                  </a:lnTo>
                  <a:lnTo>
                    <a:pt x="2827" y="83263"/>
                  </a:lnTo>
                  <a:lnTo>
                    <a:pt x="2955" y="83520"/>
                  </a:lnTo>
                  <a:lnTo>
                    <a:pt x="3087" y="83790"/>
                  </a:lnTo>
                  <a:lnTo>
                    <a:pt x="3219" y="84036"/>
                  </a:lnTo>
                  <a:lnTo>
                    <a:pt x="3355" y="84294"/>
                  </a:lnTo>
                  <a:lnTo>
                    <a:pt x="3491" y="84540"/>
                  </a:lnTo>
                  <a:lnTo>
                    <a:pt x="3632" y="84786"/>
                  </a:lnTo>
                  <a:lnTo>
                    <a:pt x="3777" y="85021"/>
                  </a:lnTo>
                  <a:lnTo>
                    <a:pt x="4072" y="85490"/>
                  </a:lnTo>
                  <a:lnTo>
                    <a:pt x="4375" y="85935"/>
                  </a:lnTo>
                  <a:lnTo>
                    <a:pt x="4692" y="86369"/>
                  </a:lnTo>
                  <a:lnTo>
                    <a:pt x="5013" y="86790"/>
                  </a:lnTo>
                  <a:lnTo>
                    <a:pt x="5343" y="87189"/>
                  </a:lnTo>
                  <a:lnTo>
                    <a:pt x="5677" y="87587"/>
                  </a:lnTo>
                  <a:lnTo>
                    <a:pt x="6020" y="87963"/>
                  </a:lnTo>
                  <a:lnTo>
                    <a:pt x="6367" y="88314"/>
                  </a:lnTo>
                  <a:lnTo>
                    <a:pt x="6719" y="88666"/>
                  </a:lnTo>
                  <a:lnTo>
                    <a:pt x="7075" y="88994"/>
                  </a:lnTo>
                  <a:lnTo>
                    <a:pt x="7440" y="89310"/>
                  </a:lnTo>
                  <a:lnTo>
                    <a:pt x="7800" y="89615"/>
                  </a:lnTo>
                  <a:lnTo>
                    <a:pt x="8170" y="89908"/>
                  </a:lnTo>
                  <a:lnTo>
                    <a:pt x="8539" y="90189"/>
                  </a:lnTo>
                  <a:lnTo>
                    <a:pt x="8909" y="90459"/>
                  </a:lnTo>
                  <a:lnTo>
                    <a:pt x="9282" y="90717"/>
                  </a:lnTo>
                  <a:lnTo>
                    <a:pt x="9652" y="90963"/>
                  </a:lnTo>
                  <a:lnTo>
                    <a:pt x="10021" y="91197"/>
                  </a:lnTo>
                  <a:lnTo>
                    <a:pt x="10390" y="91408"/>
                  </a:lnTo>
                  <a:lnTo>
                    <a:pt x="10760" y="91619"/>
                  </a:lnTo>
                  <a:lnTo>
                    <a:pt x="11125" y="91819"/>
                  </a:lnTo>
                  <a:lnTo>
                    <a:pt x="11490" y="92006"/>
                  </a:lnTo>
                  <a:lnTo>
                    <a:pt x="11850" y="92194"/>
                  </a:lnTo>
                  <a:lnTo>
                    <a:pt x="12202" y="92358"/>
                  </a:lnTo>
                  <a:lnTo>
                    <a:pt x="12554" y="92510"/>
                  </a:lnTo>
                  <a:lnTo>
                    <a:pt x="13240" y="92803"/>
                  </a:lnTo>
                  <a:lnTo>
                    <a:pt x="13895" y="93061"/>
                  </a:lnTo>
                  <a:lnTo>
                    <a:pt x="14524" y="93272"/>
                  </a:lnTo>
                  <a:lnTo>
                    <a:pt x="15113" y="93471"/>
                  </a:lnTo>
                  <a:lnTo>
                    <a:pt x="15662" y="93623"/>
                  </a:lnTo>
                  <a:lnTo>
                    <a:pt x="16164" y="93764"/>
                  </a:lnTo>
                  <a:lnTo>
                    <a:pt x="16616" y="93870"/>
                  </a:lnTo>
                  <a:lnTo>
                    <a:pt x="17012" y="93952"/>
                  </a:lnTo>
                  <a:lnTo>
                    <a:pt x="17346" y="94022"/>
                  </a:lnTo>
                  <a:lnTo>
                    <a:pt x="17812" y="94092"/>
                  </a:lnTo>
                  <a:lnTo>
                    <a:pt x="17980" y="94116"/>
                  </a:lnTo>
                  <a:lnTo>
                    <a:pt x="18683" y="94081"/>
                  </a:lnTo>
                  <a:lnTo>
                    <a:pt x="19378" y="94010"/>
                  </a:lnTo>
                  <a:lnTo>
                    <a:pt x="20059" y="93917"/>
                  </a:lnTo>
                  <a:lnTo>
                    <a:pt x="20728" y="93788"/>
                  </a:lnTo>
                  <a:lnTo>
                    <a:pt x="21057" y="93717"/>
                  </a:lnTo>
                  <a:lnTo>
                    <a:pt x="21387" y="93647"/>
                  </a:lnTo>
                  <a:lnTo>
                    <a:pt x="21708" y="93565"/>
                  </a:lnTo>
                  <a:lnTo>
                    <a:pt x="22029" y="93471"/>
                  </a:lnTo>
                  <a:lnTo>
                    <a:pt x="22350" y="93377"/>
                  </a:lnTo>
                  <a:lnTo>
                    <a:pt x="22662" y="93272"/>
                  </a:lnTo>
                  <a:lnTo>
                    <a:pt x="22975" y="93166"/>
                  </a:lnTo>
                  <a:lnTo>
                    <a:pt x="23282" y="93049"/>
                  </a:lnTo>
                  <a:lnTo>
                    <a:pt x="23590" y="92932"/>
                  </a:lnTo>
                  <a:lnTo>
                    <a:pt x="23894" y="92803"/>
                  </a:lnTo>
                  <a:lnTo>
                    <a:pt x="24193" y="92662"/>
                  </a:lnTo>
                  <a:lnTo>
                    <a:pt x="24487" y="92522"/>
                  </a:lnTo>
                  <a:lnTo>
                    <a:pt x="24782" y="92369"/>
                  </a:lnTo>
                  <a:lnTo>
                    <a:pt x="25072" y="92217"/>
                  </a:lnTo>
                  <a:lnTo>
                    <a:pt x="25358" y="92053"/>
                  </a:lnTo>
                  <a:lnTo>
                    <a:pt x="25639" y="91889"/>
                  </a:lnTo>
                  <a:lnTo>
                    <a:pt x="25921" y="91713"/>
                  </a:lnTo>
                  <a:lnTo>
                    <a:pt x="26198" y="91537"/>
                  </a:lnTo>
                  <a:lnTo>
                    <a:pt x="26475" y="91338"/>
                  </a:lnTo>
                  <a:lnTo>
                    <a:pt x="26743" y="91150"/>
                  </a:lnTo>
                  <a:lnTo>
                    <a:pt x="27011" y="90951"/>
                  </a:lnTo>
                  <a:lnTo>
                    <a:pt x="27275" y="90740"/>
                  </a:lnTo>
                  <a:lnTo>
                    <a:pt x="27539" y="90529"/>
                  </a:lnTo>
                  <a:lnTo>
                    <a:pt x="27798" y="90307"/>
                  </a:lnTo>
                  <a:lnTo>
                    <a:pt x="28053" y="90072"/>
                  </a:lnTo>
                  <a:lnTo>
                    <a:pt x="28304" y="89838"/>
                  </a:lnTo>
                  <a:lnTo>
                    <a:pt x="28554" y="89603"/>
                  </a:lnTo>
                  <a:lnTo>
                    <a:pt x="28801" y="89346"/>
                  </a:lnTo>
                  <a:lnTo>
                    <a:pt x="29042" y="89099"/>
                  </a:lnTo>
                  <a:lnTo>
                    <a:pt x="29280" y="88830"/>
                  </a:lnTo>
                  <a:lnTo>
                    <a:pt x="29517" y="88572"/>
                  </a:lnTo>
                  <a:lnTo>
                    <a:pt x="29750" y="88291"/>
                  </a:lnTo>
                  <a:lnTo>
                    <a:pt x="29979" y="88009"/>
                  </a:lnTo>
                  <a:lnTo>
                    <a:pt x="30208" y="87716"/>
                  </a:lnTo>
                  <a:lnTo>
                    <a:pt x="30432" y="87423"/>
                  </a:lnTo>
                  <a:lnTo>
                    <a:pt x="30652" y="87130"/>
                  </a:lnTo>
                  <a:lnTo>
                    <a:pt x="30867" y="86814"/>
                  </a:lnTo>
                  <a:lnTo>
                    <a:pt x="31083" y="86497"/>
                  </a:lnTo>
                  <a:lnTo>
                    <a:pt x="31294" y="86181"/>
                  </a:lnTo>
                  <a:lnTo>
                    <a:pt x="31500" y="85853"/>
                  </a:lnTo>
                  <a:lnTo>
                    <a:pt x="31707" y="85513"/>
                  </a:lnTo>
                  <a:lnTo>
                    <a:pt x="31905" y="85173"/>
                  </a:lnTo>
                  <a:lnTo>
                    <a:pt x="32103" y="84821"/>
                  </a:lnTo>
                  <a:lnTo>
                    <a:pt x="32301" y="84470"/>
                  </a:lnTo>
                  <a:lnTo>
                    <a:pt x="32490" y="84106"/>
                  </a:lnTo>
                  <a:lnTo>
                    <a:pt x="32679" y="83731"/>
                  </a:lnTo>
                  <a:lnTo>
                    <a:pt x="32863" y="83356"/>
                  </a:lnTo>
                  <a:lnTo>
                    <a:pt x="33044" y="82970"/>
                  </a:lnTo>
                  <a:lnTo>
                    <a:pt x="33224" y="82583"/>
                  </a:lnTo>
                  <a:lnTo>
                    <a:pt x="33400" y="82184"/>
                  </a:lnTo>
                  <a:lnTo>
                    <a:pt x="33571" y="81786"/>
                  </a:lnTo>
                  <a:lnTo>
                    <a:pt x="33738" y="81376"/>
                  </a:lnTo>
                  <a:lnTo>
                    <a:pt x="33906" y="80954"/>
                  </a:lnTo>
                  <a:lnTo>
                    <a:pt x="34064" y="80532"/>
                  </a:lnTo>
                  <a:lnTo>
                    <a:pt x="34227" y="80098"/>
                  </a:lnTo>
                  <a:lnTo>
                    <a:pt x="34380" y="79664"/>
                  </a:lnTo>
                  <a:lnTo>
                    <a:pt x="34517" y="78867"/>
                  </a:lnTo>
                  <a:lnTo>
                    <a:pt x="34649" y="78059"/>
                  </a:lnTo>
                  <a:lnTo>
                    <a:pt x="34772" y="77238"/>
                  </a:lnTo>
                  <a:lnTo>
                    <a:pt x="34891" y="76394"/>
                  </a:lnTo>
                  <a:lnTo>
                    <a:pt x="35000" y="75527"/>
                  </a:lnTo>
                  <a:lnTo>
                    <a:pt x="35106" y="74660"/>
                  </a:lnTo>
                  <a:lnTo>
                    <a:pt x="35203" y="73769"/>
                  </a:lnTo>
                  <a:lnTo>
                    <a:pt x="35291" y="72867"/>
                  </a:lnTo>
                  <a:lnTo>
                    <a:pt x="35374" y="71941"/>
                  </a:lnTo>
                  <a:lnTo>
                    <a:pt x="35453" y="71015"/>
                  </a:lnTo>
                  <a:lnTo>
                    <a:pt x="35524" y="70065"/>
                  </a:lnTo>
                  <a:lnTo>
                    <a:pt x="35585" y="69116"/>
                  </a:lnTo>
                  <a:lnTo>
                    <a:pt x="35647" y="68143"/>
                  </a:lnTo>
                  <a:lnTo>
                    <a:pt x="35700" y="67159"/>
                  </a:lnTo>
                  <a:lnTo>
                    <a:pt x="35748" y="66174"/>
                  </a:lnTo>
                  <a:lnTo>
                    <a:pt x="35788" y="65178"/>
                  </a:lnTo>
                  <a:lnTo>
                    <a:pt x="35823" y="64158"/>
                  </a:lnTo>
                  <a:lnTo>
                    <a:pt x="35858" y="63150"/>
                  </a:lnTo>
                  <a:lnTo>
                    <a:pt x="35880" y="62119"/>
                  </a:lnTo>
                  <a:lnTo>
                    <a:pt x="35902" y="61088"/>
                  </a:lnTo>
                  <a:lnTo>
                    <a:pt x="35919" y="60044"/>
                  </a:lnTo>
                  <a:lnTo>
                    <a:pt x="35928" y="58990"/>
                  </a:lnTo>
                  <a:lnTo>
                    <a:pt x="35937" y="57935"/>
                  </a:lnTo>
                  <a:lnTo>
                    <a:pt x="35937" y="56880"/>
                  </a:lnTo>
                  <a:lnTo>
                    <a:pt x="35933" y="55813"/>
                  </a:lnTo>
                  <a:lnTo>
                    <a:pt x="35928" y="54747"/>
                  </a:lnTo>
                  <a:lnTo>
                    <a:pt x="35915" y="53668"/>
                  </a:lnTo>
                  <a:lnTo>
                    <a:pt x="35902" y="52590"/>
                  </a:lnTo>
                  <a:lnTo>
                    <a:pt x="35880" y="51512"/>
                  </a:lnTo>
                  <a:lnTo>
                    <a:pt x="35858" y="50434"/>
                  </a:lnTo>
                  <a:lnTo>
                    <a:pt x="35831" y="49344"/>
                  </a:lnTo>
                  <a:lnTo>
                    <a:pt x="35801" y="48265"/>
                  </a:lnTo>
                  <a:lnTo>
                    <a:pt x="35766" y="47175"/>
                  </a:lnTo>
                  <a:lnTo>
                    <a:pt x="35730" y="46085"/>
                  </a:lnTo>
                  <a:lnTo>
                    <a:pt x="35686" y="45007"/>
                  </a:lnTo>
                  <a:lnTo>
                    <a:pt x="35647" y="43917"/>
                  </a:lnTo>
                  <a:lnTo>
                    <a:pt x="35598" y="42839"/>
                  </a:lnTo>
                  <a:lnTo>
                    <a:pt x="35550" y="41760"/>
                  </a:lnTo>
                  <a:lnTo>
                    <a:pt x="35497" y="40682"/>
                  </a:lnTo>
                  <a:lnTo>
                    <a:pt x="35440" y="39616"/>
                  </a:lnTo>
                  <a:lnTo>
                    <a:pt x="35326" y="37471"/>
                  </a:lnTo>
                  <a:lnTo>
                    <a:pt x="35198" y="35361"/>
                  </a:lnTo>
                  <a:lnTo>
                    <a:pt x="35066" y="33275"/>
                  </a:lnTo>
                  <a:lnTo>
                    <a:pt x="34926" y="31212"/>
                  </a:lnTo>
                  <a:lnTo>
                    <a:pt x="34781" y="29184"/>
                  </a:lnTo>
                  <a:lnTo>
                    <a:pt x="34631" y="27192"/>
                  </a:lnTo>
                  <a:lnTo>
                    <a:pt x="34473" y="25246"/>
                  </a:lnTo>
                  <a:lnTo>
                    <a:pt x="34319" y="23348"/>
                  </a:lnTo>
                  <a:lnTo>
                    <a:pt x="34156" y="21496"/>
                  </a:lnTo>
                  <a:lnTo>
                    <a:pt x="33998" y="19703"/>
                  </a:lnTo>
                  <a:lnTo>
                    <a:pt x="33840" y="17968"/>
                  </a:lnTo>
                  <a:lnTo>
                    <a:pt x="33677" y="16292"/>
                  </a:lnTo>
                  <a:lnTo>
                    <a:pt x="33637" y="15893"/>
                  </a:lnTo>
                  <a:lnTo>
                    <a:pt x="33593" y="15495"/>
                  </a:lnTo>
                  <a:lnTo>
                    <a:pt x="33549" y="15096"/>
                  </a:lnTo>
                  <a:lnTo>
                    <a:pt x="33501" y="14710"/>
                  </a:lnTo>
                  <a:lnTo>
                    <a:pt x="33448" y="14323"/>
                  </a:lnTo>
                  <a:lnTo>
                    <a:pt x="33391" y="13936"/>
                  </a:lnTo>
                  <a:lnTo>
                    <a:pt x="33334" y="13549"/>
                  </a:lnTo>
                  <a:lnTo>
                    <a:pt x="33277" y="13174"/>
                  </a:lnTo>
                  <a:lnTo>
                    <a:pt x="33215" y="12799"/>
                  </a:lnTo>
                  <a:lnTo>
                    <a:pt x="33149" y="12436"/>
                  </a:lnTo>
                  <a:lnTo>
                    <a:pt x="33079" y="12073"/>
                  </a:lnTo>
                  <a:lnTo>
                    <a:pt x="33009" y="11709"/>
                  </a:lnTo>
                  <a:lnTo>
                    <a:pt x="32938" y="11358"/>
                  </a:lnTo>
                  <a:lnTo>
                    <a:pt x="32863" y="11006"/>
                  </a:lnTo>
                  <a:lnTo>
                    <a:pt x="32784" y="10666"/>
                  </a:lnTo>
                  <a:lnTo>
                    <a:pt x="32705" y="10326"/>
                  </a:lnTo>
                  <a:lnTo>
                    <a:pt x="32622" y="9986"/>
                  </a:lnTo>
                  <a:lnTo>
                    <a:pt x="32538" y="9658"/>
                  </a:lnTo>
                  <a:lnTo>
                    <a:pt x="32450" y="9330"/>
                  </a:lnTo>
                  <a:lnTo>
                    <a:pt x="32362" y="9002"/>
                  </a:lnTo>
                  <a:lnTo>
                    <a:pt x="32270" y="8685"/>
                  </a:lnTo>
                  <a:lnTo>
                    <a:pt x="32173" y="8381"/>
                  </a:lnTo>
                  <a:lnTo>
                    <a:pt x="32081" y="8064"/>
                  </a:lnTo>
                  <a:lnTo>
                    <a:pt x="31980" y="7771"/>
                  </a:lnTo>
                  <a:lnTo>
                    <a:pt x="31883" y="7466"/>
                  </a:lnTo>
                  <a:lnTo>
                    <a:pt x="31777" y="7185"/>
                  </a:lnTo>
                  <a:lnTo>
                    <a:pt x="31672" y="6892"/>
                  </a:lnTo>
                  <a:lnTo>
                    <a:pt x="31566" y="6611"/>
                  </a:lnTo>
                  <a:lnTo>
                    <a:pt x="31461" y="6341"/>
                  </a:lnTo>
                  <a:lnTo>
                    <a:pt x="31351" y="6072"/>
                  </a:lnTo>
                  <a:lnTo>
                    <a:pt x="31237" y="5814"/>
                  </a:lnTo>
                  <a:lnTo>
                    <a:pt x="31122" y="5556"/>
                  </a:lnTo>
                  <a:lnTo>
                    <a:pt x="31008" y="5298"/>
                  </a:lnTo>
                  <a:lnTo>
                    <a:pt x="30889" y="5052"/>
                  </a:lnTo>
                  <a:lnTo>
                    <a:pt x="30771" y="4818"/>
                  </a:lnTo>
                  <a:lnTo>
                    <a:pt x="30647" y="4583"/>
                  </a:lnTo>
                  <a:lnTo>
                    <a:pt x="30524" y="4361"/>
                  </a:lnTo>
                  <a:lnTo>
                    <a:pt x="30401" y="4138"/>
                  </a:lnTo>
                  <a:lnTo>
                    <a:pt x="30274" y="3927"/>
                  </a:lnTo>
                  <a:lnTo>
                    <a:pt x="30146" y="3716"/>
                  </a:lnTo>
                  <a:lnTo>
                    <a:pt x="30019" y="3517"/>
                  </a:lnTo>
                  <a:lnTo>
                    <a:pt x="29887" y="3317"/>
                  </a:lnTo>
                  <a:lnTo>
                    <a:pt x="29755" y="3130"/>
                  </a:lnTo>
                  <a:lnTo>
                    <a:pt x="29623" y="2954"/>
                  </a:lnTo>
                  <a:lnTo>
                    <a:pt x="29487" y="2778"/>
                  </a:lnTo>
                  <a:lnTo>
                    <a:pt x="29350" y="2614"/>
                  </a:lnTo>
                  <a:lnTo>
                    <a:pt x="29210" y="2450"/>
                  </a:lnTo>
                  <a:lnTo>
                    <a:pt x="29073" y="2298"/>
                  </a:lnTo>
                  <a:lnTo>
                    <a:pt x="28933" y="2145"/>
                  </a:lnTo>
                  <a:lnTo>
                    <a:pt x="28787" y="2005"/>
                  </a:lnTo>
                  <a:lnTo>
                    <a:pt x="28647" y="1876"/>
                  </a:lnTo>
                  <a:lnTo>
                    <a:pt x="28502" y="1747"/>
                  </a:lnTo>
                  <a:lnTo>
                    <a:pt x="28357" y="1630"/>
                  </a:lnTo>
                  <a:lnTo>
                    <a:pt x="28211" y="1524"/>
                  </a:lnTo>
                  <a:lnTo>
                    <a:pt x="28062" y="1419"/>
                  </a:lnTo>
                  <a:lnTo>
                    <a:pt x="27912" y="1325"/>
                  </a:lnTo>
                  <a:lnTo>
                    <a:pt x="27763" y="1243"/>
                  </a:lnTo>
                  <a:lnTo>
                    <a:pt x="27613" y="1161"/>
                  </a:lnTo>
                  <a:lnTo>
                    <a:pt x="27460" y="1091"/>
                  </a:lnTo>
                  <a:lnTo>
                    <a:pt x="27306" y="1020"/>
                  </a:lnTo>
                  <a:lnTo>
                    <a:pt x="27156" y="973"/>
                  </a:lnTo>
                  <a:lnTo>
                    <a:pt x="26998" y="926"/>
                  </a:lnTo>
                  <a:lnTo>
                    <a:pt x="26844" y="880"/>
                  </a:lnTo>
                  <a:lnTo>
                    <a:pt x="26690" y="856"/>
                  </a:lnTo>
                  <a:lnTo>
                    <a:pt x="25626" y="680"/>
                  </a:lnTo>
                  <a:lnTo>
                    <a:pt x="24500" y="516"/>
                  </a:lnTo>
                  <a:lnTo>
                    <a:pt x="23331" y="364"/>
                  </a:lnTo>
                  <a:lnTo>
                    <a:pt x="22117" y="235"/>
                  </a:lnTo>
                  <a:lnTo>
                    <a:pt x="21502" y="176"/>
                  </a:lnTo>
                  <a:lnTo>
                    <a:pt x="20873" y="129"/>
                  </a:lnTo>
                  <a:lnTo>
                    <a:pt x="20244" y="83"/>
                  </a:lnTo>
                  <a:lnTo>
                    <a:pt x="19611" y="47"/>
                  </a:lnTo>
                  <a:lnTo>
                    <a:pt x="18973" y="24"/>
                  </a:lnTo>
                  <a:lnTo>
                    <a:pt x="18331" y="12"/>
                  </a:lnTo>
                  <a:lnTo>
                    <a:pt x="176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3284375" y="-4467650"/>
              <a:ext cx="898425" cy="2352900"/>
            </a:xfrm>
            <a:custGeom>
              <a:rect b="b" l="l" r="r" t="t"/>
              <a:pathLst>
                <a:path extrusionOk="0" fill="none" h="94116" w="35937">
                  <a:moveTo>
                    <a:pt x="17980" y="94116"/>
                  </a:moveTo>
                  <a:lnTo>
                    <a:pt x="17980" y="94116"/>
                  </a:lnTo>
                  <a:lnTo>
                    <a:pt x="17812" y="94092"/>
                  </a:lnTo>
                  <a:lnTo>
                    <a:pt x="17346" y="94022"/>
                  </a:lnTo>
                  <a:lnTo>
                    <a:pt x="17012" y="93952"/>
                  </a:lnTo>
                  <a:lnTo>
                    <a:pt x="16616" y="93870"/>
                  </a:lnTo>
                  <a:lnTo>
                    <a:pt x="16164" y="93764"/>
                  </a:lnTo>
                  <a:lnTo>
                    <a:pt x="15662" y="93623"/>
                  </a:lnTo>
                  <a:lnTo>
                    <a:pt x="15113" y="93471"/>
                  </a:lnTo>
                  <a:lnTo>
                    <a:pt x="14524" y="93272"/>
                  </a:lnTo>
                  <a:lnTo>
                    <a:pt x="13895" y="93061"/>
                  </a:lnTo>
                  <a:lnTo>
                    <a:pt x="13240" y="92803"/>
                  </a:lnTo>
                  <a:lnTo>
                    <a:pt x="12554" y="92510"/>
                  </a:lnTo>
                  <a:lnTo>
                    <a:pt x="12202" y="92358"/>
                  </a:lnTo>
                  <a:lnTo>
                    <a:pt x="11850" y="92194"/>
                  </a:lnTo>
                  <a:lnTo>
                    <a:pt x="11490" y="92006"/>
                  </a:lnTo>
                  <a:lnTo>
                    <a:pt x="11125" y="91819"/>
                  </a:lnTo>
                  <a:lnTo>
                    <a:pt x="10760" y="91619"/>
                  </a:lnTo>
                  <a:lnTo>
                    <a:pt x="10390" y="91408"/>
                  </a:lnTo>
                  <a:lnTo>
                    <a:pt x="10021" y="91197"/>
                  </a:lnTo>
                  <a:lnTo>
                    <a:pt x="9652" y="90963"/>
                  </a:lnTo>
                  <a:lnTo>
                    <a:pt x="9282" y="90717"/>
                  </a:lnTo>
                  <a:lnTo>
                    <a:pt x="8909" y="90459"/>
                  </a:lnTo>
                  <a:lnTo>
                    <a:pt x="8539" y="90189"/>
                  </a:lnTo>
                  <a:lnTo>
                    <a:pt x="8170" y="89908"/>
                  </a:lnTo>
                  <a:lnTo>
                    <a:pt x="7800" y="89615"/>
                  </a:lnTo>
                  <a:lnTo>
                    <a:pt x="7440" y="89310"/>
                  </a:lnTo>
                  <a:lnTo>
                    <a:pt x="7075" y="88994"/>
                  </a:lnTo>
                  <a:lnTo>
                    <a:pt x="6719" y="88666"/>
                  </a:lnTo>
                  <a:lnTo>
                    <a:pt x="6367" y="88314"/>
                  </a:lnTo>
                  <a:lnTo>
                    <a:pt x="6020" y="87963"/>
                  </a:lnTo>
                  <a:lnTo>
                    <a:pt x="5677" y="87587"/>
                  </a:lnTo>
                  <a:lnTo>
                    <a:pt x="5343" y="87189"/>
                  </a:lnTo>
                  <a:lnTo>
                    <a:pt x="5013" y="86790"/>
                  </a:lnTo>
                  <a:lnTo>
                    <a:pt x="4692" y="86369"/>
                  </a:lnTo>
                  <a:lnTo>
                    <a:pt x="4375" y="85935"/>
                  </a:lnTo>
                  <a:lnTo>
                    <a:pt x="4072" y="85490"/>
                  </a:lnTo>
                  <a:lnTo>
                    <a:pt x="3777" y="85021"/>
                  </a:lnTo>
                  <a:lnTo>
                    <a:pt x="3632" y="84786"/>
                  </a:lnTo>
                  <a:lnTo>
                    <a:pt x="3491" y="84540"/>
                  </a:lnTo>
                  <a:lnTo>
                    <a:pt x="3355" y="84294"/>
                  </a:lnTo>
                  <a:lnTo>
                    <a:pt x="3219" y="84036"/>
                  </a:lnTo>
                  <a:lnTo>
                    <a:pt x="3087" y="83790"/>
                  </a:lnTo>
                  <a:lnTo>
                    <a:pt x="2955" y="83520"/>
                  </a:lnTo>
                  <a:lnTo>
                    <a:pt x="2827" y="83263"/>
                  </a:lnTo>
                  <a:lnTo>
                    <a:pt x="2704" y="82993"/>
                  </a:lnTo>
                  <a:lnTo>
                    <a:pt x="2581" y="82723"/>
                  </a:lnTo>
                  <a:lnTo>
                    <a:pt x="2467" y="82442"/>
                  </a:lnTo>
                  <a:lnTo>
                    <a:pt x="2353" y="82161"/>
                  </a:lnTo>
                  <a:lnTo>
                    <a:pt x="2238" y="81880"/>
                  </a:lnTo>
                  <a:lnTo>
                    <a:pt x="2133" y="81587"/>
                  </a:lnTo>
                  <a:lnTo>
                    <a:pt x="2027" y="81294"/>
                  </a:lnTo>
                  <a:lnTo>
                    <a:pt x="1926" y="80989"/>
                  </a:lnTo>
                  <a:lnTo>
                    <a:pt x="1829" y="80684"/>
                  </a:lnTo>
                  <a:lnTo>
                    <a:pt x="1737" y="80379"/>
                  </a:lnTo>
                  <a:lnTo>
                    <a:pt x="1645" y="80063"/>
                  </a:lnTo>
                  <a:lnTo>
                    <a:pt x="1561" y="79746"/>
                  </a:lnTo>
                  <a:lnTo>
                    <a:pt x="1478" y="79430"/>
                  </a:lnTo>
                  <a:lnTo>
                    <a:pt x="1403" y="79102"/>
                  </a:lnTo>
                  <a:lnTo>
                    <a:pt x="1328" y="78774"/>
                  </a:lnTo>
                  <a:lnTo>
                    <a:pt x="1258" y="78434"/>
                  </a:lnTo>
                  <a:lnTo>
                    <a:pt x="1192" y="78094"/>
                  </a:lnTo>
                  <a:lnTo>
                    <a:pt x="1135" y="77742"/>
                  </a:lnTo>
                  <a:lnTo>
                    <a:pt x="1077" y="77391"/>
                  </a:lnTo>
                  <a:lnTo>
                    <a:pt x="1077" y="77391"/>
                  </a:lnTo>
                  <a:lnTo>
                    <a:pt x="1025" y="77027"/>
                  </a:lnTo>
                  <a:lnTo>
                    <a:pt x="972" y="76652"/>
                  </a:lnTo>
                  <a:lnTo>
                    <a:pt x="919" y="76266"/>
                  </a:lnTo>
                  <a:lnTo>
                    <a:pt x="871" y="75867"/>
                  </a:lnTo>
                  <a:lnTo>
                    <a:pt x="822" y="75445"/>
                  </a:lnTo>
                  <a:lnTo>
                    <a:pt x="774" y="75011"/>
                  </a:lnTo>
                  <a:lnTo>
                    <a:pt x="686" y="74109"/>
                  </a:lnTo>
                  <a:lnTo>
                    <a:pt x="598" y="73160"/>
                  </a:lnTo>
                  <a:lnTo>
                    <a:pt x="519" y="72152"/>
                  </a:lnTo>
                  <a:lnTo>
                    <a:pt x="444" y="71109"/>
                  </a:lnTo>
                  <a:lnTo>
                    <a:pt x="374" y="70007"/>
                  </a:lnTo>
                  <a:lnTo>
                    <a:pt x="312" y="68870"/>
                  </a:lnTo>
                  <a:lnTo>
                    <a:pt x="255" y="67698"/>
                  </a:lnTo>
                  <a:lnTo>
                    <a:pt x="202" y="66479"/>
                  </a:lnTo>
                  <a:lnTo>
                    <a:pt x="154" y="65225"/>
                  </a:lnTo>
                  <a:lnTo>
                    <a:pt x="114" y="63936"/>
                  </a:lnTo>
                  <a:lnTo>
                    <a:pt x="79" y="62611"/>
                  </a:lnTo>
                  <a:lnTo>
                    <a:pt x="53" y="61263"/>
                  </a:lnTo>
                  <a:lnTo>
                    <a:pt x="31" y="59892"/>
                  </a:lnTo>
                  <a:lnTo>
                    <a:pt x="13" y="58486"/>
                  </a:lnTo>
                  <a:lnTo>
                    <a:pt x="5" y="57056"/>
                  </a:lnTo>
                  <a:lnTo>
                    <a:pt x="0" y="55602"/>
                  </a:lnTo>
                  <a:lnTo>
                    <a:pt x="0" y="54137"/>
                  </a:lnTo>
                  <a:lnTo>
                    <a:pt x="13" y="52649"/>
                  </a:lnTo>
                  <a:lnTo>
                    <a:pt x="27" y="51149"/>
                  </a:lnTo>
                  <a:lnTo>
                    <a:pt x="49" y="49637"/>
                  </a:lnTo>
                  <a:lnTo>
                    <a:pt x="79" y="48101"/>
                  </a:lnTo>
                  <a:lnTo>
                    <a:pt x="114" y="46566"/>
                  </a:lnTo>
                  <a:lnTo>
                    <a:pt x="158" y="45030"/>
                  </a:lnTo>
                  <a:lnTo>
                    <a:pt x="211" y="43483"/>
                  </a:lnTo>
                  <a:lnTo>
                    <a:pt x="268" y="41936"/>
                  </a:lnTo>
                  <a:lnTo>
                    <a:pt x="330" y="40377"/>
                  </a:lnTo>
                  <a:lnTo>
                    <a:pt x="405" y="38830"/>
                  </a:lnTo>
                  <a:lnTo>
                    <a:pt x="484" y="37283"/>
                  </a:lnTo>
                  <a:lnTo>
                    <a:pt x="567" y="35748"/>
                  </a:lnTo>
                  <a:lnTo>
                    <a:pt x="664" y="34213"/>
                  </a:lnTo>
                  <a:lnTo>
                    <a:pt x="765" y="32689"/>
                  </a:lnTo>
                  <a:lnTo>
                    <a:pt x="875" y="31177"/>
                  </a:lnTo>
                  <a:lnTo>
                    <a:pt x="994" y="29677"/>
                  </a:lnTo>
                  <a:lnTo>
                    <a:pt x="1117" y="28200"/>
                  </a:lnTo>
                  <a:lnTo>
                    <a:pt x="1249" y="26735"/>
                  </a:lnTo>
                  <a:lnTo>
                    <a:pt x="1390" y="25293"/>
                  </a:lnTo>
                  <a:lnTo>
                    <a:pt x="1539" y="23875"/>
                  </a:lnTo>
                  <a:lnTo>
                    <a:pt x="1618" y="23172"/>
                  </a:lnTo>
                  <a:lnTo>
                    <a:pt x="1697" y="22480"/>
                  </a:lnTo>
                  <a:lnTo>
                    <a:pt x="1781" y="21789"/>
                  </a:lnTo>
                  <a:lnTo>
                    <a:pt x="1864" y="21109"/>
                  </a:lnTo>
                  <a:lnTo>
                    <a:pt x="1948" y="20441"/>
                  </a:lnTo>
                  <a:lnTo>
                    <a:pt x="2040" y="19773"/>
                  </a:lnTo>
                  <a:lnTo>
                    <a:pt x="2128" y="19117"/>
                  </a:lnTo>
                  <a:lnTo>
                    <a:pt x="2221" y="18460"/>
                  </a:lnTo>
                  <a:lnTo>
                    <a:pt x="2313" y="17827"/>
                  </a:lnTo>
                  <a:lnTo>
                    <a:pt x="2410" y="17194"/>
                  </a:lnTo>
                  <a:lnTo>
                    <a:pt x="2511" y="16562"/>
                  </a:lnTo>
                  <a:lnTo>
                    <a:pt x="2612" y="15952"/>
                  </a:lnTo>
                  <a:lnTo>
                    <a:pt x="2713" y="15343"/>
                  </a:lnTo>
                  <a:lnTo>
                    <a:pt x="2819" y="14745"/>
                  </a:lnTo>
                  <a:lnTo>
                    <a:pt x="2929" y="14159"/>
                  </a:lnTo>
                  <a:lnTo>
                    <a:pt x="3038" y="13585"/>
                  </a:lnTo>
                  <a:lnTo>
                    <a:pt x="3148" y="13010"/>
                  </a:lnTo>
                  <a:lnTo>
                    <a:pt x="3263" y="12459"/>
                  </a:lnTo>
                  <a:lnTo>
                    <a:pt x="3377" y="11908"/>
                  </a:lnTo>
                  <a:lnTo>
                    <a:pt x="3496" y="11381"/>
                  </a:lnTo>
                  <a:lnTo>
                    <a:pt x="3619" y="10854"/>
                  </a:lnTo>
                  <a:lnTo>
                    <a:pt x="3742" y="10350"/>
                  </a:lnTo>
                  <a:lnTo>
                    <a:pt x="3865" y="9846"/>
                  </a:lnTo>
                  <a:lnTo>
                    <a:pt x="3993" y="9365"/>
                  </a:lnTo>
                  <a:lnTo>
                    <a:pt x="4125" y="8885"/>
                  </a:lnTo>
                  <a:lnTo>
                    <a:pt x="4256" y="8428"/>
                  </a:lnTo>
                  <a:lnTo>
                    <a:pt x="4393" y="7970"/>
                  </a:lnTo>
                  <a:lnTo>
                    <a:pt x="4529" y="7537"/>
                  </a:lnTo>
                  <a:lnTo>
                    <a:pt x="4665" y="7115"/>
                  </a:lnTo>
                  <a:lnTo>
                    <a:pt x="4810" y="6705"/>
                  </a:lnTo>
                  <a:lnTo>
                    <a:pt x="4951" y="6318"/>
                  </a:lnTo>
                  <a:lnTo>
                    <a:pt x="5101" y="5931"/>
                  </a:lnTo>
                  <a:lnTo>
                    <a:pt x="5246" y="5568"/>
                  </a:lnTo>
                  <a:lnTo>
                    <a:pt x="5400" y="5216"/>
                  </a:lnTo>
                  <a:lnTo>
                    <a:pt x="5554" y="4888"/>
                  </a:lnTo>
                  <a:lnTo>
                    <a:pt x="5707" y="4560"/>
                  </a:lnTo>
                  <a:lnTo>
                    <a:pt x="5866" y="4255"/>
                  </a:lnTo>
                  <a:lnTo>
                    <a:pt x="6028" y="3974"/>
                  </a:lnTo>
                  <a:lnTo>
                    <a:pt x="6191" y="3704"/>
                  </a:lnTo>
                  <a:lnTo>
                    <a:pt x="6354" y="3446"/>
                  </a:lnTo>
                  <a:lnTo>
                    <a:pt x="6525" y="3200"/>
                  </a:lnTo>
                  <a:lnTo>
                    <a:pt x="6692" y="2978"/>
                  </a:lnTo>
                  <a:lnTo>
                    <a:pt x="6868" y="2778"/>
                  </a:lnTo>
                  <a:lnTo>
                    <a:pt x="7044" y="2591"/>
                  </a:lnTo>
                  <a:lnTo>
                    <a:pt x="7220" y="2415"/>
                  </a:lnTo>
                  <a:lnTo>
                    <a:pt x="7400" y="2263"/>
                  </a:lnTo>
                  <a:lnTo>
                    <a:pt x="7585" y="2134"/>
                  </a:lnTo>
                  <a:lnTo>
                    <a:pt x="7770" y="2016"/>
                  </a:lnTo>
                  <a:lnTo>
                    <a:pt x="7770" y="2016"/>
                  </a:lnTo>
                  <a:lnTo>
                    <a:pt x="8007" y="1888"/>
                  </a:lnTo>
                  <a:lnTo>
                    <a:pt x="8249" y="1759"/>
                  </a:lnTo>
                  <a:lnTo>
                    <a:pt x="8495" y="1641"/>
                  </a:lnTo>
                  <a:lnTo>
                    <a:pt x="8750" y="1524"/>
                  </a:lnTo>
                  <a:lnTo>
                    <a:pt x="9265" y="1301"/>
                  </a:lnTo>
                  <a:lnTo>
                    <a:pt x="9801" y="1114"/>
                  </a:lnTo>
                  <a:lnTo>
                    <a:pt x="10346" y="926"/>
                  </a:lnTo>
                  <a:lnTo>
                    <a:pt x="10909" y="774"/>
                  </a:lnTo>
                  <a:lnTo>
                    <a:pt x="11485" y="622"/>
                  </a:lnTo>
                  <a:lnTo>
                    <a:pt x="12070" y="493"/>
                  </a:lnTo>
                  <a:lnTo>
                    <a:pt x="12668" y="387"/>
                  </a:lnTo>
                  <a:lnTo>
                    <a:pt x="13275" y="294"/>
                  </a:lnTo>
                  <a:lnTo>
                    <a:pt x="13890" y="211"/>
                  </a:lnTo>
                  <a:lnTo>
                    <a:pt x="14515" y="141"/>
                  </a:lnTo>
                  <a:lnTo>
                    <a:pt x="15143" y="94"/>
                  </a:lnTo>
                  <a:lnTo>
                    <a:pt x="15772" y="47"/>
                  </a:lnTo>
                  <a:lnTo>
                    <a:pt x="16410" y="24"/>
                  </a:lnTo>
                  <a:lnTo>
                    <a:pt x="17052" y="12"/>
                  </a:lnTo>
                  <a:lnTo>
                    <a:pt x="17689" y="1"/>
                  </a:lnTo>
                  <a:lnTo>
                    <a:pt x="18331" y="12"/>
                  </a:lnTo>
                  <a:lnTo>
                    <a:pt x="18973" y="24"/>
                  </a:lnTo>
                  <a:lnTo>
                    <a:pt x="19611" y="47"/>
                  </a:lnTo>
                  <a:lnTo>
                    <a:pt x="20244" y="83"/>
                  </a:lnTo>
                  <a:lnTo>
                    <a:pt x="20873" y="129"/>
                  </a:lnTo>
                  <a:lnTo>
                    <a:pt x="21502" y="176"/>
                  </a:lnTo>
                  <a:lnTo>
                    <a:pt x="22117" y="235"/>
                  </a:lnTo>
                  <a:lnTo>
                    <a:pt x="23331" y="364"/>
                  </a:lnTo>
                  <a:lnTo>
                    <a:pt x="24500" y="516"/>
                  </a:lnTo>
                  <a:lnTo>
                    <a:pt x="25626" y="680"/>
                  </a:lnTo>
                  <a:lnTo>
                    <a:pt x="26690" y="856"/>
                  </a:lnTo>
                  <a:lnTo>
                    <a:pt x="26690" y="856"/>
                  </a:lnTo>
                  <a:lnTo>
                    <a:pt x="26844" y="880"/>
                  </a:lnTo>
                  <a:lnTo>
                    <a:pt x="26998" y="926"/>
                  </a:lnTo>
                  <a:lnTo>
                    <a:pt x="27156" y="973"/>
                  </a:lnTo>
                  <a:lnTo>
                    <a:pt x="27306" y="1020"/>
                  </a:lnTo>
                  <a:lnTo>
                    <a:pt x="27460" y="1091"/>
                  </a:lnTo>
                  <a:lnTo>
                    <a:pt x="27613" y="1161"/>
                  </a:lnTo>
                  <a:lnTo>
                    <a:pt x="27763" y="1243"/>
                  </a:lnTo>
                  <a:lnTo>
                    <a:pt x="27912" y="1325"/>
                  </a:lnTo>
                  <a:lnTo>
                    <a:pt x="28062" y="1419"/>
                  </a:lnTo>
                  <a:lnTo>
                    <a:pt x="28211" y="1524"/>
                  </a:lnTo>
                  <a:lnTo>
                    <a:pt x="28357" y="1630"/>
                  </a:lnTo>
                  <a:lnTo>
                    <a:pt x="28502" y="1747"/>
                  </a:lnTo>
                  <a:lnTo>
                    <a:pt x="28647" y="1876"/>
                  </a:lnTo>
                  <a:lnTo>
                    <a:pt x="28787" y="2005"/>
                  </a:lnTo>
                  <a:lnTo>
                    <a:pt x="28933" y="2145"/>
                  </a:lnTo>
                  <a:lnTo>
                    <a:pt x="29073" y="2298"/>
                  </a:lnTo>
                  <a:lnTo>
                    <a:pt x="29210" y="2450"/>
                  </a:lnTo>
                  <a:lnTo>
                    <a:pt x="29350" y="2614"/>
                  </a:lnTo>
                  <a:lnTo>
                    <a:pt x="29487" y="2778"/>
                  </a:lnTo>
                  <a:lnTo>
                    <a:pt x="29623" y="2954"/>
                  </a:lnTo>
                  <a:lnTo>
                    <a:pt x="29755" y="3130"/>
                  </a:lnTo>
                  <a:lnTo>
                    <a:pt x="29887" y="3317"/>
                  </a:lnTo>
                  <a:lnTo>
                    <a:pt x="30019" y="3517"/>
                  </a:lnTo>
                  <a:lnTo>
                    <a:pt x="30146" y="3716"/>
                  </a:lnTo>
                  <a:lnTo>
                    <a:pt x="30274" y="3927"/>
                  </a:lnTo>
                  <a:lnTo>
                    <a:pt x="30401" y="4138"/>
                  </a:lnTo>
                  <a:lnTo>
                    <a:pt x="30524" y="4361"/>
                  </a:lnTo>
                  <a:lnTo>
                    <a:pt x="30647" y="4583"/>
                  </a:lnTo>
                  <a:lnTo>
                    <a:pt x="30771" y="4818"/>
                  </a:lnTo>
                  <a:lnTo>
                    <a:pt x="30889" y="5052"/>
                  </a:lnTo>
                  <a:lnTo>
                    <a:pt x="31008" y="5298"/>
                  </a:lnTo>
                  <a:lnTo>
                    <a:pt x="31122" y="5556"/>
                  </a:lnTo>
                  <a:lnTo>
                    <a:pt x="31237" y="5814"/>
                  </a:lnTo>
                  <a:lnTo>
                    <a:pt x="31351" y="6072"/>
                  </a:lnTo>
                  <a:lnTo>
                    <a:pt x="31461" y="6341"/>
                  </a:lnTo>
                  <a:lnTo>
                    <a:pt x="31566" y="6611"/>
                  </a:lnTo>
                  <a:lnTo>
                    <a:pt x="31672" y="6892"/>
                  </a:lnTo>
                  <a:lnTo>
                    <a:pt x="31777" y="7185"/>
                  </a:lnTo>
                  <a:lnTo>
                    <a:pt x="31883" y="7466"/>
                  </a:lnTo>
                  <a:lnTo>
                    <a:pt x="31980" y="7771"/>
                  </a:lnTo>
                  <a:lnTo>
                    <a:pt x="32081" y="8064"/>
                  </a:lnTo>
                  <a:lnTo>
                    <a:pt x="32173" y="8381"/>
                  </a:lnTo>
                  <a:lnTo>
                    <a:pt x="32270" y="8685"/>
                  </a:lnTo>
                  <a:lnTo>
                    <a:pt x="32362" y="9002"/>
                  </a:lnTo>
                  <a:lnTo>
                    <a:pt x="32450" y="9330"/>
                  </a:lnTo>
                  <a:lnTo>
                    <a:pt x="32538" y="9658"/>
                  </a:lnTo>
                  <a:lnTo>
                    <a:pt x="32622" y="9986"/>
                  </a:lnTo>
                  <a:lnTo>
                    <a:pt x="32705" y="10326"/>
                  </a:lnTo>
                  <a:lnTo>
                    <a:pt x="32784" y="10666"/>
                  </a:lnTo>
                  <a:lnTo>
                    <a:pt x="32863" y="11006"/>
                  </a:lnTo>
                  <a:lnTo>
                    <a:pt x="32938" y="11358"/>
                  </a:lnTo>
                  <a:lnTo>
                    <a:pt x="33009" y="11709"/>
                  </a:lnTo>
                  <a:lnTo>
                    <a:pt x="33079" y="12073"/>
                  </a:lnTo>
                  <a:lnTo>
                    <a:pt x="33149" y="12436"/>
                  </a:lnTo>
                  <a:lnTo>
                    <a:pt x="33215" y="12799"/>
                  </a:lnTo>
                  <a:lnTo>
                    <a:pt x="33277" y="13174"/>
                  </a:lnTo>
                  <a:lnTo>
                    <a:pt x="33334" y="13549"/>
                  </a:lnTo>
                  <a:lnTo>
                    <a:pt x="33391" y="13936"/>
                  </a:lnTo>
                  <a:lnTo>
                    <a:pt x="33448" y="14323"/>
                  </a:lnTo>
                  <a:lnTo>
                    <a:pt x="33501" y="14710"/>
                  </a:lnTo>
                  <a:lnTo>
                    <a:pt x="33549" y="15096"/>
                  </a:lnTo>
                  <a:lnTo>
                    <a:pt x="33593" y="15495"/>
                  </a:lnTo>
                  <a:lnTo>
                    <a:pt x="33637" y="15893"/>
                  </a:lnTo>
                  <a:lnTo>
                    <a:pt x="33677" y="16292"/>
                  </a:lnTo>
                  <a:lnTo>
                    <a:pt x="33677" y="16292"/>
                  </a:lnTo>
                  <a:lnTo>
                    <a:pt x="33840" y="17968"/>
                  </a:lnTo>
                  <a:lnTo>
                    <a:pt x="33998" y="19703"/>
                  </a:lnTo>
                  <a:lnTo>
                    <a:pt x="34156" y="21496"/>
                  </a:lnTo>
                  <a:lnTo>
                    <a:pt x="34319" y="23348"/>
                  </a:lnTo>
                  <a:lnTo>
                    <a:pt x="34473" y="25246"/>
                  </a:lnTo>
                  <a:lnTo>
                    <a:pt x="34631" y="27192"/>
                  </a:lnTo>
                  <a:lnTo>
                    <a:pt x="34781" y="29184"/>
                  </a:lnTo>
                  <a:lnTo>
                    <a:pt x="34926" y="31212"/>
                  </a:lnTo>
                  <a:lnTo>
                    <a:pt x="35066" y="33275"/>
                  </a:lnTo>
                  <a:lnTo>
                    <a:pt x="35198" y="35361"/>
                  </a:lnTo>
                  <a:lnTo>
                    <a:pt x="35326" y="37471"/>
                  </a:lnTo>
                  <a:lnTo>
                    <a:pt x="35440" y="39616"/>
                  </a:lnTo>
                  <a:lnTo>
                    <a:pt x="35497" y="40682"/>
                  </a:lnTo>
                  <a:lnTo>
                    <a:pt x="35550" y="41760"/>
                  </a:lnTo>
                  <a:lnTo>
                    <a:pt x="35598" y="42839"/>
                  </a:lnTo>
                  <a:lnTo>
                    <a:pt x="35647" y="43917"/>
                  </a:lnTo>
                  <a:lnTo>
                    <a:pt x="35686" y="45007"/>
                  </a:lnTo>
                  <a:lnTo>
                    <a:pt x="35730" y="46085"/>
                  </a:lnTo>
                  <a:lnTo>
                    <a:pt x="35766" y="47175"/>
                  </a:lnTo>
                  <a:lnTo>
                    <a:pt x="35801" y="48265"/>
                  </a:lnTo>
                  <a:lnTo>
                    <a:pt x="35831" y="49344"/>
                  </a:lnTo>
                  <a:lnTo>
                    <a:pt x="35858" y="50434"/>
                  </a:lnTo>
                  <a:lnTo>
                    <a:pt x="35880" y="51512"/>
                  </a:lnTo>
                  <a:lnTo>
                    <a:pt x="35902" y="52590"/>
                  </a:lnTo>
                  <a:lnTo>
                    <a:pt x="35915" y="53668"/>
                  </a:lnTo>
                  <a:lnTo>
                    <a:pt x="35928" y="54747"/>
                  </a:lnTo>
                  <a:lnTo>
                    <a:pt x="35933" y="55813"/>
                  </a:lnTo>
                  <a:lnTo>
                    <a:pt x="35937" y="56880"/>
                  </a:lnTo>
                  <a:lnTo>
                    <a:pt x="35937" y="57935"/>
                  </a:lnTo>
                  <a:lnTo>
                    <a:pt x="35928" y="58990"/>
                  </a:lnTo>
                  <a:lnTo>
                    <a:pt x="35919" y="60044"/>
                  </a:lnTo>
                  <a:lnTo>
                    <a:pt x="35902" y="61088"/>
                  </a:lnTo>
                  <a:lnTo>
                    <a:pt x="35880" y="62119"/>
                  </a:lnTo>
                  <a:lnTo>
                    <a:pt x="35858" y="63150"/>
                  </a:lnTo>
                  <a:lnTo>
                    <a:pt x="35823" y="64158"/>
                  </a:lnTo>
                  <a:lnTo>
                    <a:pt x="35788" y="65178"/>
                  </a:lnTo>
                  <a:lnTo>
                    <a:pt x="35748" y="66174"/>
                  </a:lnTo>
                  <a:lnTo>
                    <a:pt x="35700" y="67159"/>
                  </a:lnTo>
                  <a:lnTo>
                    <a:pt x="35647" y="68143"/>
                  </a:lnTo>
                  <a:lnTo>
                    <a:pt x="35585" y="69116"/>
                  </a:lnTo>
                  <a:lnTo>
                    <a:pt x="35524" y="70065"/>
                  </a:lnTo>
                  <a:lnTo>
                    <a:pt x="35453" y="71015"/>
                  </a:lnTo>
                  <a:lnTo>
                    <a:pt x="35374" y="71941"/>
                  </a:lnTo>
                  <a:lnTo>
                    <a:pt x="35291" y="72867"/>
                  </a:lnTo>
                  <a:lnTo>
                    <a:pt x="35203" y="73769"/>
                  </a:lnTo>
                  <a:lnTo>
                    <a:pt x="35106" y="74660"/>
                  </a:lnTo>
                  <a:lnTo>
                    <a:pt x="35000" y="75527"/>
                  </a:lnTo>
                  <a:lnTo>
                    <a:pt x="34891" y="76394"/>
                  </a:lnTo>
                  <a:lnTo>
                    <a:pt x="34772" y="77238"/>
                  </a:lnTo>
                  <a:lnTo>
                    <a:pt x="34649" y="78059"/>
                  </a:lnTo>
                  <a:lnTo>
                    <a:pt x="34517" y="78867"/>
                  </a:lnTo>
                  <a:lnTo>
                    <a:pt x="34380" y="79664"/>
                  </a:lnTo>
                  <a:lnTo>
                    <a:pt x="34380" y="79664"/>
                  </a:lnTo>
                  <a:lnTo>
                    <a:pt x="34227" y="80098"/>
                  </a:lnTo>
                  <a:lnTo>
                    <a:pt x="34064" y="80532"/>
                  </a:lnTo>
                  <a:lnTo>
                    <a:pt x="33906" y="80954"/>
                  </a:lnTo>
                  <a:lnTo>
                    <a:pt x="33738" y="81376"/>
                  </a:lnTo>
                  <a:lnTo>
                    <a:pt x="33571" y="81786"/>
                  </a:lnTo>
                  <a:lnTo>
                    <a:pt x="33400" y="82184"/>
                  </a:lnTo>
                  <a:lnTo>
                    <a:pt x="33224" y="82583"/>
                  </a:lnTo>
                  <a:lnTo>
                    <a:pt x="33044" y="82970"/>
                  </a:lnTo>
                  <a:lnTo>
                    <a:pt x="32863" y="83356"/>
                  </a:lnTo>
                  <a:lnTo>
                    <a:pt x="32679" y="83731"/>
                  </a:lnTo>
                  <a:lnTo>
                    <a:pt x="32490" y="84106"/>
                  </a:lnTo>
                  <a:lnTo>
                    <a:pt x="32301" y="84470"/>
                  </a:lnTo>
                  <a:lnTo>
                    <a:pt x="32103" y="84821"/>
                  </a:lnTo>
                  <a:lnTo>
                    <a:pt x="31905" y="85173"/>
                  </a:lnTo>
                  <a:lnTo>
                    <a:pt x="31707" y="85513"/>
                  </a:lnTo>
                  <a:lnTo>
                    <a:pt x="31500" y="85853"/>
                  </a:lnTo>
                  <a:lnTo>
                    <a:pt x="31294" y="86181"/>
                  </a:lnTo>
                  <a:lnTo>
                    <a:pt x="31083" y="86497"/>
                  </a:lnTo>
                  <a:lnTo>
                    <a:pt x="30867" y="86814"/>
                  </a:lnTo>
                  <a:lnTo>
                    <a:pt x="30652" y="87130"/>
                  </a:lnTo>
                  <a:lnTo>
                    <a:pt x="30432" y="87423"/>
                  </a:lnTo>
                  <a:lnTo>
                    <a:pt x="30208" y="87716"/>
                  </a:lnTo>
                  <a:lnTo>
                    <a:pt x="29979" y="88009"/>
                  </a:lnTo>
                  <a:lnTo>
                    <a:pt x="29750" y="88291"/>
                  </a:lnTo>
                  <a:lnTo>
                    <a:pt x="29517" y="88572"/>
                  </a:lnTo>
                  <a:lnTo>
                    <a:pt x="29280" y="88830"/>
                  </a:lnTo>
                  <a:lnTo>
                    <a:pt x="29042" y="89099"/>
                  </a:lnTo>
                  <a:lnTo>
                    <a:pt x="28801" y="89346"/>
                  </a:lnTo>
                  <a:lnTo>
                    <a:pt x="28554" y="89603"/>
                  </a:lnTo>
                  <a:lnTo>
                    <a:pt x="28304" y="89838"/>
                  </a:lnTo>
                  <a:lnTo>
                    <a:pt x="28053" y="90072"/>
                  </a:lnTo>
                  <a:lnTo>
                    <a:pt x="27798" y="90307"/>
                  </a:lnTo>
                  <a:lnTo>
                    <a:pt x="27539" y="90529"/>
                  </a:lnTo>
                  <a:lnTo>
                    <a:pt x="27275" y="90740"/>
                  </a:lnTo>
                  <a:lnTo>
                    <a:pt x="27011" y="90951"/>
                  </a:lnTo>
                  <a:lnTo>
                    <a:pt x="26743" y="91150"/>
                  </a:lnTo>
                  <a:lnTo>
                    <a:pt x="26475" y="91338"/>
                  </a:lnTo>
                  <a:lnTo>
                    <a:pt x="26198" y="91537"/>
                  </a:lnTo>
                  <a:lnTo>
                    <a:pt x="25921" y="91713"/>
                  </a:lnTo>
                  <a:lnTo>
                    <a:pt x="25639" y="91889"/>
                  </a:lnTo>
                  <a:lnTo>
                    <a:pt x="25358" y="92053"/>
                  </a:lnTo>
                  <a:lnTo>
                    <a:pt x="25072" y="92217"/>
                  </a:lnTo>
                  <a:lnTo>
                    <a:pt x="24782" y="92369"/>
                  </a:lnTo>
                  <a:lnTo>
                    <a:pt x="24487" y="92522"/>
                  </a:lnTo>
                  <a:lnTo>
                    <a:pt x="24193" y="92662"/>
                  </a:lnTo>
                  <a:lnTo>
                    <a:pt x="23894" y="92803"/>
                  </a:lnTo>
                  <a:lnTo>
                    <a:pt x="23590" y="92932"/>
                  </a:lnTo>
                  <a:lnTo>
                    <a:pt x="23282" y="93049"/>
                  </a:lnTo>
                  <a:lnTo>
                    <a:pt x="22975" y="93166"/>
                  </a:lnTo>
                  <a:lnTo>
                    <a:pt x="22662" y="93272"/>
                  </a:lnTo>
                  <a:lnTo>
                    <a:pt x="22350" y="93377"/>
                  </a:lnTo>
                  <a:lnTo>
                    <a:pt x="22029" y="93471"/>
                  </a:lnTo>
                  <a:lnTo>
                    <a:pt x="21708" y="93565"/>
                  </a:lnTo>
                  <a:lnTo>
                    <a:pt x="21387" y="93647"/>
                  </a:lnTo>
                  <a:lnTo>
                    <a:pt x="21057" y="93717"/>
                  </a:lnTo>
                  <a:lnTo>
                    <a:pt x="20728" y="93788"/>
                  </a:lnTo>
                  <a:lnTo>
                    <a:pt x="20059" y="93917"/>
                  </a:lnTo>
                  <a:lnTo>
                    <a:pt x="19378" y="94010"/>
                  </a:lnTo>
                  <a:lnTo>
                    <a:pt x="18683" y="94081"/>
                  </a:lnTo>
                  <a:lnTo>
                    <a:pt x="17980" y="9411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3413425" y="-3549950"/>
              <a:ext cx="649900" cy="908375"/>
            </a:xfrm>
            <a:custGeom>
              <a:rect b="b" l="l" r="r" t="t"/>
              <a:pathLst>
                <a:path extrusionOk="0" h="36335" w="25996">
                  <a:moveTo>
                    <a:pt x="6508" y="1"/>
                  </a:moveTo>
                  <a:lnTo>
                    <a:pt x="6336" y="24"/>
                  </a:lnTo>
                  <a:lnTo>
                    <a:pt x="6165" y="48"/>
                  </a:lnTo>
                  <a:lnTo>
                    <a:pt x="5998" y="95"/>
                  </a:lnTo>
                  <a:lnTo>
                    <a:pt x="5831" y="142"/>
                  </a:lnTo>
                  <a:lnTo>
                    <a:pt x="5664" y="212"/>
                  </a:lnTo>
                  <a:lnTo>
                    <a:pt x="5497" y="282"/>
                  </a:lnTo>
                  <a:lnTo>
                    <a:pt x="5334" y="364"/>
                  </a:lnTo>
                  <a:lnTo>
                    <a:pt x="5171" y="458"/>
                  </a:lnTo>
                  <a:lnTo>
                    <a:pt x="5013" y="564"/>
                  </a:lnTo>
                  <a:lnTo>
                    <a:pt x="4850" y="681"/>
                  </a:lnTo>
                  <a:lnTo>
                    <a:pt x="4692" y="798"/>
                  </a:lnTo>
                  <a:lnTo>
                    <a:pt x="4538" y="939"/>
                  </a:lnTo>
                  <a:lnTo>
                    <a:pt x="4384" y="1079"/>
                  </a:lnTo>
                  <a:lnTo>
                    <a:pt x="4230" y="1232"/>
                  </a:lnTo>
                  <a:lnTo>
                    <a:pt x="4081" y="1396"/>
                  </a:lnTo>
                  <a:lnTo>
                    <a:pt x="3931" y="1572"/>
                  </a:lnTo>
                  <a:lnTo>
                    <a:pt x="3786" y="1759"/>
                  </a:lnTo>
                  <a:lnTo>
                    <a:pt x="3641" y="1947"/>
                  </a:lnTo>
                  <a:lnTo>
                    <a:pt x="3496" y="2146"/>
                  </a:lnTo>
                  <a:lnTo>
                    <a:pt x="3355" y="2357"/>
                  </a:lnTo>
                  <a:lnTo>
                    <a:pt x="3214" y="2579"/>
                  </a:lnTo>
                  <a:lnTo>
                    <a:pt x="3078" y="2802"/>
                  </a:lnTo>
                  <a:lnTo>
                    <a:pt x="2946" y="3048"/>
                  </a:lnTo>
                  <a:lnTo>
                    <a:pt x="2814" y="3283"/>
                  </a:lnTo>
                  <a:lnTo>
                    <a:pt x="2682" y="3541"/>
                  </a:lnTo>
                  <a:lnTo>
                    <a:pt x="2555" y="3798"/>
                  </a:lnTo>
                  <a:lnTo>
                    <a:pt x="2432" y="4068"/>
                  </a:lnTo>
                  <a:lnTo>
                    <a:pt x="2309" y="4349"/>
                  </a:lnTo>
                  <a:lnTo>
                    <a:pt x="2190" y="4631"/>
                  </a:lnTo>
                  <a:lnTo>
                    <a:pt x="2071" y="4924"/>
                  </a:lnTo>
                  <a:lnTo>
                    <a:pt x="1957" y="5217"/>
                  </a:lnTo>
                  <a:lnTo>
                    <a:pt x="1843" y="5521"/>
                  </a:lnTo>
                  <a:lnTo>
                    <a:pt x="1733" y="5838"/>
                  </a:lnTo>
                  <a:lnTo>
                    <a:pt x="1627" y="6154"/>
                  </a:lnTo>
                  <a:lnTo>
                    <a:pt x="1526" y="6482"/>
                  </a:lnTo>
                  <a:lnTo>
                    <a:pt x="1425" y="6811"/>
                  </a:lnTo>
                  <a:lnTo>
                    <a:pt x="1328" y="7150"/>
                  </a:lnTo>
                  <a:lnTo>
                    <a:pt x="1231" y="7502"/>
                  </a:lnTo>
                  <a:lnTo>
                    <a:pt x="1139" y="7854"/>
                  </a:lnTo>
                  <a:lnTo>
                    <a:pt x="1051" y="8217"/>
                  </a:lnTo>
                  <a:lnTo>
                    <a:pt x="968" y="8580"/>
                  </a:lnTo>
                  <a:lnTo>
                    <a:pt x="884" y="8944"/>
                  </a:lnTo>
                  <a:lnTo>
                    <a:pt x="805" y="9319"/>
                  </a:lnTo>
                  <a:lnTo>
                    <a:pt x="730" y="9706"/>
                  </a:lnTo>
                  <a:lnTo>
                    <a:pt x="655" y="10092"/>
                  </a:lnTo>
                  <a:lnTo>
                    <a:pt x="589" y="10479"/>
                  </a:lnTo>
                  <a:lnTo>
                    <a:pt x="524" y="10878"/>
                  </a:lnTo>
                  <a:lnTo>
                    <a:pt x="462" y="11288"/>
                  </a:lnTo>
                  <a:lnTo>
                    <a:pt x="405" y="11686"/>
                  </a:lnTo>
                  <a:lnTo>
                    <a:pt x="348" y="12096"/>
                  </a:lnTo>
                  <a:lnTo>
                    <a:pt x="299" y="12518"/>
                  </a:lnTo>
                  <a:lnTo>
                    <a:pt x="251" y="12940"/>
                  </a:lnTo>
                  <a:lnTo>
                    <a:pt x="207" y="13362"/>
                  </a:lnTo>
                  <a:lnTo>
                    <a:pt x="172" y="13796"/>
                  </a:lnTo>
                  <a:lnTo>
                    <a:pt x="132" y="14230"/>
                  </a:lnTo>
                  <a:lnTo>
                    <a:pt x="101" y="14663"/>
                  </a:lnTo>
                  <a:lnTo>
                    <a:pt x="75" y="15097"/>
                  </a:lnTo>
                  <a:lnTo>
                    <a:pt x="53" y="15542"/>
                  </a:lnTo>
                  <a:lnTo>
                    <a:pt x="31" y="15988"/>
                  </a:lnTo>
                  <a:lnTo>
                    <a:pt x="18" y="16445"/>
                  </a:lnTo>
                  <a:lnTo>
                    <a:pt x="9" y="16902"/>
                  </a:lnTo>
                  <a:lnTo>
                    <a:pt x="0" y="17359"/>
                  </a:lnTo>
                  <a:lnTo>
                    <a:pt x="0" y="17816"/>
                  </a:lnTo>
                  <a:lnTo>
                    <a:pt x="0" y="18519"/>
                  </a:lnTo>
                  <a:lnTo>
                    <a:pt x="0" y="18976"/>
                  </a:lnTo>
                  <a:lnTo>
                    <a:pt x="9" y="19433"/>
                  </a:lnTo>
                  <a:lnTo>
                    <a:pt x="18" y="19891"/>
                  </a:lnTo>
                  <a:lnTo>
                    <a:pt x="31" y="20336"/>
                  </a:lnTo>
                  <a:lnTo>
                    <a:pt x="53" y="20781"/>
                  </a:lnTo>
                  <a:lnTo>
                    <a:pt x="75" y="21227"/>
                  </a:lnTo>
                  <a:lnTo>
                    <a:pt x="101" y="21672"/>
                  </a:lnTo>
                  <a:lnTo>
                    <a:pt x="132" y="22106"/>
                  </a:lnTo>
                  <a:lnTo>
                    <a:pt x="172" y="22539"/>
                  </a:lnTo>
                  <a:lnTo>
                    <a:pt x="207" y="22973"/>
                  </a:lnTo>
                  <a:lnTo>
                    <a:pt x="251" y="23395"/>
                  </a:lnTo>
                  <a:lnTo>
                    <a:pt x="299" y="23817"/>
                  </a:lnTo>
                  <a:lnTo>
                    <a:pt x="348" y="24227"/>
                  </a:lnTo>
                  <a:lnTo>
                    <a:pt x="405" y="24637"/>
                  </a:lnTo>
                  <a:lnTo>
                    <a:pt x="462" y="25048"/>
                  </a:lnTo>
                  <a:lnTo>
                    <a:pt x="524" y="25446"/>
                  </a:lnTo>
                  <a:lnTo>
                    <a:pt x="589" y="25845"/>
                  </a:lnTo>
                  <a:lnTo>
                    <a:pt x="655" y="26243"/>
                  </a:lnTo>
                  <a:lnTo>
                    <a:pt x="730" y="26630"/>
                  </a:lnTo>
                  <a:lnTo>
                    <a:pt x="805" y="27005"/>
                  </a:lnTo>
                  <a:lnTo>
                    <a:pt x="884" y="27380"/>
                  </a:lnTo>
                  <a:lnTo>
                    <a:pt x="968" y="27755"/>
                  </a:lnTo>
                  <a:lnTo>
                    <a:pt x="1051" y="28118"/>
                  </a:lnTo>
                  <a:lnTo>
                    <a:pt x="1139" y="28482"/>
                  </a:lnTo>
                  <a:lnTo>
                    <a:pt x="1231" y="28833"/>
                  </a:lnTo>
                  <a:lnTo>
                    <a:pt x="1328" y="29173"/>
                  </a:lnTo>
                  <a:lnTo>
                    <a:pt x="1425" y="29513"/>
                  </a:lnTo>
                  <a:lnTo>
                    <a:pt x="1526" y="29853"/>
                  </a:lnTo>
                  <a:lnTo>
                    <a:pt x="1627" y="30181"/>
                  </a:lnTo>
                  <a:lnTo>
                    <a:pt x="1733" y="30498"/>
                  </a:lnTo>
                  <a:lnTo>
                    <a:pt x="1843" y="30814"/>
                  </a:lnTo>
                  <a:lnTo>
                    <a:pt x="1957" y="31119"/>
                  </a:lnTo>
                  <a:lnTo>
                    <a:pt x="2071" y="31412"/>
                  </a:lnTo>
                  <a:lnTo>
                    <a:pt x="2190" y="31705"/>
                  </a:lnTo>
                  <a:lnTo>
                    <a:pt x="2309" y="31986"/>
                  </a:lnTo>
                  <a:lnTo>
                    <a:pt x="2432" y="32267"/>
                  </a:lnTo>
                  <a:lnTo>
                    <a:pt x="2555" y="32537"/>
                  </a:lnTo>
                  <a:lnTo>
                    <a:pt x="2682" y="32795"/>
                  </a:lnTo>
                  <a:lnTo>
                    <a:pt x="2814" y="33041"/>
                  </a:lnTo>
                  <a:lnTo>
                    <a:pt x="2946" y="33287"/>
                  </a:lnTo>
                  <a:lnTo>
                    <a:pt x="3078" y="33521"/>
                  </a:lnTo>
                  <a:lnTo>
                    <a:pt x="3214" y="33756"/>
                  </a:lnTo>
                  <a:lnTo>
                    <a:pt x="3355" y="33967"/>
                  </a:lnTo>
                  <a:lnTo>
                    <a:pt x="3496" y="34178"/>
                  </a:lnTo>
                  <a:lnTo>
                    <a:pt x="3641" y="34377"/>
                  </a:lnTo>
                  <a:lnTo>
                    <a:pt x="3786" y="34576"/>
                  </a:lnTo>
                  <a:lnTo>
                    <a:pt x="3931" y="34752"/>
                  </a:lnTo>
                  <a:lnTo>
                    <a:pt x="4081" y="34928"/>
                  </a:lnTo>
                  <a:lnTo>
                    <a:pt x="4230" y="35092"/>
                  </a:lnTo>
                  <a:lnTo>
                    <a:pt x="4384" y="35256"/>
                  </a:lnTo>
                  <a:lnTo>
                    <a:pt x="4538" y="35397"/>
                  </a:lnTo>
                  <a:lnTo>
                    <a:pt x="4692" y="35526"/>
                  </a:lnTo>
                  <a:lnTo>
                    <a:pt x="4850" y="35655"/>
                  </a:lnTo>
                  <a:lnTo>
                    <a:pt x="5013" y="35772"/>
                  </a:lnTo>
                  <a:lnTo>
                    <a:pt x="5171" y="35877"/>
                  </a:lnTo>
                  <a:lnTo>
                    <a:pt x="5334" y="35971"/>
                  </a:lnTo>
                  <a:lnTo>
                    <a:pt x="5497" y="36053"/>
                  </a:lnTo>
                  <a:lnTo>
                    <a:pt x="5664" y="36123"/>
                  </a:lnTo>
                  <a:lnTo>
                    <a:pt x="5831" y="36194"/>
                  </a:lnTo>
                  <a:lnTo>
                    <a:pt x="5998" y="36241"/>
                  </a:lnTo>
                  <a:lnTo>
                    <a:pt x="6165" y="36276"/>
                  </a:lnTo>
                  <a:lnTo>
                    <a:pt x="6336" y="36311"/>
                  </a:lnTo>
                  <a:lnTo>
                    <a:pt x="6508" y="36323"/>
                  </a:lnTo>
                  <a:lnTo>
                    <a:pt x="6679" y="36334"/>
                  </a:lnTo>
                  <a:lnTo>
                    <a:pt x="19312" y="36334"/>
                  </a:lnTo>
                  <a:lnTo>
                    <a:pt x="19483" y="36323"/>
                  </a:lnTo>
                  <a:lnTo>
                    <a:pt x="19655" y="36311"/>
                  </a:lnTo>
                  <a:lnTo>
                    <a:pt x="19826" y="36276"/>
                  </a:lnTo>
                  <a:lnTo>
                    <a:pt x="19994" y="36241"/>
                  </a:lnTo>
                  <a:lnTo>
                    <a:pt x="20161" y="36194"/>
                  </a:lnTo>
                  <a:lnTo>
                    <a:pt x="20328" y="36123"/>
                  </a:lnTo>
                  <a:lnTo>
                    <a:pt x="20495" y="36053"/>
                  </a:lnTo>
                  <a:lnTo>
                    <a:pt x="20657" y="35971"/>
                  </a:lnTo>
                  <a:lnTo>
                    <a:pt x="20820" y="35877"/>
                  </a:lnTo>
                  <a:lnTo>
                    <a:pt x="20983" y="35772"/>
                  </a:lnTo>
                  <a:lnTo>
                    <a:pt x="21141" y="35655"/>
                  </a:lnTo>
                  <a:lnTo>
                    <a:pt x="21299" y="35526"/>
                  </a:lnTo>
                  <a:lnTo>
                    <a:pt x="21453" y="35397"/>
                  </a:lnTo>
                  <a:lnTo>
                    <a:pt x="21607" y="35256"/>
                  </a:lnTo>
                  <a:lnTo>
                    <a:pt x="21761" y="35092"/>
                  </a:lnTo>
                  <a:lnTo>
                    <a:pt x="21911" y="34928"/>
                  </a:lnTo>
                  <a:lnTo>
                    <a:pt x="22060" y="34752"/>
                  </a:lnTo>
                  <a:lnTo>
                    <a:pt x="22210" y="34576"/>
                  </a:lnTo>
                  <a:lnTo>
                    <a:pt x="22355" y="34377"/>
                  </a:lnTo>
                  <a:lnTo>
                    <a:pt x="22495" y="34178"/>
                  </a:lnTo>
                  <a:lnTo>
                    <a:pt x="22636" y="33967"/>
                  </a:lnTo>
                  <a:lnTo>
                    <a:pt x="22777" y="33756"/>
                  </a:lnTo>
                  <a:lnTo>
                    <a:pt x="22913" y="33521"/>
                  </a:lnTo>
                  <a:lnTo>
                    <a:pt x="23049" y="33287"/>
                  </a:lnTo>
                  <a:lnTo>
                    <a:pt x="23181" y="33041"/>
                  </a:lnTo>
                  <a:lnTo>
                    <a:pt x="23309" y="32795"/>
                  </a:lnTo>
                  <a:lnTo>
                    <a:pt x="23436" y="32537"/>
                  </a:lnTo>
                  <a:lnTo>
                    <a:pt x="23564" y="32267"/>
                  </a:lnTo>
                  <a:lnTo>
                    <a:pt x="23687" y="31986"/>
                  </a:lnTo>
                  <a:lnTo>
                    <a:pt x="23806" y="31705"/>
                  </a:lnTo>
                  <a:lnTo>
                    <a:pt x="23920" y="31412"/>
                  </a:lnTo>
                  <a:lnTo>
                    <a:pt x="24039" y="31119"/>
                  </a:lnTo>
                  <a:lnTo>
                    <a:pt x="24149" y="30814"/>
                  </a:lnTo>
                  <a:lnTo>
                    <a:pt x="24259" y="30498"/>
                  </a:lnTo>
                  <a:lnTo>
                    <a:pt x="24364" y="30181"/>
                  </a:lnTo>
                  <a:lnTo>
                    <a:pt x="24470" y="29853"/>
                  </a:lnTo>
                  <a:lnTo>
                    <a:pt x="24571" y="29513"/>
                  </a:lnTo>
                  <a:lnTo>
                    <a:pt x="24668" y="29173"/>
                  </a:lnTo>
                  <a:lnTo>
                    <a:pt x="24760" y="28833"/>
                  </a:lnTo>
                  <a:lnTo>
                    <a:pt x="24852" y="28482"/>
                  </a:lnTo>
                  <a:lnTo>
                    <a:pt x="24940" y="28118"/>
                  </a:lnTo>
                  <a:lnTo>
                    <a:pt x="25028" y="27755"/>
                  </a:lnTo>
                  <a:lnTo>
                    <a:pt x="25107" y="27380"/>
                  </a:lnTo>
                  <a:lnTo>
                    <a:pt x="25186" y="27005"/>
                  </a:lnTo>
                  <a:lnTo>
                    <a:pt x="25261" y="26630"/>
                  </a:lnTo>
                  <a:lnTo>
                    <a:pt x="25336" y="26243"/>
                  </a:lnTo>
                  <a:lnTo>
                    <a:pt x="25402" y="25845"/>
                  </a:lnTo>
                  <a:lnTo>
                    <a:pt x="25468" y="25446"/>
                  </a:lnTo>
                  <a:lnTo>
                    <a:pt x="25529" y="25048"/>
                  </a:lnTo>
                  <a:lnTo>
                    <a:pt x="25591" y="24637"/>
                  </a:lnTo>
                  <a:lnTo>
                    <a:pt x="25644" y="24227"/>
                  </a:lnTo>
                  <a:lnTo>
                    <a:pt x="25692" y="23817"/>
                  </a:lnTo>
                  <a:lnTo>
                    <a:pt x="25740" y="23395"/>
                  </a:lnTo>
                  <a:lnTo>
                    <a:pt x="25784" y="22973"/>
                  </a:lnTo>
                  <a:lnTo>
                    <a:pt x="25824" y="22539"/>
                  </a:lnTo>
                  <a:lnTo>
                    <a:pt x="25859" y="22106"/>
                  </a:lnTo>
                  <a:lnTo>
                    <a:pt x="25890" y="21672"/>
                  </a:lnTo>
                  <a:lnTo>
                    <a:pt x="25916" y="21227"/>
                  </a:lnTo>
                  <a:lnTo>
                    <a:pt x="25943" y="20781"/>
                  </a:lnTo>
                  <a:lnTo>
                    <a:pt x="25960" y="20336"/>
                  </a:lnTo>
                  <a:lnTo>
                    <a:pt x="25973" y="19891"/>
                  </a:lnTo>
                  <a:lnTo>
                    <a:pt x="25987" y="19433"/>
                  </a:lnTo>
                  <a:lnTo>
                    <a:pt x="25991" y="18976"/>
                  </a:lnTo>
                  <a:lnTo>
                    <a:pt x="25995" y="18519"/>
                  </a:lnTo>
                  <a:lnTo>
                    <a:pt x="25995" y="17816"/>
                  </a:lnTo>
                  <a:lnTo>
                    <a:pt x="25991" y="17359"/>
                  </a:lnTo>
                  <a:lnTo>
                    <a:pt x="25987" y="16902"/>
                  </a:lnTo>
                  <a:lnTo>
                    <a:pt x="25973" y="16445"/>
                  </a:lnTo>
                  <a:lnTo>
                    <a:pt x="25960" y="15988"/>
                  </a:lnTo>
                  <a:lnTo>
                    <a:pt x="25943" y="15542"/>
                  </a:lnTo>
                  <a:lnTo>
                    <a:pt x="25916" y="15097"/>
                  </a:lnTo>
                  <a:lnTo>
                    <a:pt x="25890" y="14663"/>
                  </a:lnTo>
                  <a:lnTo>
                    <a:pt x="25859" y="14230"/>
                  </a:lnTo>
                  <a:lnTo>
                    <a:pt x="25824" y="13796"/>
                  </a:lnTo>
                  <a:lnTo>
                    <a:pt x="25784" y="13362"/>
                  </a:lnTo>
                  <a:lnTo>
                    <a:pt x="25740" y="12940"/>
                  </a:lnTo>
                  <a:lnTo>
                    <a:pt x="25692" y="12518"/>
                  </a:lnTo>
                  <a:lnTo>
                    <a:pt x="25644" y="12096"/>
                  </a:lnTo>
                  <a:lnTo>
                    <a:pt x="25591" y="11686"/>
                  </a:lnTo>
                  <a:lnTo>
                    <a:pt x="25529" y="11288"/>
                  </a:lnTo>
                  <a:lnTo>
                    <a:pt x="25468" y="10878"/>
                  </a:lnTo>
                  <a:lnTo>
                    <a:pt x="25402" y="10479"/>
                  </a:lnTo>
                  <a:lnTo>
                    <a:pt x="25336" y="10092"/>
                  </a:lnTo>
                  <a:lnTo>
                    <a:pt x="25261" y="9706"/>
                  </a:lnTo>
                  <a:lnTo>
                    <a:pt x="25186" y="9319"/>
                  </a:lnTo>
                  <a:lnTo>
                    <a:pt x="25107" y="8944"/>
                  </a:lnTo>
                  <a:lnTo>
                    <a:pt x="25028" y="8580"/>
                  </a:lnTo>
                  <a:lnTo>
                    <a:pt x="24940" y="8217"/>
                  </a:lnTo>
                  <a:lnTo>
                    <a:pt x="24852" y="7854"/>
                  </a:lnTo>
                  <a:lnTo>
                    <a:pt x="24760" y="7502"/>
                  </a:lnTo>
                  <a:lnTo>
                    <a:pt x="24668" y="7150"/>
                  </a:lnTo>
                  <a:lnTo>
                    <a:pt x="24571" y="6811"/>
                  </a:lnTo>
                  <a:lnTo>
                    <a:pt x="24470" y="6482"/>
                  </a:lnTo>
                  <a:lnTo>
                    <a:pt x="24364" y="6154"/>
                  </a:lnTo>
                  <a:lnTo>
                    <a:pt x="24259" y="5838"/>
                  </a:lnTo>
                  <a:lnTo>
                    <a:pt x="24149" y="5521"/>
                  </a:lnTo>
                  <a:lnTo>
                    <a:pt x="24039" y="5217"/>
                  </a:lnTo>
                  <a:lnTo>
                    <a:pt x="23920" y="4924"/>
                  </a:lnTo>
                  <a:lnTo>
                    <a:pt x="23806" y="4631"/>
                  </a:lnTo>
                  <a:lnTo>
                    <a:pt x="23687" y="4349"/>
                  </a:lnTo>
                  <a:lnTo>
                    <a:pt x="23564" y="4068"/>
                  </a:lnTo>
                  <a:lnTo>
                    <a:pt x="23436" y="3798"/>
                  </a:lnTo>
                  <a:lnTo>
                    <a:pt x="23309" y="3541"/>
                  </a:lnTo>
                  <a:lnTo>
                    <a:pt x="23181" y="3283"/>
                  </a:lnTo>
                  <a:lnTo>
                    <a:pt x="23049" y="3048"/>
                  </a:lnTo>
                  <a:lnTo>
                    <a:pt x="22913" y="2802"/>
                  </a:lnTo>
                  <a:lnTo>
                    <a:pt x="22777" y="2579"/>
                  </a:lnTo>
                  <a:lnTo>
                    <a:pt x="22636" y="2357"/>
                  </a:lnTo>
                  <a:lnTo>
                    <a:pt x="22495" y="2146"/>
                  </a:lnTo>
                  <a:lnTo>
                    <a:pt x="22355" y="1947"/>
                  </a:lnTo>
                  <a:lnTo>
                    <a:pt x="22210" y="1759"/>
                  </a:lnTo>
                  <a:lnTo>
                    <a:pt x="22060" y="1572"/>
                  </a:lnTo>
                  <a:lnTo>
                    <a:pt x="21911" y="1396"/>
                  </a:lnTo>
                  <a:lnTo>
                    <a:pt x="21761" y="1232"/>
                  </a:lnTo>
                  <a:lnTo>
                    <a:pt x="21607" y="1079"/>
                  </a:lnTo>
                  <a:lnTo>
                    <a:pt x="21453" y="939"/>
                  </a:lnTo>
                  <a:lnTo>
                    <a:pt x="21299" y="798"/>
                  </a:lnTo>
                  <a:lnTo>
                    <a:pt x="21141" y="681"/>
                  </a:lnTo>
                  <a:lnTo>
                    <a:pt x="20983" y="564"/>
                  </a:lnTo>
                  <a:lnTo>
                    <a:pt x="20820" y="458"/>
                  </a:lnTo>
                  <a:lnTo>
                    <a:pt x="20657" y="364"/>
                  </a:lnTo>
                  <a:lnTo>
                    <a:pt x="20495" y="282"/>
                  </a:lnTo>
                  <a:lnTo>
                    <a:pt x="20328" y="212"/>
                  </a:lnTo>
                  <a:lnTo>
                    <a:pt x="20161" y="142"/>
                  </a:lnTo>
                  <a:lnTo>
                    <a:pt x="19994" y="95"/>
                  </a:lnTo>
                  <a:lnTo>
                    <a:pt x="19826" y="48"/>
                  </a:lnTo>
                  <a:lnTo>
                    <a:pt x="19655" y="24"/>
                  </a:lnTo>
                  <a:lnTo>
                    <a:pt x="1948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3786500" y="-3864050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5"/>
                  </a:lnTo>
                  <a:lnTo>
                    <a:pt x="36" y="552"/>
                  </a:lnTo>
                  <a:lnTo>
                    <a:pt x="54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1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3848175" y="-3735425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9" y="1"/>
                  </a:moveTo>
                  <a:lnTo>
                    <a:pt x="97" y="13"/>
                  </a:lnTo>
                  <a:lnTo>
                    <a:pt x="75" y="36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22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60"/>
                  </a:lnTo>
                  <a:lnTo>
                    <a:pt x="168" y="36"/>
                  </a:lnTo>
                  <a:lnTo>
                    <a:pt x="146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3970625" y="-3719000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4" y="0"/>
                  </a:moveTo>
                  <a:lnTo>
                    <a:pt x="97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4060225" y="-3590950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3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4" y="199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14" y="445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23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5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4115950" y="-3380275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4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4" y="199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4" y="445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4" y="445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4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4136300" y="-3156425"/>
              <a:ext cx="6050" cy="15850"/>
            </a:xfrm>
            <a:custGeom>
              <a:rect b="b" l="l" r="r" t="t"/>
              <a:pathLst>
                <a:path extrusionOk="0" h="634" w="242">
                  <a:moveTo>
                    <a:pt x="97" y="1"/>
                  </a:moveTo>
                  <a:lnTo>
                    <a:pt x="75" y="24"/>
                  </a:lnTo>
                  <a:lnTo>
                    <a:pt x="53" y="47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88"/>
                  </a:lnTo>
                  <a:lnTo>
                    <a:pt x="4" y="258"/>
                  </a:lnTo>
                  <a:lnTo>
                    <a:pt x="0" y="317"/>
                  </a:lnTo>
                  <a:lnTo>
                    <a:pt x="4" y="387"/>
                  </a:lnTo>
                  <a:lnTo>
                    <a:pt x="9" y="446"/>
                  </a:lnTo>
                  <a:lnTo>
                    <a:pt x="22" y="493"/>
                  </a:lnTo>
                  <a:lnTo>
                    <a:pt x="35" y="540"/>
                  </a:lnTo>
                  <a:lnTo>
                    <a:pt x="53" y="587"/>
                  </a:lnTo>
                  <a:lnTo>
                    <a:pt x="75" y="610"/>
                  </a:lnTo>
                  <a:lnTo>
                    <a:pt x="97" y="633"/>
                  </a:lnTo>
                  <a:lnTo>
                    <a:pt x="145" y="633"/>
                  </a:lnTo>
                  <a:lnTo>
                    <a:pt x="167" y="610"/>
                  </a:lnTo>
                  <a:lnTo>
                    <a:pt x="189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188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47"/>
                  </a:lnTo>
                  <a:lnTo>
                    <a:pt x="167" y="24"/>
                  </a:lnTo>
                  <a:lnTo>
                    <a:pt x="1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4127175" y="-2939600"/>
              <a:ext cx="6050" cy="15850"/>
            </a:xfrm>
            <a:custGeom>
              <a:rect b="b" l="l" r="r" t="t"/>
              <a:pathLst>
                <a:path extrusionOk="0" h="634" w="242">
                  <a:moveTo>
                    <a:pt x="97" y="1"/>
                  </a:moveTo>
                  <a:lnTo>
                    <a:pt x="75" y="24"/>
                  </a:lnTo>
                  <a:lnTo>
                    <a:pt x="53" y="48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88"/>
                  </a:lnTo>
                  <a:lnTo>
                    <a:pt x="5" y="247"/>
                  </a:lnTo>
                  <a:lnTo>
                    <a:pt x="0" y="317"/>
                  </a:lnTo>
                  <a:lnTo>
                    <a:pt x="5" y="376"/>
                  </a:lnTo>
                  <a:lnTo>
                    <a:pt x="9" y="434"/>
                  </a:lnTo>
                  <a:lnTo>
                    <a:pt x="22" y="493"/>
                  </a:lnTo>
                  <a:lnTo>
                    <a:pt x="35" y="540"/>
                  </a:lnTo>
                  <a:lnTo>
                    <a:pt x="53" y="575"/>
                  </a:lnTo>
                  <a:lnTo>
                    <a:pt x="75" y="610"/>
                  </a:lnTo>
                  <a:lnTo>
                    <a:pt x="97" y="634"/>
                  </a:lnTo>
                  <a:lnTo>
                    <a:pt x="145" y="634"/>
                  </a:lnTo>
                  <a:lnTo>
                    <a:pt x="167" y="610"/>
                  </a:lnTo>
                  <a:lnTo>
                    <a:pt x="189" y="575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29" y="434"/>
                  </a:lnTo>
                  <a:lnTo>
                    <a:pt x="238" y="376"/>
                  </a:lnTo>
                  <a:lnTo>
                    <a:pt x="242" y="317"/>
                  </a:lnTo>
                  <a:lnTo>
                    <a:pt x="238" y="247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48"/>
                  </a:lnTo>
                  <a:lnTo>
                    <a:pt x="167" y="24"/>
                  </a:lnTo>
                  <a:lnTo>
                    <a:pt x="1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4089675" y="-272657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19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29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4036250" y="-2589450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98" y="1"/>
                  </a:move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4" y="587"/>
                  </a:lnTo>
                  <a:lnTo>
                    <a:pt x="76" y="610"/>
                  </a:lnTo>
                  <a:lnTo>
                    <a:pt x="98" y="634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85" y="587"/>
                  </a:lnTo>
                  <a:lnTo>
                    <a:pt x="207" y="540"/>
                  </a:lnTo>
                  <a:lnTo>
                    <a:pt x="221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3959100" y="-2502425"/>
              <a:ext cx="6050" cy="16150"/>
            </a:xfrm>
            <a:custGeom>
              <a:rect b="b" l="l" r="r" t="t"/>
              <a:pathLst>
                <a:path extrusionOk="0" h="646" w="242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4" y="258"/>
                  </a:lnTo>
                  <a:lnTo>
                    <a:pt x="0" y="317"/>
                  </a:lnTo>
                  <a:lnTo>
                    <a:pt x="4" y="387"/>
                  </a:lnTo>
                  <a:lnTo>
                    <a:pt x="13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3862025" y="-2495675"/>
              <a:ext cx="5950" cy="16125"/>
            </a:xfrm>
            <a:custGeom>
              <a:rect b="b" l="l" r="r" t="t"/>
              <a:pathLst>
                <a:path extrusionOk="0" h="645" w="238">
                  <a:moveTo>
                    <a:pt x="119" y="0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99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19" y="645"/>
                  </a:lnTo>
                  <a:lnTo>
                    <a:pt x="141" y="633"/>
                  </a:lnTo>
                  <a:lnTo>
                    <a:pt x="163" y="610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16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16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3" y="24"/>
                  </a:lnTo>
                  <a:lnTo>
                    <a:pt x="141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3770025" y="-2502425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9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3" y="634"/>
                  </a:lnTo>
                  <a:lnTo>
                    <a:pt x="119" y="645"/>
                  </a:lnTo>
                  <a:lnTo>
                    <a:pt x="141" y="634"/>
                  </a:lnTo>
                  <a:lnTo>
                    <a:pt x="167" y="622"/>
                  </a:lnTo>
                  <a:lnTo>
                    <a:pt x="185" y="587"/>
                  </a:lnTo>
                  <a:lnTo>
                    <a:pt x="202" y="551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2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5"/>
            <p:cNvSpPr/>
            <p:nvPr/>
          </p:nvSpPr>
          <p:spPr>
            <a:xfrm>
              <a:off x="3662400" y="-2487775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9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1" y="258"/>
                  </a:lnTo>
                  <a:lnTo>
                    <a:pt x="1" y="329"/>
                  </a:lnTo>
                  <a:lnTo>
                    <a:pt x="1" y="387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3" y="634"/>
                  </a:lnTo>
                  <a:lnTo>
                    <a:pt x="119" y="645"/>
                  </a:lnTo>
                  <a:lnTo>
                    <a:pt x="141" y="634"/>
                  </a:lnTo>
                  <a:lnTo>
                    <a:pt x="168" y="622"/>
                  </a:lnTo>
                  <a:lnTo>
                    <a:pt x="185" y="587"/>
                  </a:lnTo>
                  <a:lnTo>
                    <a:pt x="203" y="551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29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5"/>
            <p:cNvSpPr/>
            <p:nvPr/>
          </p:nvSpPr>
          <p:spPr>
            <a:xfrm>
              <a:off x="3560725" y="-248777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5"/>
            <p:cNvSpPr/>
            <p:nvPr/>
          </p:nvSpPr>
          <p:spPr>
            <a:xfrm>
              <a:off x="3458050" y="-255692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19" y="1"/>
                  </a:moveTo>
                  <a:lnTo>
                    <a:pt x="97" y="12"/>
                  </a:lnTo>
                  <a:lnTo>
                    <a:pt x="75" y="36"/>
                  </a:lnTo>
                  <a:lnTo>
                    <a:pt x="53" y="59"/>
                  </a:lnTo>
                  <a:lnTo>
                    <a:pt x="36" y="106"/>
                  </a:lnTo>
                  <a:lnTo>
                    <a:pt x="22" y="153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5"/>
            <p:cNvSpPr/>
            <p:nvPr/>
          </p:nvSpPr>
          <p:spPr>
            <a:xfrm>
              <a:off x="3367800" y="-273302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8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14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14" y="446"/>
                  </a:lnTo>
                  <a:lnTo>
                    <a:pt x="22" y="505"/>
                  </a:lnTo>
                  <a:lnTo>
                    <a:pt x="36" y="551"/>
                  </a:lnTo>
                  <a:lnTo>
                    <a:pt x="58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42" y="387"/>
                  </a:lnTo>
                  <a:lnTo>
                    <a:pt x="242" y="329"/>
                  </a:lnTo>
                  <a:lnTo>
                    <a:pt x="242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5"/>
            <p:cNvSpPr/>
            <p:nvPr/>
          </p:nvSpPr>
          <p:spPr>
            <a:xfrm>
              <a:off x="3327575" y="-300962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3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13" y="446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23" y="645"/>
                  </a:lnTo>
                  <a:lnTo>
                    <a:pt x="145" y="633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6"/>
                  </a:lnTo>
                  <a:lnTo>
                    <a:pt x="242" y="387"/>
                  </a:lnTo>
                  <a:lnTo>
                    <a:pt x="242" y="329"/>
                  </a:lnTo>
                  <a:lnTo>
                    <a:pt x="242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5"/>
            <p:cNvSpPr/>
            <p:nvPr/>
          </p:nvSpPr>
          <p:spPr>
            <a:xfrm>
              <a:off x="3336350" y="-3290325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4" y="0"/>
                  </a:moveTo>
                  <a:lnTo>
                    <a:pt x="98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8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3385500" y="-3515650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97" y="0"/>
                  </a:move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493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10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8" y="2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3472350" y="-3711375"/>
              <a:ext cx="6050" cy="16125"/>
            </a:xfrm>
            <a:custGeom>
              <a:rect b="b" l="l" r="r" t="t"/>
              <a:pathLst>
                <a:path extrusionOk="0" h="645" w="242">
                  <a:moveTo>
                    <a:pt x="119" y="0"/>
                  </a:moveTo>
                  <a:lnTo>
                    <a:pt x="97" y="12"/>
                  </a:lnTo>
                  <a:lnTo>
                    <a:pt x="75" y="23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99"/>
                  </a:lnTo>
                  <a:lnTo>
                    <a:pt x="4" y="258"/>
                  </a:lnTo>
                  <a:lnTo>
                    <a:pt x="0" y="328"/>
                  </a:lnTo>
                  <a:lnTo>
                    <a:pt x="4" y="387"/>
                  </a:lnTo>
                  <a:lnTo>
                    <a:pt x="9" y="445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5"/>
                  </a:lnTo>
                  <a:lnTo>
                    <a:pt x="238" y="387"/>
                  </a:lnTo>
                  <a:lnTo>
                    <a:pt x="242" y="328"/>
                  </a:lnTo>
                  <a:lnTo>
                    <a:pt x="238" y="258"/>
                  </a:lnTo>
                  <a:lnTo>
                    <a:pt x="233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3"/>
                  </a:lnTo>
                  <a:lnTo>
                    <a:pt x="145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3591175" y="-3719000"/>
              <a:ext cx="5950" cy="16125"/>
            </a:xfrm>
            <a:custGeom>
              <a:rect b="b" l="l" r="r" t="t"/>
              <a:pathLst>
                <a:path extrusionOk="0" h="645" w="238">
                  <a:moveTo>
                    <a:pt x="119" y="0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1" y="621"/>
                  </a:lnTo>
                  <a:lnTo>
                    <a:pt x="93" y="633"/>
                  </a:lnTo>
                  <a:lnTo>
                    <a:pt x="119" y="645"/>
                  </a:lnTo>
                  <a:lnTo>
                    <a:pt x="141" y="633"/>
                  </a:lnTo>
                  <a:lnTo>
                    <a:pt x="167" y="621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20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5"/>
            <p:cNvSpPr/>
            <p:nvPr/>
          </p:nvSpPr>
          <p:spPr>
            <a:xfrm>
              <a:off x="3705150" y="-3727200"/>
              <a:ext cx="5975" cy="15825"/>
            </a:xfrm>
            <a:custGeom>
              <a:rect b="b" l="l" r="r" t="t"/>
              <a:pathLst>
                <a:path extrusionOk="0" h="633" w="239">
                  <a:moveTo>
                    <a:pt x="93" y="0"/>
                  </a:moveTo>
                  <a:lnTo>
                    <a:pt x="71" y="24"/>
                  </a:lnTo>
                  <a:lnTo>
                    <a:pt x="54" y="47"/>
                  </a:lnTo>
                  <a:lnTo>
                    <a:pt x="36" y="94"/>
                  </a:lnTo>
                  <a:lnTo>
                    <a:pt x="19" y="141"/>
                  </a:lnTo>
                  <a:lnTo>
                    <a:pt x="10" y="188"/>
                  </a:lnTo>
                  <a:lnTo>
                    <a:pt x="1" y="246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5"/>
                  </a:lnTo>
                  <a:lnTo>
                    <a:pt x="19" y="492"/>
                  </a:lnTo>
                  <a:lnTo>
                    <a:pt x="36" y="539"/>
                  </a:lnTo>
                  <a:lnTo>
                    <a:pt x="54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2" y="633"/>
                  </a:lnTo>
                  <a:lnTo>
                    <a:pt x="164" y="610"/>
                  </a:lnTo>
                  <a:lnTo>
                    <a:pt x="186" y="586"/>
                  </a:lnTo>
                  <a:lnTo>
                    <a:pt x="203" y="539"/>
                  </a:lnTo>
                  <a:lnTo>
                    <a:pt x="221" y="492"/>
                  </a:lnTo>
                  <a:lnTo>
                    <a:pt x="230" y="445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46"/>
                  </a:lnTo>
                  <a:lnTo>
                    <a:pt x="230" y="188"/>
                  </a:lnTo>
                  <a:lnTo>
                    <a:pt x="221" y="141"/>
                  </a:lnTo>
                  <a:lnTo>
                    <a:pt x="203" y="94"/>
                  </a:lnTo>
                  <a:lnTo>
                    <a:pt x="186" y="47"/>
                  </a:lnTo>
                  <a:lnTo>
                    <a:pt x="164" y="2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5"/>
            <p:cNvSpPr/>
            <p:nvPr/>
          </p:nvSpPr>
          <p:spPr>
            <a:xfrm>
              <a:off x="3783975" y="-4151200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4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4" y="446"/>
                  </a:lnTo>
                  <a:lnTo>
                    <a:pt x="23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3638225" y="-3260450"/>
              <a:ext cx="102800" cy="298600"/>
            </a:xfrm>
            <a:custGeom>
              <a:rect b="b" l="l" r="r" t="t"/>
              <a:pathLst>
                <a:path extrusionOk="0" h="11944" w="4112">
                  <a:moveTo>
                    <a:pt x="0" y="1"/>
                  </a:moveTo>
                  <a:lnTo>
                    <a:pt x="0" y="11944"/>
                  </a:lnTo>
                  <a:lnTo>
                    <a:pt x="1038" y="11944"/>
                  </a:lnTo>
                  <a:lnTo>
                    <a:pt x="1038" y="7232"/>
                  </a:lnTo>
                  <a:lnTo>
                    <a:pt x="3074" y="7232"/>
                  </a:lnTo>
                  <a:lnTo>
                    <a:pt x="3074" y="11944"/>
                  </a:lnTo>
                  <a:lnTo>
                    <a:pt x="4111" y="11944"/>
                  </a:lnTo>
                  <a:lnTo>
                    <a:pt x="4111" y="1"/>
                  </a:lnTo>
                  <a:lnTo>
                    <a:pt x="3074" y="1"/>
                  </a:lnTo>
                  <a:lnTo>
                    <a:pt x="3074" y="4900"/>
                  </a:lnTo>
                  <a:lnTo>
                    <a:pt x="1038" y="4900"/>
                  </a:lnTo>
                  <a:lnTo>
                    <a:pt x="10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3762875" y="-3260450"/>
              <a:ext cx="31125" cy="336125"/>
            </a:xfrm>
            <a:custGeom>
              <a:rect b="b" l="l" r="r" t="t"/>
              <a:pathLst>
                <a:path extrusionOk="0" h="13445" w="1245">
                  <a:moveTo>
                    <a:pt x="128" y="1"/>
                  </a:moveTo>
                  <a:lnTo>
                    <a:pt x="119" y="9178"/>
                  </a:lnTo>
                  <a:lnTo>
                    <a:pt x="1126" y="9178"/>
                  </a:lnTo>
                  <a:lnTo>
                    <a:pt x="1126" y="1"/>
                  </a:lnTo>
                  <a:close/>
                  <a:moveTo>
                    <a:pt x="0" y="11944"/>
                  </a:moveTo>
                  <a:lnTo>
                    <a:pt x="0" y="11991"/>
                  </a:lnTo>
                  <a:lnTo>
                    <a:pt x="1" y="11976"/>
                  </a:lnTo>
                  <a:lnTo>
                    <a:pt x="0" y="11944"/>
                  </a:lnTo>
                  <a:close/>
                  <a:moveTo>
                    <a:pt x="568" y="10479"/>
                  </a:moveTo>
                  <a:lnTo>
                    <a:pt x="510" y="10502"/>
                  </a:lnTo>
                  <a:lnTo>
                    <a:pt x="458" y="10537"/>
                  </a:lnTo>
                  <a:lnTo>
                    <a:pt x="405" y="10584"/>
                  </a:lnTo>
                  <a:lnTo>
                    <a:pt x="357" y="10643"/>
                  </a:lnTo>
                  <a:lnTo>
                    <a:pt x="308" y="10702"/>
                  </a:lnTo>
                  <a:lnTo>
                    <a:pt x="264" y="10784"/>
                  </a:lnTo>
                  <a:lnTo>
                    <a:pt x="220" y="10866"/>
                  </a:lnTo>
                  <a:lnTo>
                    <a:pt x="181" y="10971"/>
                  </a:lnTo>
                  <a:lnTo>
                    <a:pt x="145" y="11065"/>
                  </a:lnTo>
                  <a:lnTo>
                    <a:pt x="110" y="11182"/>
                  </a:lnTo>
                  <a:lnTo>
                    <a:pt x="84" y="11299"/>
                  </a:lnTo>
                  <a:lnTo>
                    <a:pt x="58" y="11428"/>
                  </a:lnTo>
                  <a:lnTo>
                    <a:pt x="36" y="11569"/>
                  </a:lnTo>
                  <a:lnTo>
                    <a:pt x="22" y="11710"/>
                  </a:lnTo>
                  <a:lnTo>
                    <a:pt x="9" y="11850"/>
                  </a:lnTo>
                  <a:lnTo>
                    <a:pt x="1" y="11976"/>
                  </a:lnTo>
                  <a:lnTo>
                    <a:pt x="5" y="12096"/>
                  </a:lnTo>
                  <a:lnTo>
                    <a:pt x="14" y="12249"/>
                  </a:lnTo>
                  <a:lnTo>
                    <a:pt x="27" y="12389"/>
                  </a:lnTo>
                  <a:lnTo>
                    <a:pt x="49" y="12530"/>
                  </a:lnTo>
                  <a:lnTo>
                    <a:pt x="71" y="12659"/>
                  </a:lnTo>
                  <a:lnTo>
                    <a:pt x="102" y="12788"/>
                  </a:lnTo>
                  <a:lnTo>
                    <a:pt x="137" y="12905"/>
                  </a:lnTo>
                  <a:lnTo>
                    <a:pt x="172" y="13010"/>
                  </a:lnTo>
                  <a:lnTo>
                    <a:pt x="211" y="13104"/>
                  </a:lnTo>
                  <a:lnTo>
                    <a:pt x="255" y="13186"/>
                  </a:lnTo>
                  <a:lnTo>
                    <a:pt x="304" y="13268"/>
                  </a:lnTo>
                  <a:lnTo>
                    <a:pt x="352" y="13327"/>
                  </a:lnTo>
                  <a:lnTo>
                    <a:pt x="405" y="13374"/>
                  </a:lnTo>
                  <a:lnTo>
                    <a:pt x="462" y="13409"/>
                  </a:lnTo>
                  <a:lnTo>
                    <a:pt x="515" y="13432"/>
                  </a:lnTo>
                  <a:lnTo>
                    <a:pt x="620" y="13432"/>
                  </a:lnTo>
                  <a:lnTo>
                    <a:pt x="678" y="13444"/>
                  </a:lnTo>
                  <a:lnTo>
                    <a:pt x="735" y="13432"/>
                  </a:lnTo>
                  <a:lnTo>
                    <a:pt x="787" y="13409"/>
                  </a:lnTo>
                  <a:lnTo>
                    <a:pt x="845" y="13374"/>
                  </a:lnTo>
                  <a:lnTo>
                    <a:pt x="893" y="13327"/>
                  </a:lnTo>
                  <a:lnTo>
                    <a:pt x="946" y="13268"/>
                  </a:lnTo>
                  <a:lnTo>
                    <a:pt x="990" y="13198"/>
                  </a:lnTo>
                  <a:lnTo>
                    <a:pt x="1034" y="13116"/>
                  </a:lnTo>
                  <a:lnTo>
                    <a:pt x="1073" y="13022"/>
                  </a:lnTo>
                  <a:lnTo>
                    <a:pt x="1113" y="12917"/>
                  </a:lnTo>
                  <a:lnTo>
                    <a:pt x="1144" y="12800"/>
                  </a:lnTo>
                  <a:lnTo>
                    <a:pt x="1174" y="12671"/>
                  </a:lnTo>
                  <a:lnTo>
                    <a:pt x="1196" y="12542"/>
                  </a:lnTo>
                  <a:lnTo>
                    <a:pt x="1218" y="12401"/>
                  </a:lnTo>
                  <a:lnTo>
                    <a:pt x="1232" y="12260"/>
                  </a:lnTo>
                  <a:lnTo>
                    <a:pt x="1240" y="12108"/>
                  </a:lnTo>
                  <a:lnTo>
                    <a:pt x="1245" y="11991"/>
                  </a:lnTo>
                  <a:lnTo>
                    <a:pt x="1236" y="11827"/>
                  </a:lnTo>
                  <a:lnTo>
                    <a:pt x="1223" y="11663"/>
                  </a:lnTo>
                  <a:lnTo>
                    <a:pt x="1201" y="11510"/>
                  </a:lnTo>
                  <a:lnTo>
                    <a:pt x="1174" y="11358"/>
                  </a:lnTo>
                  <a:lnTo>
                    <a:pt x="1144" y="11229"/>
                  </a:lnTo>
                  <a:lnTo>
                    <a:pt x="1108" y="11100"/>
                  </a:lnTo>
                  <a:lnTo>
                    <a:pt x="1069" y="10971"/>
                  </a:lnTo>
                  <a:lnTo>
                    <a:pt x="1025" y="10866"/>
                  </a:lnTo>
                  <a:lnTo>
                    <a:pt x="977" y="10772"/>
                  </a:lnTo>
                  <a:lnTo>
                    <a:pt x="924" y="10690"/>
                  </a:lnTo>
                  <a:lnTo>
                    <a:pt x="871" y="10620"/>
                  </a:lnTo>
                  <a:lnTo>
                    <a:pt x="814" y="10561"/>
                  </a:lnTo>
                  <a:lnTo>
                    <a:pt x="757" y="10514"/>
                  </a:lnTo>
                  <a:lnTo>
                    <a:pt x="695" y="10491"/>
                  </a:lnTo>
                  <a:lnTo>
                    <a:pt x="634" y="104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3810475" y="-3266300"/>
              <a:ext cx="30700" cy="304450"/>
            </a:xfrm>
            <a:custGeom>
              <a:rect b="b" l="l" r="r" t="t"/>
              <a:pathLst>
                <a:path extrusionOk="0" h="12178" w="1228">
                  <a:moveTo>
                    <a:pt x="611" y="0"/>
                  </a:moveTo>
                  <a:lnTo>
                    <a:pt x="550" y="12"/>
                  </a:lnTo>
                  <a:lnTo>
                    <a:pt x="488" y="36"/>
                  </a:lnTo>
                  <a:lnTo>
                    <a:pt x="431" y="82"/>
                  </a:lnTo>
                  <a:lnTo>
                    <a:pt x="374" y="129"/>
                  </a:lnTo>
                  <a:lnTo>
                    <a:pt x="321" y="200"/>
                  </a:lnTo>
                  <a:lnTo>
                    <a:pt x="269" y="282"/>
                  </a:lnTo>
                  <a:lnTo>
                    <a:pt x="225" y="375"/>
                  </a:lnTo>
                  <a:lnTo>
                    <a:pt x="181" y="481"/>
                  </a:lnTo>
                  <a:lnTo>
                    <a:pt x="141" y="598"/>
                  </a:lnTo>
                  <a:lnTo>
                    <a:pt x="106" y="727"/>
                  </a:lnTo>
                  <a:lnTo>
                    <a:pt x="75" y="856"/>
                  </a:lnTo>
                  <a:lnTo>
                    <a:pt x="49" y="1008"/>
                  </a:lnTo>
                  <a:lnTo>
                    <a:pt x="27" y="1149"/>
                  </a:lnTo>
                  <a:lnTo>
                    <a:pt x="13" y="1313"/>
                  </a:lnTo>
                  <a:lnTo>
                    <a:pt x="5" y="1477"/>
                  </a:lnTo>
                  <a:lnTo>
                    <a:pt x="0" y="1641"/>
                  </a:lnTo>
                  <a:lnTo>
                    <a:pt x="5" y="1805"/>
                  </a:lnTo>
                  <a:lnTo>
                    <a:pt x="13" y="1969"/>
                  </a:lnTo>
                  <a:lnTo>
                    <a:pt x="27" y="2122"/>
                  </a:lnTo>
                  <a:lnTo>
                    <a:pt x="49" y="2274"/>
                  </a:lnTo>
                  <a:lnTo>
                    <a:pt x="75" y="2427"/>
                  </a:lnTo>
                  <a:lnTo>
                    <a:pt x="106" y="2555"/>
                  </a:lnTo>
                  <a:lnTo>
                    <a:pt x="141" y="2684"/>
                  </a:lnTo>
                  <a:lnTo>
                    <a:pt x="181" y="2802"/>
                  </a:lnTo>
                  <a:lnTo>
                    <a:pt x="225" y="2907"/>
                  </a:lnTo>
                  <a:lnTo>
                    <a:pt x="273" y="3001"/>
                  </a:lnTo>
                  <a:lnTo>
                    <a:pt x="321" y="3083"/>
                  </a:lnTo>
                  <a:lnTo>
                    <a:pt x="374" y="3153"/>
                  </a:lnTo>
                  <a:lnTo>
                    <a:pt x="431" y="3200"/>
                  </a:lnTo>
                  <a:lnTo>
                    <a:pt x="493" y="3247"/>
                  </a:lnTo>
                  <a:lnTo>
                    <a:pt x="554" y="3270"/>
                  </a:lnTo>
                  <a:lnTo>
                    <a:pt x="616" y="3282"/>
                  </a:lnTo>
                  <a:lnTo>
                    <a:pt x="677" y="3270"/>
                  </a:lnTo>
                  <a:lnTo>
                    <a:pt x="739" y="3247"/>
                  </a:lnTo>
                  <a:lnTo>
                    <a:pt x="796" y="3200"/>
                  </a:lnTo>
                  <a:lnTo>
                    <a:pt x="853" y="3153"/>
                  </a:lnTo>
                  <a:lnTo>
                    <a:pt x="906" y="3083"/>
                  </a:lnTo>
                  <a:lnTo>
                    <a:pt x="959" y="3001"/>
                  </a:lnTo>
                  <a:lnTo>
                    <a:pt x="1007" y="2907"/>
                  </a:lnTo>
                  <a:lnTo>
                    <a:pt x="1051" y="2802"/>
                  </a:lnTo>
                  <a:lnTo>
                    <a:pt x="1091" y="2684"/>
                  </a:lnTo>
                  <a:lnTo>
                    <a:pt x="1126" y="2555"/>
                  </a:lnTo>
                  <a:lnTo>
                    <a:pt x="1157" y="2415"/>
                  </a:lnTo>
                  <a:lnTo>
                    <a:pt x="1179" y="2274"/>
                  </a:lnTo>
                  <a:lnTo>
                    <a:pt x="1201" y="2122"/>
                  </a:lnTo>
                  <a:lnTo>
                    <a:pt x="1218" y="1969"/>
                  </a:lnTo>
                  <a:lnTo>
                    <a:pt x="1227" y="1805"/>
                  </a:lnTo>
                  <a:lnTo>
                    <a:pt x="1227" y="1641"/>
                  </a:lnTo>
                  <a:lnTo>
                    <a:pt x="1227" y="1477"/>
                  </a:lnTo>
                  <a:lnTo>
                    <a:pt x="1218" y="1313"/>
                  </a:lnTo>
                  <a:lnTo>
                    <a:pt x="1201" y="1149"/>
                  </a:lnTo>
                  <a:lnTo>
                    <a:pt x="1179" y="997"/>
                  </a:lnTo>
                  <a:lnTo>
                    <a:pt x="1157" y="856"/>
                  </a:lnTo>
                  <a:lnTo>
                    <a:pt x="1122" y="727"/>
                  </a:lnTo>
                  <a:lnTo>
                    <a:pt x="1086" y="598"/>
                  </a:lnTo>
                  <a:lnTo>
                    <a:pt x="1047" y="481"/>
                  </a:lnTo>
                  <a:lnTo>
                    <a:pt x="1003" y="375"/>
                  </a:lnTo>
                  <a:lnTo>
                    <a:pt x="959" y="282"/>
                  </a:lnTo>
                  <a:lnTo>
                    <a:pt x="906" y="200"/>
                  </a:lnTo>
                  <a:lnTo>
                    <a:pt x="853" y="129"/>
                  </a:lnTo>
                  <a:lnTo>
                    <a:pt x="796" y="71"/>
                  </a:lnTo>
                  <a:lnTo>
                    <a:pt x="739" y="36"/>
                  </a:lnTo>
                  <a:lnTo>
                    <a:pt x="677" y="12"/>
                  </a:lnTo>
                  <a:lnTo>
                    <a:pt x="611" y="0"/>
                  </a:lnTo>
                  <a:close/>
                  <a:moveTo>
                    <a:pt x="203" y="4384"/>
                  </a:moveTo>
                  <a:lnTo>
                    <a:pt x="0" y="12178"/>
                  </a:lnTo>
                  <a:lnTo>
                    <a:pt x="1192" y="12178"/>
                  </a:lnTo>
                  <a:lnTo>
                    <a:pt x="994" y="43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5"/>
            <p:cNvSpPr/>
            <p:nvPr/>
          </p:nvSpPr>
          <p:spPr>
            <a:xfrm>
              <a:off x="3744625" y="-2558400"/>
              <a:ext cx="7050" cy="435450"/>
            </a:xfrm>
            <a:custGeom>
              <a:rect b="b" l="l" r="r" t="t"/>
              <a:pathLst>
                <a:path extrusionOk="0" h="17418" w="282">
                  <a:moveTo>
                    <a:pt x="141" y="1"/>
                  </a:moveTo>
                  <a:lnTo>
                    <a:pt x="97" y="1079"/>
                  </a:lnTo>
                  <a:lnTo>
                    <a:pt x="62" y="2169"/>
                  </a:lnTo>
                  <a:lnTo>
                    <a:pt x="36" y="3259"/>
                  </a:lnTo>
                  <a:lnTo>
                    <a:pt x="18" y="4349"/>
                  </a:lnTo>
                  <a:lnTo>
                    <a:pt x="5" y="5439"/>
                  </a:lnTo>
                  <a:lnTo>
                    <a:pt x="0" y="6529"/>
                  </a:lnTo>
                  <a:lnTo>
                    <a:pt x="5" y="7619"/>
                  </a:lnTo>
                  <a:lnTo>
                    <a:pt x="14" y="8709"/>
                  </a:lnTo>
                  <a:lnTo>
                    <a:pt x="5" y="9799"/>
                  </a:lnTo>
                  <a:lnTo>
                    <a:pt x="0" y="10889"/>
                  </a:lnTo>
                  <a:lnTo>
                    <a:pt x="5" y="11979"/>
                  </a:lnTo>
                  <a:lnTo>
                    <a:pt x="14" y="13069"/>
                  </a:lnTo>
                  <a:lnTo>
                    <a:pt x="36" y="14159"/>
                  </a:lnTo>
                  <a:lnTo>
                    <a:pt x="62" y="15249"/>
                  </a:lnTo>
                  <a:lnTo>
                    <a:pt x="97" y="16328"/>
                  </a:lnTo>
                  <a:lnTo>
                    <a:pt x="141" y="17418"/>
                  </a:lnTo>
                  <a:lnTo>
                    <a:pt x="181" y="16328"/>
                  </a:lnTo>
                  <a:lnTo>
                    <a:pt x="216" y="15249"/>
                  </a:lnTo>
                  <a:lnTo>
                    <a:pt x="242" y="14159"/>
                  </a:lnTo>
                  <a:lnTo>
                    <a:pt x="264" y="13069"/>
                  </a:lnTo>
                  <a:lnTo>
                    <a:pt x="277" y="11979"/>
                  </a:lnTo>
                  <a:lnTo>
                    <a:pt x="282" y="10889"/>
                  </a:lnTo>
                  <a:lnTo>
                    <a:pt x="277" y="9799"/>
                  </a:lnTo>
                  <a:lnTo>
                    <a:pt x="264" y="8709"/>
                  </a:lnTo>
                  <a:lnTo>
                    <a:pt x="277" y="7619"/>
                  </a:lnTo>
                  <a:lnTo>
                    <a:pt x="277" y="6529"/>
                  </a:lnTo>
                  <a:lnTo>
                    <a:pt x="277" y="5439"/>
                  </a:lnTo>
                  <a:lnTo>
                    <a:pt x="264" y="4349"/>
                  </a:lnTo>
                  <a:lnTo>
                    <a:pt x="242" y="3259"/>
                  </a:lnTo>
                  <a:lnTo>
                    <a:pt x="216" y="2169"/>
                  </a:lnTo>
                  <a:lnTo>
                    <a:pt x="181" y="1079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5"/>
            <p:cNvSpPr/>
            <p:nvPr/>
          </p:nvSpPr>
          <p:spPr>
            <a:xfrm>
              <a:off x="3748575" y="-4431900"/>
              <a:ext cx="6400" cy="797600"/>
            </a:xfrm>
            <a:custGeom>
              <a:rect b="b" l="l" r="r" t="t"/>
              <a:pathLst>
                <a:path extrusionOk="0" h="31904" w="256">
                  <a:moveTo>
                    <a:pt x="124" y="0"/>
                  </a:moveTo>
                  <a:lnTo>
                    <a:pt x="119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15"/>
                  </a:lnTo>
                  <a:lnTo>
                    <a:pt x="80" y="1254"/>
                  </a:lnTo>
                  <a:lnTo>
                    <a:pt x="58" y="2720"/>
                  </a:lnTo>
                  <a:lnTo>
                    <a:pt x="40" y="4665"/>
                  </a:lnTo>
                  <a:lnTo>
                    <a:pt x="23" y="7021"/>
                  </a:lnTo>
                  <a:lnTo>
                    <a:pt x="10" y="9728"/>
                  </a:lnTo>
                  <a:lnTo>
                    <a:pt x="5" y="12729"/>
                  </a:lnTo>
                  <a:lnTo>
                    <a:pt x="1" y="15940"/>
                  </a:lnTo>
                  <a:lnTo>
                    <a:pt x="5" y="19152"/>
                  </a:lnTo>
                  <a:lnTo>
                    <a:pt x="10" y="22152"/>
                  </a:lnTo>
                  <a:lnTo>
                    <a:pt x="23" y="24859"/>
                  </a:lnTo>
                  <a:lnTo>
                    <a:pt x="40" y="27227"/>
                  </a:lnTo>
                  <a:lnTo>
                    <a:pt x="58" y="29173"/>
                  </a:lnTo>
                  <a:lnTo>
                    <a:pt x="80" y="30649"/>
                  </a:lnTo>
                  <a:lnTo>
                    <a:pt x="89" y="31177"/>
                  </a:lnTo>
                  <a:lnTo>
                    <a:pt x="102" y="31575"/>
                  </a:lnTo>
                  <a:lnTo>
                    <a:pt x="115" y="31821"/>
                  </a:lnTo>
                  <a:lnTo>
                    <a:pt x="119" y="31880"/>
                  </a:lnTo>
                  <a:lnTo>
                    <a:pt x="124" y="31903"/>
                  </a:lnTo>
                  <a:lnTo>
                    <a:pt x="133" y="31880"/>
                  </a:lnTo>
                  <a:lnTo>
                    <a:pt x="137" y="31821"/>
                  </a:lnTo>
                  <a:lnTo>
                    <a:pt x="150" y="31575"/>
                  </a:lnTo>
                  <a:lnTo>
                    <a:pt x="163" y="31177"/>
                  </a:lnTo>
                  <a:lnTo>
                    <a:pt x="177" y="30649"/>
                  </a:lnTo>
                  <a:lnTo>
                    <a:pt x="199" y="29173"/>
                  </a:lnTo>
                  <a:lnTo>
                    <a:pt x="216" y="27227"/>
                  </a:lnTo>
                  <a:lnTo>
                    <a:pt x="234" y="24859"/>
                  </a:lnTo>
                  <a:lnTo>
                    <a:pt x="247" y="22152"/>
                  </a:lnTo>
                  <a:lnTo>
                    <a:pt x="251" y="19152"/>
                  </a:lnTo>
                  <a:lnTo>
                    <a:pt x="256" y="15940"/>
                  </a:lnTo>
                  <a:lnTo>
                    <a:pt x="256" y="12729"/>
                  </a:lnTo>
                  <a:lnTo>
                    <a:pt x="247" y="9728"/>
                  </a:lnTo>
                  <a:lnTo>
                    <a:pt x="238" y="7021"/>
                  </a:lnTo>
                  <a:lnTo>
                    <a:pt x="225" y="4665"/>
                  </a:lnTo>
                  <a:lnTo>
                    <a:pt x="207" y="2720"/>
                  </a:lnTo>
                  <a:lnTo>
                    <a:pt x="199" y="1923"/>
                  </a:lnTo>
                  <a:lnTo>
                    <a:pt x="185" y="1254"/>
                  </a:lnTo>
                  <a:lnTo>
                    <a:pt x="172" y="715"/>
                  </a:lnTo>
                  <a:lnTo>
                    <a:pt x="159" y="317"/>
                  </a:lnTo>
                  <a:lnTo>
                    <a:pt x="150" y="188"/>
                  </a:lnTo>
                  <a:lnTo>
                    <a:pt x="141" y="82"/>
                  </a:lnTo>
                  <a:lnTo>
                    <a:pt x="133" y="24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3748575" y="-4431900"/>
              <a:ext cx="6400" cy="797600"/>
            </a:xfrm>
            <a:custGeom>
              <a:rect b="b" l="l" r="r" t="t"/>
              <a:pathLst>
                <a:path extrusionOk="0" fill="none" h="31904" w="256">
                  <a:moveTo>
                    <a:pt x="124" y="0"/>
                  </a:moveTo>
                  <a:lnTo>
                    <a:pt x="124" y="0"/>
                  </a:lnTo>
                  <a:lnTo>
                    <a:pt x="119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15"/>
                  </a:lnTo>
                  <a:lnTo>
                    <a:pt x="80" y="1254"/>
                  </a:lnTo>
                  <a:lnTo>
                    <a:pt x="58" y="2720"/>
                  </a:lnTo>
                  <a:lnTo>
                    <a:pt x="40" y="4665"/>
                  </a:lnTo>
                  <a:lnTo>
                    <a:pt x="23" y="7021"/>
                  </a:lnTo>
                  <a:lnTo>
                    <a:pt x="10" y="9728"/>
                  </a:lnTo>
                  <a:lnTo>
                    <a:pt x="5" y="12729"/>
                  </a:lnTo>
                  <a:lnTo>
                    <a:pt x="1" y="15940"/>
                  </a:lnTo>
                  <a:lnTo>
                    <a:pt x="1" y="15940"/>
                  </a:lnTo>
                  <a:lnTo>
                    <a:pt x="5" y="19152"/>
                  </a:lnTo>
                  <a:lnTo>
                    <a:pt x="10" y="22152"/>
                  </a:lnTo>
                  <a:lnTo>
                    <a:pt x="23" y="24859"/>
                  </a:lnTo>
                  <a:lnTo>
                    <a:pt x="40" y="27227"/>
                  </a:lnTo>
                  <a:lnTo>
                    <a:pt x="58" y="29173"/>
                  </a:lnTo>
                  <a:lnTo>
                    <a:pt x="80" y="30649"/>
                  </a:lnTo>
                  <a:lnTo>
                    <a:pt x="89" y="31177"/>
                  </a:lnTo>
                  <a:lnTo>
                    <a:pt x="102" y="31575"/>
                  </a:lnTo>
                  <a:lnTo>
                    <a:pt x="115" y="31821"/>
                  </a:lnTo>
                  <a:lnTo>
                    <a:pt x="119" y="31880"/>
                  </a:lnTo>
                  <a:lnTo>
                    <a:pt x="124" y="31903"/>
                  </a:lnTo>
                  <a:lnTo>
                    <a:pt x="124" y="31903"/>
                  </a:lnTo>
                  <a:lnTo>
                    <a:pt x="133" y="31880"/>
                  </a:lnTo>
                  <a:lnTo>
                    <a:pt x="137" y="31821"/>
                  </a:lnTo>
                  <a:lnTo>
                    <a:pt x="150" y="31575"/>
                  </a:lnTo>
                  <a:lnTo>
                    <a:pt x="163" y="31177"/>
                  </a:lnTo>
                  <a:lnTo>
                    <a:pt x="177" y="30649"/>
                  </a:lnTo>
                  <a:lnTo>
                    <a:pt x="199" y="29173"/>
                  </a:lnTo>
                  <a:lnTo>
                    <a:pt x="216" y="27227"/>
                  </a:lnTo>
                  <a:lnTo>
                    <a:pt x="234" y="24859"/>
                  </a:lnTo>
                  <a:lnTo>
                    <a:pt x="247" y="22152"/>
                  </a:lnTo>
                  <a:lnTo>
                    <a:pt x="251" y="19152"/>
                  </a:lnTo>
                  <a:lnTo>
                    <a:pt x="256" y="15940"/>
                  </a:lnTo>
                  <a:lnTo>
                    <a:pt x="256" y="15940"/>
                  </a:lnTo>
                  <a:lnTo>
                    <a:pt x="256" y="12729"/>
                  </a:lnTo>
                  <a:lnTo>
                    <a:pt x="247" y="9728"/>
                  </a:lnTo>
                  <a:lnTo>
                    <a:pt x="238" y="7021"/>
                  </a:lnTo>
                  <a:lnTo>
                    <a:pt x="225" y="4665"/>
                  </a:lnTo>
                  <a:lnTo>
                    <a:pt x="207" y="2720"/>
                  </a:lnTo>
                  <a:lnTo>
                    <a:pt x="199" y="1923"/>
                  </a:lnTo>
                  <a:lnTo>
                    <a:pt x="185" y="1254"/>
                  </a:lnTo>
                  <a:lnTo>
                    <a:pt x="172" y="715"/>
                  </a:lnTo>
                  <a:lnTo>
                    <a:pt x="159" y="317"/>
                  </a:lnTo>
                  <a:lnTo>
                    <a:pt x="150" y="188"/>
                  </a:lnTo>
                  <a:lnTo>
                    <a:pt x="141" y="82"/>
                  </a:lnTo>
                  <a:lnTo>
                    <a:pt x="133" y="24"/>
                  </a:lnTo>
                  <a:lnTo>
                    <a:pt x="128" y="0"/>
                  </a:lnTo>
                  <a:lnTo>
                    <a:pt x="12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3370875" y="-3634900"/>
              <a:ext cx="734225" cy="1093825"/>
            </a:xfrm>
            <a:custGeom>
              <a:rect b="b" l="l" r="r" t="t"/>
              <a:pathLst>
                <a:path extrusionOk="0" h="43753" w="29369">
                  <a:moveTo>
                    <a:pt x="21146" y="211"/>
                  </a:moveTo>
                  <a:lnTo>
                    <a:pt x="21247" y="223"/>
                  </a:lnTo>
                  <a:lnTo>
                    <a:pt x="21344" y="211"/>
                  </a:lnTo>
                  <a:close/>
                  <a:moveTo>
                    <a:pt x="21537" y="0"/>
                  </a:moveTo>
                  <a:lnTo>
                    <a:pt x="21344" y="23"/>
                  </a:lnTo>
                  <a:lnTo>
                    <a:pt x="21533" y="47"/>
                  </a:lnTo>
                  <a:lnTo>
                    <a:pt x="21722" y="70"/>
                  </a:lnTo>
                  <a:lnTo>
                    <a:pt x="21911" y="117"/>
                  </a:lnTo>
                  <a:lnTo>
                    <a:pt x="22096" y="176"/>
                  </a:lnTo>
                  <a:lnTo>
                    <a:pt x="22285" y="246"/>
                  </a:lnTo>
                  <a:lnTo>
                    <a:pt x="22469" y="316"/>
                  </a:lnTo>
                  <a:lnTo>
                    <a:pt x="22654" y="410"/>
                  </a:lnTo>
                  <a:lnTo>
                    <a:pt x="22839" y="504"/>
                  </a:lnTo>
                  <a:lnTo>
                    <a:pt x="23023" y="610"/>
                  </a:lnTo>
                  <a:lnTo>
                    <a:pt x="23208" y="738"/>
                  </a:lnTo>
                  <a:lnTo>
                    <a:pt x="23388" y="867"/>
                  </a:lnTo>
                  <a:lnTo>
                    <a:pt x="23569" y="1008"/>
                  </a:lnTo>
                  <a:lnTo>
                    <a:pt x="23749" y="1160"/>
                  </a:lnTo>
                  <a:lnTo>
                    <a:pt x="23925" y="1313"/>
                  </a:lnTo>
                  <a:lnTo>
                    <a:pt x="24105" y="1489"/>
                  </a:lnTo>
                  <a:lnTo>
                    <a:pt x="24281" y="1664"/>
                  </a:lnTo>
                  <a:lnTo>
                    <a:pt x="24483" y="1899"/>
                  </a:lnTo>
                  <a:lnTo>
                    <a:pt x="24685" y="2145"/>
                  </a:lnTo>
                  <a:lnTo>
                    <a:pt x="24883" y="2403"/>
                  </a:lnTo>
                  <a:lnTo>
                    <a:pt x="25077" y="2672"/>
                  </a:lnTo>
                  <a:lnTo>
                    <a:pt x="25270" y="2965"/>
                  </a:lnTo>
                  <a:lnTo>
                    <a:pt x="25455" y="3270"/>
                  </a:lnTo>
                  <a:lnTo>
                    <a:pt x="25644" y="3587"/>
                  </a:lnTo>
                  <a:lnTo>
                    <a:pt x="25824" y="3915"/>
                  </a:lnTo>
                  <a:lnTo>
                    <a:pt x="26000" y="4255"/>
                  </a:lnTo>
                  <a:lnTo>
                    <a:pt x="26176" y="4618"/>
                  </a:lnTo>
                  <a:lnTo>
                    <a:pt x="26348" y="4981"/>
                  </a:lnTo>
                  <a:lnTo>
                    <a:pt x="26515" y="5368"/>
                  </a:lnTo>
                  <a:lnTo>
                    <a:pt x="26677" y="5767"/>
                  </a:lnTo>
                  <a:lnTo>
                    <a:pt x="26836" y="6165"/>
                  </a:lnTo>
                  <a:lnTo>
                    <a:pt x="26990" y="6587"/>
                  </a:lnTo>
                  <a:lnTo>
                    <a:pt x="27139" y="7021"/>
                  </a:lnTo>
                  <a:lnTo>
                    <a:pt x="27319" y="7571"/>
                  </a:lnTo>
                  <a:lnTo>
                    <a:pt x="27495" y="8134"/>
                  </a:lnTo>
                  <a:lnTo>
                    <a:pt x="27662" y="8720"/>
                  </a:lnTo>
                  <a:lnTo>
                    <a:pt x="27821" y="9318"/>
                  </a:lnTo>
                  <a:lnTo>
                    <a:pt x="27970" y="9927"/>
                  </a:lnTo>
                  <a:lnTo>
                    <a:pt x="28111" y="10560"/>
                  </a:lnTo>
                  <a:lnTo>
                    <a:pt x="28243" y="11193"/>
                  </a:lnTo>
                  <a:lnTo>
                    <a:pt x="28370" y="11849"/>
                  </a:lnTo>
                  <a:lnTo>
                    <a:pt x="28436" y="12224"/>
                  </a:lnTo>
                  <a:lnTo>
                    <a:pt x="28502" y="12588"/>
                  </a:lnTo>
                  <a:lnTo>
                    <a:pt x="28564" y="12963"/>
                  </a:lnTo>
                  <a:lnTo>
                    <a:pt x="28625" y="13350"/>
                  </a:lnTo>
                  <a:lnTo>
                    <a:pt x="28678" y="13725"/>
                  </a:lnTo>
                  <a:lnTo>
                    <a:pt x="28731" y="14111"/>
                  </a:lnTo>
                  <a:lnTo>
                    <a:pt x="28784" y="14498"/>
                  </a:lnTo>
                  <a:lnTo>
                    <a:pt x="28827" y="14885"/>
                  </a:lnTo>
                  <a:lnTo>
                    <a:pt x="28871" y="15284"/>
                  </a:lnTo>
                  <a:lnTo>
                    <a:pt x="28915" y="15670"/>
                  </a:lnTo>
                  <a:lnTo>
                    <a:pt x="28951" y="16069"/>
                  </a:lnTo>
                  <a:lnTo>
                    <a:pt x="28986" y="16467"/>
                  </a:lnTo>
                  <a:lnTo>
                    <a:pt x="29017" y="16877"/>
                  </a:lnTo>
                  <a:lnTo>
                    <a:pt x="29047" y="17276"/>
                  </a:lnTo>
                  <a:lnTo>
                    <a:pt x="29074" y="17686"/>
                  </a:lnTo>
                  <a:lnTo>
                    <a:pt x="29096" y="18085"/>
                  </a:lnTo>
                  <a:lnTo>
                    <a:pt x="29118" y="18554"/>
                  </a:lnTo>
                  <a:lnTo>
                    <a:pt x="29140" y="19022"/>
                  </a:lnTo>
                  <a:lnTo>
                    <a:pt x="29157" y="19491"/>
                  </a:lnTo>
                  <a:lnTo>
                    <a:pt x="29175" y="19960"/>
                  </a:lnTo>
                  <a:lnTo>
                    <a:pt x="29184" y="20429"/>
                  </a:lnTo>
                  <a:lnTo>
                    <a:pt x="29188" y="20898"/>
                  </a:lnTo>
                  <a:lnTo>
                    <a:pt x="29192" y="21366"/>
                  </a:lnTo>
                  <a:lnTo>
                    <a:pt x="29192" y="21835"/>
                  </a:lnTo>
                  <a:lnTo>
                    <a:pt x="29188" y="22304"/>
                  </a:lnTo>
                  <a:lnTo>
                    <a:pt x="29179" y="22773"/>
                  </a:lnTo>
                  <a:lnTo>
                    <a:pt x="29166" y="23242"/>
                  </a:lnTo>
                  <a:lnTo>
                    <a:pt x="29153" y="23699"/>
                  </a:lnTo>
                  <a:lnTo>
                    <a:pt x="29131" y="24168"/>
                  </a:lnTo>
                  <a:lnTo>
                    <a:pt x="29109" y="24636"/>
                  </a:lnTo>
                  <a:lnTo>
                    <a:pt x="29083" y="25094"/>
                  </a:lnTo>
                  <a:lnTo>
                    <a:pt x="29052" y="25551"/>
                  </a:lnTo>
                  <a:lnTo>
                    <a:pt x="29017" y="26008"/>
                  </a:lnTo>
                  <a:lnTo>
                    <a:pt x="28981" y="26465"/>
                  </a:lnTo>
                  <a:lnTo>
                    <a:pt x="28942" y="26922"/>
                  </a:lnTo>
                  <a:lnTo>
                    <a:pt x="28893" y="27367"/>
                  </a:lnTo>
                  <a:lnTo>
                    <a:pt x="28845" y="27824"/>
                  </a:lnTo>
                  <a:lnTo>
                    <a:pt x="28797" y="28270"/>
                  </a:lnTo>
                  <a:lnTo>
                    <a:pt x="28740" y="28715"/>
                  </a:lnTo>
                  <a:lnTo>
                    <a:pt x="28682" y="29149"/>
                  </a:lnTo>
                  <a:lnTo>
                    <a:pt x="28621" y="29594"/>
                  </a:lnTo>
                  <a:lnTo>
                    <a:pt x="28555" y="30028"/>
                  </a:lnTo>
                  <a:lnTo>
                    <a:pt x="28485" y="30450"/>
                  </a:lnTo>
                  <a:lnTo>
                    <a:pt x="28410" y="30883"/>
                  </a:lnTo>
                  <a:lnTo>
                    <a:pt x="28335" y="31305"/>
                  </a:lnTo>
                  <a:lnTo>
                    <a:pt x="28256" y="31727"/>
                  </a:lnTo>
                  <a:lnTo>
                    <a:pt x="28172" y="32149"/>
                  </a:lnTo>
                  <a:lnTo>
                    <a:pt x="28084" y="32559"/>
                  </a:lnTo>
                  <a:lnTo>
                    <a:pt x="27979" y="33017"/>
                  </a:lnTo>
                  <a:lnTo>
                    <a:pt x="27869" y="33474"/>
                  </a:lnTo>
                  <a:lnTo>
                    <a:pt x="27755" y="33919"/>
                  </a:lnTo>
                  <a:lnTo>
                    <a:pt x="27636" y="34353"/>
                  </a:lnTo>
                  <a:lnTo>
                    <a:pt x="27513" y="34786"/>
                  </a:lnTo>
                  <a:lnTo>
                    <a:pt x="27385" y="35208"/>
                  </a:lnTo>
                  <a:lnTo>
                    <a:pt x="27258" y="35619"/>
                  </a:lnTo>
                  <a:lnTo>
                    <a:pt x="27121" y="36017"/>
                  </a:lnTo>
                  <a:lnTo>
                    <a:pt x="26985" y="36404"/>
                  </a:lnTo>
                  <a:lnTo>
                    <a:pt x="26844" y="36779"/>
                  </a:lnTo>
                  <a:lnTo>
                    <a:pt x="26699" y="37154"/>
                  </a:lnTo>
                  <a:lnTo>
                    <a:pt x="26550" y="37517"/>
                  </a:lnTo>
                  <a:lnTo>
                    <a:pt x="26400" y="37857"/>
                  </a:lnTo>
                  <a:lnTo>
                    <a:pt x="26246" y="38197"/>
                  </a:lnTo>
                  <a:lnTo>
                    <a:pt x="26088" y="38525"/>
                  </a:lnTo>
                  <a:lnTo>
                    <a:pt x="25930" y="38853"/>
                  </a:lnTo>
                  <a:lnTo>
                    <a:pt x="25763" y="39158"/>
                  </a:lnTo>
                  <a:lnTo>
                    <a:pt x="25600" y="39451"/>
                  </a:lnTo>
                  <a:lnTo>
                    <a:pt x="25429" y="39732"/>
                  </a:lnTo>
                  <a:lnTo>
                    <a:pt x="25257" y="40014"/>
                  </a:lnTo>
                  <a:lnTo>
                    <a:pt x="25081" y="40272"/>
                  </a:lnTo>
                  <a:lnTo>
                    <a:pt x="24905" y="40518"/>
                  </a:lnTo>
                  <a:lnTo>
                    <a:pt x="24725" y="40752"/>
                  </a:lnTo>
                  <a:lnTo>
                    <a:pt x="24545" y="40986"/>
                  </a:lnTo>
                  <a:lnTo>
                    <a:pt x="24360" y="41197"/>
                  </a:lnTo>
                  <a:lnTo>
                    <a:pt x="24175" y="41397"/>
                  </a:lnTo>
                  <a:lnTo>
                    <a:pt x="23986" y="41584"/>
                  </a:lnTo>
                  <a:lnTo>
                    <a:pt x="23793" y="41760"/>
                  </a:lnTo>
                  <a:lnTo>
                    <a:pt x="23604" y="41924"/>
                  </a:lnTo>
                  <a:lnTo>
                    <a:pt x="23406" y="42076"/>
                  </a:lnTo>
                  <a:lnTo>
                    <a:pt x="23212" y="42217"/>
                  </a:lnTo>
                  <a:lnTo>
                    <a:pt x="23010" y="42346"/>
                  </a:lnTo>
                  <a:lnTo>
                    <a:pt x="22804" y="42463"/>
                  </a:lnTo>
                  <a:lnTo>
                    <a:pt x="22593" y="42557"/>
                  </a:lnTo>
                  <a:lnTo>
                    <a:pt x="22381" y="42639"/>
                  </a:lnTo>
                  <a:lnTo>
                    <a:pt x="22166" y="42698"/>
                  </a:lnTo>
                  <a:lnTo>
                    <a:pt x="21951" y="42745"/>
                  </a:lnTo>
                  <a:lnTo>
                    <a:pt x="21735" y="42780"/>
                  </a:lnTo>
                  <a:lnTo>
                    <a:pt x="21515" y="42791"/>
                  </a:lnTo>
                  <a:lnTo>
                    <a:pt x="21295" y="42803"/>
                  </a:lnTo>
                  <a:lnTo>
                    <a:pt x="20856" y="42815"/>
                  </a:lnTo>
                  <a:lnTo>
                    <a:pt x="20412" y="42803"/>
                  </a:lnTo>
                  <a:lnTo>
                    <a:pt x="19963" y="42791"/>
                  </a:lnTo>
                  <a:lnTo>
                    <a:pt x="19734" y="42791"/>
                  </a:lnTo>
                  <a:lnTo>
                    <a:pt x="19510" y="42803"/>
                  </a:lnTo>
                  <a:lnTo>
                    <a:pt x="8047" y="42803"/>
                  </a:lnTo>
                  <a:lnTo>
                    <a:pt x="7805" y="42791"/>
                  </a:lnTo>
                  <a:lnTo>
                    <a:pt x="7563" y="42768"/>
                  </a:lnTo>
                  <a:lnTo>
                    <a:pt x="7322" y="42709"/>
                  </a:lnTo>
                  <a:lnTo>
                    <a:pt x="7080" y="42639"/>
                  </a:lnTo>
                  <a:lnTo>
                    <a:pt x="6842" y="42557"/>
                  </a:lnTo>
                  <a:lnTo>
                    <a:pt x="6609" y="42452"/>
                  </a:lnTo>
                  <a:lnTo>
                    <a:pt x="6372" y="42323"/>
                  </a:lnTo>
                  <a:lnTo>
                    <a:pt x="6143" y="42170"/>
                  </a:lnTo>
                  <a:lnTo>
                    <a:pt x="5910" y="42006"/>
                  </a:lnTo>
                  <a:lnTo>
                    <a:pt x="5686" y="41830"/>
                  </a:lnTo>
                  <a:lnTo>
                    <a:pt x="5457" y="41631"/>
                  </a:lnTo>
                  <a:lnTo>
                    <a:pt x="5237" y="41408"/>
                  </a:lnTo>
                  <a:lnTo>
                    <a:pt x="5018" y="41174"/>
                  </a:lnTo>
                  <a:lnTo>
                    <a:pt x="4802" y="40916"/>
                  </a:lnTo>
                  <a:lnTo>
                    <a:pt x="4587" y="40647"/>
                  </a:lnTo>
                  <a:lnTo>
                    <a:pt x="4376" y="40365"/>
                  </a:lnTo>
                  <a:lnTo>
                    <a:pt x="4169" y="40061"/>
                  </a:lnTo>
                  <a:lnTo>
                    <a:pt x="3967" y="39732"/>
                  </a:lnTo>
                  <a:lnTo>
                    <a:pt x="3764" y="39392"/>
                  </a:lnTo>
                  <a:lnTo>
                    <a:pt x="3571" y="39041"/>
                  </a:lnTo>
                  <a:lnTo>
                    <a:pt x="3378" y="38678"/>
                  </a:lnTo>
                  <a:lnTo>
                    <a:pt x="3188" y="38291"/>
                  </a:lnTo>
                  <a:lnTo>
                    <a:pt x="3004" y="37892"/>
                  </a:lnTo>
                  <a:lnTo>
                    <a:pt x="2823" y="37470"/>
                  </a:lnTo>
                  <a:lnTo>
                    <a:pt x="2652" y="37037"/>
                  </a:lnTo>
                  <a:lnTo>
                    <a:pt x="2481" y="36591"/>
                  </a:lnTo>
                  <a:lnTo>
                    <a:pt x="2313" y="36134"/>
                  </a:lnTo>
                  <a:lnTo>
                    <a:pt x="2155" y="35654"/>
                  </a:lnTo>
                  <a:lnTo>
                    <a:pt x="2001" y="35161"/>
                  </a:lnTo>
                  <a:lnTo>
                    <a:pt x="1847" y="34657"/>
                  </a:lnTo>
                  <a:lnTo>
                    <a:pt x="1707" y="34142"/>
                  </a:lnTo>
                  <a:lnTo>
                    <a:pt x="1566" y="33603"/>
                  </a:lnTo>
                  <a:lnTo>
                    <a:pt x="1443" y="33099"/>
                  </a:lnTo>
                  <a:lnTo>
                    <a:pt x="1324" y="32583"/>
                  </a:lnTo>
                  <a:lnTo>
                    <a:pt x="1214" y="32055"/>
                  </a:lnTo>
                  <a:lnTo>
                    <a:pt x="1109" y="31516"/>
                  </a:lnTo>
                  <a:lnTo>
                    <a:pt x="1008" y="30977"/>
                  </a:lnTo>
                  <a:lnTo>
                    <a:pt x="915" y="30438"/>
                  </a:lnTo>
                  <a:lnTo>
                    <a:pt x="827" y="29875"/>
                  </a:lnTo>
                  <a:lnTo>
                    <a:pt x="744" y="29313"/>
                  </a:lnTo>
                  <a:lnTo>
                    <a:pt x="669" y="28750"/>
                  </a:lnTo>
                  <a:lnTo>
                    <a:pt x="599" y="28176"/>
                  </a:lnTo>
                  <a:lnTo>
                    <a:pt x="533" y="27602"/>
                  </a:lnTo>
                  <a:lnTo>
                    <a:pt x="475" y="27016"/>
                  </a:lnTo>
                  <a:lnTo>
                    <a:pt x="423" y="26430"/>
                  </a:lnTo>
                  <a:lnTo>
                    <a:pt x="379" y="25844"/>
                  </a:lnTo>
                  <a:lnTo>
                    <a:pt x="339" y="25246"/>
                  </a:lnTo>
                  <a:lnTo>
                    <a:pt x="308" y="24648"/>
                  </a:lnTo>
                  <a:lnTo>
                    <a:pt x="282" y="24062"/>
                  </a:lnTo>
                  <a:lnTo>
                    <a:pt x="264" y="23488"/>
                  </a:lnTo>
                  <a:lnTo>
                    <a:pt x="247" y="22902"/>
                  </a:lnTo>
                  <a:lnTo>
                    <a:pt x="242" y="22328"/>
                  </a:lnTo>
                  <a:lnTo>
                    <a:pt x="238" y="21741"/>
                  </a:lnTo>
                  <a:lnTo>
                    <a:pt x="238" y="21167"/>
                  </a:lnTo>
                  <a:lnTo>
                    <a:pt x="247" y="20581"/>
                  </a:lnTo>
                  <a:lnTo>
                    <a:pt x="260" y="20007"/>
                  </a:lnTo>
                  <a:lnTo>
                    <a:pt x="278" y="19421"/>
                  </a:lnTo>
                  <a:lnTo>
                    <a:pt x="300" y="18847"/>
                  </a:lnTo>
                  <a:lnTo>
                    <a:pt x="326" y="18272"/>
                  </a:lnTo>
                  <a:lnTo>
                    <a:pt x="361" y="17698"/>
                  </a:lnTo>
                  <a:lnTo>
                    <a:pt x="401" y="17124"/>
                  </a:lnTo>
                  <a:lnTo>
                    <a:pt x="445" y="16561"/>
                  </a:lnTo>
                  <a:lnTo>
                    <a:pt x="493" y="15987"/>
                  </a:lnTo>
                  <a:lnTo>
                    <a:pt x="546" y="15424"/>
                  </a:lnTo>
                  <a:lnTo>
                    <a:pt x="607" y="14908"/>
                  </a:lnTo>
                  <a:lnTo>
                    <a:pt x="669" y="14393"/>
                  </a:lnTo>
                  <a:lnTo>
                    <a:pt x="739" y="13889"/>
                  </a:lnTo>
                  <a:lnTo>
                    <a:pt x="814" y="13385"/>
                  </a:lnTo>
                  <a:lnTo>
                    <a:pt x="893" y="12881"/>
                  </a:lnTo>
                  <a:lnTo>
                    <a:pt x="972" y="12400"/>
                  </a:lnTo>
                  <a:lnTo>
                    <a:pt x="1060" y="11920"/>
                  </a:lnTo>
                  <a:lnTo>
                    <a:pt x="1153" y="11439"/>
                  </a:lnTo>
                  <a:lnTo>
                    <a:pt x="1249" y="10970"/>
                  </a:lnTo>
                  <a:lnTo>
                    <a:pt x="1350" y="10513"/>
                  </a:lnTo>
                  <a:lnTo>
                    <a:pt x="1456" y="10056"/>
                  </a:lnTo>
                  <a:lnTo>
                    <a:pt x="1566" y="9611"/>
                  </a:lnTo>
                  <a:lnTo>
                    <a:pt x="1680" y="9177"/>
                  </a:lnTo>
                  <a:lnTo>
                    <a:pt x="1799" y="8744"/>
                  </a:lnTo>
                  <a:lnTo>
                    <a:pt x="1918" y="8322"/>
                  </a:lnTo>
                  <a:lnTo>
                    <a:pt x="2045" y="7911"/>
                  </a:lnTo>
                  <a:lnTo>
                    <a:pt x="2173" y="7501"/>
                  </a:lnTo>
                  <a:lnTo>
                    <a:pt x="2309" y="7103"/>
                  </a:lnTo>
                  <a:lnTo>
                    <a:pt x="2445" y="6716"/>
                  </a:lnTo>
                  <a:lnTo>
                    <a:pt x="2586" y="6341"/>
                  </a:lnTo>
                  <a:lnTo>
                    <a:pt x="2731" y="5977"/>
                  </a:lnTo>
                  <a:lnTo>
                    <a:pt x="2876" y="5614"/>
                  </a:lnTo>
                  <a:lnTo>
                    <a:pt x="3030" y="5274"/>
                  </a:lnTo>
                  <a:lnTo>
                    <a:pt x="3184" y="4934"/>
                  </a:lnTo>
                  <a:lnTo>
                    <a:pt x="3342" y="4606"/>
                  </a:lnTo>
                  <a:lnTo>
                    <a:pt x="3505" y="4290"/>
                  </a:lnTo>
                  <a:lnTo>
                    <a:pt x="3672" y="3985"/>
                  </a:lnTo>
                  <a:lnTo>
                    <a:pt x="3839" y="3680"/>
                  </a:lnTo>
                  <a:lnTo>
                    <a:pt x="4011" y="3399"/>
                  </a:lnTo>
                  <a:lnTo>
                    <a:pt x="4187" y="3129"/>
                  </a:lnTo>
                  <a:lnTo>
                    <a:pt x="4362" y="2872"/>
                  </a:lnTo>
                  <a:lnTo>
                    <a:pt x="4543" y="2614"/>
                  </a:lnTo>
                  <a:lnTo>
                    <a:pt x="4710" y="2403"/>
                  </a:lnTo>
                  <a:lnTo>
                    <a:pt x="4877" y="2203"/>
                  </a:lnTo>
                  <a:lnTo>
                    <a:pt x="5044" y="2004"/>
                  </a:lnTo>
                  <a:lnTo>
                    <a:pt x="5215" y="1828"/>
                  </a:lnTo>
                  <a:lnTo>
                    <a:pt x="5383" y="1653"/>
                  </a:lnTo>
                  <a:lnTo>
                    <a:pt x="5558" y="1489"/>
                  </a:lnTo>
                  <a:lnTo>
                    <a:pt x="5730" y="1336"/>
                  </a:lnTo>
                  <a:lnTo>
                    <a:pt x="5906" y="1196"/>
                  </a:lnTo>
                  <a:lnTo>
                    <a:pt x="6082" y="1067"/>
                  </a:lnTo>
                  <a:lnTo>
                    <a:pt x="6258" y="949"/>
                  </a:lnTo>
                  <a:lnTo>
                    <a:pt x="6438" y="844"/>
                  </a:lnTo>
                  <a:lnTo>
                    <a:pt x="6614" y="738"/>
                  </a:lnTo>
                  <a:lnTo>
                    <a:pt x="6794" y="656"/>
                  </a:lnTo>
                  <a:lnTo>
                    <a:pt x="6979" y="586"/>
                  </a:lnTo>
                  <a:lnTo>
                    <a:pt x="7159" y="516"/>
                  </a:lnTo>
                  <a:lnTo>
                    <a:pt x="7339" y="469"/>
                  </a:lnTo>
                  <a:lnTo>
                    <a:pt x="8038" y="375"/>
                  </a:lnTo>
                  <a:lnTo>
                    <a:pt x="10070" y="375"/>
                  </a:lnTo>
                  <a:lnTo>
                    <a:pt x="18319" y="270"/>
                  </a:lnTo>
                  <a:lnTo>
                    <a:pt x="20565" y="211"/>
                  </a:lnTo>
                  <a:lnTo>
                    <a:pt x="18319" y="141"/>
                  </a:lnTo>
                  <a:lnTo>
                    <a:pt x="10070" y="47"/>
                  </a:lnTo>
                  <a:lnTo>
                    <a:pt x="8038" y="47"/>
                  </a:lnTo>
                  <a:lnTo>
                    <a:pt x="7326" y="129"/>
                  </a:lnTo>
                  <a:lnTo>
                    <a:pt x="7172" y="176"/>
                  </a:lnTo>
                  <a:lnTo>
                    <a:pt x="7018" y="223"/>
                  </a:lnTo>
                  <a:lnTo>
                    <a:pt x="6864" y="281"/>
                  </a:lnTo>
                  <a:lnTo>
                    <a:pt x="6715" y="340"/>
                  </a:lnTo>
                  <a:lnTo>
                    <a:pt x="6565" y="422"/>
                  </a:lnTo>
                  <a:lnTo>
                    <a:pt x="6411" y="492"/>
                  </a:lnTo>
                  <a:lnTo>
                    <a:pt x="6266" y="586"/>
                  </a:lnTo>
                  <a:lnTo>
                    <a:pt x="6117" y="680"/>
                  </a:lnTo>
                  <a:lnTo>
                    <a:pt x="5967" y="774"/>
                  </a:lnTo>
                  <a:lnTo>
                    <a:pt x="5822" y="879"/>
                  </a:lnTo>
                  <a:lnTo>
                    <a:pt x="5677" y="996"/>
                  </a:lnTo>
                  <a:lnTo>
                    <a:pt x="5536" y="1125"/>
                  </a:lnTo>
                  <a:lnTo>
                    <a:pt x="5391" y="1254"/>
                  </a:lnTo>
                  <a:lnTo>
                    <a:pt x="5251" y="1383"/>
                  </a:lnTo>
                  <a:lnTo>
                    <a:pt x="5110" y="1535"/>
                  </a:lnTo>
                  <a:lnTo>
                    <a:pt x="4969" y="1676"/>
                  </a:lnTo>
                  <a:lnTo>
                    <a:pt x="4833" y="1840"/>
                  </a:lnTo>
                  <a:lnTo>
                    <a:pt x="4697" y="2004"/>
                  </a:lnTo>
                  <a:lnTo>
                    <a:pt x="4560" y="2168"/>
                  </a:lnTo>
                  <a:lnTo>
                    <a:pt x="4428" y="2344"/>
                  </a:lnTo>
                  <a:lnTo>
                    <a:pt x="4297" y="2532"/>
                  </a:lnTo>
                  <a:lnTo>
                    <a:pt x="4165" y="2719"/>
                  </a:lnTo>
                  <a:lnTo>
                    <a:pt x="4033" y="2907"/>
                  </a:lnTo>
                  <a:lnTo>
                    <a:pt x="3905" y="3118"/>
                  </a:lnTo>
                  <a:lnTo>
                    <a:pt x="3778" y="3317"/>
                  </a:lnTo>
                  <a:lnTo>
                    <a:pt x="3655" y="3528"/>
                  </a:lnTo>
                  <a:lnTo>
                    <a:pt x="3531" y="3751"/>
                  </a:lnTo>
                  <a:lnTo>
                    <a:pt x="3408" y="3973"/>
                  </a:lnTo>
                  <a:lnTo>
                    <a:pt x="3285" y="4208"/>
                  </a:lnTo>
                  <a:lnTo>
                    <a:pt x="3166" y="4442"/>
                  </a:lnTo>
                  <a:lnTo>
                    <a:pt x="3052" y="4688"/>
                  </a:lnTo>
                  <a:lnTo>
                    <a:pt x="2933" y="4934"/>
                  </a:lnTo>
                  <a:lnTo>
                    <a:pt x="2823" y="5192"/>
                  </a:lnTo>
                  <a:lnTo>
                    <a:pt x="2709" y="5450"/>
                  </a:lnTo>
                  <a:lnTo>
                    <a:pt x="2599" y="5720"/>
                  </a:lnTo>
                  <a:lnTo>
                    <a:pt x="2489" y="5989"/>
                  </a:lnTo>
                  <a:lnTo>
                    <a:pt x="2384" y="6270"/>
                  </a:lnTo>
                  <a:lnTo>
                    <a:pt x="2278" y="6552"/>
                  </a:lnTo>
                  <a:lnTo>
                    <a:pt x="2177" y="6833"/>
                  </a:lnTo>
                  <a:lnTo>
                    <a:pt x="2076" y="7126"/>
                  </a:lnTo>
                  <a:lnTo>
                    <a:pt x="1979" y="7419"/>
                  </a:lnTo>
                  <a:lnTo>
                    <a:pt x="1883" y="7724"/>
                  </a:lnTo>
                  <a:lnTo>
                    <a:pt x="1786" y="8029"/>
                  </a:lnTo>
                  <a:lnTo>
                    <a:pt x="1693" y="8345"/>
                  </a:lnTo>
                  <a:lnTo>
                    <a:pt x="1601" y="8661"/>
                  </a:lnTo>
                  <a:lnTo>
                    <a:pt x="1513" y="8978"/>
                  </a:lnTo>
                  <a:lnTo>
                    <a:pt x="1430" y="9306"/>
                  </a:lnTo>
                  <a:lnTo>
                    <a:pt x="1346" y="9634"/>
                  </a:lnTo>
                  <a:lnTo>
                    <a:pt x="1263" y="9974"/>
                  </a:lnTo>
                  <a:lnTo>
                    <a:pt x="1183" y="10314"/>
                  </a:lnTo>
                  <a:lnTo>
                    <a:pt x="1104" y="10654"/>
                  </a:lnTo>
                  <a:lnTo>
                    <a:pt x="1030" y="11006"/>
                  </a:lnTo>
                  <a:lnTo>
                    <a:pt x="959" y="11357"/>
                  </a:lnTo>
                  <a:lnTo>
                    <a:pt x="889" y="11709"/>
                  </a:lnTo>
                  <a:lnTo>
                    <a:pt x="818" y="12072"/>
                  </a:lnTo>
                  <a:lnTo>
                    <a:pt x="753" y="12435"/>
                  </a:lnTo>
                  <a:lnTo>
                    <a:pt x="691" y="12811"/>
                  </a:lnTo>
                  <a:lnTo>
                    <a:pt x="629" y="13186"/>
                  </a:lnTo>
                  <a:lnTo>
                    <a:pt x="572" y="13561"/>
                  </a:lnTo>
                  <a:lnTo>
                    <a:pt x="515" y="13936"/>
                  </a:lnTo>
                  <a:lnTo>
                    <a:pt x="462" y="14322"/>
                  </a:lnTo>
                  <a:lnTo>
                    <a:pt x="414" y="14709"/>
                  </a:lnTo>
                  <a:lnTo>
                    <a:pt x="366" y="15108"/>
                  </a:lnTo>
                  <a:lnTo>
                    <a:pt x="322" y="15506"/>
                  </a:lnTo>
                  <a:lnTo>
                    <a:pt x="264" y="16081"/>
                  </a:lnTo>
                  <a:lnTo>
                    <a:pt x="216" y="16667"/>
                  </a:lnTo>
                  <a:lnTo>
                    <a:pt x="168" y="17253"/>
                  </a:lnTo>
                  <a:lnTo>
                    <a:pt x="128" y="17839"/>
                  </a:lnTo>
                  <a:lnTo>
                    <a:pt x="93" y="18425"/>
                  </a:lnTo>
                  <a:lnTo>
                    <a:pt x="67" y="19022"/>
                  </a:lnTo>
                  <a:lnTo>
                    <a:pt x="40" y="19608"/>
                  </a:lnTo>
                  <a:lnTo>
                    <a:pt x="23" y="20206"/>
                  </a:lnTo>
                  <a:lnTo>
                    <a:pt x="9" y="20804"/>
                  </a:lnTo>
                  <a:lnTo>
                    <a:pt x="1" y="21402"/>
                  </a:lnTo>
                  <a:lnTo>
                    <a:pt x="1" y="21999"/>
                  </a:lnTo>
                  <a:lnTo>
                    <a:pt x="5" y="22597"/>
                  </a:lnTo>
                  <a:lnTo>
                    <a:pt x="14" y="23183"/>
                  </a:lnTo>
                  <a:lnTo>
                    <a:pt x="27" y="23781"/>
                  </a:lnTo>
                  <a:lnTo>
                    <a:pt x="45" y="24379"/>
                  </a:lnTo>
                  <a:lnTo>
                    <a:pt x="71" y="24976"/>
                  </a:lnTo>
                  <a:lnTo>
                    <a:pt x="106" y="25598"/>
                  </a:lnTo>
                  <a:lnTo>
                    <a:pt x="146" y="26207"/>
                  </a:lnTo>
                  <a:lnTo>
                    <a:pt x="190" y="26828"/>
                  </a:lnTo>
                  <a:lnTo>
                    <a:pt x="242" y="27438"/>
                  </a:lnTo>
                  <a:lnTo>
                    <a:pt x="304" y="28035"/>
                  </a:lnTo>
                  <a:lnTo>
                    <a:pt x="370" y="28633"/>
                  </a:lnTo>
                  <a:lnTo>
                    <a:pt x="440" y="29219"/>
                  </a:lnTo>
                  <a:lnTo>
                    <a:pt x="519" y="29805"/>
                  </a:lnTo>
                  <a:lnTo>
                    <a:pt x="603" y="30391"/>
                  </a:lnTo>
                  <a:lnTo>
                    <a:pt x="691" y="30965"/>
                  </a:lnTo>
                  <a:lnTo>
                    <a:pt x="788" y="31528"/>
                  </a:lnTo>
                  <a:lnTo>
                    <a:pt x="893" y="32091"/>
                  </a:lnTo>
                  <a:lnTo>
                    <a:pt x="1003" y="32642"/>
                  </a:lnTo>
                  <a:lnTo>
                    <a:pt x="1117" y="33181"/>
                  </a:lnTo>
                  <a:lnTo>
                    <a:pt x="1236" y="33720"/>
                  </a:lnTo>
                  <a:lnTo>
                    <a:pt x="1364" y="34247"/>
                  </a:lnTo>
                  <a:lnTo>
                    <a:pt x="1509" y="34798"/>
                  </a:lnTo>
                  <a:lnTo>
                    <a:pt x="1654" y="35337"/>
                  </a:lnTo>
                  <a:lnTo>
                    <a:pt x="1808" y="35853"/>
                  </a:lnTo>
                  <a:lnTo>
                    <a:pt x="1970" y="36369"/>
                  </a:lnTo>
                  <a:lnTo>
                    <a:pt x="2133" y="36861"/>
                  </a:lnTo>
                  <a:lnTo>
                    <a:pt x="2305" y="37330"/>
                  </a:lnTo>
                  <a:lnTo>
                    <a:pt x="2481" y="37799"/>
                  </a:lnTo>
                  <a:lnTo>
                    <a:pt x="2661" y="38244"/>
                  </a:lnTo>
                  <a:lnTo>
                    <a:pt x="2845" y="38678"/>
                  </a:lnTo>
                  <a:lnTo>
                    <a:pt x="3035" y="39088"/>
                  </a:lnTo>
                  <a:lnTo>
                    <a:pt x="3228" y="39486"/>
                  </a:lnTo>
                  <a:lnTo>
                    <a:pt x="3426" y="39873"/>
                  </a:lnTo>
                  <a:lnTo>
                    <a:pt x="3628" y="40236"/>
                  </a:lnTo>
                  <a:lnTo>
                    <a:pt x="3835" y="40588"/>
                  </a:lnTo>
                  <a:lnTo>
                    <a:pt x="4046" y="40916"/>
                  </a:lnTo>
                  <a:lnTo>
                    <a:pt x="4257" y="41233"/>
                  </a:lnTo>
                  <a:lnTo>
                    <a:pt x="4477" y="41537"/>
                  </a:lnTo>
                  <a:lnTo>
                    <a:pt x="4697" y="41807"/>
                  </a:lnTo>
                  <a:lnTo>
                    <a:pt x="4921" y="42076"/>
                  </a:lnTo>
                  <a:lnTo>
                    <a:pt x="5145" y="42323"/>
                  </a:lnTo>
                  <a:lnTo>
                    <a:pt x="5374" y="42545"/>
                  </a:lnTo>
                  <a:lnTo>
                    <a:pt x="5607" y="42756"/>
                  </a:lnTo>
                  <a:lnTo>
                    <a:pt x="5844" y="42944"/>
                  </a:lnTo>
                  <a:lnTo>
                    <a:pt x="6082" y="43108"/>
                  </a:lnTo>
                  <a:lnTo>
                    <a:pt x="6319" y="43260"/>
                  </a:lnTo>
                  <a:lnTo>
                    <a:pt x="6561" y="43389"/>
                  </a:lnTo>
                  <a:lnTo>
                    <a:pt x="6803" y="43495"/>
                  </a:lnTo>
                  <a:lnTo>
                    <a:pt x="7049" y="43588"/>
                  </a:lnTo>
                  <a:lnTo>
                    <a:pt x="7295" y="43659"/>
                  </a:lnTo>
                  <a:lnTo>
                    <a:pt x="7546" y="43706"/>
                  </a:lnTo>
                  <a:lnTo>
                    <a:pt x="7797" y="43741"/>
                  </a:lnTo>
                  <a:lnTo>
                    <a:pt x="8047" y="43752"/>
                  </a:lnTo>
                  <a:lnTo>
                    <a:pt x="21291" y="43752"/>
                  </a:lnTo>
                  <a:lnTo>
                    <a:pt x="22179" y="43635"/>
                  </a:lnTo>
                  <a:lnTo>
                    <a:pt x="22619" y="43459"/>
                  </a:lnTo>
                  <a:lnTo>
                    <a:pt x="22834" y="43366"/>
                  </a:lnTo>
                  <a:lnTo>
                    <a:pt x="23050" y="43249"/>
                  </a:lnTo>
                  <a:lnTo>
                    <a:pt x="23256" y="43120"/>
                  </a:lnTo>
                  <a:lnTo>
                    <a:pt x="23463" y="42967"/>
                  </a:lnTo>
                  <a:lnTo>
                    <a:pt x="23665" y="42803"/>
                  </a:lnTo>
                  <a:lnTo>
                    <a:pt x="23863" y="42627"/>
                  </a:lnTo>
                  <a:lnTo>
                    <a:pt x="24061" y="42440"/>
                  </a:lnTo>
                  <a:lnTo>
                    <a:pt x="24259" y="42229"/>
                  </a:lnTo>
                  <a:lnTo>
                    <a:pt x="24452" y="42018"/>
                  </a:lnTo>
                  <a:lnTo>
                    <a:pt x="24642" y="41783"/>
                  </a:lnTo>
                  <a:lnTo>
                    <a:pt x="24831" y="41537"/>
                  </a:lnTo>
                  <a:lnTo>
                    <a:pt x="25015" y="41291"/>
                  </a:lnTo>
                  <a:lnTo>
                    <a:pt x="25200" y="41022"/>
                  </a:lnTo>
                  <a:lnTo>
                    <a:pt x="25380" y="40740"/>
                  </a:lnTo>
                  <a:lnTo>
                    <a:pt x="25556" y="40447"/>
                  </a:lnTo>
                  <a:lnTo>
                    <a:pt x="25732" y="40143"/>
                  </a:lnTo>
                  <a:lnTo>
                    <a:pt x="25903" y="39826"/>
                  </a:lnTo>
                  <a:lnTo>
                    <a:pt x="26071" y="39498"/>
                  </a:lnTo>
                  <a:lnTo>
                    <a:pt x="26233" y="39158"/>
                  </a:lnTo>
                  <a:lnTo>
                    <a:pt x="26396" y="38806"/>
                  </a:lnTo>
                  <a:lnTo>
                    <a:pt x="26554" y="38443"/>
                  </a:lnTo>
                  <a:lnTo>
                    <a:pt x="26708" y="38080"/>
                  </a:lnTo>
                  <a:lnTo>
                    <a:pt x="26862" y="37693"/>
                  </a:lnTo>
                  <a:lnTo>
                    <a:pt x="27007" y="37295"/>
                  </a:lnTo>
                  <a:lnTo>
                    <a:pt x="27152" y="36896"/>
                  </a:lnTo>
                  <a:lnTo>
                    <a:pt x="27293" y="36486"/>
                  </a:lnTo>
                  <a:lnTo>
                    <a:pt x="27429" y="36052"/>
                  </a:lnTo>
                  <a:lnTo>
                    <a:pt x="27561" y="35619"/>
                  </a:lnTo>
                  <a:lnTo>
                    <a:pt x="27689" y="35173"/>
                  </a:lnTo>
                  <a:lnTo>
                    <a:pt x="27812" y="34728"/>
                  </a:lnTo>
                  <a:lnTo>
                    <a:pt x="27930" y="34259"/>
                  </a:lnTo>
                  <a:lnTo>
                    <a:pt x="28045" y="33790"/>
                  </a:lnTo>
                  <a:lnTo>
                    <a:pt x="28155" y="33310"/>
                  </a:lnTo>
                  <a:lnTo>
                    <a:pt x="28265" y="32817"/>
                  </a:lnTo>
                  <a:lnTo>
                    <a:pt x="28353" y="32395"/>
                  </a:lnTo>
                  <a:lnTo>
                    <a:pt x="28436" y="31962"/>
                  </a:lnTo>
                  <a:lnTo>
                    <a:pt x="28515" y="31528"/>
                  </a:lnTo>
                  <a:lnTo>
                    <a:pt x="28594" y="31094"/>
                  </a:lnTo>
                  <a:lnTo>
                    <a:pt x="28665" y="30661"/>
                  </a:lnTo>
                  <a:lnTo>
                    <a:pt x="28735" y="30215"/>
                  </a:lnTo>
                  <a:lnTo>
                    <a:pt x="28801" y="29770"/>
                  </a:lnTo>
                  <a:lnTo>
                    <a:pt x="28863" y="29325"/>
                  </a:lnTo>
                  <a:lnTo>
                    <a:pt x="28924" y="28868"/>
                  </a:lnTo>
                  <a:lnTo>
                    <a:pt x="28977" y="28422"/>
                  </a:lnTo>
                  <a:lnTo>
                    <a:pt x="29030" y="27965"/>
                  </a:lnTo>
                  <a:lnTo>
                    <a:pt x="29078" y="27496"/>
                  </a:lnTo>
                  <a:lnTo>
                    <a:pt x="29122" y="27039"/>
                  </a:lnTo>
                  <a:lnTo>
                    <a:pt x="29166" y="26570"/>
                  </a:lnTo>
                  <a:lnTo>
                    <a:pt x="29201" y="26101"/>
                  </a:lnTo>
                  <a:lnTo>
                    <a:pt x="29236" y="25644"/>
                  </a:lnTo>
                  <a:lnTo>
                    <a:pt x="29263" y="25164"/>
                  </a:lnTo>
                  <a:lnTo>
                    <a:pt x="29289" y="24695"/>
                  </a:lnTo>
                  <a:lnTo>
                    <a:pt x="29311" y="24226"/>
                  </a:lnTo>
                  <a:lnTo>
                    <a:pt x="29329" y="23746"/>
                  </a:lnTo>
                  <a:lnTo>
                    <a:pt x="29346" y="23277"/>
                  </a:lnTo>
                  <a:lnTo>
                    <a:pt x="29355" y="22796"/>
                  </a:lnTo>
                  <a:lnTo>
                    <a:pt x="29364" y="22316"/>
                  </a:lnTo>
                  <a:lnTo>
                    <a:pt x="29368" y="21835"/>
                  </a:lnTo>
                  <a:lnTo>
                    <a:pt x="29368" y="21366"/>
                  </a:lnTo>
                  <a:lnTo>
                    <a:pt x="29364" y="20886"/>
                  </a:lnTo>
                  <a:lnTo>
                    <a:pt x="29355" y="20405"/>
                  </a:lnTo>
                  <a:lnTo>
                    <a:pt x="29342" y="19925"/>
                  </a:lnTo>
                  <a:lnTo>
                    <a:pt x="29329" y="19444"/>
                  </a:lnTo>
                  <a:lnTo>
                    <a:pt x="29307" y="18964"/>
                  </a:lnTo>
                  <a:lnTo>
                    <a:pt x="29285" y="18483"/>
                  </a:lnTo>
                  <a:lnTo>
                    <a:pt x="29258" y="18014"/>
                  </a:lnTo>
                  <a:lnTo>
                    <a:pt x="29236" y="17592"/>
                  </a:lnTo>
                  <a:lnTo>
                    <a:pt x="29210" y="17182"/>
                  </a:lnTo>
                  <a:lnTo>
                    <a:pt x="29179" y="16760"/>
                  </a:lnTo>
                  <a:lnTo>
                    <a:pt x="29144" y="16350"/>
                  </a:lnTo>
                  <a:lnTo>
                    <a:pt x="29109" y="15940"/>
                  </a:lnTo>
                  <a:lnTo>
                    <a:pt x="29069" y="15530"/>
                  </a:lnTo>
                  <a:lnTo>
                    <a:pt x="29030" y="15131"/>
                  </a:lnTo>
                  <a:lnTo>
                    <a:pt x="28981" y="14721"/>
                  </a:lnTo>
                  <a:lnTo>
                    <a:pt x="28933" y="14322"/>
                  </a:lnTo>
                  <a:lnTo>
                    <a:pt x="28880" y="13924"/>
                  </a:lnTo>
                  <a:lnTo>
                    <a:pt x="28827" y="13537"/>
                  </a:lnTo>
                  <a:lnTo>
                    <a:pt x="28766" y="13139"/>
                  </a:lnTo>
                  <a:lnTo>
                    <a:pt x="28704" y="12752"/>
                  </a:lnTo>
                  <a:lnTo>
                    <a:pt x="28643" y="12365"/>
                  </a:lnTo>
                  <a:lnTo>
                    <a:pt x="28572" y="11990"/>
                  </a:lnTo>
                  <a:lnTo>
                    <a:pt x="28502" y="11603"/>
                  </a:lnTo>
                  <a:lnTo>
                    <a:pt x="28375" y="10947"/>
                  </a:lnTo>
                  <a:lnTo>
                    <a:pt x="28234" y="10302"/>
                  </a:lnTo>
                  <a:lnTo>
                    <a:pt x="28089" y="9658"/>
                  </a:lnTo>
                  <a:lnTo>
                    <a:pt x="27935" y="9048"/>
                  </a:lnTo>
                  <a:lnTo>
                    <a:pt x="27772" y="8439"/>
                  </a:lnTo>
                  <a:lnTo>
                    <a:pt x="27596" y="7853"/>
                  </a:lnTo>
                  <a:lnTo>
                    <a:pt x="27416" y="7278"/>
                  </a:lnTo>
                  <a:lnTo>
                    <a:pt x="27231" y="6728"/>
                  </a:lnTo>
                  <a:lnTo>
                    <a:pt x="27077" y="6294"/>
                  </a:lnTo>
                  <a:lnTo>
                    <a:pt x="26919" y="5872"/>
                  </a:lnTo>
                  <a:lnTo>
                    <a:pt x="26756" y="5462"/>
                  </a:lnTo>
                  <a:lnTo>
                    <a:pt x="26589" y="5063"/>
                  </a:lnTo>
                  <a:lnTo>
                    <a:pt x="26422" y="4677"/>
                  </a:lnTo>
                  <a:lnTo>
                    <a:pt x="26246" y="4301"/>
                  </a:lnTo>
                  <a:lnTo>
                    <a:pt x="26066" y="3950"/>
                  </a:lnTo>
                  <a:lnTo>
                    <a:pt x="25886" y="3598"/>
                  </a:lnTo>
                  <a:lnTo>
                    <a:pt x="25701" y="3270"/>
                  </a:lnTo>
                  <a:lnTo>
                    <a:pt x="25512" y="2954"/>
                  </a:lnTo>
                  <a:lnTo>
                    <a:pt x="25319" y="2661"/>
                  </a:lnTo>
                  <a:lnTo>
                    <a:pt x="25125" y="2368"/>
                  </a:lnTo>
                  <a:lnTo>
                    <a:pt x="24923" y="2098"/>
                  </a:lnTo>
                  <a:lnTo>
                    <a:pt x="24721" y="1840"/>
                  </a:lnTo>
                  <a:lnTo>
                    <a:pt x="24518" y="1606"/>
                  </a:lnTo>
                  <a:lnTo>
                    <a:pt x="24307" y="1371"/>
                  </a:lnTo>
                  <a:lnTo>
                    <a:pt x="24044" y="1113"/>
                  </a:lnTo>
                  <a:lnTo>
                    <a:pt x="23775" y="879"/>
                  </a:lnTo>
                  <a:lnTo>
                    <a:pt x="23507" y="668"/>
                  </a:lnTo>
                  <a:lnTo>
                    <a:pt x="23234" y="481"/>
                  </a:lnTo>
                  <a:lnTo>
                    <a:pt x="22957" y="328"/>
                  </a:lnTo>
                  <a:lnTo>
                    <a:pt x="22680" y="188"/>
                  </a:lnTo>
                  <a:lnTo>
                    <a:pt x="22403" y="82"/>
                  </a:lnTo>
                  <a:lnTo>
                    <a:pt x="22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3327125" y="-4469400"/>
              <a:ext cx="806225" cy="558200"/>
            </a:xfrm>
            <a:custGeom>
              <a:rect b="b" l="l" r="r" t="t"/>
              <a:pathLst>
                <a:path extrusionOk="0" h="22328" w="32249">
                  <a:moveTo>
                    <a:pt x="16696" y="0"/>
                  </a:moveTo>
                  <a:lnTo>
                    <a:pt x="15913" y="24"/>
                  </a:lnTo>
                  <a:lnTo>
                    <a:pt x="15140" y="59"/>
                  </a:lnTo>
                  <a:lnTo>
                    <a:pt x="14379" y="106"/>
                  </a:lnTo>
                  <a:lnTo>
                    <a:pt x="15153" y="82"/>
                  </a:lnTo>
                  <a:lnTo>
                    <a:pt x="15927" y="71"/>
                  </a:lnTo>
                  <a:lnTo>
                    <a:pt x="16520" y="82"/>
                  </a:lnTo>
                  <a:lnTo>
                    <a:pt x="17118" y="94"/>
                  </a:lnTo>
                  <a:lnTo>
                    <a:pt x="17712" y="117"/>
                  </a:lnTo>
                  <a:lnTo>
                    <a:pt x="18305" y="141"/>
                  </a:lnTo>
                  <a:lnTo>
                    <a:pt x="18895" y="176"/>
                  </a:lnTo>
                  <a:lnTo>
                    <a:pt x="19479" y="223"/>
                  </a:lnTo>
                  <a:lnTo>
                    <a:pt x="20631" y="328"/>
                  </a:lnTo>
                  <a:lnTo>
                    <a:pt x="21753" y="446"/>
                  </a:lnTo>
                  <a:lnTo>
                    <a:pt x="22843" y="586"/>
                  </a:lnTo>
                  <a:lnTo>
                    <a:pt x="23885" y="739"/>
                  </a:lnTo>
                  <a:lnTo>
                    <a:pt x="24879" y="903"/>
                  </a:lnTo>
                  <a:lnTo>
                    <a:pt x="24879" y="903"/>
                  </a:lnTo>
                  <a:lnTo>
                    <a:pt x="24483" y="785"/>
                  </a:lnTo>
                  <a:lnTo>
                    <a:pt x="24070" y="680"/>
                  </a:lnTo>
                  <a:lnTo>
                    <a:pt x="23648" y="574"/>
                  </a:lnTo>
                  <a:lnTo>
                    <a:pt x="23217" y="481"/>
                  </a:lnTo>
                  <a:lnTo>
                    <a:pt x="22773" y="399"/>
                  </a:lnTo>
                  <a:lnTo>
                    <a:pt x="22320" y="328"/>
                  </a:lnTo>
                  <a:lnTo>
                    <a:pt x="21858" y="258"/>
                  </a:lnTo>
                  <a:lnTo>
                    <a:pt x="21388" y="199"/>
                  </a:lnTo>
                  <a:lnTo>
                    <a:pt x="20913" y="153"/>
                  </a:lnTo>
                  <a:lnTo>
                    <a:pt x="20434" y="106"/>
                  </a:lnTo>
                  <a:lnTo>
                    <a:pt x="19945" y="71"/>
                  </a:lnTo>
                  <a:lnTo>
                    <a:pt x="19457" y="47"/>
                  </a:lnTo>
                  <a:lnTo>
                    <a:pt x="18472" y="12"/>
                  </a:lnTo>
                  <a:lnTo>
                    <a:pt x="17483" y="0"/>
                  </a:lnTo>
                  <a:close/>
                  <a:moveTo>
                    <a:pt x="26633" y="1700"/>
                  </a:moveTo>
                  <a:lnTo>
                    <a:pt x="26792" y="1817"/>
                  </a:lnTo>
                  <a:lnTo>
                    <a:pt x="26946" y="1958"/>
                  </a:lnTo>
                  <a:lnTo>
                    <a:pt x="27099" y="2098"/>
                  </a:lnTo>
                  <a:lnTo>
                    <a:pt x="27253" y="2251"/>
                  </a:lnTo>
                  <a:lnTo>
                    <a:pt x="27403" y="2415"/>
                  </a:lnTo>
                  <a:lnTo>
                    <a:pt x="27552" y="2579"/>
                  </a:lnTo>
                  <a:lnTo>
                    <a:pt x="27702" y="2754"/>
                  </a:lnTo>
                  <a:lnTo>
                    <a:pt x="27847" y="2942"/>
                  </a:lnTo>
                  <a:lnTo>
                    <a:pt x="27992" y="3130"/>
                  </a:lnTo>
                  <a:lnTo>
                    <a:pt x="28137" y="3329"/>
                  </a:lnTo>
                  <a:lnTo>
                    <a:pt x="28278" y="3540"/>
                  </a:lnTo>
                  <a:lnTo>
                    <a:pt x="28414" y="3751"/>
                  </a:lnTo>
                  <a:lnTo>
                    <a:pt x="28555" y="3973"/>
                  </a:lnTo>
                  <a:lnTo>
                    <a:pt x="28691" y="4208"/>
                  </a:lnTo>
                  <a:lnTo>
                    <a:pt x="28823" y="4442"/>
                  </a:lnTo>
                  <a:lnTo>
                    <a:pt x="28955" y="4688"/>
                  </a:lnTo>
                  <a:lnTo>
                    <a:pt x="29087" y="4935"/>
                  </a:lnTo>
                  <a:lnTo>
                    <a:pt x="29214" y="5204"/>
                  </a:lnTo>
                  <a:lnTo>
                    <a:pt x="29342" y="5462"/>
                  </a:lnTo>
                  <a:lnTo>
                    <a:pt x="29465" y="5743"/>
                  </a:lnTo>
                  <a:lnTo>
                    <a:pt x="29588" y="6013"/>
                  </a:lnTo>
                  <a:lnTo>
                    <a:pt x="29707" y="6306"/>
                  </a:lnTo>
                  <a:lnTo>
                    <a:pt x="29826" y="6599"/>
                  </a:lnTo>
                  <a:lnTo>
                    <a:pt x="29940" y="6892"/>
                  </a:lnTo>
                  <a:lnTo>
                    <a:pt x="30050" y="7208"/>
                  </a:lnTo>
                  <a:lnTo>
                    <a:pt x="30164" y="7513"/>
                  </a:lnTo>
                  <a:lnTo>
                    <a:pt x="30270" y="7829"/>
                  </a:lnTo>
                  <a:lnTo>
                    <a:pt x="30375" y="8158"/>
                  </a:lnTo>
                  <a:lnTo>
                    <a:pt x="30481" y="8486"/>
                  </a:lnTo>
                  <a:lnTo>
                    <a:pt x="30577" y="8826"/>
                  </a:lnTo>
                  <a:lnTo>
                    <a:pt x="30679" y="9166"/>
                  </a:lnTo>
                  <a:lnTo>
                    <a:pt x="30775" y="9517"/>
                  </a:lnTo>
                  <a:lnTo>
                    <a:pt x="30608" y="8908"/>
                  </a:lnTo>
                  <a:lnTo>
                    <a:pt x="30437" y="8298"/>
                  </a:lnTo>
                  <a:lnTo>
                    <a:pt x="30344" y="8005"/>
                  </a:lnTo>
                  <a:lnTo>
                    <a:pt x="30248" y="7701"/>
                  </a:lnTo>
                  <a:lnTo>
                    <a:pt x="30151" y="7408"/>
                  </a:lnTo>
                  <a:lnTo>
                    <a:pt x="30050" y="7115"/>
                  </a:lnTo>
                  <a:lnTo>
                    <a:pt x="29949" y="6821"/>
                  </a:lnTo>
                  <a:lnTo>
                    <a:pt x="29843" y="6540"/>
                  </a:lnTo>
                  <a:lnTo>
                    <a:pt x="29733" y="6259"/>
                  </a:lnTo>
                  <a:lnTo>
                    <a:pt x="29619" y="5978"/>
                  </a:lnTo>
                  <a:lnTo>
                    <a:pt x="29505" y="5696"/>
                  </a:lnTo>
                  <a:lnTo>
                    <a:pt x="29386" y="5427"/>
                  </a:lnTo>
                  <a:lnTo>
                    <a:pt x="29263" y="5169"/>
                  </a:lnTo>
                  <a:lnTo>
                    <a:pt x="29135" y="4899"/>
                  </a:lnTo>
                  <a:lnTo>
                    <a:pt x="29008" y="4653"/>
                  </a:lnTo>
                  <a:lnTo>
                    <a:pt x="28876" y="4395"/>
                  </a:lnTo>
                  <a:lnTo>
                    <a:pt x="28740" y="4161"/>
                  </a:lnTo>
                  <a:lnTo>
                    <a:pt x="28599" y="3915"/>
                  </a:lnTo>
                  <a:lnTo>
                    <a:pt x="28454" y="3692"/>
                  </a:lnTo>
                  <a:lnTo>
                    <a:pt x="28309" y="3469"/>
                  </a:lnTo>
                  <a:lnTo>
                    <a:pt x="28159" y="3247"/>
                  </a:lnTo>
                  <a:lnTo>
                    <a:pt x="28005" y="3048"/>
                  </a:lnTo>
                  <a:lnTo>
                    <a:pt x="27847" y="2848"/>
                  </a:lnTo>
                  <a:lnTo>
                    <a:pt x="27684" y="2649"/>
                  </a:lnTo>
                  <a:lnTo>
                    <a:pt x="27517" y="2473"/>
                  </a:lnTo>
                  <a:lnTo>
                    <a:pt x="27350" y="2297"/>
                  </a:lnTo>
                  <a:lnTo>
                    <a:pt x="27174" y="2133"/>
                  </a:lnTo>
                  <a:lnTo>
                    <a:pt x="26998" y="1981"/>
                  </a:lnTo>
                  <a:lnTo>
                    <a:pt x="26818" y="1829"/>
                  </a:lnTo>
                  <a:lnTo>
                    <a:pt x="26633" y="1700"/>
                  </a:lnTo>
                  <a:close/>
                  <a:moveTo>
                    <a:pt x="7014" y="1606"/>
                  </a:moveTo>
                  <a:lnTo>
                    <a:pt x="6719" y="1711"/>
                  </a:lnTo>
                  <a:lnTo>
                    <a:pt x="6565" y="1782"/>
                  </a:lnTo>
                  <a:lnTo>
                    <a:pt x="6403" y="1852"/>
                  </a:lnTo>
                  <a:lnTo>
                    <a:pt x="6240" y="1946"/>
                  </a:lnTo>
                  <a:lnTo>
                    <a:pt x="6073" y="2040"/>
                  </a:lnTo>
                  <a:lnTo>
                    <a:pt x="5901" y="2157"/>
                  </a:lnTo>
                  <a:lnTo>
                    <a:pt x="5726" y="2286"/>
                  </a:lnTo>
                  <a:lnTo>
                    <a:pt x="5550" y="2438"/>
                  </a:lnTo>
                  <a:lnTo>
                    <a:pt x="5369" y="2590"/>
                  </a:lnTo>
                  <a:lnTo>
                    <a:pt x="5185" y="2778"/>
                  </a:lnTo>
                  <a:lnTo>
                    <a:pt x="5000" y="2977"/>
                  </a:lnTo>
                  <a:lnTo>
                    <a:pt x="4815" y="3200"/>
                  </a:lnTo>
                  <a:lnTo>
                    <a:pt x="4631" y="3434"/>
                  </a:lnTo>
                  <a:lnTo>
                    <a:pt x="4442" y="3704"/>
                  </a:lnTo>
                  <a:lnTo>
                    <a:pt x="4253" y="3997"/>
                  </a:lnTo>
                  <a:lnTo>
                    <a:pt x="4063" y="4302"/>
                  </a:lnTo>
                  <a:lnTo>
                    <a:pt x="3879" y="4653"/>
                  </a:lnTo>
                  <a:lnTo>
                    <a:pt x="3690" y="5017"/>
                  </a:lnTo>
                  <a:lnTo>
                    <a:pt x="3505" y="5415"/>
                  </a:lnTo>
                  <a:lnTo>
                    <a:pt x="3320" y="5837"/>
                  </a:lnTo>
                  <a:lnTo>
                    <a:pt x="3136" y="6306"/>
                  </a:lnTo>
                  <a:lnTo>
                    <a:pt x="2955" y="6798"/>
                  </a:lnTo>
                  <a:lnTo>
                    <a:pt x="2863" y="7056"/>
                  </a:lnTo>
                  <a:lnTo>
                    <a:pt x="2775" y="7314"/>
                  </a:lnTo>
                  <a:lnTo>
                    <a:pt x="2687" y="7595"/>
                  </a:lnTo>
                  <a:lnTo>
                    <a:pt x="2599" y="7876"/>
                  </a:lnTo>
                  <a:lnTo>
                    <a:pt x="2511" y="8169"/>
                  </a:lnTo>
                  <a:lnTo>
                    <a:pt x="2428" y="8474"/>
                  </a:lnTo>
                  <a:lnTo>
                    <a:pt x="2340" y="8791"/>
                  </a:lnTo>
                  <a:lnTo>
                    <a:pt x="2256" y="9107"/>
                  </a:lnTo>
                  <a:lnTo>
                    <a:pt x="2173" y="9435"/>
                  </a:lnTo>
                  <a:lnTo>
                    <a:pt x="2089" y="9775"/>
                  </a:lnTo>
                  <a:lnTo>
                    <a:pt x="2010" y="10127"/>
                  </a:lnTo>
                  <a:lnTo>
                    <a:pt x="1931" y="10490"/>
                  </a:lnTo>
                  <a:lnTo>
                    <a:pt x="1852" y="10865"/>
                  </a:lnTo>
                  <a:lnTo>
                    <a:pt x="1773" y="11240"/>
                  </a:lnTo>
                  <a:lnTo>
                    <a:pt x="1693" y="11627"/>
                  </a:lnTo>
                  <a:lnTo>
                    <a:pt x="1619" y="12037"/>
                  </a:lnTo>
                  <a:lnTo>
                    <a:pt x="1544" y="12447"/>
                  </a:lnTo>
                  <a:lnTo>
                    <a:pt x="1469" y="12869"/>
                  </a:lnTo>
                  <a:lnTo>
                    <a:pt x="1381" y="13362"/>
                  </a:lnTo>
                  <a:lnTo>
                    <a:pt x="1496" y="12811"/>
                  </a:lnTo>
                  <a:lnTo>
                    <a:pt x="1606" y="12272"/>
                  </a:lnTo>
                  <a:lnTo>
                    <a:pt x="1724" y="11732"/>
                  </a:lnTo>
                  <a:lnTo>
                    <a:pt x="1839" y="11217"/>
                  </a:lnTo>
                  <a:lnTo>
                    <a:pt x="1962" y="10713"/>
                  </a:lnTo>
                  <a:lnTo>
                    <a:pt x="2080" y="10209"/>
                  </a:lnTo>
                  <a:lnTo>
                    <a:pt x="2208" y="9728"/>
                  </a:lnTo>
                  <a:lnTo>
                    <a:pt x="2331" y="9248"/>
                  </a:lnTo>
                  <a:lnTo>
                    <a:pt x="2463" y="8791"/>
                  </a:lnTo>
                  <a:lnTo>
                    <a:pt x="2590" y="8333"/>
                  </a:lnTo>
                  <a:lnTo>
                    <a:pt x="2727" y="7900"/>
                  </a:lnTo>
                  <a:lnTo>
                    <a:pt x="2863" y="7478"/>
                  </a:lnTo>
                  <a:lnTo>
                    <a:pt x="2999" y="7068"/>
                  </a:lnTo>
                  <a:lnTo>
                    <a:pt x="3140" y="6669"/>
                  </a:lnTo>
                  <a:lnTo>
                    <a:pt x="3281" y="6282"/>
                  </a:lnTo>
                  <a:lnTo>
                    <a:pt x="3426" y="5907"/>
                  </a:lnTo>
                  <a:lnTo>
                    <a:pt x="3571" y="5556"/>
                  </a:lnTo>
                  <a:lnTo>
                    <a:pt x="3720" y="5216"/>
                  </a:lnTo>
                  <a:lnTo>
                    <a:pt x="3874" y="4888"/>
                  </a:lnTo>
                  <a:lnTo>
                    <a:pt x="4028" y="4571"/>
                  </a:lnTo>
                  <a:lnTo>
                    <a:pt x="4182" y="4278"/>
                  </a:lnTo>
                  <a:lnTo>
                    <a:pt x="4340" y="3997"/>
                  </a:lnTo>
                  <a:lnTo>
                    <a:pt x="4503" y="3727"/>
                  </a:lnTo>
                  <a:lnTo>
                    <a:pt x="4666" y="3481"/>
                  </a:lnTo>
                  <a:lnTo>
                    <a:pt x="4833" y="3247"/>
                  </a:lnTo>
                  <a:lnTo>
                    <a:pt x="5000" y="3036"/>
                  </a:lnTo>
                  <a:lnTo>
                    <a:pt x="5171" y="2837"/>
                  </a:lnTo>
                  <a:lnTo>
                    <a:pt x="5343" y="2649"/>
                  </a:lnTo>
                  <a:lnTo>
                    <a:pt x="5519" y="2485"/>
                  </a:lnTo>
                  <a:lnTo>
                    <a:pt x="5695" y="2333"/>
                  </a:lnTo>
                  <a:lnTo>
                    <a:pt x="5875" y="2204"/>
                  </a:lnTo>
                  <a:lnTo>
                    <a:pt x="6060" y="2086"/>
                  </a:lnTo>
                  <a:lnTo>
                    <a:pt x="6293" y="1958"/>
                  </a:lnTo>
                  <a:lnTo>
                    <a:pt x="6526" y="1840"/>
                  </a:lnTo>
                  <a:lnTo>
                    <a:pt x="7014" y="1606"/>
                  </a:lnTo>
                  <a:close/>
                  <a:moveTo>
                    <a:pt x="31743" y="14428"/>
                  </a:moveTo>
                  <a:lnTo>
                    <a:pt x="31804" y="14909"/>
                  </a:lnTo>
                  <a:lnTo>
                    <a:pt x="31866" y="15389"/>
                  </a:lnTo>
                  <a:lnTo>
                    <a:pt x="31919" y="15870"/>
                  </a:lnTo>
                  <a:lnTo>
                    <a:pt x="31967" y="16362"/>
                  </a:lnTo>
                  <a:lnTo>
                    <a:pt x="32099" y="17722"/>
                  </a:lnTo>
                  <a:lnTo>
                    <a:pt x="32231" y="19128"/>
                  </a:lnTo>
                  <a:lnTo>
                    <a:pt x="32248" y="19175"/>
                  </a:lnTo>
                  <a:lnTo>
                    <a:pt x="32226" y="18812"/>
                  </a:lnTo>
                  <a:lnTo>
                    <a:pt x="32191" y="18390"/>
                  </a:lnTo>
                  <a:lnTo>
                    <a:pt x="32143" y="17815"/>
                  </a:lnTo>
                  <a:lnTo>
                    <a:pt x="32077" y="17124"/>
                  </a:lnTo>
                  <a:lnTo>
                    <a:pt x="32037" y="16725"/>
                  </a:lnTo>
                  <a:lnTo>
                    <a:pt x="31989" y="16315"/>
                  </a:lnTo>
                  <a:lnTo>
                    <a:pt x="31936" y="15870"/>
                  </a:lnTo>
                  <a:lnTo>
                    <a:pt x="31879" y="15413"/>
                  </a:lnTo>
                  <a:lnTo>
                    <a:pt x="31813" y="14932"/>
                  </a:lnTo>
                  <a:lnTo>
                    <a:pt x="31743" y="14428"/>
                  </a:lnTo>
                  <a:close/>
                  <a:moveTo>
                    <a:pt x="32248" y="19175"/>
                  </a:moveTo>
                  <a:lnTo>
                    <a:pt x="32248" y="19175"/>
                  </a:lnTo>
                  <a:lnTo>
                    <a:pt x="32248" y="19175"/>
                  </a:lnTo>
                  <a:close/>
                  <a:moveTo>
                    <a:pt x="1236" y="14135"/>
                  </a:moveTo>
                  <a:lnTo>
                    <a:pt x="977" y="15413"/>
                  </a:lnTo>
                  <a:lnTo>
                    <a:pt x="862" y="15987"/>
                  </a:lnTo>
                  <a:lnTo>
                    <a:pt x="810" y="16268"/>
                  </a:lnTo>
                  <a:lnTo>
                    <a:pt x="766" y="16549"/>
                  </a:lnTo>
                  <a:lnTo>
                    <a:pt x="612" y="17499"/>
                  </a:lnTo>
                  <a:lnTo>
                    <a:pt x="480" y="18331"/>
                  </a:lnTo>
                  <a:lnTo>
                    <a:pt x="370" y="19069"/>
                  </a:lnTo>
                  <a:lnTo>
                    <a:pt x="278" y="19702"/>
                  </a:lnTo>
                  <a:lnTo>
                    <a:pt x="198" y="20253"/>
                  </a:lnTo>
                  <a:lnTo>
                    <a:pt x="137" y="20722"/>
                  </a:lnTo>
                  <a:lnTo>
                    <a:pt x="93" y="21120"/>
                  </a:lnTo>
                  <a:lnTo>
                    <a:pt x="58" y="21437"/>
                  </a:lnTo>
                  <a:lnTo>
                    <a:pt x="31" y="21695"/>
                  </a:lnTo>
                  <a:lnTo>
                    <a:pt x="14" y="21906"/>
                  </a:lnTo>
                  <a:lnTo>
                    <a:pt x="5" y="22058"/>
                  </a:lnTo>
                  <a:lnTo>
                    <a:pt x="1" y="22175"/>
                  </a:lnTo>
                  <a:lnTo>
                    <a:pt x="5" y="22246"/>
                  </a:lnTo>
                  <a:lnTo>
                    <a:pt x="5" y="22292"/>
                  </a:lnTo>
                  <a:lnTo>
                    <a:pt x="9" y="22316"/>
                  </a:lnTo>
                  <a:lnTo>
                    <a:pt x="14" y="22328"/>
                  </a:lnTo>
                  <a:lnTo>
                    <a:pt x="146" y="21238"/>
                  </a:lnTo>
                  <a:lnTo>
                    <a:pt x="286" y="20159"/>
                  </a:lnTo>
                  <a:lnTo>
                    <a:pt x="432" y="19093"/>
                  </a:lnTo>
                  <a:lnTo>
                    <a:pt x="581" y="18061"/>
                  </a:lnTo>
                  <a:lnTo>
                    <a:pt x="735" y="17042"/>
                  </a:lnTo>
                  <a:lnTo>
                    <a:pt x="898" y="16045"/>
                  </a:lnTo>
                  <a:lnTo>
                    <a:pt x="1065" y="15084"/>
                  </a:lnTo>
                  <a:lnTo>
                    <a:pt x="1236" y="1413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3686575" y="-4469400"/>
              <a:ext cx="262525" cy="22575"/>
            </a:xfrm>
            <a:custGeom>
              <a:rect b="b" l="l" r="r" t="t"/>
              <a:pathLst>
                <a:path extrusionOk="0" fill="none" h="903" w="10501">
                  <a:moveTo>
                    <a:pt x="10501" y="903"/>
                  </a:moveTo>
                  <a:lnTo>
                    <a:pt x="10501" y="903"/>
                  </a:lnTo>
                  <a:lnTo>
                    <a:pt x="9507" y="739"/>
                  </a:lnTo>
                  <a:lnTo>
                    <a:pt x="8465" y="586"/>
                  </a:lnTo>
                  <a:lnTo>
                    <a:pt x="7375" y="446"/>
                  </a:lnTo>
                  <a:lnTo>
                    <a:pt x="6253" y="328"/>
                  </a:lnTo>
                  <a:lnTo>
                    <a:pt x="5101" y="223"/>
                  </a:lnTo>
                  <a:lnTo>
                    <a:pt x="4517" y="176"/>
                  </a:lnTo>
                  <a:lnTo>
                    <a:pt x="3927" y="141"/>
                  </a:lnTo>
                  <a:lnTo>
                    <a:pt x="3334" y="117"/>
                  </a:lnTo>
                  <a:lnTo>
                    <a:pt x="2740" y="94"/>
                  </a:lnTo>
                  <a:lnTo>
                    <a:pt x="2142" y="82"/>
                  </a:lnTo>
                  <a:lnTo>
                    <a:pt x="1549" y="71"/>
                  </a:lnTo>
                  <a:lnTo>
                    <a:pt x="1549" y="71"/>
                  </a:lnTo>
                  <a:lnTo>
                    <a:pt x="775" y="82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762" y="59"/>
                  </a:lnTo>
                  <a:lnTo>
                    <a:pt x="1535" y="24"/>
                  </a:lnTo>
                  <a:lnTo>
                    <a:pt x="2318" y="0"/>
                  </a:lnTo>
                  <a:lnTo>
                    <a:pt x="3105" y="0"/>
                  </a:lnTo>
                  <a:lnTo>
                    <a:pt x="3105" y="0"/>
                  </a:lnTo>
                  <a:lnTo>
                    <a:pt x="4094" y="12"/>
                  </a:lnTo>
                  <a:lnTo>
                    <a:pt x="5079" y="47"/>
                  </a:lnTo>
                  <a:lnTo>
                    <a:pt x="5567" y="71"/>
                  </a:lnTo>
                  <a:lnTo>
                    <a:pt x="6056" y="106"/>
                  </a:lnTo>
                  <a:lnTo>
                    <a:pt x="6535" y="153"/>
                  </a:lnTo>
                  <a:lnTo>
                    <a:pt x="7010" y="199"/>
                  </a:lnTo>
                  <a:lnTo>
                    <a:pt x="7480" y="258"/>
                  </a:lnTo>
                  <a:lnTo>
                    <a:pt x="7942" y="328"/>
                  </a:lnTo>
                  <a:lnTo>
                    <a:pt x="8395" y="399"/>
                  </a:lnTo>
                  <a:lnTo>
                    <a:pt x="8839" y="481"/>
                  </a:lnTo>
                  <a:lnTo>
                    <a:pt x="9270" y="574"/>
                  </a:lnTo>
                  <a:lnTo>
                    <a:pt x="9692" y="680"/>
                  </a:lnTo>
                  <a:lnTo>
                    <a:pt x="10105" y="785"/>
                  </a:lnTo>
                  <a:lnTo>
                    <a:pt x="10501" y="90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3992950" y="-4426925"/>
              <a:ext cx="103575" cy="195475"/>
            </a:xfrm>
            <a:custGeom>
              <a:rect b="b" l="l" r="r" t="t"/>
              <a:pathLst>
                <a:path extrusionOk="0" fill="none" h="7819" w="4143">
                  <a:moveTo>
                    <a:pt x="4142" y="7818"/>
                  </a:moveTo>
                  <a:lnTo>
                    <a:pt x="4142" y="7818"/>
                  </a:lnTo>
                  <a:lnTo>
                    <a:pt x="4046" y="7467"/>
                  </a:lnTo>
                  <a:lnTo>
                    <a:pt x="3944" y="7127"/>
                  </a:lnTo>
                  <a:lnTo>
                    <a:pt x="3848" y="6787"/>
                  </a:lnTo>
                  <a:lnTo>
                    <a:pt x="3742" y="6459"/>
                  </a:lnTo>
                  <a:lnTo>
                    <a:pt x="3637" y="6130"/>
                  </a:lnTo>
                  <a:lnTo>
                    <a:pt x="3531" y="5814"/>
                  </a:lnTo>
                  <a:lnTo>
                    <a:pt x="3417" y="5509"/>
                  </a:lnTo>
                  <a:lnTo>
                    <a:pt x="3307" y="5193"/>
                  </a:lnTo>
                  <a:lnTo>
                    <a:pt x="3193" y="4900"/>
                  </a:lnTo>
                  <a:lnTo>
                    <a:pt x="3074" y="4607"/>
                  </a:lnTo>
                  <a:lnTo>
                    <a:pt x="2955" y="4314"/>
                  </a:lnTo>
                  <a:lnTo>
                    <a:pt x="2832" y="4044"/>
                  </a:lnTo>
                  <a:lnTo>
                    <a:pt x="2709" y="3763"/>
                  </a:lnTo>
                  <a:lnTo>
                    <a:pt x="2581" y="3505"/>
                  </a:lnTo>
                  <a:lnTo>
                    <a:pt x="2454" y="3236"/>
                  </a:lnTo>
                  <a:lnTo>
                    <a:pt x="2322" y="2989"/>
                  </a:lnTo>
                  <a:lnTo>
                    <a:pt x="2190" y="2743"/>
                  </a:lnTo>
                  <a:lnTo>
                    <a:pt x="2058" y="2509"/>
                  </a:lnTo>
                  <a:lnTo>
                    <a:pt x="1922" y="2274"/>
                  </a:lnTo>
                  <a:lnTo>
                    <a:pt x="1781" y="2052"/>
                  </a:lnTo>
                  <a:lnTo>
                    <a:pt x="1645" y="1841"/>
                  </a:lnTo>
                  <a:lnTo>
                    <a:pt x="1504" y="1630"/>
                  </a:lnTo>
                  <a:lnTo>
                    <a:pt x="1359" y="1431"/>
                  </a:lnTo>
                  <a:lnTo>
                    <a:pt x="1214" y="1243"/>
                  </a:lnTo>
                  <a:lnTo>
                    <a:pt x="1069" y="1055"/>
                  </a:lnTo>
                  <a:lnTo>
                    <a:pt x="919" y="880"/>
                  </a:lnTo>
                  <a:lnTo>
                    <a:pt x="770" y="716"/>
                  </a:lnTo>
                  <a:lnTo>
                    <a:pt x="620" y="552"/>
                  </a:lnTo>
                  <a:lnTo>
                    <a:pt x="466" y="399"/>
                  </a:lnTo>
                  <a:lnTo>
                    <a:pt x="313" y="259"/>
                  </a:lnTo>
                  <a:lnTo>
                    <a:pt x="159" y="118"/>
                  </a:lnTo>
                  <a:lnTo>
                    <a:pt x="0" y="1"/>
                  </a:lnTo>
                  <a:lnTo>
                    <a:pt x="0" y="1"/>
                  </a:lnTo>
                  <a:lnTo>
                    <a:pt x="185" y="130"/>
                  </a:lnTo>
                  <a:lnTo>
                    <a:pt x="365" y="282"/>
                  </a:lnTo>
                  <a:lnTo>
                    <a:pt x="541" y="434"/>
                  </a:lnTo>
                  <a:lnTo>
                    <a:pt x="717" y="598"/>
                  </a:lnTo>
                  <a:lnTo>
                    <a:pt x="884" y="774"/>
                  </a:lnTo>
                  <a:lnTo>
                    <a:pt x="1051" y="950"/>
                  </a:lnTo>
                  <a:lnTo>
                    <a:pt x="1214" y="1149"/>
                  </a:lnTo>
                  <a:lnTo>
                    <a:pt x="1372" y="1349"/>
                  </a:lnTo>
                  <a:lnTo>
                    <a:pt x="1526" y="1548"/>
                  </a:lnTo>
                  <a:lnTo>
                    <a:pt x="1676" y="1770"/>
                  </a:lnTo>
                  <a:lnTo>
                    <a:pt x="1821" y="1993"/>
                  </a:lnTo>
                  <a:lnTo>
                    <a:pt x="1966" y="2216"/>
                  </a:lnTo>
                  <a:lnTo>
                    <a:pt x="2107" y="2462"/>
                  </a:lnTo>
                  <a:lnTo>
                    <a:pt x="2243" y="2696"/>
                  </a:lnTo>
                  <a:lnTo>
                    <a:pt x="2375" y="2954"/>
                  </a:lnTo>
                  <a:lnTo>
                    <a:pt x="2502" y="3200"/>
                  </a:lnTo>
                  <a:lnTo>
                    <a:pt x="2630" y="3470"/>
                  </a:lnTo>
                  <a:lnTo>
                    <a:pt x="2753" y="3728"/>
                  </a:lnTo>
                  <a:lnTo>
                    <a:pt x="2872" y="3997"/>
                  </a:lnTo>
                  <a:lnTo>
                    <a:pt x="2986" y="4279"/>
                  </a:lnTo>
                  <a:lnTo>
                    <a:pt x="3100" y="4560"/>
                  </a:lnTo>
                  <a:lnTo>
                    <a:pt x="3210" y="4841"/>
                  </a:lnTo>
                  <a:lnTo>
                    <a:pt x="3316" y="5122"/>
                  </a:lnTo>
                  <a:lnTo>
                    <a:pt x="3417" y="5416"/>
                  </a:lnTo>
                  <a:lnTo>
                    <a:pt x="3518" y="5709"/>
                  </a:lnTo>
                  <a:lnTo>
                    <a:pt x="3615" y="6002"/>
                  </a:lnTo>
                  <a:lnTo>
                    <a:pt x="3711" y="6306"/>
                  </a:lnTo>
                  <a:lnTo>
                    <a:pt x="3804" y="6599"/>
                  </a:lnTo>
                  <a:lnTo>
                    <a:pt x="3975" y="7209"/>
                  </a:lnTo>
                  <a:lnTo>
                    <a:pt x="4142" y="781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3361650" y="-4429275"/>
              <a:ext cx="140825" cy="293925"/>
            </a:xfrm>
            <a:custGeom>
              <a:rect b="b" l="l" r="r" t="t"/>
              <a:pathLst>
                <a:path extrusionOk="0" fill="none" h="11757" w="5633">
                  <a:moveTo>
                    <a:pt x="0" y="11757"/>
                  </a:moveTo>
                  <a:lnTo>
                    <a:pt x="0" y="11757"/>
                  </a:lnTo>
                  <a:lnTo>
                    <a:pt x="88" y="11264"/>
                  </a:lnTo>
                  <a:lnTo>
                    <a:pt x="88" y="11264"/>
                  </a:lnTo>
                  <a:lnTo>
                    <a:pt x="163" y="10842"/>
                  </a:lnTo>
                  <a:lnTo>
                    <a:pt x="238" y="10432"/>
                  </a:lnTo>
                  <a:lnTo>
                    <a:pt x="312" y="10022"/>
                  </a:lnTo>
                  <a:lnTo>
                    <a:pt x="392" y="9635"/>
                  </a:lnTo>
                  <a:lnTo>
                    <a:pt x="471" y="9260"/>
                  </a:lnTo>
                  <a:lnTo>
                    <a:pt x="550" y="8885"/>
                  </a:lnTo>
                  <a:lnTo>
                    <a:pt x="629" y="8522"/>
                  </a:lnTo>
                  <a:lnTo>
                    <a:pt x="708" y="8170"/>
                  </a:lnTo>
                  <a:lnTo>
                    <a:pt x="792" y="7830"/>
                  </a:lnTo>
                  <a:lnTo>
                    <a:pt x="875" y="7502"/>
                  </a:lnTo>
                  <a:lnTo>
                    <a:pt x="959" y="7186"/>
                  </a:lnTo>
                  <a:lnTo>
                    <a:pt x="1047" y="6869"/>
                  </a:lnTo>
                  <a:lnTo>
                    <a:pt x="1130" y="6564"/>
                  </a:lnTo>
                  <a:lnTo>
                    <a:pt x="1218" y="6271"/>
                  </a:lnTo>
                  <a:lnTo>
                    <a:pt x="1306" y="5990"/>
                  </a:lnTo>
                  <a:lnTo>
                    <a:pt x="1394" y="5709"/>
                  </a:lnTo>
                  <a:lnTo>
                    <a:pt x="1482" y="5451"/>
                  </a:lnTo>
                  <a:lnTo>
                    <a:pt x="1574" y="5193"/>
                  </a:lnTo>
                  <a:lnTo>
                    <a:pt x="1755" y="4701"/>
                  </a:lnTo>
                  <a:lnTo>
                    <a:pt x="1939" y="4232"/>
                  </a:lnTo>
                  <a:lnTo>
                    <a:pt x="2124" y="3810"/>
                  </a:lnTo>
                  <a:lnTo>
                    <a:pt x="2309" y="3412"/>
                  </a:lnTo>
                  <a:lnTo>
                    <a:pt x="2498" y="3048"/>
                  </a:lnTo>
                  <a:lnTo>
                    <a:pt x="2682" y="2697"/>
                  </a:lnTo>
                  <a:lnTo>
                    <a:pt x="2872" y="2392"/>
                  </a:lnTo>
                  <a:lnTo>
                    <a:pt x="3061" y="2099"/>
                  </a:lnTo>
                  <a:lnTo>
                    <a:pt x="3250" y="1829"/>
                  </a:lnTo>
                  <a:lnTo>
                    <a:pt x="3434" y="1595"/>
                  </a:lnTo>
                  <a:lnTo>
                    <a:pt x="3619" y="1372"/>
                  </a:lnTo>
                  <a:lnTo>
                    <a:pt x="3804" y="1173"/>
                  </a:lnTo>
                  <a:lnTo>
                    <a:pt x="3988" y="985"/>
                  </a:lnTo>
                  <a:lnTo>
                    <a:pt x="4169" y="833"/>
                  </a:lnTo>
                  <a:lnTo>
                    <a:pt x="4345" y="681"/>
                  </a:lnTo>
                  <a:lnTo>
                    <a:pt x="4520" y="552"/>
                  </a:lnTo>
                  <a:lnTo>
                    <a:pt x="4692" y="435"/>
                  </a:lnTo>
                  <a:lnTo>
                    <a:pt x="4859" y="341"/>
                  </a:lnTo>
                  <a:lnTo>
                    <a:pt x="5022" y="247"/>
                  </a:lnTo>
                  <a:lnTo>
                    <a:pt x="5184" y="177"/>
                  </a:lnTo>
                  <a:lnTo>
                    <a:pt x="5338" y="106"/>
                  </a:lnTo>
                  <a:lnTo>
                    <a:pt x="5633" y="1"/>
                  </a:lnTo>
                  <a:lnTo>
                    <a:pt x="5633" y="1"/>
                  </a:lnTo>
                  <a:lnTo>
                    <a:pt x="5145" y="235"/>
                  </a:lnTo>
                  <a:lnTo>
                    <a:pt x="4912" y="353"/>
                  </a:lnTo>
                  <a:lnTo>
                    <a:pt x="4679" y="481"/>
                  </a:lnTo>
                  <a:lnTo>
                    <a:pt x="4679" y="481"/>
                  </a:lnTo>
                  <a:lnTo>
                    <a:pt x="4494" y="599"/>
                  </a:lnTo>
                  <a:lnTo>
                    <a:pt x="4314" y="728"/>
                  </a:lnTo>
                  <a:lnTo>
                    <a:pt x="4138" y="880"/>
                  </a:lnTo>
                  <a:lnTo>
                    <a:pt x="3962" y="1044"/>
                  </a:lnTo>
                  <a:lnTo>
                    <a:pt x="3790" y="1232"/>
                  </a:lnTo>
                  <a:lnTo>
                    <a:pt x="3619" y="1431"/>
                  </a:lnTo>
                  <a:lnTo>
                    <a:pt x="3452" y="1642"/>
                  </a:lnTo>
                  <a:lnTo>
                    <a:pt x="3285" y="1876"/>
                  </a:lnTo>
                  <a:lnTo>
                    <a:pt x="3122" y="2122"/>
                  </a:lnTo>
                  <a:lnTo>
                    <a:pt x="2959" y="2392"/>
                  </a:lnTo>
                  <a:lnTo>
                    <a:pt x="2801" y="2673"/>
                  </a:lnTo>
                  <a:lnTo>
                    <a:pt x="2647" y="2966"/>
                  </a:lnTo>
                  <a:lnTo>
                    <a:pt x="2493" y="3283"/>
                  </a:lnTo>
                  <a:lnTo>
                    <a:pt x="2339" y="3611"/>
                  </a:lnTo>
                  <a:lnTo>
                    <a:pt x="2190" y="3951"/>
                  </a:lnTo>
                  <a:lnTo>
                    <a:pt x="2045" y="4302"/>
                  </a:lnTo>
                  <a:lnTo>
                    <a:pt x="1900" y="4677"/>
                  </a:lnTo>
                  <a:lnTo>
                    <a:pt x="1759" y="5064"/>
                  </a:lnTo>
                  <a:lnTo>
                    <a:pt x="1618" y="5463"/>
                  </a:lnTo>
                  <a:lnTo>
                    <a:pt x="1482" y="5873"/>
                  </a:lnTo>
                  <a:lnTo>
                    <a:pt x="1346" y="6295"/>
                  </a:lnTo>
                  <a:lnTo>
                    <a:pt x="1209" y="6728"/>
                  </a:lnTo>
                  <a:lnTo>
                    <a:pt x="1082" y="7186"/>
                  </a:lnTo>
                  <a:lnTo>
                    <a:pt x="950" y="7643"/>
                  </a:lnTo>
                  <a:lnTo>
                    <a:pt x="827" y="8123"/>
                  </a:lnTo>
                  <a:lnTo>
                    <a:pt x="699" y="8604"/>
                  </a:lnTo>
                  <a:lnTo>
                    <a:pt x="581" y="9108"/>
                  </a:lnTo>
                  <a:lnTo>
                    <a:pt x="458" y="9612"/>
                  </a:lnTo>
                  <a:lnTo>
                    <a:pt x="343" y="10127"/>
                  </a:lnTo>
                  <a:lnTo>
                    <a:pt x="225" y="10667"/>
                  </a:lnTo>
                  <a:lnTo>
                    <a:pt x="115" y="11206"/>
                  </a:lnTo>
                  <a:lnTo>
                    <a:pt x="0" y="1175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4120675" y="-4108700"/>
              <a:ext cx="12675" cy="118675"/>
            </a:xfrm>
            <a:custGeom>
              <a:rect b="b" l="l" r="r" t="t"/>
              <a:pathLst>
                <a:path extrusionOk="0" fill="none" h="4747" w="507">
                  <a:moveTo>
                    <a:pt x="506" y="4747"/>
                  </a:moveTo>
                  <a:lnTo>
                    <a:pt x="506" y="4747"/>
                  </a:lnTo>
                  <a:lnTo>
                    <a:pt x="489" y="4700"/>
                  </a:lnTo>
                  <a:lnTo>
                    <a:pt x="489" y="4700"/>
                  </a:lnTo>
                  <a:lnTo>
                    <a:pt x="357" y="3294"/>
                  </a:lnTo>
                  <a:lnTo>
                    <a:pt x="225" y="1934"/>
                  </a:lnTo>
                  <a:lnTo>
                    <a:pt x="225" y="1934"/>
                  </a:lnTo>
                  <a:lnTo>
                    <a:pt x="177" y="1442"/>
                  </a:lnTo>
                  <a:lnTo>
                    <a:pt x="124" y="961"/>
                  </a:lnTo>
                  <a:lnTo>
                    <a:pt x="62" y="481"/>
                  </a:lnTo>
                  <a:lnTo>
                    <a:pt x="1" y="0"/>
                  </a:lnTo>
                  <a:lnTo>
                    <a:pt x="1" y="0"/>
                  </a:lnTo>
                  <a:lnTo>
                    <a:pt x="71" y="504"/>
                  </a:lnTo>
                  <a:lnTo>
                    <a:pt x="137" y="985"/>
                  </a:lnTo>
                  <a:lnTo>
                    <a:pt x="194" y="1442"/>
                  </a:lnTo>
                  <a:lnTo>
                    <a:pt x="247" y="1887"/>
                  </a:lnTo>
                  <a:lnTo>
                    <a:pt x="295" y="2297"/>
                  </a:lnTo>
                  <a:lnTo>
                    <a:pt x="335" y="2696"/>
                  </a:lnTo>
                  <a:lnTo>
                    <a:pt x="401" y="3387"/>
                  </a:lnTo>
                  <a:lnTo>
                    <a:pt x="449" y="3962"/>
                  </a:lnTo>
                  <a:lnTo>
                    <a:pt x="484" y="4384"/>
                  </a:lnTo>
                  <a:lnTo>
                    <a:pt x="506" y="47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3327125" y="-4116025"/>
              <a:ext cx="30925" cy="204825"/>
            </a:xfrm>
            <a:custGeom>
              <a:rect b="b" l="l" r="r" t="t"/>
              <a:pathLst>
                <a:path extrusionOk="0" fill="none" h="8193" w="1237">
                  <a:moveTo>
                    <a:pt x="14" y="8193"/>
                  </a:moveTo>
                  <a:lnTo>
                    <a:pt x="14" y="8193"/>
                  </a:lnTo>
                  <a:lnTo>
                    <a:pt x="9" y="8181"/>
                  </a:lnTo>
                  <a:lnTo>
                    <a:pt x="5" y="8157"/>
                  </a:lnTo>
                  <a:lnTo>
                    <a:pt x="5" y="8111"/>
                  </a:lnTo>
                  <a:lnTo>
                    <a:pt x="1" y="8040"/>
                  </a:lnTo>
                  <a:lnTo>
                    <a:pt x="5" y="7923"/>
                  </a:lnTo>
                  <a:lnTo>
                    <a:pt x="14" y="7771"/>
                  </a:lnTo>
                  <a:lnTo>
                    <a:pt x="31" y="7560"/>
                  </a:lnTo>
                  <a:lnTo>
                    <a:pt x="58" y="7302"/>
                  </a:lnTo>
                  <a:lnTo>
                    <a:pt x="93" y="6985"/>
                  </a:lnTo>
                  <a:lnTo>
                    <a:pt x="137" y="6587"/>
                  </a:lnTo>
                  <a:lnTo>
                    <a:pt x="198" y="6118"/>
                  </a:lnTo>
                  <a:lnTo>
                    <a:pt x="278" y="5567"/>
                  </a:lnTo>
                  <a:lnTo>
                    <a:pt x="370" y="4934"/>
                  </a:lnTo>
                  <a:lnTo>
                    <a:pt x="480" y="4196"/>
                  </a:lnTo>
                  <a:lnTo>
                    <a:pt x="612" y="3364"/>
                  </a:lnTo>
                  <a:lnTo>
                    <a:pt x="766" y="2414"/>
                  </a:lnTo>
                  <a:lnTo>
                    <a:pt x="766" y="2414"/>
                  </a:lnTo>
                  <a:lnTo>
                    <a:pt x="810" y="2133"/>
                  </a:lnTo>
                  <a:lnTo>
                    <a:pt x="862" y="1852"/>
                  </a:lnTo>
                  <a:lnTo>
                    <a:pt x="977" y="1278"/>
                  </a:lnTo>
                  <a:lnTo>
                    <a:pt x="1236" y="0"/>
                  </a:lnTo>
                  <a:lnTo>
                    <a:pt x="1236" y="0"/>
                  </a:lnTo>
                  <a:lnTo>
                    <a:pt x="1065" y="949"/>
                  </a:lnTo>
                  <a:lnTo>
                    <a:pt x="898" y="1910"/>
                  </a:lnTo>
                  <a:lnTo>
                    <a:pt x="735" y="2907"/>
                  </a:lnTo>
                  <a:lnTo>
                    <a:pt x="581" y="3926"/>
                  </a:lnTo>
                  <a:lnTo>
                    <a:pt x="432" y="4958"/>
                  </a:lnTo>
                  <a:lnTo>
                    <a:pt x="286" y="6024"/>
                  </a:lnTo>
                  <a:lnTo>
                    <a:pt x="146" y="7103"/>
                  </a:lnTo>
                  <a:lnTo>
                    <a:pt x="14" y="819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3327450" y="-4467650"/>
              <a:ext cx="805450" cy="556750"/>
            </a:xfrm>
            <a:custGeom>
              <a:rect b="b" l="l" r="r" t="t"/>
              <a:pathLst>
                <a:path extrusionOk="0" h="22270" w="32218">
                  <a:moveTo>
                    <a:pt x="15914" y="1"/>
                  </a:moveTo>
                  <a:lnTo>
                    <a:pt x="15140" y="12"/>
                  </a:lnTo>
                  <a:lnTo>
                    <a:pt x="14366" y="36"/>
                  </a:lnTo>
                  <a:lnTo>
                    <a:pt x="13715" y="83"/>
                  </a:lnTo>
                  <a:lnTo>
                    <a:pt x="13078" y="153"/>
                  </a:lnTo>
                  <a:lnTo>
                    <a:pt x="12462" y="211"/>
                  </a:lnTo>
                  <a:lnTo>
                    <a:pt x="11864" y="294"/>
                  </a:lnTo>
                  <a:lnTo>
                    <a:pt x="11420" y="352"/>
                  </a:lnTo>
                  <a:lnTo>
                    <a:pt x="10993" y="422"/>
                  </a:lnTo>
                  <a:lnTo>
                    <a:pt x="10580" y="504"/>
                  </a:lnTo>
                  <a:lnTo>
                    <a:pt x="10189" y="587"/>
                  </a:lnTo>
                  <a:lnTo>
                    <a:pt x="9811" y="669"/>
                  </a:lnTo>
                  <a:lnTo>
                    <a:pt x="9459" y="762"/>
                  </a:lnTo>
                  <a:lnTo>
                    <a:pt x="8808" y="950"/>
                  </a:lnTo>
                  <a:lnTo>
                    <a:pt x="8254" y="1114"/>
                  </a:lnTo>
                  <a:lnTo>
                    <a:pt x="7797" y="1266"/>
                  </a:lnTo>
                  <a:lnTo>
                    <a:pt x="7449" y="1395"/>
                  </a:lnTo>
                  <a:lnTo>
                    <a:pt x="7225" y="1466"/>
                  </a:lnTo>
                  <a:lnTo>
                    <a:pt x="7001" y="1536"/>
                  </a:lnTo>
                  <a:lnTo>
                    <a:pt x="6513" y="1770"/>
                  </a:lnTo>
                  <a:lnTo>
                    <a:pt x="6280" y="1888"/>
                  </a:lnTo>
                  <a:lnTo>
                    <a:pt x="6047" y="2016"/>
                  </a:lnTo>
                  <a:lnTo>
                    <a:pt x="5862" y="2134"/>
                  </a:lnTo>
                  <a:lnTo>
                    <a:pt x="5682" y="2263"/>
                  </a:lnTo>
                  <a:lnTo>
                    <a:pt x="5506" y="2415"/>
                  </a:lnTo>
                  <a:lnTo>
                    <a:pt x="5330" y="2579"/>
                  </a:lnTo>
                  <a:lnTo>
                    <a:pt x="5158" y="2767"/>
                  </a:lnTo>
                  <a:lnTo>
                    <a:pt x="4987" y="2966"/>
                  </a:lnTo>
                  <a:lnTo>
                    <a:pt x="4820" y="3177"/>
                  </a:lnTo>
                  <a:lnTo>
                    <a:pt x="4653" y="3411"/>
                  </a:lnTo>
                  <a:lnTo>
                    <a:pt x="4490" y="3657"/>
                  </a:lnTo>
                  <a:lnTo>
                    <a:pt x="4327" y="3927"/>
                  </a:lnTo>
                  <a:lnTo>
                    <a:pt x="4169" y="4208"/>
                  </a:lnTo>
                  <a:lnTo>
                    <a:pt x="4015" y="4501"/>
                  </a:lnTo>
                  <a:lnTo>
                    <a:pt x="3861" y="4818"/>
                  </a:lnTo>
                  <a:lnTo>
                    <a:pt x="3707" y="5146"/>
                  </a:lnTo>
                  <a:lnTo>
                    <a:pt x="3558" y="5486"/>
                  </a:lnTo>
                  <a:lnTo>
                    <a:pt x="3413" y="5837"/>
                  </a:lnTo>
                  <a:lnTo>
                    <a:pt x="3268" y="6212"/>
                  </a:lnTo>
                  <a:lnTo>
                    <a:pt x="3127" y="6599"/>
                  </a:lnTo>
                  <a:lnTo>
                    <a:pt x="2986" y="6998"/>
                  </a:lnTo>
                  <a:lnTo>
                    <a:pt x="2850" y="7408"/>
                  </a:lnTo>
                  <a:lnTo>
                    <a:pt x="2714" y="7830"/>
                  </a:lnTo>
                  <a:lnTo>
                    <a:pt x="2577" y="8263"/>
                  </a:lnTo>
                  <a:lnTo>
                    <a:pt x="2450" y="8721"/>
                  </a:lnTo>
                  <a:lnTo>
                    <a:pt x="2318" y="9178"/>
                  </a:lnTo>
                  <a:lnTo>
                    <a:pt x="2195" y="9658"/>
                  </a:lnTo>
                  <a:lnTo>
                    <a:pt x="2067" y="10139"/>
                  </a:lnTo>
                  <a:lnTo>
                    <a:pt x="1949" y="10643"/>
                  </a:lnTo>
                  <a:lnTo>
                    <a:pt x="1826" y="11147"/>
                  </a:lnTo>
                  <a:lnTo>
                    <a:pt x="1711" y="11662"/>
                  </a:lnTo>
                  <a:lnTo>
                    <a:pt x="1593" y="12202"/>
                  </a:lnTo>
                  <a:lnTo>
                    <a:pt x="1483" y="12741"/>
                  </a:lnTo>
                  <a:lnTo>
                    <a:pt x="1368" y="13292"/>
                  </a:lnTo>
                  <a:lnTo>
                    <a:pt x="1298" y="13690"/>
                  </a:lnTo>
                  <a:lnTo>
                    <a:pt x="1223" y="14065"/>
                  </a:lnTo>
                  <a:lnTo>
                    <a:pt x="1052" y="15014"/>
                  </a:lnTo>
                  <a:lnTo>
                    <a:pt x="885" y="15975"/>
                  </a:lnTo>
                  <a:lnTo>
                    <a:pt x="722" y="16972"/>
                  </a:lnTo>
                  <a:lnTo>
                    <a:pt x="568" y="17991"/>
                  </a:lnTo>
                  <a:lnTo>
                    <a:pt x="419" y="19023"/>
                  </a:lnTo>
                  <a:lnTo>
                    <a:pt x="273" y="20089"/>
                  </a:lnTo>
                  <a:lnTo>
                    <a:pt x="133" y="21168"/>
                  </a:lnTo>
                  <a:lnTo>
                    <a:pt x="1" y="22258"/>
                  </a:lnTo>
                  <a:lnTo>
                    <a:pt x="1" y="22269"/>
                  </a:lnTo>
                  <a:lnTo>
                    <a:pt x="427" y="21343"/>
                  </a:lnTo>
                  <a:lnTo>
                    <a:pt x="858" y="20429"/>
                  </a:lnTo>
                  <a:lnTo>
                    <a:pt x="1294" y="19527"/>
                  </a:lnTo>
                  <a:lnTo>
                    <a:pt x="1738" y="18613"/>
                  </a:lnTo>
                  <a:lnTo>
                    <a:pt x="2182" y="17722"/>
                  </a:lnTo>
                  <a:lnTo>
                    <a:pt x="2635" y="16831"/>
                  </a:lnTo>
                  <a:lnTo>
                    <a:pt x="3092" y="15964"/>
                  </a:lnTo>
                  <a:lnTo>
                    <a:pt x="3549" y="15096"/>
                  </a:lnTo>
                  <a:lnTo>
                    <a:pt x="4015" y="14253"/>
                  </a:lnTo>
                  <a:lnTo>
                    <a:pt x="4486" y="13420"/>
                  </a:lnTo>
                  <a:lnTo>
                    <a:pt x="4961" y="12600"/>
                  </a:lnTo>
                  <a:lnTo>
                    <a:pt x="5440" y="11803"/>
                  </a:lnTo>
                  <a:lnTo>
                    <a:pt x="5924" y="11029"/>
                  </a:lnTo>
                  <a:lnTo>
                    <a:pt x="6412" y="10279"/>
                  </a:lnTo>
                  <a:lnTo>
                    <a:pt x="6904" y="9553"/>
                  </a:lnTo>
                  <a:lnTo>
                    <a:pt x="7155" y="9201"/>
                  </a:lnTo>
                  <a:lnTo>
                    <a:pt x="7405" y="8861"/>
                  </a:lnTo>
                  <a:lnTo>
                    <a:pt x="7652" y="8521"/>
                  </a:lnTo>
                  <a:lnTo>
                    <a:pt x="7907" y="8181"/>
                  </a:lnTo>
                  <a:lnTo>
                    <a:pt x="8157" y="7853"/>
                  </a:lnTo>
                  <a:lnTo>
                    <a:pt x="8412" y="7537"/>
                  </a:lnTo>
                  <a:lnTo>
                    <a:pt x="8663" y="7232"/>
                  </a:lnTo>
                  <a:lnTo>
                    <a:pt x="8918" y="6927"/>
                  </a:lnTo>
                  <a:lnTo>
                    <a:pt x="9177" y="6634"/>
                  </a:lnTo>
                  <a:lnTo>
                    <a:pt x="9432" y="6353"/>
                  </a:lnTo>
                  <a:lnTo>
                    <a:pt x="9692" y="6072"/>
                  </a:lnTo>
                  <a:lnTo>
                    <a:pt x="9951" y="5802"/>
                  </a:lnTo>
                  <a:lnTo>
                    <a:pt x="10211" y="5544"/>
                  </a:lnTo>
                  <a:lnTo>
                    <a:pt x="10474" y="5298"/>
                  </a:lnTo>
                  <a:lnTo>
                    <a:pt x="10738" y="5052"/>
                  </a:lnTo>
                  <a:lnTo>
                    <a:pt x="10998" y="4829"/>
                  </a:lnTo>
                  <a:lnTo>
                    <a:pt x="11266" y="4607"/>
                  </a:lnTo>
                  <a:lnTo>
                    <a:pt x="11530" y="4396"/>
                  </a:lnTo>
                  <a:lnTo>
                    <a:pt x="11794" y="4196"/>
                  </a:lnTo>
                  <a:lnTo>
                    <a:pt x="12062" y="3997"/>
                  </a:lnTo>
                  <a:lnTo>
                    <a:pt x="12330" y="3821"/>
                  </a:lnTo>
                  <a:lnTo>
                    <a:pt x="12598" y="3657"/>
                  </a:lnTo>
                  <a:lnTo>
                    <a:pt x="12871" y="3493"/>
                  </a:lnTo>
                  <a:lnTo>
                    <a:pt x="13139" y="3353"/>
                  </a:lnTo>
                  <a:lnTo>
                    <a:pt x="13412" y="3212"/>
                  </a:lnTo>
                  <a:lnTo>
                    <a:pt x="13684" y="3095"/>
                  </a:lnTo>
                  <a:lnTo>
                    <a:pt x="13961" y="2978"/>
                  </a:lnTo>
                  <a:lnTo>
                    <a:pt x="14234" y="2884"/>
                  </a:lnTo>
                  <a:lnTo>
                    <a:pt x="14511" y="2802"/>
                  </a:lnTo>
                  <a:lnTo>
                    <a:pt x="14788" y="2720"/>
                  </a:lnTo>
                  <a:lnTo>
                    <a:pt x="15065" y="2661"/>
                  </a:lnTo>
                  <a:lnTo>
                    <a:pt x="15342" y="2614"/>
                  </a:lnTo>
                  <a:lnTo>
                    <a:pt x="15619" y="2579"/>
                  </a:lnTo>
                  <a:lnTo>
                    <a:pt x="15900" y="2556"/>
                  </a:lnTo>
                  <a:lnTo>
                    <a:pt x="16257" y="2544"/>
                  </a:lnTo>
                  <a:lnTo>
                    <a:pt x="16591" y="2556"/>
                  </a:lnTo>
                  <a:lnTo>
                    <a:pt x="16925" y="2579"/>
                  </a:lnTo>
                  <a:lnTo>
                    <a:pt x="16938" y="2087"/>
                  </a:lnTo>
                  <a:lnTo>
                    <a:pt x="16947" y="1723"/>
                  </a:lnTo>
                  <a:lnTo>
                    <a:pt x="16960" y="1501"/>
                  </a:lnTo>
                  <a:lnTo>
                    <a:pt x="16964" y="1442"/>
                  </a:lnTo>
                  <a:lnTo>
                    <a:pt x="16969" y="1430"/>
                  </a:lnTo>
                  <a:lnTo>
                    <a:pt x="16973" y="1430"/>
                  </a:lnTo>
                  <a:lnTo>
                    <a:pt x="16978" y="1442"/>
                  </a:lnTo>
                  <a:lnTo>
                    <a:pt x="16986" y="1501"/>
                  </a:lnTo>
                  <a:lnTo>
                    <a:pt x="17000" y="1723"/>
                  </a:lnTo>
                  <a:lnTo>
                    <a:pt x="17017" y="2087"/>
                  </a:lnTo>
                  <a:lnTo>
                    <a:pt x="17026" y="2579"/>
                  </a:lnTo>
                  <a:lnTo>
                    <a:pt x="17290" y="2614"/>
                  </a:lnTo>
                  <a:lnTo>
                    <a:pt x="17554" y="2649"/>
                  </a:lnTo>
                  <a:lnTo>
                    <a:pt x="17818" y="2684"/>
                  </a:lnTo>
                  <a:lnTo>
                    <a:pt x="18081" y="2731"/>
                  </a:lnTo>
                  <a:lnTo>
                    <a:pt x="18341" y="2790"/>
                  </a:lnTo>
                  <a:lnTo>
                    <a:pt x="18605" y="2860"/>
                  </a:lnTo>
                  <a:lnTo>
                    <a:pt x="18864" y="2931"/>
                  </a:lnTo>
                  <a:lnTo>
                    <a:pt x="19123" y="3013"/>
                  </a:lnTo>
                  <a:lnTo>
                    <a:pt x="19383" y="3106"/>
                  </a:lnTo>
                  <a:lnTo>
                    <a:pt x="19642" y="3200"/>
                  </a:lnTo>
                  <a:lnTo>
                    <a:pt x="19902" y="3306"/>
                  </a:lnTo>
                  <a:lnTo>
                    <a:pt x="20161" y="3411"/>
                  </a:lnTo>
                  <a:lnTo>
                    <a:pt x="20416" y="3528"/>
                  </a:lnTo>
                  <a:lnTo>
                    <a:pt x="20676" y="3657"/>
                  </a:lnTo>
                  <a:lnTo>
                    <a:pt x="20931" y="3798"/>
                  </a:lnTo>
                  <a:lnTo>
                    <a:pt x="21186" y="3939"/>
                  </a:lnTo>
                  <a:lnTo>
                    <a:pt x="21441" y="4079"/>
                  </a:lnTo>
                  <a:lnTo>
                    <a:pt x="21696" y="4243"/>
                  </a:lnTo>
                  <a:lnTo>
                    <a:pt x="21951" y="4407"/>
                  </a:lnTo>
                  <a:lnTo>
                    <a:pt x="22201" y="4571"/>
                  </a:lnTo>
                  <a:lnTo>
                    <a:pt x="22456" y="4747"/>
                  </a:lnTo>
                  <a:lnTo>
                    <a:pt x="22707" y="4935"/>
                  </a:lnTo>
                  <a:lnTo>
                    <a:pt x="22958" y="5134"/>
                  </a:lnTo>
                  <a:lnTo>
                    <a:pt x="23204" y="5333"/>
                  </a:lnTo>
                  <a:lnTo>
                    <a:pt x="23454" y="5533"/>
                  </a:lnTo>
                  <a:lnTo>
                    <a:pt x="23701" y="5755"/>
                  </a:lnTo>
                  <a:lnTo>
                    <a:pt x="23947" y="5978"/>
                  </a:lnTo>
                  <a:lnTo>
                    <a:pt x="24193" y="6201"/>
                  </a:lnTo>
                  <a:lnTo>
                    <a:pt x="24439" y="6435"/>
                  </a:lnTo>
                  <a:lnTo>
                    <a:pt x="24681" y="6681"/>
                  </a:lnTo>
                  <a:lnTo>
                    <a:pt x="24923" y="6939"/>
                  </a:lnTo>
                  <a:lnTo>
                    <a:pt x="25165" y="7197"/>
                  </a:lnTo>
                  <a:lnTo>
                    <a:pt x="25407" y="7455"/>
                  </a:lnTo>
                  <a:lnTo>
                    <a:pt x="25649" y="7724"/>
                  </a:lnTo>
                  <a:lnTo>
                    <a:pt x="25886" y="8006"/>
                  </a:lnTo>
                  <a:lnTo>
                    <a:pt x="26123" y="8299"/>
                  </a:lnTo>
                  <a:lnTo>
                    <a:pt x="26357" y="8592"/>
                  </a:lnTo>
                  <a:lnTo>
                    <a:pt x="26594" y="8885"/>
                  </a:lnTo>
                  <a:lnTo>
                    <a:pt x="26827" y="9189"/>
                  </a:lnTo>
                  <a:lnTo>
                    <a:pt x="27060" y="9506"/>
                  </a:lnTo>
                  <a:lnTo>
                    <a:pt x="27289" y="9822"/>
                  </a:lnTo>
                  <a:lnTo>
                    <a:pt x="27522" y="10150"/>
                  </a:lnTo>
                  <a:lnTo>
                    <a:pt x="27750" y="10490"/>
                  </a:lnTo>
                  <a:lnTo>
                    <a:pt x="27979" y="10830"/>
                  </a:lnTo>
                  <a:lnTo>
                    <a:pt x="28203" y="11182"/>
                  </a:lnTo>
                  <a:lnTo>
                    <a:pt x="28428" y="11533"/>
                  </a:lnTo>
                  <a:lnTo>
                    <a:pt x="28652" y="11897"/>
                  </a:lnTo>
                  <a:lnTo>
                    <a:pt x="28872" y="12260"/>
                  </a:lnTo>
                  <a:lnTo>
                    <a:pt x="29091" y="12635"/>
                  </a:lnTo>
                  <a:lnTo>
                    <a:pt x="29311" y="13022"/>
                  </a:lnTo>
                  <a:lnTo>
                    <a:pt x="29531" y="13409"/>
                  </a:lnTo>
                  <a:lnTo>
                    <a:pt x="29747" y="13807"/>
                  </a:lnTo>
                  <a:lnTo>
                    <a:pt x="29962" y="14206"/>
                  </a:lnTo>
                  <a:lnTo>
                    <a:pt x="30173" y="14616"/>
                  </a:lnTo>
                  <a:lnTo>
                    <a:pt x="30384" y="15026"/>
                  </a:lnTo>
                  <a:lnTo>
                    <a:pt x="30595" y="15448"/>
                  </a:lnTo>
                  <a:lnTo>
                    <a:pt x="30802" y="15882"/>
                  </a:lnTo>
                  <a:lnTo>
                    <a:pt x="31013" y="16315"/>
                  </a:lnTo>
                  <a:lnTo>
                    <a:pt x="31215" y="16749"/>
                  </a:lnTo>
                  <a:lnTo>
                    <a:pt x="31417" y="17206"/>
                  </a:lnTo>
                  <a:lnTo>
                    <a:pt x="31620" y="17652"/>
                  </a:lnTo>
                  <a:lnTo>
                    <a:pt x="31822" y="18120"/>
                  </a:lnTo>
                  <a:lnTo>
                    <a:pt x="32020" y="18577"/>
                  </a:lnTo>
                  <a:lnTo>
                    <a:pt x="32218" y="19058"/>
                  </a:lnTo>
                  <a:lnTo>
                    <a:pt x="32086" y="17652"/>
                  </a:lnTo>
                  <a:lnTo>
                    <a:pt x="31954" y="16292"/>
                  </a:lnTo>
                  <a:lnTo>
                    <a:pt x="31906" y="15800"/>
                  </a:lnTo>
                  <a:lnTo>
                    <a:pt x="31853" y="15319"/>
                  </a:lnTo>
                  <a:lnTo>
                    <a:pt x="31791" y="14839"/>
                  </a:lnTo>
                  <a:lnTo>
                    <a:pt x="31730" y="14358"/>
                  </a:lnTo>
                  <a:lnTo>
                    <a:pt x="31642" y="13784"/>
                  </a:lnTo>
                  <a:lnTo>
                    <a:pt x="31545" y="13198"/>
                  </a:lnTo>
                  <a:lnTo>
                    <a:pt x="31439" y="12588"/>
                  </a:lnTo>
                  <a:lnTo>
                    <a:pt x="31325" y="11967"/>
                  </a:lnTo>
                  <a:lnTo>
                    <a:pt x="31202" y="11346"/>
                  </a:lnTo>
                  <a:lnTo>
                    <a:pt x="31066" y="10713"/>
                  </a:lnTo>
                  <a:lnTo>
                    <a:pt x="30916" y="10080"/>
                  </a:lnTo>
                  <a:lnTo>
                    <a:pt x="30762" y="9447"/>
                  </a:lnTo>
                  <a:lnTo>
                    <a:pt x="30666" y="9096"/>
                  </a:lnTo>
                  <a:lnTo>
                    <a:pt x="30564" y="8756"/>
                  </a:lnTo>
                  <a:lnTo>
                    <a:pt x="30468" y="8416"/>
                  </a:lnTo>
                  <a:lnTo>
                    <a:pt x="30362" y="8088"/>
                  </a:lnTo>
                  <a:lnTo>
                    <a:pt x="30257" y="7759"/>
                  </a:lnTo>
                  <a:lnTo>
                    <a:pt x="30151" y="7443"/>
                  </a:lnTo>
                  <a:lnTo>
                    <a:pt x="30037" y="7138"/>
                  </a:lnTo>
                  <a:lnTo>
                    <a:pt x="29927" y="6822"/>
                  </a:lnTo>
                  <a:lnTo>
                    <a:pt x="29813" y="6529"/>
                  </a:lnTo>
                  <a:lnTo>
                    <a:pt x="29694" y="6236"/>
                  </a:lnTo>
                  <a:lnTo>
                    <a:pt x="29575" y="5943"/>
                  </a:lnTo>
                  <a:lnTo>
                    <a:pt x="29452" y="5673"/>
                  </a:lnTo>
                  <a:lnTo>
                    <a:pt x="29329" y="5392"/>
                  </a:lnTo>
                  <a:lnTo>
                    <a:pt x="29201" y="5134"/>
                  </a:lnTo>
                  <a:lnTo>
                    <a:pt x="29074" y="4865"/>
                  </a:lnTo>
                  <a:lnTo>
                    <a:pt x="28942" y="4618"/>
                  </a:lnTo>
                  <a:lnTo>
                    <a:pt x="28810" y="4372"/>
                  </a:lnTo>
                  <a:lnTo>
                    <a:pt x="28678" y="4138"/>
                  </a:lnTo>
                  <a:lnTo>
                    <a:pt x="28542" y="3903"/>
                  </a:lnTo>
                  <a:lnTo>
                    <a:pt x="28401" y="3681"/>
                  </a:lnTo>
                  <a:lnTo>
                    <a:pt x="28265" y="3470"/>
                  </a:lnTo>
                  <a:lnTo>
                    <a:pt x="28124" y="3259"/>
                  </a:lnTo>
                  <a:lnTo>
                    <a:pt x="27979" y="3060"/>
                  </a:lnTo>
                  <a:lnTo>
                    <a:pt x="27834" y="2872"/>
                  </a:lnTo>
                  <a:lnTo>
                    <a:pt x="27689" y="2684"/>
                  </a:lnTo>
                  <a:lnTo>
                    <a:pt x="27539" y="2509"/>
                  </a:lnTo>
                  <a:lnTo>
                    <a:pt x="27390" y="2345"/>
                  </a:lnTo>
                  <a:lnTo>
                    <a:pt x="27240" y="2181"/>
                  </a:lnTo>
                  <a:lnTo>
                    <a:pt x="27086" y="2028"/>
                  </a:lnTo>
                  <a:lnTo>
                    <a:pt x="26933" y="1888"/>
                  </a:lnTo>
                  <a:lnTo>
                    <a:pt x="26779" y="1747"/>
                  </a:lnTo>
                  <a:lnTo>
                    <a:pt x="26620" y="1630"/>
                  </a:lnTo>
                  <a:lnTo>
                    <a:pt x="26422" y="1489"/>
                  </a:lnTo>
                  <a:lnTo>
                    <a:pt x="26216" y="1372"/>
                  </a:lnTo>
                  <a:lnTo>
                    <a:pt x="26009" y="1266"/>
                  </a:lnTo>
                  <a:lnTo>
                    <a:pt x="25798" y="1173"/>
                  </a:lnTo>
                  <a:lnTo>
                    <a:pt x="25345" y="997"/>
                  </a:lnTo>
                  <a:lnTo>
                    <a:pt x="24866" y="833"/>
                  </a:lnTo>
                  <a:lnTo>
                    <a:pt x="23872" y="669"/>
                  </a:lnTo>
                  <a:lnTo>
                    <a:pt x="22830" y="516"/>
                  </a:lnTo>
                  <a:lnTo>
                    <a:pt x="21740" y="376"/>
                  </a:lnTo>
                  <a:lnTo>
                    <a:pt x="20618" y="258"/>
                  </a:lnTo>
                  <a:lnTo>
                    <a:pt x="19466" y="153"/>
                  </a:lnTo>
                  <a:lnTo>
                    <a:pt x="18882" y="106"/>
                  </a:lnTo>
                  <a:lnTo>
                    <a:pt x="18292" y="71"/>
                  </a:lnTo>
                  <a:lnTo>
                    <a:pt x="17699" y="47"/>
                  </a:lnTo>
                  <a:lnTo>
                    <a:pt x="17105" y="24"/>
                  </a:lnTo>
                  <a:lnTo>
                    <a:pt x="16507" y="12"/>
                  </a:lnTo>
                  <a:lnTo>
                    <a:pt x="1591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3327450" y="-4467650"/>
              <a:ext cx="805450" cy="556750"/>
            </a:xfrm>
            <a:custGeom>
              <a:rect b="b" l="l" r="r" t="t"/>
              <a:pathLst>
                <a:path extrusionOk="0" fill="none" h="22270" w="32218">
                  <a:moveTo>
                    <a:pt x="1" y="22269"/>
                  </a:moveTo>
                  <a:lnTo>
                    <a:pt x="1" y="22269"/>
                  </a:lnTo>
                  <a:lnTo>
                    <a:pt x="1" y="22258"/>
                  </a:lnTo>
                  <a:lnTo>
                    <a:pt x="1" y="22258"/>
                  </a:lnTo>
                  <a:lnTo>
                    <a:pt x="133" y="21168"/>
                  </a:lnTo>
                  <a:lnTo>
                    <a:pt x="273" y="20089"/>
                  </a:lnTo>
                  <a:lnTo>
                    <a:pt x="419" y="19023"/>
                  </a:lnTo>
                  <a:lnTo>
                    <a:pt x="568" y="17991"/>
                  </a:lnTo>
                  <a:lnTo>
                    <a:pt x="722" y="16972"/>
                  </a:lnTo>
                  <a:lnTo>
                    <a:pt x="885" y="15975"/>
                  </a:lnTo>
                  <a:lnTo>
                    <a:pt x="1052" y="15014"/>
                  </a:lnTo>
                  <a:lnTo>
                    <a:pt x="1223" y="14065"/>
                  </a:lnTo>
                  <a:lnTo>
                    <a:pt x="1223" y="14065"/>
                  </a:lnTo>
                  <a:lnTo>
                    <a:pt x="1298" y="13690"/>
                  </a:lnTo>
                  <a:lnTo>
                    <a:pt x="1368" y="13292"/>
                  </a:lnTo>
                  <a:lnTo>
                    <a:pt x="1368" y="13292"/>
                  </a:lnTo>
                  <a:lnTo>
                    <a:pt x="1483" y="12741"/>
                  </a:lnTo>
                  <a:lnTo>
                    <a:pt x="1593" y="12202"/>
                  </a:lnTo>
                  <a:lnTo>
                    <a:pt x="1711" y="11662"/>
                  </a:lnTo>
                  <a:lnTo>
                    <a:pt x="1826" y="11147"/>
                  </a:lnTo>
                  <a:lnTo>
                    <a:pt x="1949" y="10643"/>
                  </a:lnTo>
                  <a:lnTo>
                    <a:pt x="2067" y="10139"/>
                  </a:lnTo>
                  <a:lnTo>
                    <a:pt x="2195" y="9658"/>
                  </a:lnTo>
                  <a:lnTo>
                    <a:pt x="2318" y="9178"/>
                  </a:lnTo>
                  <a:lnTo>
                    <a:pt x="2450" y="8721"/>
                  </a:lnTo>
                  <a:lnTo>
                    <a:pt x="2577" y="8263"/>
                  </a:lnTo>
                  <a:lnTo>
                    <a:pt x="2714" y="7830"/>
                  </a:lnTo>
                  <a:lnTo>
                    <a:pt x="2850" y="7408"/>
                  </a:lnTo>
                  <a:lnTo>
                    <a:pt x="2986" y="6998"/>
                  </a:lnTo>
                  <a:lnTo>
                    <a:pt x="3127" y="6599"/>
                  </a:lnTo>
                  <a:lnTo>
                    <a:pt x="3268" y="6212"/>
                  </a:lnTo>
                  <a:lnTo>
                    <a:pt x="3413" y="5837"/>
                  </a:lnTo>
                  <a:lnTo>
                    <a:pt x="3558" y="5486"/>
                  </a:lnTo>
                  <a:lnTo>
                    <a:pt x="3707" y="5146"/>
                  </a:lnTo>
                  <a:lnTo>
                    <a:pt x="3861" y="4818"/>
                  </a:lnTo>
                  <a:lnTo>
                    <a:pt x="4015" y="4501"/>
                  </a:lnTo>
                  <a:lnTo>
                    <a:pt x="4169" y="4208"/>
                  </a:lnTo>
                  <a:lnTo>
                    <a:pt x="4327" y="3927"/>
                  </a:lnTo>
                  <a:lnTo>
                    <a:pt x="4490" y="3657"/>
                  </a:lnTo>
                  <a:lnTo>
                    <a:pt x="4653" y="3411"/>
                  </a:lnTo>
                  <a:lnTo>
                    <a:pt x="4820" y="3177"/>
                  </a:lnTo>
                  <a:lnTo>
                    <a:pt x="4987" y="2966"/>
                  </a:lnTo>
                  <a:lnTo>
                    <a:pt x="5158" y="2767"/>
                  </a:lnTo>
                  <a:lnTo>
                    <a:pt x="5330" y="2579"/>
                  </a:lnTo>
                  <a:lnTo>
                    <a:pt x="5506" y="2415"/>
                  </a:lnTo>
                  <a:lnTo>
                    <a:pt x="5682" y="2263"/>
                  </a:lnTo>
                  <a:lnTo>
                    <a:pt x="5862" y="2134"/>
                  </a:lnTo>
                  <a:lnTo>
                    <a:pt x="6047" y="2016"/>
                  </a:lnTo>
                  <a:lnTo>
                    <a:pt x="6047" y="2016"/>
                  </a:lnTo>
                  <a:lnTo>
                    <a:pt x="6280" y="1888"/>
                  </a:lnTo>
                  <a:lnTo>
                    <a:pt x="6513" y="1770"/>
                  </a:lnTo>
                  <a:lnTo>
                    <a:pt x="7001" y="1536"/>
                  </a:lnTo>
                  <a:lnTo>
                    <a:pt x="7001" y="1536"/>
                  </a:lnTo>
                  <a:lnTo>
                    <a:pt x="7225" y="1466"/>
                  </a:lnTo>
                  <a:lnTo>
                    <a:pt x="7225" y="1466"/>
                  </a:lnTo>
                  <a:lnTo>
                    <a:pt x="7449" y="1395"/>
                  </a:lnTo>
                  <a:lnTo>
                    <a:pt x="7797" y="1266"/>
                  </a:lnTo>
                  <a:lnTo>
                    <a:pt x="8254" y="1114"/>
                  </a:lnTo>
                  <a:lnTo>
                    <a:pt x="8808" y="950"/>
                  </a:lnTo>
                  <a:lnTo>
                    <a:pt x="9459" y="762"/>
                  </a:lnTo>
                  <a:lnTo>
                    <a:pt x="9811" y="669"/>
                  </a:lnTo>
                  <a:lnTo>
                    <a:pt x="10189" y="587"/>
                  </a:lnTo>
                  <a:lnTo>
                    <a:pt x="10580" y="504"/>
                  </a:lnTo>
                  <a:lnTo>
                    <a:pt x="10993" y="422"/>
                  </a:lnTo>
                  <a:lnTo>
                    <a:pt x="11420" y="352"/>
                  </a:lnTo>
                  <a:lnTo>
                    <a:pt x="11864" y="294"/>
                  </a:lnTo>
                  <a:lnTo>
                    <a:pt x="11864" y="294"/>
                  </a:lnTo>
                  <a:lnTo>
                    <a:pt x="12462" y="211"/>
                  </a:lnTo>
                  <a:lnTo>
                    <a:pt x="13078" y="153"/>
                  </a:lnTo>
                  <a:lnTo>
                    <a:pt x="13715" y="83"/>
                  </a:lnTo>
                  <a:lnTo>
                    <a:pt x="14366" y="36"/>
                  </a:lnTo>
                  <a:lnTo>
                    <a:pt x="14366" y="36"/>
                  </a:lnTo>
                  <a:lnTo>
                    <a:pt x="15140" y="12"/>
                  </a:lnTo>
                  <a:lnTo>
                    <a:pt x="15914" y="1"/>
                  </a:lnTo>
                  <a:lnTo>
                    <a:pt x="15914" y="1"/>
                  </a:lnTo>
                  <a:lnTo>
                    <a:pt x="16507" y="12"/>
                  </a:lnTo>
                  <a:lnTo>
                    <a:pt x="17105" y="24"/>
                  </a:lnTo>
                  <a:lnTo>
                    <a:pt x="17699" y="47"/>
                  </a:lnTo>
                  <a:lnTo>
                    <a:pt x="18292" y="71"/>
                  </a:lnTo>
                  <a:lnTo>
                    <a:pt x="18882" y="106"/>
                  </a:lnTo>
                  <a:lnTo>
                    <a:pt x="19466" y="153"/>
                  </a:lnTo>
                  <a:lnTo>
                    <a:pt x="20618" y="258"/>
                  </a:lnTo>
                  <a:lnTo>
                    <a:pt x="21740" y="376"/>
                  </a:lnTo>
                  <a:lnTo>
                    <a:pt x="22830" y="516"/>
                  </a:lnTo>
                  <a:lnTo>
                    <a:pt x="23872" y="669"/>
                  </a:lnTo>
                  <a:lnTo>
                    <a:pt x="24866" y="833"/>
                  </a:lnTo>
                  <a:lnTo>
                    <a:pt x="24866" y="833"/>
                  </a:lnTo>
                  <a:lnTo>
                    <a:pt x="25345" y="997"/>
                  </a:lnTo>
                  <a:lnTo>
                    <a:pt x="25798" y="1173"/>
                  </a:lnTo>
                  <a:lnTo>
                    <a:pt x="25798" y="1173"/>
                  </a:lnTo>
                  <a:lnTo>
                    <a:pt x="26009" y="1266"/>
                  </a:lnTo>
                  <a:lnTo>
                    <a:pt x="26216" y="1372"/>
                  </a:lnTo>
                  <a:lnTo>
                    <a:pt x="26422" y="1489"/>
                  </a:lnTo>
                  <a:lnTo>
                    <a:pt x="26620" y="1630"/>
                  </a:lnTo>
                  <a:lnTo>
                    <a:pt x="26620" y="1630"/>
                  </a:lnTo>
                  <a:lnTo>
                    <a:pt x="26779" y="1747"/>
                  </a:lnTo>
                  <a:lnTo>
                    <a:pt x="26933" y="1888"/>
                  </a:lnTo>
                  <a:lnTo>
                    <a:pt x="27086" y="2028"/>
                  </a:lnTo>
                  <a:lnTo>
                    <a:pt x="27240" y="2181"/>
                  </a:lnTo>
                  <a:lnTo>
                    <a:pt x="27390" y="2345"/>
                  </a:lnTo>
                  <a:lnTo>
                    <a:pt x="27539" y="2509"/>
                  </a:lnTo>
                  <a:lnTo>
                    <a:pt x="27689" y="2684"/>
                  </a:lnTo>
                  <a:lnTo>
                    <a:pt x="27834" y="2872"/>
                  </a:lnTo>
                  <a:lnTo>
                    <a:pt x="27979" y="3060"/>
                  </a:lnTo>
                  <a:lnTo>
                    <a:pt x="28124" y="3259"/>
                  </a:lnTo>
                  <a:lnTo>
                    <a:pt x="28265" y="3470"/>
                  </a:lnTo>
                  <a:lnTo>
                    <a:pt x="28401" y="3681"/>
                  </a:lnTo>
                  <a:lnTo>
                    <a:pt x="28542" y="3903"/>
                  </a:lnTo>
                  <a:lnTo>
                    <a:pt x="28678" y="4138"/>
                  </a:lnTo>
                  <a:lnTo>
                    <a:pt x="28810" y="4372"/>
                  </a:lnTo>
                  <a:lnTo>
                    <a:pt x="28942" y="4618"/>
                  </a:lnTo>
                  <a:lnTo>
                    <a:pt x="29074" y="4865"/>
                  </a:lnTo>
                  <a:lnTo>
                    <a:pt x="29201" y="5134"/>
                  </a:lnTo>
                  <a:lnTo>
                    <a:pt x="29329" y="5392"/>
                  </a:lnTo>
                  <a:lnTo>
                    <a:pt x="29452" y="5673"/>
                  </a:lnTo>
                  <a:lnTo>
                    <a:pt x="29575" y="5943"/>
                  </a:lnTo>
                  <a:lnTo>
                    <a:pt x="29694" y="6236"/>
                  </a:lnTo>
                  <a:lnTo>
                    <a:pt x="29813" y="6529"/>
                  </a:lnTo>
                  <a:lnTo>
                    <a:pt x="29927" y="6822"/>
                  </a:lnTo>
                  <a:lnTo>
                    <a:pt x="30037" y="7138"/>
                  </a:lnTo>
                  <a:lnTo>
                    <a:pt x="30151" y="7443"/>
                  </a:lnTo>
                  <a:lnTo>
                    <a:pt x="30257" y="7759"/>
                  </a:lnTo>
                  <a:lnTo>
                    <a:pt x="30362" y="8088"/>
                  </a:lnTo>
                  <a:lnTo>
                    <a:pt x="30468" y="8416"/>
                  </a:lnTo>
                  <a:lnTo>
                    <a:pt x="30564" y="8756"/>
                  </a:lnTo>
                  <a:lnTo>
                    <a:pt x="30666" y="9096"/>
                  </a:lnTo>
                  <a:lnTo>
                    <a:pt x="30762" y="9447"/>
                  </a:lnTo>
                  <a:lnTo>
                    <a:pt x="30762" y="9447"/>
                  </a:lnTo>
                  <a:lnTo>
                    <a:pt x="30916" y="10080"/>
                  </a:lnTo>
                  <a:lnTo>
                    <a:pt x="31066" y="10713"/>
                  </a:lnTo>
                  <a:lnTo>
                    <a:pt x="31202" y="11346"/>
                  </a:lnTo>
                  <a:lnTo>
                    <a:pt x="31325" y="11967"/>
                  </a:lnTo>
                  <a:lnTo>
                    <a:pt x="31439" y="12588"/>
                  </a:lnTo>
                  <a:lnTo>
                    <a:pt x="31545" y="13198"/>
                  </a:lnTo>
                  <a:lnTo>
                    <a:pt x="31642" y="13784"/>
                  </a:lnTo>
                  <a:lnTo>
                    <a:pt x="31730" y="14358"/>
                  </a:lnTo>
                  <a:lnTo>
                    <a:pt x="31730" y="14358"/>
                  </a:lnTo>
                  <a:lnTo>
                    <a:pt x="31791" y="14839"/>
                  </a:lnTo>
                  <a:lnTo>
                    <a:pt x="31853" y="15319"/>
                  </a:lnTo>
                  <a:lnTo>
                    <a:pt x="31906" y="15800"/>
                  </a:lnTo>
                  <a:lnTo>
                    <a:pt x="31954" y="16292"/>
                  </a:lnTo>
                  <a:lnTo>
                    <a:pt x="31954" y="16292"/>
                  </a:lnTo>
                  <a:lnTo>
                    <a:pt x="32086" y="17652"/>
                  </a:lnTo>
                  <a:lnTo>
                    <a:pt x="32218" y="19058"/>
                  </a:lnTo>
                  <a:lnTo>
                    <a:pt x="32218" y="19058"/>
                  </a:lnTo>
                  <a:lnTo>
                    <a:pt x="32020" y="18577"/>
                  </a:lnTo>
                  <a:lnTo>
                    <a:pt x="31822" y="18120"/>
                  </a:lnTo>
                  <a:lnTo>
                    <a:pt x="31620" y="17652"/>
                  </a:lnTo>
                  <a:lnTo>
                    <a:pt x="31417" y="17206"/>
                  </a:lnTo>
                  <a:lnTo>
                    <a:pt x="31215" y="16749"/>
                  </a:lnTo>
                  <a:lnTo>
                    <a:pt x="31013" y="16315"/>
                  </a:lnTo>
                  <a:lnTo>
                    <a:pt x="30802" y="15882"/>
                  </a:lnTo>
                  <a:lnTo>
                    <a:pt x="30595" y="15448"/>
                  </a:lnTo>
                  <a:lnTo>
                    <a:pt x="30384" y="15026"/>
                  </a:lnTo>
                  <a:lnTo>
                    <a:pt x="30173" y="14616"/>
                  </a:lnTo>
                  <a:lnTo>
                    <a:pt x="29962" y="14206"/>
                  </a:lnTo>
                  <a:lnTo>
                    <a:pt x="29747" y="13807"/>
                  </a:lnTo>
                  <a:lnTo>
                    <a:pt x="29531" y="13409"/>
                  </a:lnTo>
                  <a:lnTo>
                    <a:pt x="29311" y="13022"/>
                  </a:lnTo>
                  <a:lnTo>
                    <a:pt x="29091" y="12635"/>
                  </a:lnTo>
                  <a:lnTo>
                    <a:pt x="28872" y="12260"/>
                  </a:lnTo>
                  <a:lnTo>
                    <a:pt x="28652" y="11897"/>
                  </a:lnTo>
                  <a:lnTo>
                    <a:pt x="28428" y="11533"/>
                  </a:lnTo>
                  <a:lnTo>
                    <a:pt x="28203" y="11182"/>
                  </a:lnTo>
                  <a:lnTo>
                    <a:pt x="27979" y="10830"/>
                  </a:lnTo>
                  <a:lnTo>
                    <a:pt x="27750" y="10490"/>
                  </a:lnTo>
                  <a:lnTo>
                    <a:pt x="27522" y="10150"/>
                  </a:lnTo>
                  <a:lnTo>
                    <a:pt x="27289" y="9822"/>
                  </a:lnTo>
                  <a:lnTo>
                    <a:pt x="27060" y="9506"/>
                  </a:lnTo>
                  <a:lnTo>
                    <a:pt x="26827" y="9189"/>
                  </a:lnTo>
                  <a:lnTo>
                    <a:pt x="26594" y="8885"/>
                  </a:lnTo>
                  <a:lnTo>
                    <a:pt x="26357" y="8592"/>
                  </a:lnTo>
                  <a:lnTo>
                    <a:pt x="26123" y="8299"/>
                  </a:lnTo>
                  <a:lnTo>
                    <a:pt x="25886" y="8006"/>
                  </a:lnTo>
                  <a:lnTo>
                    <a:pt x="25649" y="7724"/>
                  </a:lnTo>
                  <a:lnTo>
                    <a:pt x="25407" y="7455"/>
                  </a:lnTo>
                  <a:lnTo>
                    <a:pt x="25165" y="7197"/>
                  </a:lnTo>
                  <a:lnTo>
                    <a:pt x="24923" y="6939"/>
                  </a:lnTo>
                  <a:lnTo>
                    <a:pt x="24681" y="6681"/>
                  </a:lnTo>
                  <a:lnTo>
                    <a:pt x="24439" y="6435"/>
                  </a:lnTo>
                  <a:lnTo>
                    <a:pt x="24193" y="6201"/>
                  </a:lnTo>
                  <a:lnTo>
                    <a:pt x="23947" y="5978"/>
                  </a:lnTo>
                  <a:lnTo>
                    <a:pt x="23701" y="5755"/>
                  </a:lnTo>
                  <a:lnTo>
                    <a:pt x="23454" y="5533"/>
                  </a:lnTo>
                  <a:lnTo>
                    <a:pt x="23204" y="5333"/>
                  </a:lnTo>
                  <a:lnTo>
                    <a:pt x="22958" y="5134"/>
                  </a:lnTo>
                  <a:lnTo>
                    <a:pt x="22707" y="4935"/>
                  </a:lnTo>
                  <a:lnTo>
                    <a:pt x="22456" y="4747"/>
                  </a:lnTo>
                  <a:lnTo>
                    <a:pt x="22201" y="4571"/>
                  </a:lnTo>
                  <a:lnTo>
                    <a:pt x="21951" y="4407"/>
                  </a:lnTo>
                  <a:lnTo>
                    <a:pt x="21696" y="4243"/>
                  </a:lnTo>
                  <a:lnTo>
                    <a:pt x="21441" y="4079"/>
                  </a:lnTo>
                  <a:lnTo>
                    <a:pt x="21186" y="3939"/>
                  </a:lnTo>
                  <a:lnTo>
                    <a:pt x="20931" y="3798"/>
                  </a:lnTo>
                  <a:lnTo>
                    <a:pt x="20676" y="3657"/>
                  </a:lnTo>
                  <a:lnTo>
                    <a:pt x="20416" y="3528"/>
                  </a:lnTo>
                  <a:lnTo>
                    <a:pt x="20161" y="3411"/>
                  </a:lnTo>
                  <a:lnTo>
                    <a:pt x="19902" y="3306"/>
                  </a:lnTo>
                  <a:lnTo>
                    <a:pt x="19642" y="3200"/>
                  </a:lnTo>
                  <a:lnTo>
                    <a:pt x="19383" y="3106"/>
                  </a:lnTo>
                  <a:lnTo>
                    <a:pt x="19123" y="3013"/>
                  </a:lnTo>
                  <a:lnTo>
                    <a:pt x="18864" y="2931"/>
                  </a:lnTo>
                  <a:lnTo>
                    <a:pt x="18605" y="2860"/>
                  </a:lnTo>
                  <a:lnTo>
                    <a:pt x="18341" y="2790"/>
                  </a:lnTo>
                  <a:lnTo>
                    <a:pt x="18081" y="2731"/>
                  </a:lnTo>
                  <a:lnTo>
                    <a:pt x="17818" y="2684"/>
                  </a:lnTo>
                  <a:lnTo>
                    <a:pt x="17554" y="2649"/>
                  </a:lnTo>
                  <a:lnTo>
                    <a:pt x="17290" y="2614"/>
                  </a:lnTo>
                  <a:lnTo>
                    <a:pt x="17026" y="2579"/>
                  </a:lnTo>
                  <a:lnTo>
                    <a:pt x="17026" y="2579"/>
                  </a:lnTo>
                  <a:lnTo>
                    <a:pt x="17017" y="2087"/>
                  </a:lnTo>
                  <a:lnTo>
                    <a:pt x="17000" y="1723"/>
                  </a:lnTo>
                  <a:lnTo>
                    <a:pt x="16986" y="1501"/>
                  </a:lnTo>
                  <a:lnTo>
                    <a:pt x="16978" y="1442"/>
                  </a:lnTo>
                  <a:lnTo>
                    <a:pt x="16973" y="1430"/>
                  </a:lnTo>
                  <a:lnTo>
                    <a:pt x="16969" y="1430"/>
                  </a:lnTo>
                  <a:lnTo>
                    <a:pt x="16969" y="1430"/>
                  </a:lnTo>
                  <a:lnTo>
                    <a:pt x="16964" y="1442"/>
                  </a:lnTo>
                  <a:lnTo>
                    <a:pt x="16960" y="1501"/>
                  </a:lnTo>
                  <a:lnTo>
                    <a:pt x="16947" y="1723"/>
                  </a:lnTo>
                  <a:lnTo>
                    <a:pt x="16938" y="2087"/>
                  </a:lnTo>
                  <a:lnTo>
                    <a:pt x="16925" y="2579"/>
                  </a:lnTo>
                  <a:lnTo>
                    <a:pt x="16925" y="2579"/>
                  </a:lnTo>
                  <a:lnTo>
                    <a:pt x="16591" y="2556"/>
                  </a:lnTo>
                  <a:lnTo>
                    <a:pt x="16257" y="2544"/>
                  </a:lnTo>
                  <a:lnTo>
                    <a:pt x="16257" y="2544"/>
                  </a:lnTo>
                  <a:lnTo>
                    <a:pt x="15900" y="2556"/>
                  </a:lnTo>
                  <a:lnTo>
                    <a:pt x="15900" y="2556"/>
                  </a:lnTo>
                  <a:lnTo>
                    <a:pt x="15619" y="2579"/>
                  </a:lnTo>
                  <a:lnTo>
                    <a:pt x="15342" y="2614"/>
                  </a:lnTo>
                  <a:lnTo>
                    <a:pt x="15065" y="2661"/>
                  </a:lnTo>
                  <a:lnTo>
                    <a:pt x="14788" y="2720"/>
                  </a:lnTo>
                  <a:lnTo>
                    <a:pt x="14511" y="2802"/>
                  </a:lnTo>
                  <a:lnTo>
                    <a:pt x="14234" y="2884"/>
                  </a:lnTo>
                  <a:lnTo>
                    <a:pt x="13961" y="2978"/>
                  </a:lnTo>
                  <a:lnTo>
                    <a:pt x="13684" y="3095"/>
                  </a:lnTo>
                  <a:lnTo>
                    <a:pt x="13412" y="3212"/>
                  </a:lnTo>
                  <a:lnTo>
                    <a:pt x="13139" y="3353"/>
                  </a:lnTo>
                  <a:lnTo>
                    <a:pt x="12871" y="3493"/>
                  </a:lnTo>
                  <a:lnTo>
                    <a:pt x="12598" y="3657"/>
                  </a:lnTo>
                  <a:lnTo>
                    <a:pt x="12330" y="3821"/>
                  </a:lnTo>
                  <a:lnTo>
                    <a:pt x="12062" y="3997"/>
                  </a:lnTo>
                  <a:lnTo>
                    <a:pt x="11794" y="4196"/>
                  </a:lnTo>
                  <a:lnTo>
                    <a:pt x="11530" y="4396"/>
                  </a:lnTo>
                  <a:lnTo>
                    <a:pt x="11266" y="4607"/>
                  </a:lnTo>
                  <a:lnTo>
                    <a:pt x="10998" y="4829"/>
                  </a:lnTo>
                  <a:lnTo>
                    <a:pt x="10738" y="5052"/>
                  </a:lnTo>
                  <a:lnTo>
                    <a:pt x="10474" y="5298"/>
                  </a:lnTo>
                  <a:lnTo>
                    <a:pt x="10211" y="5544"/>
                  </a:lnTo>
                  <a:lnTo>
                    <a:pt x="9951" y="5802"/>
                  </a:lnTo>
                  <a:lnTo>
                    <a:pt x="9692" y="6072"/>
                  </a:lnTo>
                  <a:lnTo>
                    <a:pt x="9432" y="6353"/>
                  </a:lnTo>
                  <a:lnTo>
                    <a:pt x="9177" y="6634"/>
                  </a:lnTo>
                  <a:lnTo>
                    <a:pt x="8918" y="6927"/>
                  </a:lnTo>
                  <a:lnTo>
                    <a:pt x="8663" y="7232"/>
                  </a:lnTo>
                  <a:lnTo>
                    <a:pt x="8412" y="7537"/>
                  </a:lnTo>
                  <a:lnTo>
                    <a:pt x="8157" y="7853"/>
                  </a:lnTo>
                  <a:lnTo>
                    <a:pt x="7907" y="8181"/>
                  </a:lnTo>
                  <a:lnTo>
                    <a:pt x="7652" y="8521"/>
                  </a:lnTo>
                  <a:lnTo>
                    <a:pt x="7405" y="8861"/>
                  </a:lnTo>
                  <a:lnTo>
                    <a:pt x="7155" y="9201"/>
                  </a:lnTo>
                  <a:lnTo>
                    <a:pt x="6904" y="9553"/>
                  </a:lnTo>
                  <a:lnTo>
                    <a:pt x="6412" y="10279"/>
                  </a:lnTo>
                  <a:lnTo>
                    <a:pt x="5924" y="11029"/>
                  </a:lnTo>
                  <a:lnTo>
                    <a:pt x="5440" y="11803"/>
                  </a:lnTo>
                  <a:lnTo>
                    <a:pt x="4961" y="12600"/>
                  </a:lnTo>
                  <a:lnTo>
                    <a:pt x="4486" y="13420"/>
                  </a:lnTo>
                  <a:lnTo>
                    <a:pt x="4015" y="14253"/>
                  </a:lnTo>
                  <a:lnTo>
                    <a:pt x="3549" y="15096"/>
                  </a:lnTo>
                  <a:lnTo>
                    <a:pt x="3092" y="15964"/>
                  </a:lnTo>
                  <a:lnTo>
                    <a:pt x="2635" y="16831"/>
                  </a:lnTo>
                  <a:lnTo>
                    <a:pt x="2182" y="17722"/>
                  </a:lnTo>
                  <a:lnTo>
                    <a:pt x="1738" y="18613"/>
                  </a:lnTo>
                  <a:lnTo>
                    <a:pt x="1294" y="19527"/>
                  </a:lnTo>
                  <a:lnTo>
                    <a:pt x="858" y="20429"/>
                  </a:lnTo>
                  <a:lnTo>
                    <a:pt x="427" y="21343"/>
                  </a:lnTo>
                  <a:lnTo>
                    <a:pt x="1" y="2226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3750550" y="-4431900"/>
              <a:ext cx="2575" cy="28725"/>
            </a:xfrm>
            <a:custGeom>
              <a:rect b="b" l="l" r="r" t="t"/>
              <a:pathLst>
                <a:path extrusionOk="0" h="1149" w="103">
                  <a:moveTo>
                    <a:pt x="45" y="0"/>
                  </a:moveTo>
                  <a:lnTo>
                    <a:pt x="40" y="12"/>
                  </a:lnTo>
                  <a:lnTo>
                    <a:pt x="36" y="71"/>
                  </a:lnTo>
                  <a:lnTo>
                    <a:pt x="23" y="293"/>
                  </a:lnTo>
                  <a:lnTo>
                    <a:pt x="14" y="657"/>
                  </a:lnTo>
                  <a:lnTo>
                    <a:pt x="1" y="1149"/>
                  </a:lnTo>
                  <a:lnTo>
                    <a:pt x="102" y="1149"/>
                  </a:lnTo>
                  <a:lnTo>
                    <a:pt x="93" y="657"/>
                  </a:lnTo>
                  <a:lnTo>
                    <a:pt x="76" y="293"/>
                  </a:lnTo>
                  <a:lnTo>
                    <a:pt x="62" y="71"/>
                  </a:lnTo>
                  <a:lnTo>
                    <a:pt x="54" y="1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3453100" y="-4511900"/>
              <a:ext cx="570325" cy="83250"/>
            </a:xfrm>
            <a:custGeom>
              <a:rect b="b" l="l" r="r" t="t"/>
              <a:pathLst>
                <a:path extrusionOk="0" h="3330" w="22813">
                  <a:moveTo>
                    <a:pt x="555" y="1"/>
                  </a:moveTo>
                  <a:lnTo>
                    <a:pt x="493" y="36"/>
                  </a:lnTo>
                  <a:lnTo>
                    <a:pt x="436" y="71"/>
                  </a:lnTo>
                  <a:lnTo>
                    <a:pt x="379" y="130"/>
                  </a:lnTo>
                  <a:lnTo>
                    <a:pt x="322" y="200"/>
                  </a:lnTo>
                  <a:lnTo>
                    <a:pt x="273" y="282"/>
                  </a:lnTo>
                  <a:lnTo>
                    <a:pt x="225" y="376"/>
                  </a:lnTo>
                  <a:lnTo>
                    <a:pt x="181" y="481"/>
                  </a:lnTo>
                  <a:lnTo>
                    <a:pt x="141" y="598"/>
                  </a:lnTo>
                  <a:lnTo>
                    <a:pt x="106" y="716"/>
                  </a:lnTo>
                  <a:lnTo>
                    <a:pt x="75" y="856"/>
                  </a:lnTo>
                  <a:lnTo>
                    <a:pt x="49" y="997"/>
                  </a:lnTo>
                  <a:lnTo>
                    <a:pt x="31" y="1149"/>
                  </a:lnTo>
                  <a:lnTo>
                    <a:pt x="14" y="1302"/>
                  </a:lnTo>
                  <a:lnTo>
                    <a:pt x="5" y="1466"/>
                  </a:lnTo>
                  <a:lnTo>
                    <a:pt x="1" y="1642"/>
                  </a:lnTo>
                  <a:lnTo>
                    <a:pt x="1" y="1688"/>
                  </a:lnTo>
                  <a:lnTo>
                    <a:pt x="5" y="1853"/>
                  </a:lnTo>
                  <a:lnTo>
                    <a:pt x="14" y="2017"/>
                  </a:lnTo>
                  <a:lnTo>
                    <a:pt x="31" y="2169"/>
                  </a:lnTo>
                  <a:lnTo>
                    <a:pt x="49" y="2321"/>
                  </a:lnTo>
                  <a:lnTo>
                    <a:pt x="75" y="2474"/>
                  </a:lnTo>
                  <a:lnTo>
                    <a:pt x="106" y="2603"/>
                  </a:lnTo>
                  <a:lnTo>
                    <a:pt x="141" y="2732"/>
                  </a:lnTo>
                  <a:lnTo>
                    <a:pt x="181" y="2849"/>
                  </a:lnTo>
                  <a:lnTo>
                    <a:pt x="225" y="2954"/>
                  </a:lnTo>
                  <a:lnTo>
                    <a:pt x="273" y="3048"/>
                  </a:lnTo>
                  <a:lnTo>
                    <a:pt x="322" y="3130"/>
                  </a:lnTo>
                  <a:lnTo>
                    <a:pt x="379" y="3200"/>
                  </a:lnTo>
                  <a:lnTo>
                    <a:pt x="436" y="3247"/>
                  </a:lnTo>
                  <a:lnTo>
                    <a:pt x="493" y="3294"/>
                  </a:lnTo>
                  <a:lnTo>
                    <a:pt x="555" y="3318"/>
                  </a:lnTo>
                  <a:lnTo>
                    <a:pt x="616" y="3329"/>
                  </a:lnTo>
                  <a:lnTo>
                    <a:pt x="22197" y="3329"/>
                  </a:lnTo>
                  <a:lnTo>
                    <a:pt x="22258" y="3318"/>
                  </a:lnTo>
                  <a:lnTo>
                    <a:pt x="22320" y="3294"/>
                  </a:lnTo>
                  <a:lnTo>
                    <a:pt x="22381" y="3247"/>
                  </a:lnTo>
                  <a:lnTo>
                    <a:pt x="22439" y="3200"/>
                  </a:lnTo>
                  <a:lnTo>
                    <a:pt x="22491" y="3130"/>
                  </a:lnTo>
                  <a:lnTo>
                    <a:pt x="22540" y="3048"/>
                  </a:lnTo>
                  <a:lnTo>
                    <a:pt x="22588" y="2954"/>
                  </a:lnTo>
                  <a:lnTo>
                    <a:pt x="22632" y="2849"/>
                  </a:lnTo>
                  <a:lnTo>
                    <a:pt x="22672" y="2732"/>
                  </a:lnTo>
                  <a:lnTo>
                    <a:pt x="22707" y="2603"/>
                  </a:lnTo>
                  <a:lnTo>
                    <a:pt x="22738" y="2474"/>
                  </a:lnTo>
                  <a:lnTo>
                    <a:pt x="22764" y="2321"/>
                  </a:lnTo>
                  <a:lnTo>
                    <a:pt x="22786" y="2169"/>
                  </a:lnTo>
                  <a:lnTo>
                    <a:pt x="22799" y="2017"/>
                  </a:lnTo>
                  <a:lnTo>
                    <a:pt x="22808" y="1853"/>
                  </a:lnTo>
                  <a:lnTo>
                    <a:pt x="22812" y="1688"/>
                  </a:lnTo>
                  <a:lnTo>
                    <a:pt x="22812" y="1642"/>
                  </a:lnTo>
                  <a:lnTo>
                    <a:pt x="22808" y="1466"/>
                  </a:lnTo>
                  <a:lnTo>
                    <a:pt x="22799" y="1302"/>
                  </a:lnTo>
                  <a:lnTo>
                    <a:pt x="22786" y="1149"/>
                  </a:lnTo>
                  <a:lnTo>
                    <a:pt x="22764" y="997"/>
                  </a:lnTo>
                  <a:lnTo>
                    <a:pt x="22738" y="856"/>
                  </a:lnTo>
                  <a:lnTo>
                    <a:pt x="22707" y="716"/>
                  </a:lnTo>
                  <a:lnTo>
                    <a:pt x="22672" y="598"/>
                  </a:lnTo>
                  <a:lnTo>
                    <a:pt x="22632" y="481"/>
                  </a:lnTo>
                  <a:lnTo>
                    <a:pt x="22588" y="376"/>
                  </a:lnTo>
                  <a:lnTo>
                    <a:pt x="22540" y="282"/>
                  </a:lnTo>
                  <a:lnTo>
                    <a:pt x="22491" y="200"/>
                  </a:lnTo>
                  <a:lnTo>
                    <a:pt x="22439" y="130"/>
                  </a:lnTo>
                  <a:lnTo>
                    <a:pt x="22381" y="71"/>
                  </a:lnTo>
                  <a:lnTo>
                    <a:pt x="22320" y="36"/>
                  </a:lnTo>
                  <a:lnTo>
                    <a:pt x="2225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3489050" y="-5595150"/>
              <a:ext cx="235150" cy="588975"/>
            </a:xfrm>
            <a:custGeom>
              <a:rect b="b" l="l" r="r" t="t"/>
              <a:pathLst>
                <a:path extrusionOk="0" h="23559" w="9406">
                  <a:moveTo>
                    <a:pt x="9406" y="0"/>
                  </a:moveTo>
                  <a:lnTo>
                    <a:pt x="9274" y="24"/>
                  </a:lnTo>
                  <a:lnTo>
                    <a:pt x="9142" y="59"/>
                  </a:lnTo>
                  <a:lnTo>
                    <a:pt x="9010" y="117"/>
                  </a:lnTo>
                  <a:lnTo>
                    <a:pt x="8878" y="199"/>
                  </a:lnTo>
                  <a:lnTo>
                    <a:pt x="8698" y="305"/>
                  </a:lnTo>
                  <a:lnTo>
                    <a:pt x="8522" y="422"/>
                  </a:lnTo>
                  <a:lnTo>
                    <a:pt x="8346" y="539"/>
                  </a:lnTo>
                  <a:lnTo>
                    <a:pt x="8166" y="680"/>
                  </a:lnTo>
                  <a:lnTo>
                    <a:pt x="7990" y="821"/>
                  </a:lnTo>
                  <a:lnTo>
                    <a:pt x="7818" y="961"/>
                  </a:lnTo>
                  <a:lnTo>
                    <a:pt x="7642" y="1125"/>
                  </a:lnTo>
                  <a:lnTo>
                    <a:pt x="7471" y="1289"/>
                  </a:lnTo>
                  <a:lnTo>
                    <a:pt x="7185" y="1571"/>
                  </a:lnTo>
                  <a:lnTo>
                    <a:pt x="6899" y="1887"/>
                  </a:lnTo>
                  <a:lnTo>
                    <a:pt x="6622" y="2204"/>
                  </a:lnTo>
                  <a:lnTo>
                    <a:pt x="6345" y="2555"/>
                  </a:lnTo>
                  <a:lnTo>
                    <a:pt x="6073" y="2919"/>
                  </a:lnTo>
                  <a:lnTo>
                    <a:pt x="5804" y="3294"/>
                  </a:lnTo>
                  <a:lnTo>
                    <a:pt x="5541" y="3692"/>
                  </a:lnTo>
                  <a:lnTo>
                    <a:pt x="5281" y="4102"/>
                  </a:lnTo>
                  <a:lnTo>
                    <a:pt x="5026" y="4536"/>
                  </a:lnTo>
                  <a:lnTo>
                    <a:pt x="4776" y="4981"/>
                  </a:lnTo>
                  <a:lnTo>
                    <a:pt x="4529" y="5450"/>
                  </a:lnTo>
                  <a:lnTo>
                    <a:pt x="4288" y="5931"/>
                  </a:lnTo>
                  <a:lnTo>
                    <a:pt x="4050" y="6423"/>
                  </a:lnTo>
                  <a:lnTo>
                    <a:pt x="3817" y="6939"/>
                  </a:lnTo>
                  <a:lnTo>
                    <a:pt x="3593" y="7466"/>
                  </a:lnTo>
                  <a:lnTo>
                    <a:pt x="3369" y="8005"/>
                  </a:lnTo>
                  <a:lnTo>
                    <a:pt x="3153" y="8556"/>
                  </a:lnTo>
                  <a:lnTo>
                    <a:pt x="2942" y="9130"/>
                  </a:lnTo>
                  <a:lnTo>
                    <a:pt x="2735" y="9716"/>
                  </a:lnTo>
                  <a:lnTo>
                    <a:pt x="2533" y="10314"/>
                  </a:lnTo>
                  <a:lnTo>
                    <a:pt x="2340" y="10924"/>
                  </a:lnTo>
                  <a:lnTo>
                    <a:pt x="2151" y="11557"/>
                  </a:lnTo>
                  <a:lnTo>
                    <a:pt x="1966" y="12189"/>
                  </a:lnTo>
                  <a:lnTo>
                    <a:pt x="1786" y="12846"/>
                  </a:lnTo>
                  <a:lnTo>
                    <a:pt x="1614" y="13502"/>
                  </a:lnTo>
                  <a:lnTo>
                    <a:pt x="1451" y="14182"/>
                  </a:lnTo>
                  <a:lnTo>
                    <a:pt x="1289" y="14873"/>
                  </a:lnTo>
                  <a:lnTo>
                    <a:pt x="1139" y="15565"/>
                  </a:lnTo>
                  <a:lnTo>
                    <a:pt x="990" y="16280"/>
                  </a:lnTo>
                  <a:lnTo>
                    <a:pt x="849" y="17007"/>
                  </a:lnTo>
                  <a:lnTo>
                    <a:pt x="717" y="17733"/>
                  </a:lnTo>
                  <a:lnTo>
                    <a:pt x="590" y="18483"/>
                  </a:lnTo>
                  <a:lnTo>
                    <a:pt x="519" y="18929"/>
                  </a:lnTo>
                  <a:lnTo>
                    <a:pt x="453" y="19386"/>
                  </a:lnTo>
                  <a:lnTo>
                    <a:pt x="387" y="19843"/>
                  </a:lnTo>
                  <a:lnTo>
                    <a:pt x="326" y="20300"/>
                  </a:lnTo>
                  <a:lnTo>
                    <a:pt x="269" y="20757"/>
                  </a:lnTo>
                  <a:lnTo>
                    <a:pt x="211" y="21226"/>
                  </a:lnTo>
                  <a:lnTo>
                    <a:pt x="159" y="21695"/>
                  </a:lnTo>
                  <a:lnTo>
                    <a:pt x="110" y="22164"/>
                  </a:lnTo>
                  <a:lnTo>
                    <a:pt x="71" y="22503"/>
                  </a:lnTo>
                  <a:lnTo>
                    <a:pt x="40" y="22843"/>
                  </a:lnTo>
                  <a:lnTo>
                    <a:pt x="14" y="23195"/>
                  </a:lnTo>
                  <a:lnTo>
                    <a:pt x="0" y="23558"/>
                  </a:lnTo>
                  <a:lnTo>
                    <a:pt x="9" y="23535"/>
                  </a:lnTo>
                  <a:lnTo>
                    <a:pt x="22" y="23465"/>
                  </a:lnTo>
                  <a:lnTo>
                    <a:pt x="62" y="23207"/>
                  </a:lnTo>
                  <a:lnTo>
                    <a:pt x="198" y="22222"/>
                  </a:lnTo>
                  <a:lnTo>
                    <a:pt x="299" y="21519"/>
                  </a:lnTo>
                  <a:lnTo>
                    <a:pt x="427" y="20687"/>
                  </a:lnTo>
                  <a:lnTo>
                    <a:pt x="581" y="19737"/>
                  </a:lnTo>
                  <a:lnTo>
                    <a:pt x="669" y="19222"/>
                  </a:lnTo>
                  <a:lnTo>
                    <a:pt x="765" y="18683"/>
                  </a:lnTo>
                  <a:lnTo>
                    <a:pt x="897" y="17968"/>
                  </a:lnTo>
                  <a:lnTo>
                    <a:pt x="1034" y="17264"/>
                  </a:lnTo>
                  <a:lnTo>
                    <a:pt x="1179" y="16561"/>
                  </a:lnTo>
                  <a:lnTo>
                    <a:pt x="1328" y="15870"/>
                  </a:lnTo>
                  <a:lnTo>
                    <a:pt x="1487" y="15190"/>
                  </a:lnTo>
                  <a:lnTo>
                    <a:pt x="1645" y="14522"/>
                  </a:lnTo>
                  <a:lnTo>
                    <a:pt x="1812" y="13866"/>
                  </a:lnTo>
                  <a:lnTo>
                    <a:pt x="1988" y="13221"/>
                  </a:lnTo>
                  <a:lnTo>
                    <a:pt x="2164" y="12588"/>
                  </a:lnTo>
                  <a:lnTo>
                    <a:pt x="2348" y="11967"/>
                  </a:lnTo>
                  <a:lnTo>
                    <a:pt x="2537" y="11357"/>
                  </a:lnTo>
                  <a:lnTo>
                    <a:pt x="2731" y="10760"/>
                  </a:lnTo>
                  <a:lnTo>
                    <a:pt x="2929" y="10174"/>
                  </a:lnTo>
                  <a:lnTo>
                    <a:pt x="3131" y="9599"/>
                  </a:lnTo>
                  <a:lnTo>
                    <a:pt x="3342" y="9048"/>
                  </a:lnTo>
                  <a:lnTo>
                    <a:pt x="3553" y="8498"/>
                  </a:lnTo>
                  <a:lnTo>
                    <a:pt x="3773" y="7958"/>
                  </a:lnTo>
                  <a:lnTo>
                    <a:pt x="3997" y="7443"/>
                  </a:lnTo>
                  <a:lnTo>
                    <a:pt x="4222" y="6939"/>
                  </a:lnTo>
                  <a:lnTo>
                    <a:pt x="4455" y="6446"/>
                  </a:lnTo>
                  <a:lnTo>
                    <a:pt x="4692" y="5966"/>
                  </a:lnTo>
                  <a:lnTo>
                    <a:pt x="4929" y="5509"/>
                  </a:lnTo>
                  <a:lnTo>
                    <a:pt x="5176" y="5063"/>
                  </a:lnTo>
                  <a:lnTo>
                    <a:pt x="5422" y="4630"/>
                  </a:lnTo>
                  <a:lnTo>
                    <a:pt x="5677" y="4208"/>
                  </a:lnTo>
                  <a:lnTo>
                    <a:pt x="5932" y="3809"/>
                  </a:lnTo>
                  <a:lnTo>
                    <a:pt x="6191" y="3411"/>
                  </a:lnTo>
                  <a:lnTo>
                    <a:pt x="6455" y="3048"/>
                  </a:lnTo>
                  <a:lnTo>
                    <a:pt x="6723" y="2684"/>
                  </a:lnTo>
                  <a:lnTo>
                    <a:pt x="6996" y="2344"/>
                  </a:lnTo>
                  <a:lnTo>
                    <a:pt x="7269" y="2028"/>
                  </a:lnTo>
                  <a:lnTo>
                    <a:pt x="7546" y="1723"/>
                  </a:lnTo>
                  <a:lnTo>
                    <a:pt x="7757" y="1500"/>
                  </a:lnTo>
                  <a:lnTo>
                    <a:pt x="7950" y="1301"/>
                  </a:lnTo>
                  <a:lnTo>
                    <a:pt x="8315" y="950"/>
                  </a:lnTo>
                  <a:lnTo>
                    <a:pt x="8636" y="668"/>
                  </a:lnTo>
                  <a:lnTo>
                    <a:pt x="8904" y="446"/>
                  </a:lnTo>
                  <a:lnTo>
                    <a:pt x="9278" y="153"/>
                  </a:lnTo>
                  <a:lnTo>
                    <a:pt x="9375" y="59"/>
                  </a:lnTo>
                  <a:lnTo>
                    <a:pt x="9401" y="24"/>
                  </a:lnTo>
                  <a:lnTo>
                    <a:pt x="9406" y="12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3794650" y="-5858000"/>
              <a:ext cx="308025" cy="849175"/>
            </a:xfrm>
            <a:custGeom>
              <a:rect b="b" l="l" r="r" t="t"/>
              <a:pathLst>
                <a:path extrusionOk="0" h="33967" w="12321">
                  <a:moveTo>
                    <a:pt x="3320" y="1"/>
                  </a:moveTo>
                  <a:lnTo>
                    <a:pt x="3153" y="259"/>
                  </a:lnTo>
                  <a:lnTo>
                    <a:pt x="2990" y="517"/>
                  </a:lnTo>
                  <a:lnTo>
                    <a:pt x="2832" y="798"/>
                  </a:lnTo>
                  <a:lnTo>
                    <a:pt x="2678" y="1079"/>
                  </a:lnTo>
                  <a:lnTo>
                    <a:pt x="2524" y="1384"/>
                  </a:lnTo>
                  <a:lnTo>
                    <a:pt x="2375" y="1689"/>
                  </a:lnTo>
                  <a:lnTo>
                    <a:pt x="2234" y="2005"/>
                  </a:lnTo>
                  <a:lnTo>
                    <a:pt x="2089" y="2345"/>
                  </a:lnTo>
                  <a:lnTo>
                    <a:pt x="1952" y="2685"/>
                  </a:lnTo>
                  <a:lnTo>
                    <a:pt x="1820" y="3025"/>
                  </a:lnTo>
                  <a:lnTo>
                    <a:pt x="1693" y="3388"/>
                  </a:lnTo>
                  <a:lnTo>
                    <a:pt x="1565" y="3752"/>
                  </a:lnTo>
                  <a:lnTo>
                    <a:pt x="1447" y="4138"/>
                  </a:lnTo>
                  <a:lnTo>
                    <a:pt x="1328" y="4525"/>
                  </a:lnTo>
                  <a:lnTo>
                    <a:pt x="1214" y="4912"/>
                  </a:lnTo>
                  <a:lnTo>
                    <a:pt x="1108" y="5322"/>
                  </a:lnTo>
                  <a:lnTo>
                    <a:pt x="1003" y="5732"/>
                  </a:lnTo>
                  <a:lnTo>
                    <a:pt x="902" y="6142"/>
                  </a:lnTo>
                  <a:lnTo>
                    <a:pt x="805" y="6576"/>
                  </a:lnTo>
                  <a:lnTo>
                    <a:pt x="717" y="7010"/>
                  </a:lnTo>
                  <a:lnTo>
                    <a:pt x="629" y="7443"/>
                  </a:lnTo>
                  <a:lnTo>
                    <a:pt x="545" y="7889"/>
                  </a:lnTo>
                  <a:lnTo>
                    <a:pt x="471" y="8346"/>
                  </a:lnTo>
                  <a:lnTo>
                    <a:pt x="396" y="8803"/>
                  </a:lnTo>
                  <a:lnTo>
                    <a:pt x="330" y="9272"/>
                  </a:lnTo>
                  <a:lnTo>
                    <a:pt x="268" y="9741"/>
                  </a:lnTo>
                  <a:lnTo>
                    <a:pt x="211" y="10221"/>
                  </a:lnTo>
                  <a:lnTo>
                    <a:pt x="158" y="10702"/>
                  </a:lnTo>
                  <a:lnTo>
                    <a:pt x="110" y="11194"/>
                  </a:lnTo>
                  <a:lnTo>
                    <a:pt x="66" y="11686"/>
                  </a:lnTo>
                  <a:lnTo>
                    <a:pt x="31" y="12179"/>
                  </a:lnTo>
                  <a:lnTo>
                    <a:pt x="0" y="12682"/>
                  </a:lnTo>
                  <a:lnTo>
                    <a:pt x="8385" y="32736"/>
                  </a:lnTo>
                  <a:lnTo>
                    <a:pt x="8623" y="33967"/>
                  </a:lnTo>
                  <a:lnTo>
                    <a:pt x="8675" y="33920"/>
                  </a:lnTo>
                  <a:lnTo>
                    <a:pt x="8834" y="33803"/>
                  </a:lnTo>
                  <a:lnTo>
                    <a:pt x="8944" y="33697"/>
                  </a:lnTo>
                  <a:lnTo>
                    <a:pt x="9071" y="33580"/>
                  </a:lnTo>
                  <a:lnTo>
                    <a:pt x="9216" y="33428"/>
                  </a:lnTo>
                  <a:lnTo>
                    <a:pt x="9375" y="33252"/>
                  </a:lnTo>
                  <a:lnTo>
                    <a:pt x="9546" y="33053"/>
                  </a:lnTo>
                  <a:lnTo>
                    <a:pt x="9726" y="32830"/>
                  </a:lnTo>
                  <a:lnTo>
                    <a:pt x="9915" y="32572"/>
                  </a:lnTo>
                  <a:lnTo>
                    <a:pt x="10113" y="32291"/>
                  </a:lnTo>
                  <a:lnTo>
                    <a:pt x="10311" y="31974"/>
                  </a:lnTo>
                  <a:lnTo>
                    <a:pt x="10513" y="31634"/>
                  </a:lnTo>
                  <a:lnTo>
                    <a:pt x="10615" y="31447"/>
                  </a:lnTo>
                  <a:lnTo>
                    <a:pt x="10716" y="31259"/>
                  </a:lnTo>
                  <a:lnTo>
                    <a:pt x="10812" y="31060"/>
                  </a:lnTo>
                  <a:lnTo>
                    <a:pt x="10914" y="30849"/>
                  </a:lnTo>
                  <a:lnTo>
                    <a:pt x="11010" y="30638"/>
                  </a:lnTo>
                  <a:lnTo>
                    <a:pt x="11107" y="30416"/>
                  </a:lnTo>
                  <a:lnTo>
                    <a:pt x="11199" y="30181"/>
                  </a:lnTo>
                  <a:lnTo>
                    <a:pt x="11292" y="29935"/>
                  </a:lnTo>
                  <a:lnTo>
                    <a:pt x="11380" y="29689"/>
                  </a:lnTo>
                  <a:lnTo>
                    <a:pt x="11468" y="29431"/>
                  </a:lnTo>
                  <a:lnTo>
                    <a:pt x="11555" y="29161"/>
                  </a:lnTo>
                  <a:lnTo>
                    <a:pt x="11635" y="28892"/>
                  </a:lnTo>
                  <a:lnTo>
                    <a:pt x="11714" y="28599"/>
                  </a:lnTo>
                  <a:lnTo>
                    <a:pt x="11789" y="28306"/>
                  </a:lnTo>
                  <a:lnTo>
                    <a:pt x="11859" y="28001"/>
                  </a:lnTo>
                  <a:lnTo>
                    <a:pt x="11929" y="27696"/>
                  </a:lnTo>
                  <a:lnTo>
                    <a:pt x="11991" y="27368"/>
                  </a:lnTo>
                  <a:lnTo>
                    <a:pt x="12048" y="27040"/>
                  </a:lnTo>
                  <a:lnTo>
                    <a:pt x="12101" y="26700"/>
                  </a:lnTo>
                  <a:lnTo>
                    <a:pt x="12149" y="26349"/>
                  </a:lnTo>
                  <a:lnTo>
                    <a:pt x="12193" y="25985"/>
                  </a:lnTo>
                  <a:lnTo>
                    <a:pt x="12228" y="25610"/>
                  </a:lnTo>
                  <a:lnTo>
                    <a:pt x="12263" y="25235"/>
                  </a:lnTo>
                  <a:lnTo>
                    <a:pt x="12285" y="24837"/>
                  </a:lnTo>
                  <a:lnTo>
                    <a:pt x="12307" y="24438"/>
                  </a:lnTo>
                  <a:lnTo>
                    <a:pt x="12316" y="24028"/>
                  </a:lnTo>
                  <a:lnTo>
                    <a:pt x="12321" y="23606"/>
                  </a:lnTo>
                  <a:lnTo>
                    <a:pt x="12321" y="23172"/>
                  </a:lnTo>
                  <a:lnTo>
                    <a:pt x="12312" y="22727"/>
                  </a:lnTo>
                  <a:lnTo>
                    <a:pt x="12294" y="22270"/>
                  </a:lnTo>
                  <a:lnTo>
                    <a:pt x="12268" y="21813"/>
                  </a:lnTo>
                  <a:lnTo>
                    <a:pt x="12233" y="21332"/>
                  </a:lnTo>
                  <a:lnTo>
                    <a:pt x="12189" y="20840"/>
                  </a:lnTo>
                  <a:lnTo>
                    <a:pt x="12140" y="20348"/>
                  </a:lnTo>
                  <a:lnTo>
                    <a:pt x="12079" y="19832"/>
                  </a:lnTo>
                  <a:lnTo>
                    <a:pt x="12008" y="19316"/>
                  </a:lnTo>
                  <a:lnTo>
                    <a:pt x="332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3794650" y="-5858000"/>
              <a:ext cx="308025" cy="849175"/>
            </a:xfrm>
            <a:custGeom>
              <a:rect b="b" l="l" r="r" t="t"/>
              <a:pathLst>
                <a:path extrusionOk="0" fill="none" h="33967" w="12321">
                  <a:moveTo>
                    <a:pt x="8623" y="33967"/>
                  </a:moveTo>
                  <a:lnTo>
                    <a:pt x="8623" y="33967"/>
                  </a:lnTo>
                  <a:lnTo>
                    <a:pt x="8675" y="33920"/>
                  </a:lnTo>
                  <a:lnTo>
                    <a:pt x="8834" y="33803"/>
                  </a:lnTo>
                  <a:lnTo>
                    <a:pt x="8944" y="33697"/>
                  </a:lnTo>
                  <a:lnTo>
                    <a:pt x="9071" y="33580"/>
                  </a:lnTo>
                  <a:lnTo>
                    <a:pt x="9216" y="33428"/>
                  </a:lnTo>
                  <a:lnTo>
                    <a:pt x="9375" y="33252"/>
                  </a:lnTo>
                  <a:lnTo>
                    <a:pt x="9546" y="33053"/>
                  </a:lnTo>
                  <a:lnTo>
                    <a:pt x="9726" y="32830"/>
                  </a:lnTo>
                  <a:lnTo>
                    <a:pt x="9915" y="32572"/>
                  </a:lnTo>
                  <a:lnTo>
                    <a:pt x="10113" y="32291"/>
                  </a:lnTo>
                  <a:lnTo>
                    <a:pt x="10311" y="31974"/>
                  </a:lnTo>
                  <a:lnTo>
                    <a:pt x="10513" y="31634"/>
                  </a:lnTo>
                  <a:lnTo>
                    <a:pt x="10615" y="31447"/>
                  </a:lnTo>
                  <a:lnTo>
                    <a:pt x="10716" y="31259"/>
                  </a:lnTo>
                  <a:lnTo>
                    <a:pt x="10812" y="31060"/>
                  </a:lnTo>
                  <a:lnTo>
                    <a:pt x="10914" y="30849"/>
                  </a:lnTo>
                  <a:lnTo>
                    <a:pt x="11010" y="30638"/>
                  </a:lnTo>
                  <a:lnTo>
                    <a:pt x="11107" y="30416"/>
                  </a:lnTo>
                  <a:lnTo>
                    <a:pt x="11199" y="30181"/>
                  </a:lnTo>
                  <a:lnTo>
                    <a:pt x="11292" y="29935"/>
                  </a:lnTo>
                  <a:lnTo>
                    <a:pt x="11380" y="29689"/>
                  </a:lnTo>
                  <a:lnTo>
                    <a:pt x="11468" y="29431"/>
                  </a:lnTo>
                  <a:lnTo>
                    <a:pt x="11555" y="29161"/>
                  </a:lnTo>
                  <a:lnTo>
                    <a:pt x="11635" y="28892"/>
                  </a:lnTo>
                  <a:lnTo>
                    <a:pt x="11714" y="28599"/>
                  </a:lnTo>
                  <a:lnTo>
                    <a:pt x="11789" y="28306"/>
                  </a:lnTo>
                  <a:lnTo>
                    <a:pt x="11859" y="28001"/>
                  </a:lnTo>
                  <a:lnTo>
                    <a:pt x="11929" y="27696"/>
                  </a:lnTo>
                  <a:lnTo>
                    <a:pt x="11991" y="27368"/>
                  </a:lnTo>
                  <a:lnTo>
                    <a:pt x="12048" y="27040"/>
                  </a:lnTo>
                  <a:lnTo>
                    <a:pt x="12101" y="26700"/>
                  </a:lnTo>
                  <a:lnTo>
                    <a:pt x="12149" y="26349"/>
                  </a:lnTo>
                  <a:lnTo>
                    <a:pt x="12193" y="25985"/>
                  </a:lnTo>
                  <a:lnTo>
                    <a:pt x="12228" y="25610"/>
                  </a:lnTo>
                  <a:lnTo>
                    <a:pt x="12263" y="25235"/>
                  </a:lnTo>
                  <a:lnTo>
                    <a:pt x="12285" y="24837"/>
                  </a:lnTo>
                  <a:lnTo>
                    <a:pt x="12307" y="24438"/>
                  </a:lnTo>
                  <a:lnTo>
                    <a:pt x="12316" y="24028"/>
                  </a:lnTo>
                  <a:lnTo>
                    <a:pt x="12321" y="23606"/>
                  </a:lnTo>
                  <a:lnTo>
                    <a:pt x="12321" y="23172"/>
                  </a:lnTo>
                  <a:lnTo>
                    <a:pt x="12312" y="22727"/>
                  </a:lnTo>
                  <a:lnTo>
                    <a:pt x="12294" y="22270"/>
                  </a:lnTo>
                  <a:lnTo>
                    <a:pt x="12268" y="21813"/>
                  </a:lnTo>
                  <a:lnTo>
                    <a:pt x="12233" y="21332"/>
                  </a:lnTo>
                  <a:lnTo>
                    <a:pt x="12189" y="20840"/>
                  </a:lnTo>
                  <a:lnTo>
                    <a:pt x="12140" y="20348"/>
                  </a:lnTo>
                  <a:lnTo>
                    <a:pt x="12079" y="19832"/>
                  </a:lnTo>
                  <a:lnTo>
                    <a:pt x="12008" y="19316"/>
                  </a:lnTo>
                  <a:lnTo>
                    <a:pt x="3320" y="1"/>
                  </a:lnTo>
                  <a:lnTo>
                    <a:pt x="3320" y="1"/>
                  </a:lnTo>
                  <a:lnTo>
                    <a:pt x="3153" y="259"/>
                  </a:lnTo>
                  <a:lnTo>
                    <a:pt x="2990" y="517"/>
                  </a:lnTo>
                  <a:lnTo>
                    <a:pt x="2832" y="798"/>
                  </a:lnTo>
                  <a:lnTo>
                    <a:pt x="2678" y="1079"/>
                  </a:lnTo>
                  <a:lnTo>
                    <a:pt x="2524" y="1384"/>
                  </a:lnTo>
                  <a:lnTo>
                    <a:pt x="2375" y="1689"/>
                  </a:lnTo>
                  <a:lnTo>
                    <a:pt x="2234" y="2005"/>
                  </a:lnTo>
                  <a:lnTo>
                    <a:pt x="2089" y="2345"/>
                  </a:lnTo>
                  <a:lnTo>
                    <a:pt x="1952" y="2685"/>
                  </a:lnTo>
                  <a:lnTo>
                    <a:pt x="1820" y="3025"/>
                  </a:lnTo>
                  <a:lnTo>
                    <a:pt x="1693" y="3388"/>
                  </a:lnTo>
                  <a:lnTo>
                    <a:pt x="1565" y="3752"/>
                  </a:lnTo>
                  <a:lnTo>
                    <a:pt x="1447" y="4138"/>
                  </a:lnTo>
                  <a:lnTo>
                    <a:pt x="1328" y="4525"/>
                  </a:lnTo>
                  <a:lnTo>
                    <a:pt x="1214" y="4912"/>
                  </a:lnTo>
                  <a:lnTo>
                    <a:pt x="1108" y="5322"/>
                  </a:lnTo>
                  <a:lnTo>
                    <a:pt x="1003" y="5732"/>
                  </a:lnTo>
                  <a:lnTo>
                    <a:pt x="902" y="6142"/>
                  </a:lnTo>
                  <a:lnTo>
                    <a:pt x="805" y="6576"/>
                  </a:lnTo>
                  <a:lnTo>
                    <a:pt x="717" y="7010"/>
                  </a:lnTo>
                  <a:lnTo>
                    <a:pt x="629" y="7443"/>
                  </a:lnTo>
                  <a:lnTo>
                    <a:pt x="545" y="7889"/>
                  </a:lnTo>
                  <a:lnTo>
                    <a:pt x="471" y="8346"/>
                  </a:lnTo>
                  <a:lnTo>
                    <a:pt x="396" y="8803"/>
                  </a:lnTo>
                  <a:lnTo>
                    <a:pt x="330" y="9272"/>
                  </a:lnTo>
                  <a:lnTo>
                    <a:pt x="268" y="9741"/>
                  </a:lnTo>
                  <a:lnTo>
                    <a:pt x="211" y="10221"/>
                  </a:lnTo>
                  <a:lnTo>
                    <a:pt x="158" y="10702"/>
                  </a:lnTo>
                  <a:lnTo>
                    <a:pt x="110" y="11194"/>
                  </a:lnTo>
                  <a:lnTo>
                    <a:pt x="66" y="11686"/>
                  </a:lnTo>
                  <a:lnTo>
                    <a:pt x="31" y="12179"/>
                  </a:lnTo>
                  <a:lnTo>
                    <a:pt x="0" y="12682"/>
                  </a:lnTo>
                  <a:lnTo>
                    <a:pt x="8385" y="32736"/>
                  </a:lnTo>
                  <a:lnTo>
                    <a:pt x="8623" y="3396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3773650" y="-5596025"/>
              <a:ext cx="235600" cy="588675"/>
            </a:xfrm>
            <a:custGeom>
              <a:rect b="b" l="l" r="r" t="t"/>
              <a:pathLst>
                <a:path extrusionOk="0" h="23547" w="9424">
                  <a:moveTo>
                    <a:pt x="0" y="0"/>
                  </a:moveTo>
                  <a:lnTo>
                    <a:pt x="5" y="12"/>
                  </a:lnTo>
                  <a:lnTo>
                    <a:pt x="9" y="23"/>
                  </a:lnTo>
                  <a:lnTo>
                    <a:pt x="35" y="59"/>
                  </a:lnTo>
                  <a:lnTo>
                    <a:pt x="137" y="152"/>
                  </a:lnTo>
                  <a:lnTo>
                    <a:pt x="515" y="457"/>
                  </a:lnTo>
                  <a:lnTo>
                    <a:pt x="783" y="680"/>
                  </a:lnTo>
                  <a:lnTo>
                    <a:pt x="1104" y="961"/>
                  </a:lnTo>
                  <a:lnTo>
                    <a:pt x="1469" y="1313"/>
                  </a:lnTo>
                  <a:lnTo>
                    <a:pt x="1667" y="1512"/>
                  </a:lnTo>
                  <a:lnTo>
                    <a:pt x="1878" y="1735"/>
                  </a:lnTo>
                  <a:lnTo>
                    <a:pt x="2155" y="2039"/>
                  </a:lnTo>
                  <a:lnTo>
                    <a:pt x="2427" y="2356"/>
                  </a:lnTo>
                  <a:lnTo>
                    <a:pt x="2700" y="2696"/>
                  </a:lnTo>
                  <a:lnTo>
                    <a:pt x="2968" y="3047"/>
                  </a:lnTo>
                  <a:lnTo>
                    <a:pt x="3232" y="3422"/>
                  </a:lnTo>
                  <a:lnTo>
                    <a:pt x="3492" y="3809"/>
                  </a:lnTo>
                  <a:lnTo>
                    <a:pt x="3747" y="4208"/>
                  </a:lnTo>
                  <a:lnTo>
                    <a:pt x="4002" y="4630"/>
                  </a:lnTo>
                  <a:lnTo>
                    <a:pt x="4248" y="5063"/>
                  </a:lnTo>
                  <a:lnTo>
                    <a:pt x="4494" y="5509"/>
                  </a:lnTo>
                  <a:lnTo>
                    <a:pt x="4736" y="5966"/>
                  </a:lnTo>
                  <a:lnTo>
                    <a:pt x="4969" y="6446"/>
                  </a:lnTo>
                  <a:lnTo>
                    <a:pt x="5202" y="6939"/>
                  </a:lnTo>
                  <a:lnTo>
                    <a:pt x="5431" y="7443"/>
                  </a:lnTo>
                  <a:lnTo>
                    <a:pt x="5650" y="7958"/>
                  </a:lnTo>
                  <a:lnTo>
                    <a:pt x="5870" y="8497"/>
                  </a:lnTo>
                  <a:lnTo>
                    <a:pt x="6081" y="9037"/>
                  </a:lnTo>
                  <a:lnTo>
                    <a:pt x="6292" y="9599"/>
                  </a:lnTo>
                  <a:lnTo>
                    <a:pt x="6495" y="10173"/>
                  </a:lnTo>
                  <a:lnTo>
                    <a:pt x="6693" y="10759"/>
                  </a:lnTo>
                  <a:lnTo>
                    <a:pt x="6886" y="11357"/>
                  </a:lnTo>
                  <a:lnTo>
                    <a:pt x="7075" y="11967"/>
                  </a:lnTo>
                  <a:lnTo>
                    <a:pt x="7260" y="12588"/>
                  </a:lnTo>
                  <a:lnTo>
                    <a:pt x="7440" y="13221"/>
                  </a:lnTo>
                  <a:lnTo>
                    <a:pt x="7612" y="13865"/>
                  </a:lnTo>
                  <a:lnTo>
                    <a:pt x="7779" y="14522"/>
                  </a:lnTo>
                  <a:lnTo>
                    <a:pt x="7941" y="15190"/>
                  </a:lnTo>
                  <a:lnTo>
                    <a:pt x="8095" y="15870"/>
                  </a:lnTo>
                  <a:lnTo>
                    <a:pt x="8245" y="16561"/>
                  </a:lnTo>
                  <a:lnTo>
                    <a:pt x="8390" y="17253"/>
                  </a:lnTo>
                  <a:lnTo>
                    <a:pt x="8526" y="17968"/>
                  </a:lnTo>
                  <a:lnTo>
                    <a:pt x="8658" y="18682"/>
                  </a:lnTo>
                  <a:lnTo>
                    <a:pt x="8755" y="19222"/>
                  </a:lnTo>
                  <a:lnTo>
                    <a:pt x="8843" y="19737"/>
                  </a:lnTo>
                  <a:lnTo>
                    <a:pt x="8997" y="20687"/>
                  </a:lnTo>
                  <a:lnTo>
                    <a:pt x="9124" y="21519"/>
                  </a:lnTo>
                  <a:lnTo>
                    <a:pt x="9225" y="22234"/>
                  </a:lnTo>
                  <a:lnTo>
                    <a:pt x="9362" y="23218"/>
                  </a:lnTo>
                  <a:lnTo>
                    <a:pt x="9401" y="23476"/>
                  </a:lnTo>
                  <a:lnTo>
                    <a:pt x="9414" y="23535"/>
                  </a:lnTo>
                  <a:lnTo>
                    <a:pt x="9419" y="23546"/>
                  </a:lnTo>
                  <a:lnTo>
                    <a:pt x="9423" y="23546"/>
                  </a:lnTo>
                  <a:lnTo>
                    <a:pt x="9410" y="23195"/>
                  </a:lnTo>
                  <a:lnTo>
                    <a:pt x="9384" y="22843"/>
                  </a:lnTo>
                  <a:lnTo>
                    <a:pt x="9353" y="22492"/>
                  </a:lnTo>
                  <a:lnTo>
                    <a:pt x="9313" y="22152"/>
                  </a:lnTo>
                  <a:lnTo>
                    <a:pt x="9265" y="21683"/>
                  </a:lnTo>
                  <a:lnTo>
                    <a:pt x="9212" y="21214"/>
                  </a:lnTo>
                  <a:lnTo>
                    <a:pt x="9159" y="20757"/>
                  </a:lnTo>
                  <a:lnTo>
                    <a:pt x="9098" y="20288"/>
                  </a:lnTo>
                  <a:lnTo>
                    <a:pt x="9036" y="19831"/>
                  </a:lnTo>
                  <a:lnTo>
                    <a:pt x="8970" y="19386"/>
                  </a:lnTo>
                  <a:lnTo>
                    <a:pt x="8904" y="18929"/>
                  </a:lnTo>
                  <a:lnTo>
                    <a:pt x="8834" y="18483"/>
                  </a:lnTo>
                  <a:lnTo>
                    <a:pt x="8706" y="17733"/>
                  </a:lnTo>
                  <a:lnTo>
                    <a:pt x="8574" y="17006"/>
                  </a:lnTo>
                  <a:lnTo>
                    <a:pt x="8434" y="16280"/>
                  </a:lnTo>
                  <a:lnTo>
                    <a:pt x="8284" y="15565"/>
                  </a:lnTo>
                  <a:lnTo>
                    <a:pt x="8130" y="14862"/>
                  </a:lnTo>
                  <a:lnTo>
                    <a:pt x="7972" y="14182"/>
                  </a:lnTo>
                  <a:lnTo>
                    <a:pt x="7809" y="13502"/>
                  </a:lnTo>
                  <a:lnTo>
                    <a:pt x="7638" y="12834"/>
                  </a:lnTo>
                  <a:lnTo>
                    <a:pt x="7458" y="12189"/>
                  </a:lnTo>
                  <a:lnTo>
                    <a:pt x="7273" y="11545"/>
                  </a:lnTo>
                  <a:lnTo>
                    <a:pt x="7084" y="10924"/>
                  </a:lnTo>
                  <a:lnTo>
                    <a:pt x="6890" y="10314"/>
                  </a:lnTo>
                  <a:lnTo>
                    <a:pt x="6688" y="9716"/>
                  </a:lnTo>
                  <a:lnTo>
                    <a:pt x="6482" y="9130"/>
                  </a:lnTo>
                  <a:lnTo>
                    <a:pt x="6270" y="8556"/>
                  </a:lnTo>
                  <a:lnTo>
                    <a:pt x="6055" y="8005"/>
                  </a:lnTo>
                  <a:lnTo>
                    <a:pt x="5831" y="7454"/>
                  </a:lnTo>
                  <a:lnTo>
                    <a:pt x="5606" y="6939"/>
                  </a:lnTo>
                  <a:lnTo>
                    <a:pt x="5373" y="6423"/>
                  </a:lnTo>
                  <a:lnTo>
                    <a:pt x="5136" y="5931"/>
                  </a:lnTo>
                  <a:lnTo>
                    <a:pt x="4894" y="5450"/>
                  </a:lnTo>
                  <a:lnTo>
                    <a:pt x="4648" y="4981"/>
                  </a:lnTo>
                  <a:lnTo>
                    <a:pt x="4397" y="4536"/>
                  </a:lnTo>
                  <a:lnTo>
                    <a:pt x="4142" y="4102"/>
                  </a:lnTo>
                  <a:lnTo>
                    <a:pt x="3883" y="3692"/>
                  </a:lnTo>
                  <a:lnTo>
                    <a:pt x="3619" y="3293"/>
                  </a:lnTo>
                  <a:lnTo>
                    <a:pt x="3351" y="2907"/>
                  </a:lnTo>
                  <a:lnTo>
                    <a:pt x="3078" y="2555"/>
                  </a:lnTo>
                  <a:lnTo>
                    <a:pt x="2801" y="2203"/>
                  </a:lnTo>
                  <a:lnTo>
                    <a:pt x="2524" y="1875"/>
                  </a:lnTo>
                  <a:lnTo>
                    <a:pt x="2238" y="1571"/>
                  </a:lnTo>
                  <a:lnTo>
                    <a:pt x="1953" y="1278"/>
                  </a:lnTo>
                  <a:lnTo>
                    <a:pt x="1781" y="1113"/>
                  </a:lnTo>
                  <a:lnTo>
                    <a:pt x="1605" y="961"/>
                  </a:lnTo>
                  <a:lnTo>
                    <a:pt x="1434" y="809"/>
                  </a:lnTo>
                  <a:lnTo>
                    <a:pt x="1258" y="668"/>
                  </a:lnTo>
                  <a:lnTo>
                    <a:pt x="1082" y="539"/>
                  </a:lnTo>
                  <a:lnTo>
                    <a:pt x="902" y="422"/>
                  </a:lnTo>
                  <a:lnTo>
                    <a:pt x="726" y="305"/>
                  </a:lnTo>
                  <a:lnTo>
                    <a:pt x="546" y="211"/>
                  </a:lnTo>
                  <a:lnTo>
                    <a:pt x="414" y="117"/>
                  </a:lnTo>
                  <a:lnTo>
                    <a:pt x="277" y="59"/>
                  </a:lnTo>
                  <a:lnTo>
                    <a:pt x="141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3750450" y="-5603350"/>
              <a:ext cx="7050" cy="620025"/>
            </a:xfrm>
            <a:custGeom>
              <a:rect b="b" l="l" r="r" t="t"/>
              <a:pathLst>
                <a:path extrusionOk="0" h="24801" w="282">
                  <a:moveTo>
                    <a:pt x="141" y="0"/>
                  </a:moveTo>
                  <a:lnTo>
                    <a:pt x="102" y="1547"/>
                  </a:lnTo>
                  <a:lnTo>
                    <a:pt x="66" y="3094"/>
                  </a:lnTo>
                  <a:lnTo>
                    <a:pt x="36" y="4641"/>
                  </a:lnTo>
                  <a:lnTo>
                    <a:pt x="18" y="6188"/>
                  </a:lnTo>
                  <a:lnTo>
                    <a:pt x="5" y="7747"/>
                  </a:lnTo>
                  <a:lnTo>
                    <a:pt x="1" y="9294"/>
                  </a:lnTo>
                  <a:lnTo>
                    <a:pt x="5" y="10841"/>
                  </a:lnTo>
                  <a:lnTo>
                    <a:pt x="18" y="12400"/>
                  </a:lnTo>
                  <a:lnTo>
                    <a:pt x="5" y="13947"/>
                  </a:lnTo>
                  <a:lnTo>
                    <a:pt x="1" y="15506"/>
                  </a:lnTo>
                  <a:lnTo>
                    <a:pt x="5" y="17053"/>
                  </a:lnTo>
                  <a:lnTo>
                    <a:pt x="18" y="18600"/>
                  </a:lnTo>
                  <a:lnTo>
                    <a:pt x="36" y="20159"/>
                  </a:lnTo>
                  <a:lnTo>
                    <a:pt x="66" y="21706"/>
                  </a:lnTo>
                  <a:lnTo>
                    <a:pt x="102" y="23253"/>
                  </a:lnTo>
                  <a:lnTo>
                    <a:pt x="141" y="24801"/>
                  </a:lnTo>
                  <a:lnTo>
                    <a:pt x="185" y="23253"/>
                  </a:lnTo>
                  <a:lnTo>
                    <a:pt x="220" y="21706"/>
                  </a:lnTo>
                  <a:lnTo>
                    <a:pt x="247" y="20159"/>
                  </a:lnTo>
                  <a:lnTo>
                    <a:pt x="264" y="18600"/>
                  </a:lnTo>
                  <a:lnTo>
                    <a:pt x="278" y="17053"/>
                  </a:lnTo>
                  <a:lnTo>
                    <a:pt x="282" y="15506"/>
                  </a:lnTo>
                  <a:lnTo>
                    <a:pt x="278" y="13947"/>
                  </a:lnTo>
                  <a:lnTo>
                    <a:pt x="269" y="12400"/>
                  </a:lnTo>
                  <a:lnTo>
                    <a:pt x="278" y="10841"/>
                  </a:lnTo>
                  <a:lnTo>
                    <a:pt x="282" y="9294"/>
                  </a:lnTo>
                  <a:lnTo>
                    <a:pt x="278" y="7747"/>
                  </a:lnTo>
                  <a:lnTo>
                    <a:pt x="264" y="6188"/>
                  </a:lnTo>
                  <a:lnTo>
                    <a:pt x="247" y="4641"/>
                  </a:lnTo>
                  <a:lnTo>
                    <a:pt x="220" y="3094"/>
                  </a:lnTo>
                  <a:lnTo>
                    <a:pt x="185" y="154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3331850" y="-10745700"/>
              <a:ext cx="394100" cy="2843400"/>
            </a:xfrm>
            <a:custGeom>
              <a:rect b="b" l="l" r="r" t="t"/>
              <a:pathLst>
                <a:path extrusionOk="0" h="113736" w="15764">
                  <a:moveTo>
                    <a:pt x="12194" y="0"/>
                  </a:moveTo>
                  <a:lnTo>
                    <a:pt x="12158" y="117"/>
                  </a:lnTo>
                  <a:lnTo>
                    <a:pt x="12049" y="457"/>
                  </a:lnTo>
                  <a:lnTo>
                    <a:pt x="11873" y="1043"/>
                  </a:lnTo>
                  <a:lnTo>
                    <a:pt x="11763" y="1430"/>
                  </a:lnTo>
                  <a:lnTo>
                    <a:pt x="11635" y="1899"/>
                  </a:lnTo>
                  <a:lnTo>
                    <a:pt x="11490" y="2426"/>
                  </a:lnTo>
                  <a:lnTo>
                    <a:pt x="11327" y="3036"/>
                  </a:lnTo>
                  <a:lnTo>
                    <a:pt x="11152" y="3715"/>
                  </a:lnTo>
                  <a:lnTo>
                    <a:pt x="10958" y="4477"/>
                  </a:lnTo>
                  <a:lnTo>
                    <a:pt x="10751" y="5321"/>
                  </a:lnTo>
                  <a:lnTo>
                    <a:pt x="10532" y="6247"/>
                  </a:lnTo>
                  <a:lnTo>
                    <a:pt x="10294" y="7255"/>
                  </a:lnTo>
                  <a:lnTo>
                    <a:pt x="10048" y="8357"/>
                  </a:lnTo>
                  <a:lnTo>
                    <a:pt x="9784" y="9552"/>
                  </a:lnTo>
                  <a:lnTo>
                    <a:pt x="9503" y="10830"/>
                  </a:lnTo>
                  <a:lnTo>
                    <a:pt x="9212" y="12201"/>
                  </a:lnTo>
                  <a:lnTo>
                    <a:pt x="8909" y="13678"/>
                  </a:lnTo>
                  <a:lnTo>
                    <a:pt x="8592" y="15248"/>
                  </a:lnTo>
                  <a:lnTo>
                    <a:pt x="8263" y="16924"/>
                  </a:lnTo>
                  <a:lnTo>
                    <a:pt x="7920" y="18706"/>
                  </a:lnTo>
                  <a:lnTo>
                    <a:pt x="7568" y="20593"/>
                  </a:lnTo>
                  <a:lnTo>
                    <a:pt x="7203" y="22585"/>
                  </a:lnTo>
                  <a:lnTo>
                    <a:pt x="6825" y="24695"/>
                  </a:lnTo>
                  <a:lnTo>
                    <a:pt x="6434" y="26910"/>
                  </a:lnTo>
                  <a:lnTo>
                    <a:pt x="6038" y="29243"/>
                  </a:lnTo>
                  <a:lnTo>
                    <a:pt x="5624" y="31704"/>
                  </a:lnTo>
                  <a:lnTo>
                    <a:pt x="5207" y="34271"/>
                  </a:lnTo>
                  <a:lnTo>
                    <a:pt x="4776" y="36966"/>
                  </a:lnTo>
                  <a:lnTo>
                    <a:pt x="4332" y="39791"/>
                  </a:lnTo>
                  <a:lnTo>
                    <a:pt x="4112" y="41233"/>
                  </a:lnTo>
                  <a:lnTo>
                    <a:pt x="3901" y="42686"/>
                  </a:lnTo>
                  <a:lnTo>
                    <a:pt x="3699" y="44128"/>
                  </a:lnTo>
                  <a:lnTo>
                    <a:pt x="3501" y="45581"/>
                  </a:lnTo>
                  <a:lnTo>
                    <a:pt x="3312" y="47034"/>
                  </a:lnTo>
                  <a:lnTo>
                    <a:pt x="3127" y="48476"/>
                  </a:lnTo>
                  <a:lnTo>
                    <a:pt x="2951" y="49929"/>
                  </a:lnTo>
                  <a:lnTo>
                    <a:pt x="2780" y="51371"/>
                  </a:lnTo>
                  <a:lnTo>
                    <a:pt x="2617" y="52812"/>
                  </a:lnTo>
                  <a:lnTo>
                    <a:pt x="2463" y="54254"/>
                  </a:lnTo>
                  <a:lnTo>
                    <a:pt x="2314" y="55684"/>
                  </a:lnTo>
                  <a:lnTo>
                    <a:pt x="2168" y="57114"/>
                  </a:lnTo>
                  <a:lnTo>
                    <a:pt x="2028" y="58544"/>
                  </a:lnTo>
                  <a:lnTo>
                    <a:pt x="1896" y="59950"/>
                  </a:lnTo>
                  <a:lnTo>
                    <a:pt x="1773" y="61368"/>
                  </a:lnTo>
                  <a:lnTo>
                    <a:pt x="1650" y="62763"/>
                  </a:lnTo>
                  <a:lnTo>
                    <a:pt x="1535" y="64146"/>
                  </a:lnTo>
                  <a:lnTo>
                    <a:pt x="1425" y="65529"/>
                  </a:lnTo>
                  <a:lnTo>
                    <a:pt x="1320" y="66900"/>
                  </a:lnTo>
                  <a:lnTo>
                    <a:pt x="1223" y="68248"/>
                  </a:lnTo>
                  <a:lnTo>
                    <a:pt x="1126" y="69596"/>
                  </a:lnTo>
                  <a:lnTo>
                    <a:pt x="1038" y="70921"/>
                  </a:lnTo>
                  <a:lnTo>
                    <a:pt x="955" y="72245"/>
                  </a:lnTo>
                  <a:lnTo>
                    <a:pt x="876" y="73534"/>
                  </a:lnTo>
                  <a:lnTo>
                    <a:pt x="801" y="74823"/>
                  </a:lnTo>
                  <a:lnTo>
                    <a:pt x="726" y="76089"/>
                  </a:lnTo>
                  <a:lnTo>
                    <a:pt x="660" y="77343"/>
                  </a:lnTo>
                  <a:lnTo>
                    <a:pt x="599" y="78574"/>
                  </a:lnTo>
                  <a:lnTo>
                    <a:pt x="542" y="79781"/>
                  </a:lnTo>
                  <a:lnTo>
                    <a:pt x="484" y="80977"/>
                  </a:lnTo>
                  <a:lnTo>
                    <a:pt x="436" y="82137"/>
                  </a:lnTo>
                  <a:lnTo>
                    <a:pt x="388" y="83286"/>
                  </a:lnTo>
                  <a:lnTo>
                    <a:pt x="304" y="85513"/>
                  </a:lnTo>
                  <a:lnTo>
                    <a:pt x="229" y="87646"/>
                  </a:lnTo>
                  <a:lnTo>
                    <a:pt x="172" y="89673"/>
                  </a:lnTo>
                  <a:lnTo>
                    <a:pt x="124" y="91595"/>
                  </a:lnTo>
                  <a:lnTo>
                    <a:pt x="84" y="93400"/>
                  </a:lnTo>
                  <a:lnTo>
                    <a:pt x="53" y="95076"/>
                  </a:lnTo>
                  <a:lnTo>
                    <a:pt x="31" y="96635"/>
                  </a:lnTo>
                  <a:lnTo>
                    <a:pt x="14" y="98053"/>
                  </a:lnTo>
                  <a:lnTo>
                    <a:pt x="5" y="99319"/>
                  </a:lnTo>
                  <a:lnTo>
                    <a:pt x="1" y="100444"/>
                  </a:lnTo>
                  <a:lnTo>
                    <a:pt x="1" y="101417"/>
                  </a:lnTo>
                  <a:lnTo>
                    <a:pt x="1" y="102226"/>
                  </a:lnTo>
                  <a:lnTo>
                    <a:pt x="5" y="103328"/>
                  </a:lnTo>
                  <a:lnTo>
                    <a:pt x="9" y="103703"/>
                  </a:lnTo>
                  <a:lnTo>
                    <a:pt x="3782" y="112798"/>
                  </a:lnTo>
                  <a:lnTo>
                    <a:pt x="9133" y="113735"/>
                  </a:lnTo>
                  <a:lnTo>
                    <a:pt x="13042" y="111473"/>
                  </a:lnTo>
                  <a:lnTo>
                    <a:pt x="15764" y="621"/>
                  </a:lnTo>
                  <a:lnTo>
                    <a:pt x="1219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3331850" y="-10745700"/>
              <a:ext cx="394100" cy="2843400"/>
            </a:xfrm>
            <a:custGeom>
              <a:rect b="b" l="l" r="r" t="t"/>
              <a:pathLst>
                <a:path extrusionOk="0" fill="none" h="113736" w="15764">
                  <a:moveTo>
                    <a:pt x="3782" y="112798"/>
                  </a:moveTo>
                  <a:lnTo>
                    <a:pt x="9" y="103703"/>
                  </a:lnTo>
                  <a:lnTo>
                    <a:pt x="9" y="103703"/>
                  </a:lnTo>
                  <a:lnTo>
                    <a:pt x="5" y="103328"/>
                  </a:lnTo>
                  <a:lnTo>
                    <a:pt x="1" y="102226"/>
                  </a:lnTo>
                  <a:lnTo>
                    <a:pt x="1" y="101417"/>
                  </a:lnTo>
                  <a:lnTo>
                    <a:pt x="1" y="100444"/>
                  </a:lnTo>
                  <a:lnTo>
                    <a:pt x="5" y="99319"/>
                  </a:lnTo>
                  <a:lnTo>
                    <a:pt x="14" y="98053"/>
                  </a:lnTo>
                  <a:lnTo>
                    <a:pt x="31" y="96635"/>
                  </a:lnTo>
                  <a:lnTo>
                    <a:pt x="53" y="95076"/>
                  </a:lnTo>
                  <a:lnTo>
                    <a:pt x="84" y="93400"/>
                  </a:lnTo>
                  <a:lnTo>
                    <a:pt x="124" y="91595"/>
                  </a:lnTo>
                  <a:lnTo>
                    <a:pt x="172" y="89673"/>
                  </a:lnTo>
                  <a:lnTo>
                    <a:pt x="229" y="87646"/>
                  </a:lnTo>
                  <a:lnTo>
                    <a:pt x="304" y="85513"/>
                  </a:lnTo>
                  <a:lnTo>
                    <a:pt x="388" y="83286"/>
                  </a:lnTo>
                  <a:lnTo>
                    <a:pt x="436" y="82137"/>
                  </a:lnTo>
                  <a:lnTo>
                    <a:pt x="484" y="80977"/>
                  </a:lnTo>
                  <a:lnTo>
                    <a:pt x="542" y="79781"/>
                  </a:lnTo>
                  <a:lnTo>
                    <a:pt x="599" y="78574"/>
                  </a:lnTo>
                  <a:lnTo>
                    <a:pt x="660" y="77343"/>
                  </a:lnTo>
                  <a:lnTo>
                    <a:pt x="726" y="76089"/>
                  </a:lnTo>
                  <a:lnTo>
                    <a:pt x="801" y="74823"/>
                  </a:lnTo>
                  <a:lnTo>
                    <a:pt x="876" y="73534"/>
                  </a:lnTo>
                  <a:lnTo>
                    <a:pt x="955" y="72245"/>
                  </a:lnTo>
                  <a:lnTo>
                    <a:pt x="1038" y="70921"/>
                  </a:lnTo>
                  <a:lnTo>
                    <a:pt x="1126" y="69596"/>
                  </a:lnTo>
                  <a:lnTo>
                    <a:pt x="1223" y="68248"/>
                  </a:lnTo>
                  <a:lnTo>
                    <a:pt x="1320" y="66900"/>
                  </a:lnTo>
                  <a:lnTo>
                    <a:pt x="1425" y="65529"/>
                  </a:lnTo>
                  <a:lnTo>
                    <a:pt x="1535" y="64146"/>
                  </a:lnTo>
                  <a:lnTo>
                    <a:pt x="1650" y="62763"/>
                  </a:lnTo>
                  <a:lnTo>
                    <a:pt x="1773" y="61368"/>
                  </a:lnTo>
                  <a:lnTo>
                    <a:pt x="1896" y="59950"/>
                  </a:lnTo>
                  <a:lnTo>
                    <a:pt x="2028" y="58544"/>
                  </a:lnTo>
                  <a:lnTo>
                    <a:pt x="2168" y="57114"/>
                  </a:lnTo>
                  <a:lnTo>
                    <a:pt x="2314" y="55684"/>
                  </a:lnTo>
                  <a:lnTo>
                    <a:pt x="2463" y="54254"/>
                  </a:lnTo>
                  <a:lnTo>
                    <a:pt x="2617" y="52812"/>
                  </a:lnTo>
                  <a:lnTo>
                    <a:pt x="2780" y="51371"/>
                  </a:lnTo>
                  <a:lnTo>
                    <a:pt x="2951" y="49929"/>
                  </a:lnTo>
                  <a:lnTo>
                    <a:pt x="3127" y="48476"/>
                  </a:lnTo>
                  <a:lnTo>
                    <a:pt x="3312" y="47034"/>
                  </a:lnTo>
                  <a:lnTo>
                    <a:pt x="3501" y="45581"/>
                  </a:lnTo>
                  <a:lnTo>
                    <a:pt x="3699" y="44128"/>
                  </a:lnTo>
                  <a:lnTo>
                    <a:pt x="3901" y="42686"/>
                  </a:lnTo>
                  <a:lnTo>
                    <a:pt x="4112" y="41233"/>
                  </a:lnTo>
                  <a:lnTo>
                    <a:pt x="4332" y="39791"/>
                  </a:lnTo>
                  <a:lnTo>
                    <a:pt x="4332" y="39791"/>
                  </a:lnTo>
                  <a:lnTo>
                    <a:pt x="4776" y="36966"/>
                  </a:lnTo>
                  <a:lnTo>
                    <a:pt x="5207" y="34271"/>
                  </a:lnTo>
                  <a:lnTo>
                    <a:pt x="5624" y="31704"/>
                  </a:lnTo>
                  <a:lnTo>
                    <a:pt x="6038" y="29243"/>
                  </a:lnTo>
                  <a:lnTo>
                    <a:pt x="6434" y="26910"/>
                  </a:lnTo>
                  <a:lnTo>
                    <a:pt x="6825" y="24695"/>
                  </a:lnTo>
                  <a:lnTo>
                    <a:pt x="7203" y="22585"/>
                  </a:lnTo>
                  <a:lnTo>
                    <a:pt x="7568" y="20593"/>
                  </a:lnTo>
                  <a:lnTo>
                    <a:pt x="7920" y="18706"/>
                  </a:lnTo>
                  <a:lnTo>
                    <a:pt x="8263" y="16924"/>
                  </a:lnTo>
                  <a:lnTo>
                    <a:pt x="8592" y="15248"/>
                  </a:lnTo>
                  <a:lnTo>
                    <a:pt x="8909" y="13678"/>
                  </a:lnTo>
                  <a:lnTo>
                    <a:pt x="9212" y="12201"/>
                  </a:lnTo>
                  <a:lnTo>
                    <a:pt x="9503" y="10830"/>
                  </a:lnTo>
                  <a:lnTo>
                    <a:pt x="9784" y="9552"/>
                  </a:lnTo>
                  <a:lnTo>
                    <a:pt x="10048" y="8357"/>
                  </a:lnTo>
                  <a:lnTo>
                    <a:pt x="10294" y="7255"/>
                  </a:lnTo>
                  <a:lnTo>
                    <a:pt x="10532" y="6247"/>
                  </a:lnTo>
                  <a:lnTo>
                    <a:pt x="10751" y="5321"/>
                  </a:lnTo>
                  <a:lnTo>
                    <a:pt x="10958" y="4477"/>
                  </a:lnTo>
                  <a:lnTo>
                    <a:pt x="11152" y="3715"/>
                  </a:lnTo>
                  <a:lnTo>
                    <a:pt x="11327" y="3036"/>
                  </a:lnTo>
                  <a:lnTo>
                    <a:pt x="11490" y="2426"/>
                  </a:lnTo>
                  <a:lnTo>
                    <a:pt x="11635" y="1899"/>
                  </a:lnTo>
                  <a:lnTo>
                    <a:pt x="11763" y="1430"/>
                  </a:lnTo>
                  <a:lnTo>
                    <a:pt x="11873" y="1043"/>
                  </a:lnTo>
                  <a:lnTo>
                    <a:pt x="12049" y="457"/>
                  </a:lnTo>
                  <a:lnTo>
                    <a:pt x="12158" y="117"/>
                  </a:lnTo>
                  <a:lnTo>
                    <a:pt x="12194" y="0"/>
                  </a:lnTo>
                  <a:lnTo>
                    <a:pt x="15764" y="621"/>
                  </a:lnTo>
                  <a:lnTo>
                    <a:pt x="13042" y="111473"/>
                  </a:lnTo>
                  <a:lnTo>
                    <a:pt x="9133" y="113735"/>
                  </a:lnTo>
                  <a:lnTo>
                    <a:pt x="3782" y="1127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3560175" y="-10677725"/>
              <a:ext cx="166225" cy="2775425"/>
            </a:xfrm>
            <a:custGeom>
              <a:rect b="b" l="l" r="r" t="t"/>
              <a:pathLst>
                <a:path extrusionOk="0" h="111017" w="6649">
                  <a:moveTo>
                    <a:pt x="6649" y="0"/>
                  </a:moveTo>
                  <a:lnTo>
                    <a:pt x="6578" y="24"/>
                  </a:lnTo>
                  <a:lnTo>
                    <a:pt x="3909" y="108754"/>
                  </a:lnTo>
                  <a:lnTo>
                    <a:pt x="0" y="111016"/>
                  </a:lnTo>
                  <a:lnTo>
                    <a:pt x="5" y="111016"/>
                  </a:lnTo>
                  <a:lnTo>
                    <a:pt x="3914" y="108754"/>
                  </a:lnTo>
                  <a:lnTo>
                    <a:pt x="664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3560175" y="-10677725"/>
              <a:ext cx="166225" cy="2775425"/>
            </a:xfrm>
            <a:custGeom>
              <a:rect b="b" l="l" r="r" t="t"/>
              <a:pathLst>
                <a:path extrusionOk="0" fill="none" h="111017" w="6649">
                  <a:moveTo>
                    <a:pt x="5" y="111016"/>
                  </a:moveTo>
                  <a:lnTo>
                    <a:pt x="0" y="111016"/>
                  </a:lnTo>
                  <a:lnTo>
                    <a:pt x="3909" y="108754"/>
                  </a:lnTo>
                  <a:lnTo>
                    <a:pt x="6578" y="24"/>
                  </a:lnTo>
                  <a:lnTo>
                    <a:pt x="6649" y="0"/>
                  </a:lnTo>
                  <a:lnTo>
                    <a:pt x="3914" y="108754"/>
                  </a:lnTo>
                  <a:lnTo>
                    <a:pt x="5" y="11101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3521575" y="-10677150"/>
              <a:ext cx="203075" cy="2774850"/>
            </a:xfrm>
            <a:custGeom>
              <a:rect b="b" l="l" r="r" t="t"/>
              <a:pathLst>
                <a:path extrusionOk="0" h="110994" w="8123">
                  <a:moveTo>
                    <a:pt x="8122" y="1"/>
                  </a:moveTo>
                  <a:lnTo>
                    <a:pt x="5875" y="704"/>
                  </a:lnTo>
                  <a:lnTo>
                    <a:pt x="1" y="110642"/>
                  </a:lnTo>
                  <a:lnTo>
                    <a:pt x="1544" y="110993"/>
                  </a:lnTo>
                  <a:lnTo>
                    <a:pt x="5453" y="108731"/>
                  </a:lnTo>
                  <a:lnTo>
                    <a:pt x="81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3523225" y="-10658100"/>
              <a:ext cx="145350" cy="2747300"/>
            </a:xfrm>
            <a:custGeom>
              <a:rect b="b" l="l" r="r" t="t"/>
              <a:pathLst>
                <a:path extrusionOk="0" h="109892" w="5814">
                  <a:moveTo>
                    <a:pt x="5809" y="0"/>
                  </a:moveTo>
                  <a:lnTo>
                    <a:pt x="5805" y="12"/>
                  </a:lnTo>
                  <a:lnTo>
                    <a:pt x="5801" y="71"/>
                  </a:lnTo>
                  <a:lnTo>
                    <a:pt x="5783" y="282"/>
                  </a:lnTo>
                  <a:lnTo>
                    <a:pt x="5726" y="1114"/>
                  </a:lnTo>
                  <a:lnTo>
                    <a:pt x="5642" y="2462"/>
                  </a:lnTo>
                  <a:lnTo>
                    <a:pt x="5532" y="4302"/>
                  </a:lnTo>
                  <a:lnTo>
                    <a:pt x="5396" y="6611"/>
                  </a:lnTo>
                  <a:lnTo>
                    <a:pt x="5238" y="9365"/>
                  </a:lnTo>
                  <a:lnTo>
                    <a:pt x="4864" y="16069"/>
                  </a:lnTo>
                  <a:lnTo>
                    <a:pt x="4420" y="24192"/>
                  </a:lnTo>
                  <a:lnTo>
                    <a:pt x="3914" y="33509"/>
                  </a:lnTo>
                  <a:lnTo>
                    <a:pt x="3365" y="43823"/>
                  </a:lnTo>
                  <a:lnTo>
                    <a:pt x="2780" y="54899"/>
                  </a:lnTo>
                  <a:lnTo>
                    <a:pt x="2199" y="65975"/>
                  </a:lnTo>
                  <a:lnTo>
                    <a:pt x="1663" y="76289"/>
                  </a:lnTo>
                  <a:lnTo>
                    <a:pt x="1184" y="85630"/>
                  </a:lnTo>
                  <a:lnTo>
                    <a:pt x="766" y="93764"/>
                  </a:lnTo>
                  <a:lnTo>
                    <a:pt x="432" y="100480"/>
                  </a:lnTo>
                  <a:lnTo>
                    <a:pt x="181" y="105555"/>
                  </a:lnTo>
                  <a:lnTo>
                    <a:pt x="98" y="107418"/>
                  </a:lnTo>
                  <a:lnTo>
                    <a:pt x="36" y="108766"/>
                  </a:lnTo>
                  <a:lnTo>
                    <a:pt x="5" y="109610"/>
                  </a:lnTo>
                  <a:lnTo>
                    <a:pt x="1" y="109821"/>
                  </a:lnTo>
                  <a:lnTo>
                    <a:pt x="1" y="109880"/>
                  </a:lnTo>
                  <a:lnTo>
                    <a:pt x="1" y="109891"/>
                  </a:lnTo>
                  <a:lnTo>
                    <a:pt x="5" y="109880"/>
                  </a:lnTo>
                  <a:lnTo>
                    <a:pt x="14" y="109833"/>
                  </a:lnTo>
                  <a:lnTo>
                    <a:pt x="32" y="109622"/>
                  </a:lnTo>
                  <a:lnTo>
                    <a:pt x="89" y="108790"/>
                  </a:lnTo>
                  <a:lnTo>
                    <a:pt x="172" y="107442"/>
                  </a:lnTo>
                  <a:lnTo>
                    <a:pt x="282" y="105602"/>
                  </a:lnTo>
                  <a:lnTo>
                    <a:pt x="419" y="103293"/>
                  </a:lnTo>
                  <a:lnTo>
                    <a:pt x="572" y="100539"/>
                  </a:lnTo>
                  <a:lnTo>
                    <a:pt x="946" y="93834"/>
                  </a:lnTo>
                  <a:lnTo>
                    <a:pt x="1395" y="85712"/>
                  </a:lnTo>
                  <a:lnTo>
                    <a:pt x="1896" y="76383"/>
                  </a:lnTo>
                  <a:lnTo>
                    <a:pt x="2446" y="66069"/>
                  </a:lnTo>
                  <a:lnTo>
                    <a:pt x="3030" y="54981"/>
                  </a:lnTo>
                  <a:lnTo>
                    <a:pt x="3606" y="43905"/>
                  </a:lnTo>
                  <a:lnTo>
                    <a:pt x="4138" y="33580"/>
                  </a:lnTo>
                  <a:lnTo>
                    <a:pt x="4622" y="24238"/>
                  </a:lnTo>
                  <a:lnTo>
                    <a:pt x="5035" y="16104"/>
                  </a:lnTo>
                  <a:lnTo>
                    <a:pt x="5374" y="9389"/>
                  </a:lnTo>
                  <a:lnTo>
                    <a:pt x="5625" y="4314"/>
                  </a:lnTo>
                  <a:lnTo>
                    <a:pt x="5713" y="2474"/>
                  </a:lnTo>
                  <a:lnTo>
                    <a:pt x="5774" y="1114"/>
                  </a:lnTo>
                  <a:lnTo>
                    <a:pt x="5805" y="282"/>
                  </a:lnTo>
                  <a:lnTo>
                    <a:pt x="5814" y="71"/>
                  </a:lnTo>
                  <a:lnTo>
                    <a:pt x="5814" y="12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3590075" y="-8625775"/>
              <a:ext cx="5950" cy="15850"/>
            </a:xfrm>
            <a:custGeom>
              <a:rect b="b" l="l" r="r" t="t"/>
              <a:pathLst>
                <a:path extrusionOk="0" h="634" w="238">
                  <a:moveTo>
                    <a:pt x="106" y="1"/>
                  </a:moveTo>
                  <a:lnTo>
                    <a:pt x="79" y="12"/>
                  </a:lnTo>
                  <a:lnTo>
                    <a:pt x="62" y="47"/>
                  </a:lnTo>
                  <a:lnTo>
                    <a:pt x="40" y="83"/>
                  </a:lnTo>
                  <a:lnTo>
                    <a:pt x="27" y="129"/>
                  </a:lnTo>
                  <a:lnTo>
                    <a:pt x="13" y="176"/>
                  </a:lnTo>
                  <a:lnTo>
                    <a:pt x="5" y="235"/>
                  </a:lnTo>
                  <a:lnTo>
                    <a:pt x="0" y="305"/>
                  </a:lnTo>
                  <a:lnTo>
                    <a:pt x="0" y="364"/>
                  </a:lnTo>
                  <a:lnTo>
                    <a:pt x="9" y="434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5"/>
                  </a:lnTo>
                  <a:lnTo>
                    <a:pt x="66" y="610"/>
                  </a:lnTo>
                  <a:lnTo>
                    <a:pt x="93" y="622"/>
                  </a:lnTo>
                  <a:lnTo>
                    <a:pt x="115" y="633"/>
                  </a:lnTo>
                  <a:lnTo>
                    <a:pt x="137" y="633"/>
                  </a:lnTo>
                  <a:lnTo>
                    <a:pt x="163" y="622"/>
                  </a:lnTo>
                  <a:lnTo>
                    <a:pt x="181" y="587"/>
                  </a:lnTo>
                  <a:lnTo>
                    <a:pt x="198" y="551"/>
                  </a:lnTo>
                  <a:lnTo>
                    <a:pt x="216" y="516"/>
                  </a:lnTo>
                  <a:lnTo>
                    <a:pt x="229" y="458"/>
                  </a:lnTo>
                  <a:lnTo>
                    <a:pt x="233" y="399"/>
                  </a:lnTo>
                  <a:lnTo>
                    <a:pt x="238" y="340"/>
                  </a:lnTo>
                  <a:lnTo>
                    <a:pt x="238" y="282"/>
                  </a:lnTo>
                  <a:lnTo>
                    <a:pt x="233" y="212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71"/>
                  </a:lnTo>
                  <a:lnTo>
                    <a:pt x="176" y="36"/>
                  </a:lnTo>
                  <a:lnTo>
                    <a:pt x="154" y="12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3623925" y="-9301175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242" y="306"/>
                  </a:moveTo>
                  <a:lnTo>
                    <a:pt x="241" y="329"/>
                  </a:lnTo>
                  <a:lnTo>
                    <a:pt x="242" y="353"/>
                  </a:lnTo>
                  <a:lnTo>
                    <a:pt x="242" y="306"/>
                  </a:lnTo>
                  <a:close/>
                  <a:moveTo>
                    <a:pt x="128" y="1"/>
                  </a:moveTo>
                  <a:lnTo>
                    <a:pt x="106" y="13"/>
                  </a:lnTo>
                  <a:lnTo>
                    <a:pt x="84" y="24"/>
                  </a:lnTo>
                  <a:lnTo>
                    <a:pt x="62" y="48"/>
                  </a:lnTo>
                  <a:lnTo>
                    <a:pt x="40" y="83"/>
                  </a:lnTo>
                  <a:lnTo>
                    <a:pt x="27" y="130"/>
                  </a:lnTo>
                  <a:lnTo>
                    <a:pt x="14" y="188"/>
                  </a:lnTo>
                  <a:lnTo>
                    <a:pt x="5" y="247"/>
                  </a:lnTo>
                  <a:lnTo>
                    <a:pt x="1" y="306"/>
                  </a:lnTo>
                  <a:lnTo>
                    <a:pt x="1" y="376"/>
                  </a:lnTo>
                  <a:lnTo>
                    <a:pt x="9" y="435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3" y="575"/>
                  </a:lnTo>
                  <a:lnTo>
                    <a:pt x="75" y="610"/>
                  </a:lnTo>
                  <a:lnTo>
                    <a:pt x="97" y="622"/>
                  </a:lnTo>
                  <a:lnTo>
                    <a:pt x="119" y="634"/>
                  </a:lnTo>
                  <a:lnTo>
                    <a:pt x="146" y="622"/>
                  </a:lnTo>
                  <a:lnTo>
                    <a:pt x="168" y="610"/>
                  </a:lnTo>
                  <a:lnTo>
                    <a:pt x="190" y="575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29" y="435"/>
                  </a:lnTo>
                  <a:lnTo>
                    <a:pt x="238" y="376"/>
                  </a:lnTo>
                  <a:lnTo>
                    <a:pt x="241" y="329"/>
                  </a:lnTo>
                  <a:lnTo>
                    <a:pt x="238" y="282"/>
                  </a:lnTo>
                  <a:lnTo>
                    <a:pt x="234" y="224"/>
                  </a:lnTo>
                  <a:lnTo>
                    <a:pt x="225" y="165"/>
                  </a:lnTo>
                  <a:lnTo>
                    <a:pt x="212" y="118"/>
                  </a:lnTo>
                  <a:lnTo>
                    <a:pt x="194" y="71"/>
                  </a:lnTo>
                  <a:lnTo>
                    <a:pt x="176" y="36"/>
                  </a:lnTo>
                  <a:lnTo>
                    <a:pt x="154" y="13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3659000" y="-10077050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106" y="0"/>
                  </a:moveTo>
                  <a:lnTo>
                    <a:pt x="84" y="12"/>
                  </a:lnTo>
                  <a:lnTo>
                    <a:pt x="62" y="47"/>
                  </a:lnTo>
                  <a:lnTo>
                    <a:pt x="44" y="82"/>
                  </a:lnTo>
                  <a:lnTo>
                    <a:pt x="27" y="117"/>
                  </a:lnTo>
                  <a:lnTo>
                    <a:pt x="13" y="176"/>
                  </a:lnTo>
                  <a:lnTo>
                    <a:pt x="5" y="235"/>
                  </a:lnTo>
                  <a:lnTo>
                    <a:pt x="0" y="293"/>
                  </a:lnTo>
                  <a:lnTo>
                    <a:pt x="0" y="363"/>
                  </a:lnTo>
                  <a:lnTo>
                    <a:pt x="9" y="422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4"/>
                  </a:lnTo>
                  <a:lnTo>
                    <a:pt x="71" y="598"/>
                  </a:lnTo>
                  <a:lnTo>
                    <a:pt x="93" y="621"/>
                  </a:lnTo>
                  <a:lnTo>
                    <a:pt x="115" y="633"/>
                  </a:lnTo>
                  <a:lnTo>
                    <a:pt x="141" y="633"/>
                  </a:lnTo>
                  <a:lnTo>
                    <a:pt x="163" y="621"/>
                  </a:lnTo>
                  <a:lnTo>
                    <a:pt x="180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57"/>
                  </a:lnTo>
                  <a:lnTo>
                    <a:pt x="238" y="410"/>
                  </a:lnTo>
                  <a:lnTo>
                    <a:pt x="242" y="340"/>
                  </a:lnTo>
                  <a:lnTo>
                    <a:pt x="242" y="281"/>
                  </a:lnTo>
                  <a:lnTo>
                    <a:pt x="233" y="211"/>
                  </a:lnTo>
                  <a:lnTo>
                    <a:pt x="224" y="164"/>
                  </a:lnTo>
                  <a:lnTo>
                    <a:pt x="211" y="106"/>
                  </a:lnTo>
                  <a:lnTo>
                    <a:pt x="194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3549950" y="-8073750"/>
              <a:ext cx="5850" cy="16150"/>
            </a:xfrm>
            <a:custGeom>
              <a:rect b="b" l="l" r="r" t="t"/>
              <a:pathLst>
                <a:path extrusionOk="0" h="646" w="234">
                  <a:moveTo>
                    <a:pt x="119" y="1"/>
                  </a:moveTo>
                  <a:lnTo>
                    <a:pt x="97" y="13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5"/>
                  </a:lnTo>
                  <a:lnTo>
                    <a:pt x="22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1" y="634"/>
                  </a:lnTo>
                  <a:lnTo>
                    <a:pt x="163" y="622"/>
                  </a:lnTo>
                  <a:lnTo>
                    <a:pt x="181" y="587"/>
                  </a:lnTo>
                  <a:lnTo>
                    <a:pt x="198" y="552"/>
                  </a:lnTo>
                  <a:lnTo>
                    <a:pt x="211" y="517"/>
                  </a:lnTo>
                  <a:lnTo>
                    <a:pt x="225" y="458"/>
                  </a:lnTo>
                  <a:lnTo>
                    <a:pt x="229" y="411"/>
                  </a:lnTo>
                  <a:lnTo>
                    <a:pt x="233" y="353"/>
                  </a:lnTo>
                  <a:lnTo>
                    <a:pt x="233" y="282"/>
                  </a:lnTo>
                  <a:lnTo>
                    <a:pt x="229" y="224"/>
                  </a:lnTo>
                  <a:lnTo>
                    <a:pt x="216" y="165"/>
                  </a:lnTo>
                  <a:lnTo>
                    <a:pt x="203" y="118"/>
                  </a:lnTo>
                  <a:lnTo>
                    <a:pt x="185" y="71"/>
                  </a:lnTo>
                  <a:lnTo>
                    <a:pt x="167" y="36"/>
                  </a:lnTo>
                  <a:lnTo>
                    <a:pt x="145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3286225" y="-7480400"/>
              <a:ext cx="334100" cy="2104725"/>
            </a:xfrm>
            <a:custGeom>
              <a:rect b="b" l="l" r="r" t="t"/>
              <a:pathLst>
                <a:path extrusionOk="0" h="84189" w="13364">
                  <a:moveTo>
                    <a:pt x="4675" y="1"/>
                  </a:moveTo>
                  <a:lnTo>
                    <a:pt x="4495" y="622"/>
                  </a:lnTo>
                  <a:lnTo>
                    <a:pt x="4314" y="1255"/>
                  </a:lnTo>
                  <a:lnTo>
                    <a:pt x="4143" y="1900"/>
                  </a:lnTo>
                  <a:lnTo>
                    <a:pt x="3976" y="2556"/>
                  </a:lnTo>
                  <a:lnTo>
                    <a:pt x="3813" y="3212"/>
                  </a:lnTo>
                  <a:lnTo>
                    <a:pt x="3655" y="3892"/>
                  </a:lnTo>
                  <a:lnTo>
                    <a:pt x="3501" y="4584"/>
                  </a:lnTo>
                  <a:lnTo>
                    <a:pt x="3347" y="5275"/>
                  </a:lnTo>
                  <a:lnTo>
                    <a:pt x="3202" y="5978"/>
                  </a:lnTo>
                  <a:lnTo>
                    <a:pt x="3057" y="6693"/>
                  </a:lnTo>
                  <a:lnTo>
                    <a:pt x="2921" y="7420"/>
                  </a:lnTo>
                  <a:lnTo>
                    <a:pt x="2784" y="8147"/>
                  </a:lnTo>
                  <a:lnTo>
                    <a:pt x="2652" y="8885"/>
                  </a:lnTo>
                  <a:lnTo>
                    <a:pt x="2525" y="9635"/>
                  </a:lnTo>
                  <a:lnTo>
                    <a:pt x="2402" y="10397"/>
                  </a:lnTo>
                  <a:lnTo>
                    <a:pt x="2283" y="11159"/>
                  </a:lnTo>
                  <a:lnTo>
                    <a:pt x="2169" y="11932"/>
                  </a:lnTo>
                  <a:lnTo>
                    <a:pt x="2054" y="12706"/>
                  </a:lnTo>
                  <a:lnTo>
                    <a:pt x="1949" y="13491"/>
                  </a:lnTo>
                  <a:lnTo>
                    <a:pt x="1843" y="14288"/>
                  </a:lnTo>
                  <a:lnTo>
                    <a:pt x="1738" y="15085"/>
                  </a:lnTo>
                  <a:lnTo>
                    <a:pt x="1641" y="15894"/>
                  </a:lnTo>
                  <a:lnTo>
                    <a:pt x="1549" y="16702"/>
                  </a:lnTo>
                  <a:lnTo>
                    <a:pt x="1456" y="17523"/>
                  </a:lnTo>
                  <a:lnTo>
                    <a:pt x="1368" y="18343"/>
                  </a:lnTo>
                  <a:lnTo>
                    <a:pt x="1280" y="19175"/>
                  </a:lnTo>
                  <a:lnTo>
                    <a:pt x="1201" y="20008"/>
                  </a:lnTo>
                  <a:lnTo>
                    <a:pt x="1122" y="20840"/>
                  </a:lnTo>
                  <a:lnTo>
                    <a:pt x="1047" y="21684"/>
                  </a:lnTo>
                  <a:lnTo>
                    <a:pt x="973" y="22528"/>
                  </a:lnTo>
                  <a:lnTo>
                    <a:pt x="907" y="23383"/>
                  </a:lnTo>
                  <a:lnTo>
                    <a:pt x="836" y="24239"/>
                  </a:lnTo>
                  <a:lnTo>
                    <a:pt x="775" y="25094"/>
                  </a:lnTo>
                  <a:lnTo>
                    <a:pt x="713" y="25950"/>
                  </a:lnTo>
                  <a:lnTo>
                    <a:pt x="656" y="26817"/>
                  </a:lnTo>
                  <a:lnTo>
                    <a:pt x="603" y="27685"/>
                  </a:lnTo>
                  <a:lnTo>
                    <a:pt x="551" y="28552"/>
                  </a:lnTo>
                  <a:lnTo>
                    <a:pt x="502" y="29419"/>
                  </a:lnTo>
                  <a:lnTo>
                    <a:pt x="454" y="30286"/>
                  </a:lnTo>
                  <a:lnTo>
                    <a:pt x="410" y="31165"/>
                  </a:lnTo>
                  <a:lnTo>
                    <a:pt x="331" y="32912"/>
                  </a:lnTo>
                  <a:lnTo>
                    <a:pt x="256" y="34670"/>
                  </a:lnTo>
                  <a:lnTo>
                    <a:pt x="194" y="36428"/>
                  </a:lnTo>
                  <a:lnTo>
                    <a:pt x="146" y="38174"/>
                  </a:lnTo>
                  <a:lnTo>
                    <a:pt x="102" y="39932"/>
                  </a:lnTo>
                  <a:lnTo>
                    <a:pt x="67" y="41679"/>
                  </a:lnTo>
                  <a:lnTo>
                    <a:pt x="36" y="43413"/>
                  </a:lnTo>
                  <a:lnTo>
                    <a:pt x="18" y="45148"/>
                  </a:lnTo>
                  <a:lnTo>
                    <a:pt x="5" y="46871"/>
                  </a:lnTo>
                  <a:lnTo>
                    <a:pt x="1" y="48582"/>
                  </a:lnTo>
                  <a:lnTo>
                    <a:pt x="1" y="50270"/>
                  </a:lnTo>
                  <a:lnTo>
                    <a:pt x="10" y="51946"/>
                  </a:lnTo>
                  <a:lnTo>
                    <a:pt x="23" y="53598"/>
                  </a:lnTo>
                  <a:lnTo>
                    <a:pt x="40" y="55228"/>
                  </a:lnTo>
                  <a:lnTo>
                    <a:pt x="62" y="56845"/>
                  </a:lnTo>
                  <a:lnTo>
                    <a:pt x="89" y="58427"/>
                  </a:lnTo>
                  <a:lnTo>
                    <a:pt x="120" y="59986"/>
                  </a:lnTo>
                  <a:lnTo>
                    <a:pt x="159" y="61510"/>
                  </a:lnTo>
                  <a:lnTo>
                    <a:pt x="194" y="63010"/>
                  </a:lnTo>
                  <a:lnTo>
                    <a:pt x="238" y="64475"/>
                  </a:lnTo>
                  <a:lnTo>
                    <a:pt x="282" y="65905"/>
                  </a:lnTo>
                  <a:lnTo>
                    <a:pt x="331" y="67288"/>
                  </a:lnTo>
                  <a:lnTo>
                    <a:pt x="379" y="68648"/>
                  </a:lnTo>
                  <a:lnTo>
                    <a:pt x="432" y="69948"/>
                  </a:lnTo>
                  <a:lnTo>
                    <a:pt x="480" y="71214"/>
                  </a:lnTo>
                  <a:lnTo>
                    <a:pt x="533" y="72433"/>
                  </a:lnTo>
                  <a:lnTo>
                    <a:pt x="643" y="74730"/>
                  </a:lnTo>
                  <a:lnTo>
                    <a:pt x="748" y="76805"/>
                  </a:lnTo>
                  <a:lnTo>
                    <a:pt x="850" y="78668"/>
                  </a:lnTo>
                  <a:lnTo>
                    <a:pt x="942" y="80286"/>
                  </a:lnTo>
                  <a:lnTo>
                    <a:pt x="1025" y="81645"/>
                  </a:lnTo>
                  <a:lnTo>
                    <a:pt x="1096" y="82735"/>
                  </a:lnTo>
                  <a:lnTo>
                    <a:pt x="1149" y="83532"/>
                  </a:lnTo>
                  <a:lnTo>
                    <a:pt x="1197" y="84189"/>
                  </a:lnTo>
                  <a:lnTo>
                    <a:pt x="4675" y="84189"/>
                  </a:lnTo>
                  <a:lnTo>
                    <a:pt x="13363" y="64979"/>
                  </a:lnTo>
                  <a:lnTo>
                    <a:pt x="13363" y="20078"/>
                  </a:lnTo>
                  <a:lnTo>
                    <a:pt x="13363" y="19750"/>
                  </a:lnTo>
                  <a:lnTo>
                    <a:pt x="13355" y="19410"/>
                  </a:lnTo>
                  <a:lnTo>
                    <a:pt x="13346" y="19070"/>
                  </a:lnTo>
                  <a:lnTo>
                    <a:pt x="13333" y="18707"/>
                  </a:lnTo>
                  <a:lnTo>
                    <a:pt x="13319" y="18343"/>
                  </a:lnTo>
                  <a:lnTo>
                    <a:pt x="13297" y="17980"/>
                  </a:lnTo>
                  <a:lnTo>
                    <a:pt x="13254" y="17230"/>
                  </a:lnTo>
                  <a:lnTo>
                    <a:pt x="13192" y="16445"/>
                  </a:lnTo>
                  <a:lnTo>
                    <a:pt x="13122" y="15648"/>
                  </a:lnTo>
                  <a:lnTo>
                    <a:pt x="13042" y="14839"/>
                  </a:lnTo>
                  <a:lnTo>
                    <a:pt x="12955" y="14018"/>
                  </a:lnTo>
                  <a:lnTo>
                    <a:pt x="12862" y="13186"/>
                  </a:lnTo>
                  <a:lnTo>
                    <a:pt x="12761" y="12342"/>
                  </a:lnTo>
                  <a:lnTo>
                    <a:pt x="12651" y="11510"/>
                  </a:lnTo>
                  <a:lnTo>
                    <a:pt x="12537" y="10678"/>
                  </a:lnTo>
                  <a:lnTo>
                    <a:pt x="12422" y="9846"/>
                  </a:lnTo>
                  <a:lnTo>
                    <a:pt x="12304" y="9026"/>
                  </a:lnTo>
                  <a:lnTo>
                    <a:pt x="12181" y="8229"/>
                  </a:lnTo>
                  <a:lnTo>
                    <a:pt x="12062" y="7432"/>
                  </a:lnTo>
                  <a:lnTo>
                    <a:pt x="11939" y="6670"/>
                  </a:lnTo>
                  <a:lnTo>
                    <a:pt x="11816" y="5931"/>
                  </a:lnTo>
                  <a:lnTo>
                    <a:pt x="11583" y="4525"/>
                  </a:lnTo>
                  <a:lnTo>
                    <a:pt x="11358" y="3259"/>
                  </a:lnTo>
                  <a:lnTo>
                    <a:pt x="11165" y="2157"/>
                  </a:lnTo>
                  <a:lnTo>
                    <a:pt x="10998" y="1255"/>
                  </a:lnTo>
                  <a:lnTo>
                    <a:pt x="10866" y="575"/>
                  </a:lnTo>
                  <a:lnTo>
                    <a:pt x="1075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3286225" y="-7480400"/>
              <a:ext cx="334100" cy="2104725"/>
            </a:xfrm>
            <a:custGeom>
              <a:rect b="b" l="l" r="r" t="t"/>
              <a:pathLst>
                <a:path extrusionOk="0" fill="none" h="84189" w="13364">
                  <a:moveTo>
                    <a:pt x="4675" y="84189"/>
                  </a:moveTo>
                  <a:lnTo>
                    <a:pt x="1197" y="84189"/>
                  </a:lnTo>
                  <a:lnTo>
                    <a:pt x="1197" y="84189"/>
                  </a:lnTo>
                  <a:lnTo>
                    <a:pt x="1149" y="83532"/>
                  </a:lnTo>
                  <a:lnTo>
                    <a:pt x="1096" y="82735"/>
                  </a:lnTo>
                  <a:lnTo>
                    <a:pt x="1025" y="81645"/>
                  </a:lnTo>
                  <a:lnTo>
                    <a:pt x="942" y="80286"/>
                  </a:lnTo>
                  <a:lnTo>
                    <a:pt x="850" y="78668"/>
                  </a:lnTo>
                  <a:lnTo>
                    <a:pt x="748" y="76805"/>
                  </a:lnTo>
                  <a:lnTo>
                    <a:pt x="643" y="74730"/>
                  </a:lnTo>
                  <a:lnTo>
                    <a:pt x="533" y="72433"/>
                  </a:lnTo>
                  <a:lnTo>
                    <a:pt x="480" y="71214"/>
                  </a:lnTo>
                  <a:lnTo>
                    <a:pt x="432" y="69948"/>
                  </a:lnTo>
                  <a:lnTo>
                    <a:pt x="379" y="68648"/>
                  </a:lnTo>
                  <a:lnTo>
                    <a:pt x="331" y="67288"/>
                  </a:lnTo>
                  <a:lnTo>
                    <a:pt x="282" y="65905"/>
                  </a:lnTo>
                  <a:lnTo>
                    <a:pt x="238" y="64475"/>
                  </a:lnTo>
                  <a:lnTo>
                    <a:pt x="194" y="63010"/>
                  </a:lnTo>
                  <a:lnTo>
                    <a:pt x="159" y="61510"/>
                  </a:lnTo>
                  <a:lnTo>
                    <a:pt x="120" y="59986"/>
                  </a:lnTo>
                  <a:lnTo>
                    <a:pt x="89" y="58427"/>
                  </a:lnTo>
                  <a:lnTo>
                    <a:pt x="62" y="56845"/>
                  </a:lnTo>
                  <a:lnTo>
                    <a:pt x="40" y="55228"/>
                  </a:lnTo>
                  <a:lnTo>
                    <a:pt x="23" y="53598"/>
                  </a:lnTo>
                  <a:lnTo>
                    <a:pt x="10" y="51946"/>
                  </a:lnTo>
                  <a:lnTo>
                    <a:pt x="1" y="50270"/>
                  </a:lnTo>
                  <a:lnTo>
                    <a:pt x="1" y="48582"/>
                  </a:lnTo>
                  <a:lnTo>
                    <a:pt x="5" y="46871"/>
                  </a:lnTo>
                  <a:lnTo>
                    <a:pt x="18" y="45148"/>
                  </a:lnTo>
                  <a:lnTo>
                    <a:pt x="36" y="43413"/>
                  </a:lnTo>
                  <a:lnTo>
                    <a:pt x="67" y="41679"/>
                  </a:lnTo>
                  <a:lnTo>
                    <a:pt x="102" y="39932"/>
                  </a:lnTo>
                  <a:lnTo>
                    <a:pt x="146" y="38174"/>
                  </a:lnTo>
                  <a:lnTo>
                    <a:pt x="194" y="36428"/>
                  </a:lnTo>
                  <a:lnTo>
                    <a:pt x="256" y="34670"/>
                  </a:lnTo>
                  <a:lnTo>
                    <a:pt x="331" y="32912"/>
                  </a:lnTo>
                  <a:lnTo>
                    <a:pt x="410" y="31165"/>
                  </a:lnTo>
                  <a:lnTo>
                    <a:pt x="454" y="30286"/>
                  </a:lnTo>
                  <a:lnTo>
                    <a:pt x="502" y="29419"/>
                  </a:lnTo>
                  <a:lnTo>
                    <a:pt x="551" y="28552"/>
                  </a:lnTo>
                  <a:lnTo>
                    <a:pt x="603" y="27685"/>
                  </a:lnTo>
                  <a:lnTo>
                    <a:pt x="656" y="26817"/>
                  </a:lnTo>
                  <a:lnTo>
                    <a:pt x="713" y="25950"/>
                  </a:lnTo>
                  <a:lnTo>
                    <a:pt x="775" y="25094"/>
                  </a:lnTo>
                  <a:lnTo>
                    <a:pt x="836" y="24239"/>
                  </a:lnTo>
                  <a:lnTo>
                    <a:pt x="907" y="23383"/>
                  </a:lnTo>
                  <a:lnTo>
                    <a:pt x="973" y="22528"/>
                  </a:lnTo>
                  <a:lnTo>
                    <a:pt x="1047" y="21684"/>
                  </a:lnTo>
                  <a:lnTo>
                    <a:pt x="1122" y="20840"/>
                  </a:lnTo>
                  <a:lnTo>
                    <a:pt x="1201" y="20008"/>
                  </a:lnTo>
                  <a:lnTo>
                    <a:pt x="1280" y="19175"/>
                  </a:lnTo>
                  <a:lnTo>
                    <a:pt x="1368" y="18343"/>
                  </a:lnTo>
                  <a:lnTo>
                    <a:pt x="1456" y="17523"/>
                  </a:lnTo>
                  <a:lnTo>
                    <a:pt x="1549" y="16702"/>
                  </a:lnTo>
                  <a:lnTo>
                    <a:pt x="1641" y="15894"/>
                  </a:lnTo>
                  <a:lnTo>
                    <a:pt x="1738" y="15085"/>
                  </a:lnTo>
                  <a:lnTo>
                    <a:pt x="1843" y="14288"/>
                  </a:lnTo>
                  <a:lnTo>
                    <a:pt x="1949" y="13491"/>
                  </a:lnTo>
                  <a:lnTo>
                    <a:pt x="2054" y="12706"/>
                  </a:lnTo>
                  <a:lnTo>
                    <a:pt x="2169" y="11932"/>
                  </a:lnTo>
                  <a:lnTo>
                    <a:pt x="2283" y="11159"/>
                  </a:lnTo>
                  <a:lnTo>
                    <a:pt x="2402" y="10397"/>
                  </a:lnTo>
                  <a:lnTo>
                    <a:pt x="2525" y="9635"/>
                  </a:lnTo>
                  <a:lnTo>
                    <a:pt x="2652" y="8885"/>
                  </a:lnTo>
                  <a:lnTo>
                    <a:pt x="2784" y="8147"/>
                  </a:lnTo>
                  <a:lnTo>
                    <a:pt x="2921" y="7420"/>
                  </a:lnTo>
                  <a:lnTo>
                    <a:pt x="3057" y="6693"/>
                  </a:lnTo>
                  <a:lnTo>
                    <a:pt x="3202" y="5978"/>
                  </a:lnTo>
                  <a:lnTo>
                    <a:pt x="3347" y="5275"/>
                  </a:lnTo>
                  <a:lnTo>
                    <a:pt x="3501" y="4584"/>
                  </a:lnTo>
                  <a:lnTo>
                    <a:pt x="3655" y="3892"/>
                  </a:lnTo>
                  <a:lnTo>
                    <a:pt x="3813" y="3212"/>
                  </a:lnTo>
                  <a:lnTo>
                    <a:pt x="3976" y="2556"/>
                  </a:lnTo>
                  <a:lnTo>
                    <a:pt x="4143" y="1900"/>
                  </a:lnTo>
                  <a:lnTo>
                    <a:pt x="4314" y="1255"/>
                  </a:lnTo>
                  <a:lnTo>
                    <a:pt x="4495" y="622"/>
                  </a:lnTo>
                  <a:lnTo>
                    <a:pt x="4675" y="1"/>
                  </a:lnTo>
                  <a:lnTo>
                    <a:pt x="10756" y="1"/>
                  </a:lnTo>
                  <a:lnTo>
                    <a:pt x="10756" y="1"/>
                  </a:lnTo>
                  <a:lnTo>
                    <a:pt x="10866" y="575"/>
                  </a:lnTo>
                  <a:lnTo>
                    <a:pt x="10998" y="1255"/>
                  </a:lnTo>
                  <a:lnTo>
                    <a:pt x="11165" y="2157"/>
                  </a:lnTo>
                  <a:lnTo>
                    <a:pt x="11358" y="3259"/>
                  </a:lnTo>
                  <a:lnTo>
                    <a:pt x="11583" y="4525"/>
                  </a:lnTo>
                  <a:lnTo>
                    <a:pt x="11816" y="5931"/>
                  </a:lnTo>
                  <a:lnTo>
                    <a:pt x="11939" y="6670"/>
                  </a:lnTo>
                  <a:lnTo>
                    <a:pt x="12062" y="7432"/>
                  </a:lnTo>
                  <a:lnTo>
                    <a:pt x="12181" y="8229"/>
                  </a:lnTo>
                  <a:lnTo>
                    <a:pt x="12304" y="9026"/>
                  </a:lnTo>
                  <a:lnTo>
                    <a:pt x="12422" y="9846"/>
                  </a:lnTo>
                  <a:lnTo>
                    <a:pt x="12537" y="10678"/>
                  </a:lnTo>
                  <a:lnTo>
                    <a:pt x="12651" y="11510"/>
                  </a:lnTo>
                  <a:lnTo>
                    <a:pt x="12761" y="12342"/>
                  </a:lnTo>
                  <a:lnTo>
                    <a:pt x="12862" y="13186"/>
                  </a:lnTo>
                  <a:lnTo>
                    <a:pt x="12955" y="14018"/>
                  </a:lnTo>
                  <a:lnTo>
                    <a:pt x="13042" y="14839"/>
                  </a:lnTo>
                  <a:lnTo>
                    <a:pt x="13122" y="15648"/>
                  </a:lnTo>
                  <a:lnTo>
                    <a:pt x="13192" y="16445"/>
                  </a:lnTo>
                  <a:lnTo>
                    <a:pt x="13254" y="17230"/>
                  </a:lnTo>
                  <a:lnTo>
                    <a:pt x="13297" y="17980"/>
                  </a:lnTo>
                  <a:lnTo>
                    <a:pt x="13319" y="18343"/>
                  </a:lnTo>
                  <a:lnTo>
                    <a:pt x="13333" y="18707"/>
                  </a:lnTo>
                  <a:lnTo>
                    <a:pt x="13346" y="19070"/>
                  </a:lnTo>
                  <a:lnTo>
                    <a:pt x="13355" y="19410"/>
                  </a:lnTo>
                  <a:lnTo>
                    <a:pt x="13363" y="19750"/>
                  </a:lnTo>
                  <a:lnTo>
                    <a:pt x="13363" y="20078"/>
                  </a:lnTo>
                  <a:lnTo>
                    <a:pt x="13363" y="64979"/>
                  </a:lnTo>
                  <a:lnTo>
                    <a:pt x="4675" y="8418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3509725" y="-7449925"/>
              <a:ext cx="101925" cy="1838675"/>
            </a:xfrm>
            <a:custGeom>
              <a:rect b="b" l="l" r="r" t="t"/>
              <a:pathLst>
                <a:path extrusionOk="0" h="73547" w="4077">
                  <a:moveTo>
                    <a:pt x="2049" y="1"/>
                  </a:moveTo>
                  <a:lnTo>
                    <a:pt x="2247" y="1067"/>
                  </a:lnTo>
                  <a:lnTo>
                    <a:pt x="2484" y="2392"/>
                  </a:lnTo>
                  <a:lnTo>
                    <a:pt x="2612" y="3142"/>
                  </a:lnTo>
                  <a:lnTo>
                    <a:pt x="2748" y="3939"/>
                  </a:lnTo>
                  <a:lnTo>
                    <a:pt x="2889" y="4783"/>
                  </a:lnTo>
                  <a:lnTo>
                    <a:pt x="3030" y="5662"/>
                  </a:lnTo>
                  <a:lnTo>
                    <a:pt x="3175" y="6564"/>
                  </a:lnTo>
                  <a:lnTo>
                    <a:pt x="3315" y="7502"/>
                  </a:lnTo>
                  <a:lnTo>
                    <a:pt x="3456" y="8451"/>
                  </a:lnTo>
                  <a:lnTo>
                    <a:pt x="3592" y="9424"/>
                  </a:lnTo>
                  <a:lnTo>
                    <a:pt x="3724" y="10397"/>
                  </a:lnTo>
                  <a:lnTo>
                    <a:pt x="3852" y="11381"/>
                  </a:lnTo>
                  <a:lnTo>
                    <a:pt x="3966" y="12366"/>
                  </a:lnTo>
                  <a:lnTo>
                    <a:pt x="4076" y="13327"/>
                  </a:lnTo>
                  <a:lnTo>
                    <a:pt x="3988" y="12460"/>
                  </a:lnTo>
                  <a:lnTo>
                    <a:pt x="3896" y="11592"/>
                  </a:lnTo>
                  <a:lnTo>
                    <a:pt x="3795" y="10725"/>
                  </a:lnTo>
                  <a:lnTo>
                    <a:pt x="3694" y="9869"/>
                  </a:lnTo>
                  <a:lnTo>
                    <a:pt x="3584" y="9014"/>
                  </a:lnTo>
                  <a:lnTo>
                    <a:pt x="3469" y="8170"/>
                  </a:lnTo>
                  <a:lnTo>
                    <a:pt x="3351" y="7326"/>
                  </a:lnTo>
                  <a:lnTo>
                    <a:pt x="3227" y="6482"/>
                  </a:lnTo>
                  <a:lnTo>
                    <a:pt x="3096" y="5650"/>
                  </a:lnTo>
                  <a:lnTo>
                    <a:pt x="2959" y="4830"/>
                  </a:lnTo>
                  <a:lnTo>
                    <a:pt x="2823" y="4009"/>
                  </a:lnTo>
                  <a:lnTo>
                    <a:pt x="2678" y="3189"/>
                  </a:lnTo>
                  <a:lnTo>
                    <a:pt x="2528" y="2380"/>
                  </a:lnTo>
                  <a:lnTo>
                    <a:pt x="2374" y="1583"/>
                  </a:lnTo>
                  <a:lnTo>
                    <a:pt x="2212" y="786"/>
                  </a:lnTo>
                  <a:lnTo>
                    <a:pt x="2049" y="1"/>
                  </a:lnTo>
                  <a:close/>
                  <a:moveTo>
                    <a:pt x="422" y="72597"/>
                  </a:moveTo>
                  <a:lnTo>
                    <a:pt x="0" y="73535"/>
                  </a:lnTo>
                  <a:lnTo>
                    <a:pt x="0" y="73547"/>
                  </a:lnTo>
                  <a:lnTo>
                    <a:pt x="422" y="7259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3347475" y="-7258000"/>
              <a:ext cx="5075" cy="29925"/>
            </a:xfrm>
            <a:custGeom>
              <a:rect b="b" l="l" r="r" t="t"/>
              <a:pathLst>
                <a:path extrusionOk="0" fill="none" h="1197" w="203">
                  <a:moveTo>
                    <a:pt x="0" y="1196"/>
                  </a:moveTo>
                  <a:lnTo>
                    <a:pt x="0" y="1196"/>
                  </a:lnTo>
                  <a:lnTo>
                    <a:pt x="101" y="598"/>
                  </a:lnTo>
                  <a:lnTo>
                    <a:pt x="202" y="1"/>
                  </a:lnTo>
                  <a:lnTo>
                    <a:pt x="202" y="1"/>
                  </a:lnTo>
                  <a:lnTo>
                    <a:pt x="101" y="598"/>
                  </a:lnTo>
                  <a:lnTo>
                    <a:pt x="0" y="11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3560950" y="-7449925"/>
              <a:ext cx="50700" cy="333175"/>
            </a:xfrm>
            <a:custGeom>
              <a:rect b="b" l="l" r="r" t="t"/>
              <a:pathLst>
                <a:path extrusionOk="0" fill="none" h="13327" w="2028">
                  <a:moveTo>
                    <a:pt x="2027" y="13327"/>
                  </a:moveTo>
                  <a:lnTo>
                    <a:pt x="2027" y="13327"/>
                  </a:lnTo>
                  <a:lnTo>
                    <a:pt x="1917" y="12366"/>
                  </a:lnTo>
                  <a:lnTo>
                    <a:pt x="1803" y="11381"/>
                  </a:lnTo>
                  <a:lnTo>
                    <a:pt x="1675" y="10397"/>
                  </a:lnTo>
                  <a:lnTo>
                    <a:pt x="1543" y="9424"/>
                  </a:lnTo>
                  <a:lnTo>
                    <a:pt x="1407" y="8451"/>
                  </a:lnTo>
                  <a:lnTo>
                    <a:pt x="1266" y="7502"/>
                  </a:lnTo>
                  <a:lnTo>
                    <a:pt x="1126" y="6564"/>
                  </a:lnTo>
                  <a:lnTo>
                    <a:pt x="981" y="5662"/>
                  </a:lnTo>
                  <a:lnTo>
                    <a:pt x="840" y="4783"/>
                  </a:lnTo>
                  <a:lnTo>
                    <a:pt x="699" y="3939"/>
                  </a:lnTo>
                  <a:lnTo>
                    <a:pt x="563" y="3142"/>
                  </a:lnTo>
                  <a:lnTo>
                    <a:pt x="435" y="2392"/>
                  </a:lnTo>
                  <a:lnTo>
                    <a:pt x="198" y="1067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3" y="786"/>
                  </a:lnTo>
                  <a:lnTo>
                    <a:pt x="325" y="1583"/>
                  </a:lnTo>
                  <a:lnTo>
                    <a:pt x="479" y="2380"/>
                  </a:lnTo>
                  <a:lnTo>
                    <a:pt x="629" y="3189"/>
                  </a:lnTo>
                  <a:lnTo>
                    <a:pt x="774" y="4009"/>
                  </a:lnTo>
                  <a:lnTo>
                    <a:pt x="910" y="4830"/>
                  </a:lnTo>
                  <a:lnTo>
                    <a:pt x="1047" y="5650"/>
                  </a:lnTo>
                  <a:lnTo>
                    <a:pt x="1178" y="6482"/>
                  </a:lnTo>
                  <a:lnTo>
                    <a:pt x="1302" y="7326"/>
                  </a:lnTo>
                  <a:lnTo>
                    <a:pt x="1420" y="8170"/>
                  </a:lnTo>
                  <a:lnTo>
                    <a:pt x="1535" y="9014"/>
                  </a:lnTo>
                  <a:lnTo>
                    <a:pt x="1645" y="9869"/>
                  </a:lnTo>
                  <a:lnTo>
                    <a:pt x="1746" y="10725"/>
                  </a:lnTo>
                  <a:lnTo>
                    <a:pt x="1847" y="11592"/>
                  </a:lnTo>
                  <a:lnTo>
                    <a:pt x="1939" y="12460"/>
                  </a:lnTo>
                  <a:lnTo>
                    <a:pt x="2027" y="133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3509725" y="-5635000"/>
              <a:ext cx="10575" cy="23750"/>
            </a:xfrm>
            <a:custGeom>
              <a:rect b="b" l="l" r="r" t="t"/>
              <a:pathLst>
                <a:path extrusionOk="0" fill="none" h="950" w="423">
                  <a:moveTo>
                    <a:pt x="0" y="950"/>
                  </a:moveTo>
                  <a:lnTo>
                    <a:pt x="0" y="938"/>
                  </a:lnTo>
                  <a:lnTo>
                    <a:pt x="422" y="0"/>
                  </a:lnTo>
                  <a:lnTo>
                    <a:pt x="0" y="9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3343500" y="-7478925"/>
              <a:ext cx="276825" cy="1867375"/>
            </a:xfrm>
            <a:custGeom>
              <a:rect b="b" l="l" r="r" t="t"/>
              <a:pathLst>
                <a:path extrusionOk="0" h="74695" w="11073">
                  <a:moveTo>
                    <a:pt x="2384" y="0"/>
                  </a:moveTo>
                  <a:lnTo>
                    <a:pt x="2234" y="516"/>
                  </a:lnTo>
                  <a:lnTo>
                    <a:pt x="2089" y="1044"/>
                  </a:lnTo>
                  <a:lnTo>
                    <a:pt x="1949" y="1571"/>
                  </a:lnTo>
                  <a:lnTo>
                    <a:pt x="1808" y="2098"/>
                  </a:lnTo>
                  <a:lnTo>
                    <a:pt x="1672" y="2638"/>
                  </a:lnTo>
                  <a:lnTo>
                    <a:pt x="1535" y="3177"/>
                  </a:lnTo>
                  <a:lnTo>
                    <a:pt x="1408" y="3716"/>
                  </a:lnTo>
                  <a:lnTo>
                    <a:pt x="1280" y="4267"/>
                  </a:lnTo>
                  <a:lnTo>
                    <a:pt x="1153" y="4829"/>
                  </a:lnTo>
                  <a:lnTo>
                    <a:pt x="1030" y="5380"/>
                  </a:lnTo>
                  <a:lnTo>
                    <a:pt x="911" y="5943"/>
                  </a:lnTo>
                  <a:lnTo>
                    <a:pt x="797" y="6517"/>
                  </a:lnTo>
                  <a:lnTo>
                    <a:pt x="682" y="7091"/>
                  </a:lnTo>
                  <a:lnTo>
                    <a:pt x="572" y="7666"/>
                  </a:lnTo>
                  <a:lnTo>
                    <a:pt x="467" y="8252"/>
                  </a:lnTo>
                  <a:lnTo>
                    <a:pt x="361" y="8838"/>
                  </a:lnTo>
                  <a:lnTo>
                    <a:pt x="260" y="9435"/>
                  </a:lnTo>
                  <a:lnTo>
                    <a:pt x="159" y="10033"/>
                  </a:lnTo>
                  <a:lnTo>
                    <a:pt x="1" y="11065"/>
                  </a:lnTo>
                  <a:lnTo>
                    <a:pt x="6649" y="18062"/>
                  </a:lnTo>
                  <a:lnTo>
                    <a:pt x="6649" y="74695"/>
                  </a:lnTo>
                  <a:lnTo>
                    <a:pt x="7071" y="73757"/>
                  </a:lnTo>
                  <a:lnTo>
                    <a:pt x="11072" y="64885"/>
                  </a:lnTo>
                  <a:lnTo>
                    <a:pt x="11024" y="20171"/>
                  </a:lnTo>
                  <a:lnTo>
                    <a:pt x="11024" y="19632"/>
                  </a:lnTo>
                  <a:lnTo>
                    <a:pt x="11015" y="19081"/>
                  </a:lnTo>
                  <a:lnTo>
                    <a:pt x="11002" y="18530"/>
                  </a:lnTo>
                  <a:lnTo>
                    <a:pt x="10980" y="17991"/>
                  </a:lnTo>
                  <a:lnTo>
                    <a:pt x="10958" y="17452"/>
                  </a:lnTo>
                  <a:lnTo>
                    <a:pt x="10927" y="16913"/>
                  </a:lnTo>
                  <a:lnTo>
                    <a:pt x="10888" y="16374"/>
                  </a:lnTo>
                  <a:lnTo>
                    <a:pt x="10848" y="15835"/>
                  </a:lnTo>
                  <a:lnTo>
                    <a:pt x="10787" y="15167"/>
                  </a:lnTo>
                  <a:lnTo>
                    <a:pt x="10725" y="14487"/>
                  </a:lnTo>
                  <a:lnTo>
                    <a:pt x="10615" y="13526"/>
                  </a:lnTo>
                  <a:lnTo>
                    <a:pt x="10501" y="12541"/>
                  </a:lnTo>
                  <a:lnTo>
                    <a:pt x="10373" y="11557"/>
                  </a:lnTo>
                  <a:lnTo>
                    <a:pt x="10241" y="10584"/>
                  </a:lnTo>
                  <a:lnTo>
                    <a:pt x="10105" y="9611"/>
                  </a:lnTo>
                  <a:lnTo>
                    <a:pt x="9964" y="8662"/>
                  </a:lnTo>
                  <a:lnTo>
                    <a:pt x="9824" y="7724"/>
                  </a:lnTo>
                  <a:lnTo>
                    <a:pt x="9679" y="6822"/>
                  </a:lnTo>
                  <a:lnTo>
                    <a:pt x="9538" y="5943"/>
                  </a:lnTo>
                  <a:lnTo>
                    <a:pt x="9397" y="5099"/>
                  </a:lnTo>
                  <a:lnTo>
                    <a:pt x="9261" y="4302"/>
                  </a:lnTo>
                  <a:lnTo>
                    <a:pt x="9133" y="3552"/>
                  </a:lnTo>
                  <a:lnTo>
                    <a:pt x="8896" y="2227"/>
                  </a:lnTo>
                  <a:lnTo>
                    <a:pt x="8698" y="1161"/>
                  </a:lnTo>
                  <a:lnTo>
                    <a:pt x="8571" y="575"/>
                  </a:lnTo>
                  <a:lnTo>
                    <a:pt x="84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3344175" y="-7202325"/>
              <a:ext cx="168750" cy="1591075"/>
            </a:xfrm>
            <a:custGeom>
              <a:rect b="b" l="l" r="r" t="t"/>
              <a:pathLst>
                <a:path extrusionOk="0" h="63643" w="6750">
                  <a:moveTo>
                    <a:pt x="0" y="1"/>
                  </a:moveTo>
                  <a:lnTo>
                    <a:pt x="119" y="176"/>
                  </a:lnTo>
                  <a:lnTo>
                    <a:pt x="238" y="329"/>
                  </a:lnTo>
                  <a:lnTo>
                    <a:pt x="356" y="469"/>
                  </a:lnTo>
                  <a:lnTo>
                    <a:pt x="484" y="598"/>
                  </a:lnTo>
                  <a:lnTo>
                    <a:pt x="1821" y="2098"/>
                  </a:lnTo>
                  <a:lnTo>
                    <a:pt x="6560" y="7150"/>
                  </a:lnTo>
                  <a:lnTo>
                    <a:pt x="6560" y="25750"/>
                  </a:lnTo>
                  <a:lnTo>
                    <a:pt x="6565" y="33345"/>
                  </a:lnTo>
                  <a:lnTo>
                    <a:pt x="6574" y="40436"/>
                  </a:lnTo>
                  <a:lnTo>
                    <a:pt x="6596" y="52508"/>
                  </a:lnTo>
                  <a:lnTo>
                    <a:pt x="6600" y="54911"/>
                  </a:lnTo>
                  <a:lnTo>
                    <a:pt x="6613" y="57067"/>
                  </a:lnTo>
                  <a:lnTo>
                    <a:pt x="6635" y="60619"/>
                  </a:lnTo>
                  <a:lnTo>
                    <a:pt x="6635" y="61263"/>
                  </a:lnTo>
                  <a:lnTo>
                    <a:pt x="6640" y="61838"/>
                  </a:lnTo>
                  <a:lnTo>
                    <a:pt x="6644" y="62353"/>
                  </a:lnTo>
                  <a:lnTo>
                    <a:pt x="6651" y="62552"/>
                  </a:lnTo>
                  <a:lnTo>
                    <a:pt x="6653" y="62412"/>
                  </a:lnTo>
                  <a:lnTo>
                    <a:pt x="6653" y="61896"/>
                  </a:lnTo>
                  <a:lnTo>
                    <a:pt x="6662" y="61322"/>
                  </a:lnTo>
                  <a:lnTo>
                    <a:pt x="6675" y="60666"/>
                  </a:lnTo>
                  <a:lnTo>
                    <a:pt x="6675" y="59025"/>
                  </a:lnTo>
                  <a:lnTo>
                    <a:pt x="6679" y="57126"/>
                  </a:lnTo>
                  <a:lnTo>
                    <a:pt x="6692" y="54958"/>
                  </a:lnTo>
                  <a:lnTo>
                    <a:pt x="6701" y="53786"/>
                  </a:lnTo>
                  <a:lnTo>
                    <a:pt x="6714" y="52567"/>
                  </a:lnTo>
                  <a:lnTo>
                    <a:pt x="6719" y="46917"/>
                  </a:lnTo>
                  <a:lnTo>
                    <a:pt x="6728" y="40483"/>
                  </a:lnTo>
                  <a:lnTo>
                    <a:pt x="6750" y="25797"/>
                  </a:lnTo>
                  <a:lnTo>
                    <a:pt x="6750" y="6998"/>
                  </a:lnTo>
                  <a:lnTo>
                    <a:pt x="6750" y="6798"/>
                  </a:lnTo>
                  <a:lnTo>
                    <a:pt x="6684" y="6728"/>
                  </a:lnTo>
                  <a:lnTo>
                    <a:pt x="1847" y="1770"/>
                  </a:lnTo>
                  <a:lnTo>
                    <a:pt x="484" y="434"/>
                  </a:lnTo>
                  <a:lnTo>
                    <a:pt x="365" y="305"/>
                  </a:lnTo>
                  <a:lnTo>
                    <a:pt x="246" y="188"/>
                  </a:lnTo>
                  <a:lnTo>
                    <a:pt x="123" y="94"/>
                  </a:lnTo>
                  <a:lnTo>
                    <a:pt x="0" y="1"/>
                  </a:lnTo>
                  <a:close/>
                  <a:moveTo>
                    <a:pt x="6651" y="62552"/>
                  </a:moveTo>
                  <a:lnTo>
                    <a:pt x="6648" y="62869"/>
                  </a:lnTo>
                  <a:lnTo>
                    <a:pt x="6648" y="62972"/>
                  </a:lnTo>
                  <a:lnTo>
                    <a:pt x="6662" y="62822"/>
                  </a:lnTo>
                  <a:lnTo>
                    <a:pt x="6651" y="62552"/>
                  </a:lnTo>
                  <a:close/>
                  <a:moveTo>
                    <a:pt x="6648" y="62972"/>
                  </a:moveTo>
                  <a:lnTo>
                    <a:pt x="6644" y="63021"/>
                  </a:lnTo>
                  <a:lnTo>
                    <a:pt x="6635" y="63232"/>
                  </a:lnTo>
                  <a:lnTo>
                    <a:pt x="6626" y="63432"/>
                  </a:lnTo>
                  <a:lnTo>
                    <a:pt x="6622" y="63643"/>
                  </a:lnTo>
                  <a:lnTo>
                    <a:pt x="6635" y="63443"/>
                  </a:lnTo>
                  <a:lnTo>
                    <a:pt x="6644" y="63256"/>
                  </a:lnTo>
                  <a:lnTo>
                    <a:pt x="6648" y="63068"/>
                  </a:lnTo>
                  <a:lnTo>
                    <a:pt x="6648" y="629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3531800" y="-6701850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0" y="0"/>
                  </a:moveTo>
                  <a:lnTo>
                    <a:pt x="98" y="12"/>
                  </a:lnTo>
                  <a:lnTo>
                    <a:pt x="76" y="23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99"/>
                  </a:lnTo>
                  <a:lnTo>
                    <a:pt x="1" y="258"/>
                  </a:lnTo>
                  <a:lnTo>
                    <a:pt x="1" y="328"/>
                  </a:lnTo>
                  <a:lnTo>
                    <a:pt x="1" y="387"/>
                  </a:lnTo>
                  <a:lnTo>
                    <a:pt x="10" y="445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86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43" y="328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59"/>
                  </a:lnTo>
                  <a:lnTo>
                    <a:pt x="168" y="23"/>
                  </a:lnTo>
                  <a:lnTo>
                    <a:pt x="146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3438375" y="-7230150"/>
              <a:ext cx="5950" cy="16125"/>
            </a:xfrm>
            <a:custGeom>
              <a:rect b="b" l="l" r="r" t="t"/>
              <a:pathLst>
                <a:path extrusionOk="0" h="645" w="238">
                  <a:moveTo>
                    <a:pt x="119" y="0"/>
                  </a:moveTo>
                  <a:lnTo>
                    <a:pt x="97" y="12"/>
                  </a:lnTo>
                  <a:lnTo>
                    <a:pt x="75" y="35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199"/>
                  </a:lnTo>
                  <a:lnTo>
                    <a:pt x="0" y="258"/>
                  </a:lnTo>
                  <a:lnTo>
                    <a:pt x="0" y="328"/>
                  </a:lnTo>
                  <a:lnTo>
                    <a:pt x="0" y="387"/>
                  </a:lnTo>
                  <a:lnTo>
                    <a:pt x="9" y="445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20" y="504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38" y="328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7" y="35"/>
                  </a:lnTo>
                  <a:lnTo>
                    <a:pt x="145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3531800" y="-625677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98" y="0"/>
                  </a:move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6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59"/>
                  </a:lnTo>
                  <a:lnTo>
                    <a:pt x="168" y="2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3531800" y="-5811400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98" y="1"/>
                  </a:moveTo>
                  <a:lnTo>
                    <a:pt x="76" y="24"/>
                  </a:lnTo>
                  <a:lnTo>
                    <a:pt x="54" y="47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88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4" y="587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6" y="587"/>
                  </a:lnTo>
                  <a:lnTo>
                    <a:pt x="208" y="540"/>
                  </a:lnTo>
                  <a:lnTo>
                    <a:pt x="221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47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3365825" y="-7872123"/>
              <a:ext cx="232175" cy="447150"/>
            </a:xfrm>
            <a:custGeom>
              <a:rect b="b" l="l" r="r" t="t"/>
              <a:pathLst>
                <a:path extrusionOk="0" h="17886" w="9287">
                  <a:moveTo>
                    <a:pt x="3285" y="0"/>
                  </a:moveTo>
                  <a:lnTo>
                    <a:pt x="3118" y="12"/>
                  </a:lnTo>
                  <a:lnTo>
                    <a:pt x="2951" y="47"/>
                  </a:lnTo>
                  <a:lnTo>
                    <a:pt x="2784" y="106"/>
                  </a:lnTo>
                  <a:lnTo>
                    <a:pt x="2625" y="188"/>
                  </a:lnTo>
                  <a:lnTo>
                    <a:pt x="2463" y="281"/>
                  </a:lnTo>
                  <a:lnTo>
                    <a:pt x="2309" y="399"/>
                  </a:lnTo>
                  <a:lnTo>
                    <a:pt x="2155" y="539"/>
                  </a:lnTo>
                  <a:lnTo>
                    <a:pt x="2005" y="692"/>
                  </a:lnTo>
                  <a:lnTo>
                    <a:pt x="1860" y="867"/>
                  </a:lnTo>
                  <a:lnTo>
                    <a:pt x="1720" y="1067"/>
                  </a:lnTo>
                  <a:lnTo>
                    <a:pt x="1583" y="1278"/>
                  </a:lnTo>
                  <a:lnTo>
                    <a:pt x="1447" y="1500"/>
                  </a:lnTo>
                  <a:lnTo>
                    <a:pt x="1319" y="1746"/>
                  </a:lnTo>
                  <a:lnTo>
                    <a:pt x="1196" y="2004"/>
                  </a:lnTo>
                  <a:lnTo>
                    <a:pt x="1078" y="2286"/>
                  </a:lnTo>
                  <a:lnTo>
                    <a:pt x="963" y="2567"/>
                  </a:lnTo>
                  <a:lnTo>
                    <a:pt x="853" y="2872"/>
                  </a:lnTo>
                  <a:lnTo>
                    <a:pt x="752" y="3188"/>
                  </a:lnTo>
                  <a:lnTo>
                    <a:pt x="651" y="3528"/>
                  </a:lnTo>
                  <a:lnTo>
                    <a:pt x="563" y="3868"/>
                  </a:lnTo>
                  <a:lnTo>
                    <a:pt x="475" y="4219"/>
                  </a:lnTo>
                  <a:lnTo>
                    <a:pt x="396" y="4583"/>
                  </a:lnTo>
                  <a:lnTo>
                    <a:pt x="326" y="4970"/>
                  </a:lnTo>
                  <a:lnTo>
                    <a:pt x="260" y="5356"/>
                  </a:lnTo>
                  <a:lnTo>
                    <a:pt x="198" y="5755"/>
                  </a:lnTo>
                  <a:lnTo>
                    <a:pt x="150" y="6153"/>
                  </a:lnTo>
                  <a:lnTo>
                    <a:pt x="101" y="6575"/>
                  </a:lnTo>
                  <a:lnTo>
                    <a:pt x="66" y="6997"/>
                  </a:lnTo>
                  <a:lnTo>
                    <a:pt x="40" y="7431"/>
                  </a:lnTo>
                  <a:lnTo>
                    <a:pt x="18" y="7865"/>
                  </a:lnTo>
                  <a:lnTo>
                    <a:pt x="5" y="8310"/>
                  </a:lnTo>
                  <a:lnTo>
                    <a:pt x="0" y="8767"/>
                  </a:lnTo>
                  <a:lnTo>
                    <a:pt x="0" y="9119"/>
                  </a:lnTo>
                  <a:lnTo>
                    <a:pt x="5" y="9576"/>
                  </a:lnTo>
                  <a:lnTo>
                    <a:pt x="18" y="10021"/>
                  </a:lnTo>
                  <a:lnTo>
                    <a:pt x="40" y="10455"/>
                  </a:lnTo>
                  <a:lnTo>
                    <a:pt x="66" y="10888"/>
                  </a:lnTo>
                  <a:lnTo>
                    <a:pt x="101" y="11310"/>
                  </a:lnTo>
                  <a:lnTo>
                    <a:pt x="150" y="11732"/>
                  </a:lnTo>
                  <a:lnTo>
                    <a:pt x="198" y="12131"/>
                  </a:lnTo>
                  <a:lnTo>
                    <a:pt x="260" y="12529"/>
                  </a:lnTo>
                  <a:lnTo>
                    <a:pt x="326" y="12916"/>
                  </a:lnTo>
                  <a:lnTo>
                    <a:pt x="396" y="13303"/>
                  </a:lnTo>
                  <a:lnTo>
                    <a:pt x="475" y="13666"/>
                  </a:lnTo>
                  <a:lnTo>
                    <a:pt x="563" y="14018"/>
                  </a:lnTo>
                  <a:lnTo>
                    <a:pt x="651" y="14358"/>
                  </a:lnTo>
                  <a:lnTo>
                    <a:pt x="752" y="14698"/>
                  </a:lnTo>
                  <a:lnTo>
                    <a:pt x="853" y="15014"/>
                  </a:lnTo>
                  <a:lnTo>
                    <a:pt x="963" y="15319"/>
                  </a:lnTo>
                  <a:lnTo>
                    <a:pt x="1078" y="15612"/>
                  </a:lnTo>
                  <a:lnTo>
                    <a:pt x="1196" y="15881"/>
                  </a:lnTo>
                  <a:lnTo>
                    <a:pt x="1319" y="16139"/>
                  </a:lnTo>
                  <a:lnTo>
                    <a:pt x="1447" y="16385"/>
                  </a:lnTo>
                  <a:lnTo>
                    <a:pt x="1583" y="16608"/>
                  </a:lnTo>
                  <a:lnTo>
                    <a:pt x="1720" y="16819"/>
                  </a:lnTo>
                  <a:lnTo>
                    <a:pt x="1860" y="17018"/>
                  </a:lnTo>
                  <a:lnTo>
                    <a:pt x="2005" y="17194"/>
                  </a:lnTo>
                  <a:lnTo>
                    <a:pt x="2155" y="17346"/>
                  </a:lnTo>
                  <a:lnTo>
                    <a:pt x="2309" y="17487"/>
                  </a:lnTo>
                  <a:lnTo>
                    <a:pt x="2463" y="17604"/>
                  </a:lnTo>
                  <a:lnTo>
                    <a:pt x="2625" y="17698"/>
                  </a:lnTo>
                  <a:lnTo>
                    <a:pt x="2784" y="17780"/>
                  </a:lnTo>
                  <a:lnTo>
                    <a:pt x="2951" y="17839"/>
                  </a:lnTo>
                  <a:lnTo>
                    <a:pt x="3118" y="17874"/>
                  </a:lnTo>
                  <a:lnTo>
                    <a:pt x="3285" y="17886"/>
                  </a:lnTo>
                  <a:lnTo>
                    <a:pt x="6002" y="17886"/>
                  </a:lnTo>
                  <a:lnTo>
                    <a:pt x="6169" y="17874"/>
                  </a:lnTo>
                  <a:lnTo>
                    <a:pt x="6336" y="17839"/>
                  </a:lnTo>
                  <a:lnTo>
                    <a:pt x="6499" y="17780"/>
                  </a:lnTo>
                  <a:lnTo>
                    <a:pt x="6662" y="17698"/>
                  </a:lnTo>
                  <a:lnTo>
                    <a:pt x="6820" y="17604"/>
                  </a:lnTo>
                  <a:lnTo>
                    <a:pt x="6978" y="17487"/>
                  </a:lnTo>
                  <a:lnTo>
                    <a:pt x="7132" y="17346"/>
                  </a:lnTo>
                  <a:lnTo>
                    <a:pt x="7277" y="17194"/>
                  </a:lnTo>
                  <a:lnTo>
                    <a:pt x="7427" y="17018"/>
                  </a:lnTo>
                  <a:lnTo>
                    <a:pt x="7568" y="16819"/>
                  </a:lnTo>
                  <a:lnTo>
                    <a:pt x="7704" y="16608"/>
                  </a:lnTo>
                  <a:lnTo>
                    <a:pt x="7836" y="16385"/>
                  </a:lnTo>
                  <a:lnTo>
                    <a:pt x="7968" y="16139"/>
                  </a:lnTo>
                  <a:lnTo>
                    <a:pt x="8091" y="15881"/>
                  </a:lnTo>
                  <a:lnTo>
                    <a:pt x="8210" y="15612"/>
                  </a:lnTo>
                  <a:lnTo>
                    <a:pt x="8324" y="15319"/>
                  </a:lnTo>
                  <a:lnTo>
                    <a:pt x="8434" y="15014"/>
                  </a:lnTo>
                  <a:lnTo>
                    <a:pt x="8535" y="14698"/>
                  </a:lnTo>
                  <a:lnTo>
                    <a:pt x="8632" y="14358"/>
                  </a:lnTo>
                  <a:lnTo>
                    <a:pt x="8724" y="14018"/>
                  </a:lnTo>
                  <a:lnTo>
                    <a:pt x="8812" y="13666"/>
                  </a:lnTo>
                  <a:lnTo>
                    <a:pt x="8891" y="13303"/>
                  </a:lnTo>
                  <a:lnTo>
                    <a:pt x="8961" y="12916"/>
                  </a:lnTo>
                  <a:lnTo>
                    <a:pt x="9027" y="12529"/>
                  </a:lnTo>
                  <a:lnTo>
                    <a:pt x="9089" y="12131"/>
                  </a:lnTo>
                  <a:lnTo>
                    <a:pt x="9137" y="11732"/>
                  </a:lnTo>
                  <a:lnTo>
                    <a:pt x="9181" y="11310"/>
                  </a:lnTo>
                  <a:lnTo>
                    <a:pt x="9221" y="10888"/>
                  </a:lnTo>
                  <a:lnTo>
                    <a:pt x="9247" y="10455"/>
                  </a:lnTo>
                  <a:lnTo>
                    <a:pt x="9269" y="10021"/>
                  </a:lnTo>
                  <a:lnTo>
                    <a:pt x="9282" y="9576"/>
                  </a:lnTo>
                  <a:lnTo>
                    <a:pt x="9287" y="9119"/>
                  </a:lnTo>
                  <a:lnTo>
                    <a:pt x="9287" y="8767"/>
                  </a:lnTo>
                  <a:lnTo>
                    <a:pt x="9282" y="8310"/>
                  </a:lnTo>
                  <a:lnTo>
                    <a:pt x="9269" y="7865"/>
                  </a:lnTo>
                  <a:lnTo>
                    <a:pt x="9247" y="7431"/>
                  </a:lnTo>
                  <a:lnTo>
                    <a:pt x="9221" y="6997"/>
                  </a:lnTo>
                  <a:lnTo>
                    <a:pt x="9181" y="6575"/>
                  </a:lnTo>
                  <a:lnTo>
                    <a:pt x="9137" y="6153"/>
                  </a:lnTo>
                  <a:lnTo>
                    <a:pt x="9089" y="5755"/>
                  </a:lnTo>
                  <a:lnTo>
                    <a:pt x="9027" y="5356"/>
                  </a:lnTo>
                  <a:lnTo>
                    <a:pt x="8961" y="4970"/>
                  </a:lnTo>
                  <a:lnTo>
                    <a:pt x="8891" y="4583"/>
                  </a:lnTo>
                  <a:lnTo>
                    <a:pt x="8812" y="4219"/>
                  </a:lnTo>
                  <a:lnTo>
                    <a:pt x="8724" y="3868"/>
                  </a:lnTo>
                  <a:lnTo>
                    <a:pt x="8632" y="3528"/>
                  </a:lnTo>
                  <a:lnTo>
                    <a:pt x="8535" y="3188"/>
                  </a:lnTo>
                  <a:lnTo>
                    <a:pt x="8434" y="2872"/>
                  </a:lnTo>
                  <a:lnTo>
                    <a:pt x="8324" y="2567"/>
                  </a:lnTo>
                  <a:lnTo>
                    <a:pt x="8210" y="2286"/>
                  </a:lnTo>
                  <a:lnTo>
                    <a:pt x="8091" y="2004"/>
                  </a:lnTo>
                  <a:lnTo>
                    <a:pt x="7968" y="1746"/>
                  </a:lnTo>
                  <a:lnTo>
                    <a:pt x="7836" y="1500"/>
                  </a:lnTo>
                  <a:lnTo>
                    <a:pt x="7704" y="1278"/>
                  </a:lnTo>
                  <a:lnTo>
                    <a:pt x="7568" y="1067"/>
                  </a:lnTo>
                  <a:lnTo>
                    <a:pt x="7427" y="867"/>
                  </a:lnTo>
                  <a:lnTo>
                    <a:pt x="7277" y="692"/>
                  </a:lnTo>
                  <a:lnTo>
                    <a:pt x="7132" y="539"/>
                  </a:lnTo>
                  <a:lnTo>
                    <a:pt x="6978" y="399"/>
                  </a:lnTo>
                  <a:lnTo>
                    <a:pt x="6820" y="281"/>
                  </a:lnTo>
                  <a:lnTo>
                    <a:pt x="6662" y="188"/>
                  </a:lnTo>
                  <a:lnTo>
                    <a:pt x="6499" y="106"/>
                  </a:lnTo>
                  <a:lnTo>
                    <a:pt x="6336" y="47"/>
                  </a:lnTo>
                  <a:lnTo>
                    <a:pt x="6169" y="12"/>
                  </a:lnTo>
                  <a:lnTo>
                    <a:pt x="600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3430450" y="-7870073"/>
              <a:ext cx="32025" cy="413450"/>
            </a:xfrm>
            <a:custGeom>
              <a:rect b="b" l="l" r="r" t="t"/>
              <a:pathLst>
                <a:path extrusionOk="0" h="16538" w="1281">
                  <a:moveTo>
                    <a:pt x="1263" y="0"/>
                  </a:moveTo>
                  <a:lnTo>
                    <a:pt x="1210" y="24"/>
                  </a:lnTo>
                  <a:lnTo>
                    <a:pt x="1126" y="70"/>
                  </a:lnTo>
                  <a:lnTo>
                    <a:pt x="1074" y="117"/>
                  </a:lnTo>
                  <a:lnTo>
                    <a:pt x="1017" y="176"/>
                  </a:lnTo>
                  <a:lnTo>
                    <a:pt x="937" y="305"/>
                  </a:lnTo>
                  <a:lnTo>
                    <a:pt x="858" y="457"/>
                  </a:lnTo>
                  <a:lnTo>
                    <a:pt x="788" y="610"/>
                  </a:lnTo>
                  <a:lnTo>
                    <a:pt x="718" y="785"/>
                  </a:lnTo>
                  <a:lnTo>
                    <a:pt x="652" y="961"/>
                  </a:lnTo>
                  <a:lnTo>
                    <a:pt x="590" y="1160"/>
                  </a:lnTo>
                  <a:lnTo>
                    <a:pt x="537" y="1360"/>
                  </a:lnTo>
                  <a:lnTo>
                    <a:pt x="484" y="1571"/>
                  </a:lnTo>
                  <a:lnTo>
                    <a:pt x="423" y="1946"/>
                  </a:lnTo>
                  <a:lnTo>
                    <a:pt x="361" y="2321"/>
                  </a:lnTo>
                  <a:lnTo>
                    <a:pt x="309" y="2696"/>
                  </a:lnTo>
                  <a:lnTo>
                    <a:pt x="260" y="3071"/>
                  </a:lnTo>
                  <a:lnTo>
                    <a:pt x="212" y="3458"/>
                  </a:lnTo>
                  <a:lnTo>
                    <a:pt x="172" y="3844"/>
                  </a:lnTo>
                  <a:lnTo>
                    <a:pt x="137" y="4231"/>
                  </a:lnTo>
                  <a:lnTo>
                    <a:pt x="102" y="4630"/>
                  </a:lnTo>
                  <a:lnTo>
                    <a:pt x="76" y="5028"/>
                  </a:lnTo>
                  <a:lnTo>
                    <a:pt x="49" y="5427"/>
                  </a:lnTo>
                  <a:lnTo>
                    <a:pt x="32" y="5825"/>
                  </a:lnTo>
                  <a:lnTo>
                    <a:pt x="18" y="6224"/>
                  </a:lnTo>
                  <a:lnTo>
                    <a:pt x="5" y="6622"/>
                  </a:lnTo>
                  <a:lnTo>
                    <a:pt x="1" y="7032"/>
                  </a:lnTo>
                  <a:lnTo>
                    <a:pt x="1" y="7431"/>
                  </a:lnTo>
                  <a:lnTo>
                    <a:pt x="5" y="7841"/>
                  </a:lnTo>
                  <a:lnTo>
                    <a:pt x="5" y="8240"/>
                  </a:lnTo>
                  <a:lnTo>
                    <a:pt x="5" y="8638"/>
                  </a:lnTo>
                  <a:lnTo>
                    <a:pt x="10" y="9037"/>
                  </a:lnTo>
                  <a:lnTo>
                    <a:pt x="18" y="9435"/>
                  </a:lnTo>
                  <a:lnTo>
                    <a:pt x="32" y="9834"/>
                  </a:lnTo>
                  <a:lnTo>
                    <a:pt x="45" y="10232"/>
                  </a:lnTo>
                  <a:lnTo>
                    <a:pt x="67" y="10631"/>
                  </a:lnTo>
                  <a:lnTo>
                    <a:pt x="84" y="11029"/>
                  </a:lnTo>
                  <a:lnTo>
                    <a:pt x="111" y="11428"/>
                  </a:lnTo>
                  <a:lnTo>
                    <a:pt x="137" y="11814"/>
                  </a:lnTo>
                  <a:lnTo>
                    <a:pt x="168" y="12213"/>
                  </a:lnTo>
                  <a:lnTo>
                    <a:pt x="203" y="12600"/>
                  </a:lnTo>
                  <a:lnTo>
                    <a:pt x="238" y="12986"/>
                  </a:lnTo>
                  <a:lnTo>
                    <a:pt x="278" y="13373"/>
                  </a:lnTo>
                  <a:lnTo>
                    <a:pt x="322" y="13760"/>
                  </a:lnTo>
                  <a:lnTo>
                    <a:pt x="370" y="14135"/>
                  </a:lnTo>
                  <a:lnTo>
                    <a:pt x="401" y="14463"/>
                  </a:lnTo>
                  <a:lnTo>
                    <a:pt x="440" y="14780"/>
                  </a:lnTo>
                  <a:lnTo>
                    <a:pt x="484" y="15084"/>
                  </a:lnTo>
                  <a:lnTo>
                    <a:pt x="533" y="15389"/>
                  </a:lnTo>
                  <a:lnTo>
                    <a:pt x="590" y="15682"/>
                  </a:lnTo>
                  <a:lnTo>
                    <a:pt x="652" y="15975"/>
                  </a:lnTo>
                  <a:lnTo>
                    <a:pt x="718" y="16256"/>
                  </a:lnTo>
                  <a:lnTo>
                    <a:pt x="788" y="16538"/>
                  </a:lnTo>
                  <a:lnTo>
                    <a:pt x="726" y="15999"/>
                  </a:lnTo>
                  <a:lnTo>
                    <a:pt x="674" y="15471"/>
                  </a:lnTo>
                  <a:lnTo>
                    <a:pt x="621" y="14932"/>
                  </a:lnTo>
                  <a:lnTo>
                    <a:pt x="572" y="14405"/>
                  </a:lnTo>
                  <a:lnTo>
                    <a:pt x="524" y="13865"/>
                  </a:lnTo>
                  <a:lnTo>
                    <a:pt x="484" y="13326"/>
                  </a:lnTo>
                  <a:lnTo>
                    <a:pt x="445" y="12787"/>
                  </a:lnTo>
                  <a:lnTo>
                    <a:pt x="410" y="12236"/>
                  </a:lnTo>
                  <a:lnTo>
                    <a:pt x="379" y="11697"/>
                  </a:lnTo>
                  <a:lnTo>
                    <a:pt x="348" y="11146"/>
                  </a:lnTo>
                  <a:lnTo>
                    <a:pt x="326" y="10595"/>
                  </a:lnTo>
                  <a:lnTo>
                    <a:pt x="304" y="10056"/>
                  </a:lnTo>
                  <a:lnTo>
                    <a:pt x="287" y="9505"/>
                  </a:lnTo>
                  <a:lnTo>
                    <a:pt x="273" y="8955"/>
                  </a:lnTo>
                  <a:lnTo>
                    <a:pt x="260" y="8404"/>
                  </a:lnTo>
                  <a:lnTo>
                    <a:pt x="256" y="7853"/>
                  </a:lnTo>
                  <a:lnTo>
                    <a:pt x="251" y="7466"/>
                  </a:lnTo>
                  <a:lnTo>
                    <a:pt x="251" y="7079"/>
                  </a:lnTo>
                  <a:lnTo>
                    <a:pt x="256" y="6693"/>
                  </a:lnTo>
                  <a:lnTo>
                    <a:pt x="265" y="6306"/>
                  </a:lnTo>
                  <a:lnTo>
                    <a:pt x="278" y="5919"/>
                  </a:lnTo>
                  <a:lnTo>
                    <a:pt x="295" y="5532"/>
                  </a:lnTo>
                  <a:lnTo>
                    <a:pt x="313" y="5157"/>
                  </a:lnTo>
                  <a:lnTo>
                    <a:pt x="339" y="4770"/>
                  </a:lnTo>
                  <a:lnTo>
                    <a:pt x="366" y="4395"/>
                  </a:lnTo>
                  <a:lnTo>
                    <a:pt x="397" y="4020"/>
                  </a:lnTo>
                  <a:lnTo>
                    <a:pt x="432" y="3645"/>
                  </a:lnTo>
                  <a:lnTo>
                    <a:pt x="471" y="3270"/>
                  </a:lnTo>
                  <a:lnTo>
                    <a:pt x="511" y="2895"/>
                  </a:lnTo>
                  <a:lnTo>
                    <a:pt x="555" y="2532"/>
                  </a:lnTo>
                  <a:lnTo>
                    <a:pt x="603" y="2168"/>
                  </a:lnTo>
                  <a:lnTo>
                    <a:pt x="656" y="1805"/>
                  </a:lnTo>
                  <a:lnTo>
                    <a:pt x="713" y="1536"/>
                  </a:lnTo>
                  <a:lnTo>
                    <a:pt x="779" y="1278"/>
                  </a:lnTo>
                  <a:lnTo>
                    <a:pt x="849" y="1020"/>
                  </a:lnTo>
                  <a:lnTo>
                    <a:pt x="924" y="785"/>
                  </a:lnTo>
                  <a:lnTo>
                    <a:pt x="1008" y="574"/>
                  </a:lnTo>
                  <a:lnTo>
                    <a:pt x="1091" y="363"/>
                  </a:lnTo>
                  <a:lnTo>
                    <a:pt x="1184" y="176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3573350" y="-11170575"/>
              <a:ext cx="204725" cy="508975"/>
            </a:xfrm>
            <a:custGeom>
              <a:rect b="b" l="l" r="r" t="t"/>
              <a:pathLst>
                <a:path extrusionOk="0" h="20359" w="8189">
                  <a:moveTo>
                    <a:pt x="8188" y="0"/>
                  </a:moveTo>
                  <a:lnTo>
                    <a:pt x="1" y="82"/>
                  </a:lnTo>
                  <a:lnTo>
                    <a:pt x="208" y="10045"/>
                  </a:lnTo>
                  <a:lnTo>
                    <a:pt x="203" y="10361"/>
                  </a:lnTo>
                  <a:lnTo>
                    <a:pt x="203" y="10666"/>
                  </a:lnTo>
                  <a:lnTo>
                    <a:pt x="208" y="10971"/>
                  </a:lnTo>
                  <a:lnTo>
                    <a:pt x="216" y="11287"/>
                  </a:lnTo>
                  <a:lnTo>
                    <a:pt x="225" y="11592"/>
                  </a:lnTo>
                  <a:lnTo>
                    <a:pt x="243" y="11897"/>
                  </a:lnTo>
                  <a:lnTo>
                    <a:pt x="256" y="12190"/>
                  </a:lnTo>
                  <a:lnTo>
                    <a:pt x="278" y="12494"/>
                  </a:lnTo>
                  <a:lnTo>
                    <a:pt x="304" y="12787"/>
                  </a:lnTo>
                  <a:lnTo>
                    <a:pt x="331" y="13092"/>
                  </a:lnTo>
                  <a:lnTo>
                    <a:pt x="361" y="13373"/>
                  </a:lnTo>
                  <a:lnTo>
                    <a:pt x="392" y="13666"/>
                  </a:lnTo>
                  <a:lnTo>
                    <a:pt x="432" y="13959"/>
                  </a:lnTo>
                  <a:lnTo>
                    <a:pt x="471" y="14241"/>
                  </a:lnTo>
                  <a:lnTo>
                    <a:pt x="511" y="14522"/>
                  </a:lnTo>
                  <a:lnTo>
                    <a:pt x="559" y="14803"/>
                  </a:lnTo>
                  <a:lnTo>
                    <a:pt x="608" y="15073"/>
                  </a:lnTo>
                  <a:lnTo>
                    <a:pt x="660" y="15342"/>
                  </a:lnTo>
                  <a:lnTo>
                    <a:pt x="713" y="15612"/>
                  </a:lnTo>
                  <a:lnTo>
                    <a:pt x="770" y="15870"/>
                  </a:lnTo>
                  <a:lnTo>
                    <a:pt x="832" y="16128"/>
                  </a:lnTo>
                  <a:lnTo>
                    <a:pt x="894" y="16374"/>
                  </a:lnTo>
                  <a:lnTo>
                    <a:pt x="959" y="16620"/>
                  </a:lnTo>
                  <a:lnTo>
                    <a:pt x="1030" y="16866"/>
                  </a:lnTo>
                  <a:lnTo>
                    <a:pt x="1100" y="17112"/>
                  </a:lnTo>
                  <a:lnTo>
                    <a:pt x="1175" y="17335"/>
                  </a:lnTo>
                  <a:lnTo>
                    <a:pt x="1254" y="17569"/>
                  </a:lnTo>
                  <a:lnTo>
                    <a:pt x="1333" y="17792"/>
                  </a:lnTo>
                  <a:lnTo>
                    <a:pt x="1417" y="18003"/>
                  </a:lnTo>
                  <a:lnTo>
                    <a:pt x="1500" y="18214"/>
                  </a:lnTo>
                  <a:lnTo>
                    <a:pt x="1588" y="18413"/>
                  </a:lnTo>
                  <a:lnTo>
                    <a:pt x="1676" y="18612"/>
                  </a:lnTo>
                  <a:lnTo>
                    <a:pt x="1808" y="18800"/>
                  </a:lnTo>
                  <a:lnTo>
                    <a:pt x="1940" y="18988"/>
                  </a:lnTo>
                  <a:lnTo>
                    <a:pt x="2072" y="19152"/>
                  </a:lnTo>
                  <a:lnTo>
                    <a:pt x="2204" y="19316"/>
                  </a:lnTo>
                  <a:lnTo>
                    <a:pt x="2340" y="19456"/>
                  </a:lnTo>
                  <a:lnTo>
                    <a:pt x="2481" y="19597"/>
                  </a:lnTo>
                  <a:lnTo>
                    <a:pt x="2617" y="19714"/>
                  </a:lnTo>
                  <a:lnTo>
                    <a:pt x="2758" y="19831"/>
                  </a:lnTo>
                  <a:lnTo>
                    <a:pt x="2894" y="19937"/>
                  </a:lnTo>
                  <a:lnTo>
                    <a:pt x="3039" y="20031"/>
                  </a:lnTo>
                  <a:lnTo>
                    <a:pt x="3180" y="20113"/>
                  </a:lnTo>
                  <a:lnTo>
                    <a:pt x="3321" y="20183"/>
                  </a:lnTo>
                  <a:lnTo>
                    <a:pt x="3466" y="20242"/>
                  </a:lnTo>
                  <a:lnTo>
                    <a:pt x="3606" y="20289"/>
                  </a:lnTo>
                  <a:lnTo>
                    <a:pt x="3752" y="20324"/>
                  </a:lnTo>
                  <a:lnTo>
                    <a:pt x="3897" y="20347"/>
                  </a:lnTo>
                  <a:lnTo>
                    <a:pt x="4042" y="20359"/>
                  </a:lnTo>
                  <a:lnTo>
                    <a:pt x="4187" y="20359"/>
                  </a:lnTo>
                  <a:lnTo>
                    <a:pt x="4332" y="20347"/>
                  </a:lnTo>
                  <a:lnTo>
                    <a:pt x="4473" y="20335"/>
                  </a:lnTo>
                  <a:lnTo>
                    <a:pt x="4618" y="20300"/>
                  </a:lnTo>
                  <a:lnTo>
                    <a:pt x="4763" y="20265"/>
                  </a:lnTo>
                  <a:lnTo>
                    <a:pt x="4908" y="20206"/>
                  </a:lnTo>
                  <a:lnTo>
                    <a:pt x="5049" y="20136"/>
                  </a:lnTo>
                  <a:lnTo>
                    <a:pt x="5194" y="20066"/>
                  </a:lnTo>
                  <a:lnTo>
                    <a:pt x="5335" y="19972"/>
                  </a:lnTo>
                  <a:lnTo>
                    <a:pt x="5475" y="19878"/>
                  </a:lnTo>
                  <a:lnTo>
                    <a:pt x="5616" y="19773"/>
                  </a:lnTo>
                  <a:lnTo>
                    <a:pt x="5757" y="19644"/>
                  </a:lnTo>
                  <a:lnTo>
                    <a:pt x="5897" y="19515"/>
                  </a:lnTo>
                  <a:lnTo>
                    <a:pt x="6034" y="19374"/>
                  </a:lnTo>
                  <a:lnTo>
                    <a:pt x="6170" y="19210"/>
                  </a:lnTo>
                  <a:lnTo>
                    <a:pt x="6328" y="18929"/>
                  </a:lnTo>
                  <a:lnTo>
                    <a:pt x="6482" y="18636"/>
                  </a:lnTo>
                  <a:lnTo>
                    <a:pt x="6632" y="18319"/>
                  </a:lnTo>
                  <a:lnTo>
                    <a:pt x="6772" y="17980"/>
                  </a:lnTo>
                  <a:lnTo>
                    <a:pt x="6909" y="17628"/>
                  </a:lnTo>
                  <a:lnTo>
                    <a:pt x="7036" y="17253"/>
                  </a:lnTo>
                  <a:lnTo>
                    <a:pt x="7155" y="16866"/>
                  </a:lnTo>
                  <a:lnTo>
                    <a:pt x="7269" y="16468"/>
                  </a:lnTo>
                  <a:lnTo>
                    <a:pt x="7375" y="16057"/>
                  </a:lnTo>
                  <a:lnTo>
                    <a:pt x="7471" y="15624"/>
                  </a:lnTo>
                  <a:lnTo>
                    <a:pt x="7564" y="15178"/>
                  </a:lnTo>
                  <a:lnTo>
                    <a:pt x="7647" y="14733"/>
                  </a:lnTo>
                  <a:lnTo>
                    <a:pt x="7722" y="14264"/>
                  </a:lnTo>
                  <a:lnTo>
                    <a:pt x="7788" y="13795"/>
                  </a:lnTo>
                  <a:lnTo>
                    <a:pt x="7845" y="13303"/>
                  </a:lnTo>
                  <a:lnTo>
                    <a:pt x="7894" y="12811"/>
                  </a:lnTo>
                  <a:lnTo>
                    <a:pt x="7920" y="12553"/>
                  </a:lnTo>
                  <a:lnTo>
                    <a:pt x="7946" y="12272"/>
                  </a:lnTo>
                  <a:lnTo>
                    <a:pt x="7968" y="11967"/>
                  </a:lnTo>
                  <a:lnTo>
                    <a:pt x="7990" y="11639"/>
                  </a:lnTo>
                  <a:lnTo>
                    <a:pt x="8030" y="10912"/>
                  </a:lnTo>
                  <a:lnTo>
                    <a:pt x="8065" y="10103"/>
                  </a:lnTo>
                  <a:lnTo>
                    <a:pt x="8091" y="9248"/>
                  </a:lnTo>
                  <a:lnTo>
                    <a:pt x="8113" y="8345"/>
                  </a:lnTo>
                  <a:lnTo>
                    <a:pt x="8135" y="7408"/>
                  </a:lnTo>
                  <a:lnTo>
                    <a:pt x="8149" y="6458"/>
                  </a:lnTo>
                  <a:lnTo>
                    <a:pt x="8162" y="5509"/>
                  </a:lnTo>
                  <a:lnTo>
                    <a:pt x="8171" y="4560"/>
                  </a:lnTo>
                  <a:lnTo>
                    <a:pt x="8184" y="2778"/>
                  </a:lnTo>
                  <a:lnTo>
                    <a:pt x="8188" y="1219"/>
                  </a:lnTo>
                  <a:lnTo>
                    <a:pt x="818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3573350" y="-11170575"/>
              <a:ext cx="204725" cy="508975"/>
            </a:xfrm>
            <a:custGeom>
              <a:rect b="b" l="l" r="r" t="t"/>
              <a:pathLst>
                <a:path extrusionOk="0" fill="none" h="20359" w="8189">
                  <a:moveTo>
                    <a:pt x="8188" y="0"/>
                  </a:moveTo>
                  <a:lnTo>
                    <a:pt x="8188" y="0"/>
                  </a:lnTo>
                  <a:lnTo>
                    <a:pt x="8188" y="1219"/>
                  </a:lnTo>
                  <a:lnTo>
                    <a:pt x="8184" y="2778"/>
                  </a:lnTo>
                  <a:lnTo>
                    <a:pt x="8171" y="4560"/>
                  </a:lnTo>
                  <a:lnTo>
                    <a:pt x="8162" y="5509"/>
                  </a:lnTo>
                  <a:lnTo>
                    <a:pt x="8149" y="6458"/>
                  </a:lnTo>
                  <a:lnTo>
                    <a:pt x="8135" y="7408"/>
                  </a:lnTo>
                  <a:lnTo>
                    <a:pt x="8113" y="8345"/>
                  </a:lnTo>
                  <a:lnTo>
                    <a:pt x="8091" y="9248"/>
                  </a:lnTo>
                  <a:lnTo>
                    <a:pt x="8065" y="10103"/>
                  </a:lnTo>
                  <a:lnTo>
                    <a:pt x="8030" y="10912"/>
                  </a:lnTo>
                  <a:lnTo>
                    <a:pt x="7990" y="11639"/>
                  </a:lnTo>
                  <a:lnTo>
                    <a:pt x="7968" y="11967"/>
                  </a:lnTo>
                  <a:lnTo>
                    <a:pt x="7946" y="12272"/>
                  </a:lnTo>
                  <a:lnTo>
                    <a:pt x="7920" y="12553"/>
                  </a:lnTo>
                  <a:lnTo>
                    <a:pt x="7894" y="12811"/>
                  </a:lnTo>
                  <a:lnTo>
                    <a:pt x="7894" y="12811"/>
                  </a:lnTo>
                  <a:lnTo>
                    <a:pt x="7845" y="13303"/>
                  </a:lnTo>
                  <a:lnTo>
                    <a:pt x="7788" y="13795"/>
                  </a:lnTo>
                  <a:lnTo>
                    <a:pt x="7722" y="14264"/>
                  </a:lnTo>
                  <a:lnTo>
                    <a:pt x="7647" y="14733"/>
                  </a:lnTo>
                  <a:lnTo>
                    <a:pt x="7564" y="15178"/>
                  </a:lnTo>
                  <a:lnTo>
                    <a:pt x="7471" y="15624"/>
                  </a:lnTo>
                  <a:lnTo>
                    <a:pt x="7375" y="16057"/>
                  </a:lnTo>
                  <a:lnTo>
                    <a:pt x="7269" y="16468"/>
                  </a:lnTo>
                  <a:lnTo>
                    <a:pt x="7155" y="16866"/>
                  </a:lnTo>
                  <a:lnTo>
                    <a:pt x="7036" y="17253"/>
                  </a:lnTo>
                  <a:lnTo>
                    <a:pt x="6909" y="17628"/>
                  </a:lnTo>
                  <a:lnTo>
                    <a:pt x="6772" y="17980"/>
                  </a:lnTo>
                  <a:lnTo>
                    <a:pt x="6632" y="18319"/>
                  </a:lnTo>
                  <a:lnTo>
                    <a:pt x="6482" y="18636"/>
                  </a:lnTo>
                  <a:lnTo>
                    <a:pt x="6328" y="18929"/>
                  </a:lnTo>
                  <a:lnTo>
                    <a:pt x="6170" y="19210"/>
                  </a:lnTo>
                  <a:lnTo>
                    <a:pt x="6170" y="19210"/>
                  </a:lnTo>
                  <a:lnTo>
                    <a:pt x="6034" y="19374"/>
                  </a:lnTo>
                  <a:lnTo>
                    <a:pt x="5897" y="19515"/>
                  </a:lnTo>
                  <a:lnTo>
                    <a:pt x="5757" y="19644"/>
                  </a:lnTo>
                  <a:lnTo>
                    <a:pt x="5616" y="19773"/>
                  </a:lnTo>
                  <a:lnTo>
                    <a:pt x="5475" y="19878"/>
                  </a:lnTo>
                  <a:lnTo>
                    <a:pt x="5335" y="19972"/>
                  </a:lnTo>
                  <a:lnTo>
                    <a:pt x="5194" y="20066"/>
                  </a:lnTo>
                  <a:lnTo>
                    <a:pt x="5049" y="20136"/>
                  </a:lnTo>
                  <a:lnTo>
                    <a:pt x="4908" y="20206"/>
                  </a:lnTo>
                  <a:lnTo>
                    <a:pt x="4763" y="20265"/>
                  </a:lnTo>
                  <a:lnTo>
                    <a:pt x="4618" y="20300"/>
                  </a:lnTo>
                  <a:lnTo>
                    <a:pt x="4473" y="20335"/>
                  </a:lnTo>
                  <a:lnTo>
                    <a:pt x="4332" y="20347"/>
                  </a:lnTo>
                  <a:lnTo>
                    <a:pt x="4187" y="20359"/>
                  </a:lnTo>
                  <a:lnTo>
                    <a:pt x="4042" y="20359"/>
                  </a:lnTo>
                  <a:lnTo>
                    <a:pt x="3897" y="20347"/>
                  </a:lnTo>
                  <a:lnTo>
                    <a:pt x="3752" y="20324"/>
                  </a:lnTo>
                  <a:lnTo>
                    <a:pt x="3606" y="20289"/>
                  </a:lnTo>
                  <a:lnTo>
                    <a:pt x="3466" y="20242"/>
                  </a:lnTo>
                  <a:lnTo>
                    <a:pt x="3321" y="20183"/>
                  </a:lnTo>
                  <a:lnTo>
                    <a:pt x="3180" y="20113"/>
                  </a:lnTo>
                  <a:lnTo>
                    <a:pt x="3039" y="20031"/>
                  </a:lnTo>
                  <a:lnTo>
                    <a:pt x="2894" y="19937"/>
                  </a:lnTo>
                  <a:lnTo>
                    <a:pt x="2758" y="19831"/>
                  </a:lnTo>
                  <a:lnTo>
                    <a:pt x="2617" y="19714"/>
                  </a:lnTo>
                  <a:lnTo>
                    <a:pt x="2481" y="19597"/>
                  </a:lnTo>
                  <a:lnTo>
                    <a:pt x="2340" y="19456"/>
                  </a:lnTo>
                  <a:lnTo>
                    <a:pt x="2204" y="19316"/>
                  </a:lnTo>
                  <a:lnTo>
                    <a:pt x="2072" y="19152"/>
                  </a:lnTo>
                  <a:lnTo>
                    <a:pt x="1940" y="18988"/>
                  </a:lnTo>
                  <a:lnTo>
                    <a:pt x="1808" y="18800"/>
                  </a:lnTo>
                  <a:lnTo>
                    <a:pt x="1676" y="18612"/>
                  </a:lnTo>
                  <a:lnTo>
                    <a:pt x="1676" y="18612"/>
                  </a:lnTo>
                  <a:lnTo>
                    <a:pt x="1588" y="18413"/>
                  </a:lnTo>
                  <a:lnTo>
                    <a:pt x="1500" y="18214"/>
                  </a:lnTo>
                  <a:lnTo>
                    <a:pt x="1417" y="18003"/>
                  </a:lnTo>
                  <a:lnTo>
                    <a:pt x="1333" y="17792"/>
                  </a:lnTo>
                  <a:lnTo>
                    <a:pt x="1254" y="17569"/>
                  </a:lnTo>
                  <a:lnTo>
                    <a:pt x="1175" y="17335"/>
                  </a:lnTo>
                  <a:lnTo>
                    <a:pt x="1100" y="17112"/>
                  </a:lnTo>
                  <a:lnTo>
                    <a:pt x="1030" y="16866"/>
                  </a:lnTo>
                  <a:lnTo>
                    <a:pt x="959" y="16620"/>
                  </a:lnTo>
                  <a:lnTo>
                    <a:pt x="894" y="16374"/>
                  </a:lnTo>
                  <a:lnTo>
                    <a:pt x="832" y="16128"/>
                  </a:lnTo>
                  <a:lnTo>
                    <a:pt x="770" y="15870"/>
                  </a:lnTo>
                  <a:lnTo>
                    <a:pt x="713" y="15612"/>
                  </a:lnTo>
                  <a:lnTo>
                    <a:pt x="660" y="15342"/>
                  </a:lnTo>
                  <a:lnTo>
                    <a:pt x="608" y="15073"/>
                  </a:lnTo>
                  <a:lnTo>
                    <a:pt x="559" y="14803"/>
                  </a:lnTo>
                  <a:lnTo>
                    <a:pt x="511" y="14522"/>
                  </a:lnTo>
                  <a:lnTo>
                    <a:pt x="471" y="14241"/>
                  </a:lnTo>
                  <a:lnTo>
                    <a:pt x="432" y="13959"/>
                  </a:lnTo>
                  <a:lnTo>
                    <a:pt x="392" y="13666"/>
                  </a:lnTo>
                  <a:lnTo>
                    <a:pt x="361" y="13373"/>
                  </a:lnTo>
                  <a:lnTo>
                    <a:pt x="331" y="13092"/>
                  </a:lnTo>
                  <a:lnTo>
                    <a:pt x="304" y="12787"/>
                  </a:lnTo>
                  <a:lnTo>
                    <a:pt x="278" y="12494"/>
                  </a:lnTo>
                  <a:lnTo>
                    <a:pt x="256" y="12190"/>
                  </a:lnTo>
                  <a:lnTo>
                    <a:pt x="243" y="11897"/>
                  </a:lnTo>
                  <a:lnTo>
                    <a:pt x="225" y="11592"/>
                  </a:lnTo>
                  <a:lnTo>
                    <a:pt x="216" y="11287"/>
                  </a:lnTo>
                  <a:lnTo>
                    <a:pt x="208" y="10971"/>
                  </a:lnTo>
                  <a:lnTo>
                    <a:pt x="203" y="10666"/>
                  </a:lnTo>
                  <a:lnTo>
                    <a:pt x="203" y="10361"/>
                  </a:lnTo>
                  <a:lnTo>
                    <a:pt x="208" y="10045"/>
                  </a:lnTo>
                  <a:lnTo>
                    <a:pt x="1" y="8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3397700" y="-11225075"/>
              <a:ext cx="381900" cy="142725"/>
            </a:xfrm>
            <a:custGeom>
              <a:rect b="b" l="l" r="r" t="t"/>
              <a:pathLst>
                <a:path extrusionOk="0" h="5709" w="15276">
                  <a:moveTo>
                    <a:pt x="6266" y="0"/>
                  </a:moveTo>
                  <a:lnTo>
                    <a:pt x="4890" y="12"/>
                  </a:lnTo>
                  <a:lnTo>
                    <a:pt x="4230" y="24"/>
                  </a:lnTo>
                  <a:lnTo>
                    <a:pt x="3602" y="47"/>
                  </a:lnTo>
                  <a:lnTo>
                    <a:pt x="3004" y="82"/>
                  </a:lnTo>
                  <a:lnTo>
                    <a:pt x="2441" y="118"/>
                  </a:lnTo>
                  <a:lnTo>
                    <a:pt x="1926" y="164"/>
                  </a:lnTo>
                  <a:lnTo>
                    <a:pt x="1460" y="223"/>
                  </a:lnTo>
                  <a:lnTo>
                    <a:pt x="1047" y="293"/>
                  </a:lnTo>
                  <a:lnTo>
                    <a:pt x="695" y="375"/>
                  </a:lnTo>
                  <a:lnTo>
                    <a:pt x="546" y="411"/>
                  </a:lnTo>
                  <a:lnTo>
                    <a:pt x="409" y="458"/>
                  </a:lnTo>
                  <a:lnTo>
                    <a:pt x="291" y="504"/>
                  </a:lnTo>
                  <a:lnTo>
                    <a:pt x="194" y="551"/>
                  </a:lnTo>
                  <a:lnTo>
                    <a:pt x="115" y="610"/>
                  </a:lnTo>
                  <a:lnTo>
                    <a:pt x="58" y="668"/>
                  </a:lnTo>
                  <a:lnTo>
                    <a:pt x="36" y="692"/>
                  </a:lnTo>
                  <a:lnTo>
                    <a:pt x="18" y="727"/>
                  </a:lnTo>
                  <a:lnTo>
                    <a:pt x="9" y="762"/>
                  </a:lnTo>
                  <a:lnTo>
                    <a:pt x="5" y="786"/>
                  </a:lnTo>
                  <a:lnTo>
                    <a:pt x="0" y="856"/>
                  </a:lnTo>
                  <a:lnTo>
                    <a:pt x="9" y="926"/>
                  </a:lnTo>
                  <a:lnTo>
                    <a:pt x="27" y="997"/>
                  </a:lnTo>
                  <a:lnTo>
                    <a:pt x="53" y="1079"/>
                  </a:lnTo>
                  <a:lnTo>
                    <a:pt x="88" y="1149"/>
                  </a:lnTo>
                  <a:lnTo>
                    <a:pt x="132" y="1231"/>
                  </a:lnTo>
                  <a:lnTo>
                    <a:pt x="181" y="1313"/>
                  </a:lnTo>
                  <a:lnTo>
                    <a:pt x="238" y="1395"/>
                  </a:lnTo>
                  <a:lnTo>
                    <a:pt x="374" y="1571"/>
                  </a:lnTo>
                  <a:lnTo>
                    <a:pt x="541" y="1758"/>
                  </a:lnTo>
                  <a:lnTo>
                    <a:pt x="730" y="1946"/>
                  </a:lnTo>
                  <a:lnTo>
                    <a:pt x="937" y="2145"/>
                  </a:lnTo>
                  <a:lnTo>
                    <a:pt x="1170" y="2344"/>
                  </a:lnTo>
                  <a:lnTo>
                    <a:pt x="1416" y="2544"/>
                  </a:lnTo>
                  <a:lnTo>
                    <a:pt x="1676" y="2743"/>
                  </a:lnTo>
                  <a:lnTo>
                    <a:pt x="1948" y="2954"/>
                  </a:lnTo>
                  <a:lnTo>
                    <a:pt x="2524" y="3364"/>
                  </a:lnTo>
                  <a:lnTo>
                    <a:pt x="3118" y="3763"/>
                  </a:lnTo>
                  <a:lnTo>
                    <a:pt x="3716" y="4149"/>
                  </a:lnTo>
                  <a:lnTo>
                    <a:pt x="4296" y="4513"/>
                  </a:lnTo>
                  <a:lnTo>
                    <a:pt x="4837" y="4841"/>
                  </a:lnTo>
                  <a:lnTo>
                    <a:pt x="5325" y="5134"/>
                  </a:lnTo>
                  <a:lnTo>
                    <a:pt x="6055" y="5556"/>
                  </a:lnTo>
                  <a:lnTo>
                    <a:pt x="6332" y="5708"/>
                  </a:lnTo>
                  <a:lnTo>
                    <a:pt x="15060" y="5486"/>
                  </a:lnTo>
                  <a:lnTo>
                    <a:pt x="15276" y="247"/>
                  </a:lnTo>
                  <a:lnTo>
                    <a:pt x="14625" y="223"/>
                  </a:lnTo>
                  <a:lnTo>
                    <a:pt x="12906" y="141"/>
                  </a:lnTo>
                  <a:lnTo>
                    <a:pt x="11758" y="94"/>
                  </a:lnTo>
                  <a:lnTo>
                    <a:pt x="10474" y="59"/>
                  </a:lnTo>
                  <a:lnTo>
                    <a:pt x="9102" y="24"/>
                  </a:lnTo>
                  <a:lnTo>
                    <a:pt x="768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3579400" y="-10968975"/>
              <a:ext cx="196700" cy="58900"/>
            </a:xfrm>
            <a:custGeom>
              <a:rect b="b" l="l" r="r" t="t"/>
              <a:pathLst>
                <a:path extrusionOk="0" h="2356" w="7868">
                  <a:moveTo>
                    <a:pt x="4257" y="0"/>
                  </a:moveTo>
                  <a:lnTo>
                    <a:pt x="3901" y="35"/>
                  </a:lnTo>
                  <a:lnTo>
                    <a:pt x="3549" y="94"/>
                  </a:lnTo>
                  <a:lnTo>
                    <a:pt x="3193" y="176"/>
                  </a:lnTo>
                  <a:lnTo>
                    <a:pt x="2841" y="293"/>
                  </a:lnTo>
                  <a:lnTo>
                    <a:pt x="2489" y="422"/>
                  </a:lnTo>
                  <a:lnTo>
                    <a:pt x="2138" y="586"/>
                  </a:lnTo>
                  <a:lnTo>
                    <a:pt x="1790" y="785"/>
                  </a:lnTo>
                  <a:lnTo>
                    <a:pt x="1443" y="996"/>
                  </a:lnTo>
                  <a:lnTo>
                    <a:pt x="1100" y="1242"/>
                  </a:lnTo>
                  <a:lnTo>
                    <a:pt x="955" y="1324"/>
                  </a:lnTo>
                  <a:lnTo>
                    <a:pt x="814" y="1430"/>
                  </a:lnTo>
                  <a:lnTo>
                    <a:pt x="674" y="1559"/>
                  </a:lnTo>
                  <a:lnTo>
                    <a:pt x="533" y="1688"/>
                  </a:lnTo>
                  <a:lnTo>
                    <a:pt x="396" y="1828"/>
                  </a:lnTo>
                  <a:lnTo>
                    <a:pt x="260" y="1993"/>
                  </a:lnTo>
                  <a:lnTo>
                    <a:pt x="128" y="2168"/>
                  </a:lnTo>
                  <a:lnTo>
                    <a:pt x="1" y="2356"/>
                  </a:lnTo>
                  <a:lnTo>
                    <a:pt x="484" y="2063"/>
                  </a:lnTo>
                  <a:lnTo>
                    <a:pt x="968" y="1805"/>
                  </a:lnTo>
                  <a:lnTo>
                    <a:pt x="1456" y="1571"/>
                  </a:lnTo>
                  <a:lnTo>
                    <a:pt x="1944" y="1348"/>
                  </a:lnTo>
                  <a:lnTo>
                    <a:pt x="2437" y="1160"/>
                  </a:lnTo>
                  <a:lnTo>
                    <a:pt x="2929" y="996"/>
                  </a:lnTo>
                  <a:lnTo>
                    <a:pt x="3422" y="844"/>
                  </a:lnTo>
                  <a:lnTo>
                    <a:pt x="3914" y="727"/>
                  </a:lnTo>
                  <a:lnTo>
                    <a:pt x="4411" y="727"/>
                  </a:lnTo>
                  <a:lnTo>
                    <a:pt x="4903" y="738"/>
                  </a:lnTo>
                  <a:lnTo>
                    <a:pt x="5400" y="785"/>
                  </a:lnTo>
                  <a:lnTo>
                    <a:pt x="5897" y="856"/>
                  </a:lnTo>
                  <a:lnTo>
                    <a:pt x="6390" y="938"/>
                  </a:lnTo>
                  <a:lnTo>
                    <a:pt x="6882" y="1055"/>
                  </a:lnTo>
                  <a:lnTo>
                    <a:pt x="7375" y="1196"/>
                  </a:lnTo>
                  <a:lnTo>
                    <a:pt x="7867" y="1360"/>
                  </a:lnTo>
                  <a:lnTo>
                    <a:pt x="7731" y="1196"/>
                  </a:lnTo>
                  <a:lnTo>
                    <a:pt x="7594" y="1055"/>
                  </a:lnTo>
                  <a:lnTo>
                    <a:pt x="7454" y="938"/>
                  </a:lnTo>
                  <a:lnTo>
                    <a:pt x="7313" y="821"/>
                  </a:lnTo>
                  <a:lnTo>
                    <a:pt x="7172" y="727"/>
                  </a:lnTo>
                  <a:lnTo>
                    <a:pt x="7027" y="645"/>
                  </a:lnTo>
                  <a:lnTo>
                    <a:pt x="6882" y="574"/>
                  </a:lnTo>
                  <a:lnTo>
                    <a:pt x="6733" y="528"/>
                  </a:lnTo>
                  <a:lnTo>
                    <a:pt x="6381" y="363"/>
                  </a:lnTo>
                  <a:lnTo>
                    <a:pt x="6029" y="246"/>
                  </a:lnTo>
                  <a:lnTo>
                    <a:pt x="5677" y="141"/>
                  </a:lnTo>
                  <a:lnTo>
                    <a:pt x="5321" y="70"/>
                  </a:lnTo>
                  <a:lnTo>
                    <a:pt x="4965" y="24"/>
                  </a:lnTo>
                  <a:lnTo>
                    <a:pt x="461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3839050" y="-10718450"/>
              <a:ext cx="334100" cy="2846025"/>
            </a:xfrm>
            <a:custGeom>
              <a:rect b="b" l="l" r="r" t="t"/>
              <a:pathLst>
                <a:path extrusionOk="0" h="113841" w="13364">
                  <a:moveTo>
                    <a:pt x="1" y="0"/>
                  </a:moveTo>
                  <a:lnTo>
                    <a:pt x="1" y="110899"/>
                  </a:lnTo>
                  <a:lnTo>
                    <a:pt x="3844" y="113841"/>
                  </a:lnTo>
                  <a:lnTo>
                    <a:pt x="9199" y="113817"/>
                  </a:lnTo>
                  <a:lnTo>
                    <a:pt x="13183" y="105414"/>
                  </a:lnTo>
                  <a:lnTo>
                    <a:pt x="13196" y="105027"/>
                  </a:lnTo>
                  <a:lnTo>
                    <a:pt x="13227" y="103937"/>
                  </a:lnTo>
                  <a:lnTo>
                    <a:pt x="13249" y="103128"/>
                  </a:lnTo>
                  <a:lnTo>
                    <a:pt x="13271" y="102156"/>
                  </a:lnTo>
                  <a:lnTo>
                    <a:pt x="13293" y="101042"/>
                  </a:lnTo>
                  <a:lnTo>
                    <a:pt x="13315" y="99765"/>
                  </a:lnTo>
                  <a:lnTo>
                    <a:pt x="13332" y="98358"/>
                  </a:lnTo>
                  <a:lnTo>
                    <a:pt x="13345" y="96811"/>
                  </a:lnTo>
                  <a:lnTo>
                    <a:pt x="13359" y="95123"/>
                  </a:lnTo>
                  <a:lnTo>
                    <a:pt x="13363" y="93318"/>
                  </a:lnTo>
                  <a:lnTo>
                    <a:pt x="13363" y="91408"/>
                  </a:lnTo>
                  <a:lnTo>
                    <a:pt x="13350" y="89369"/>
                  </a:lnTo>
                  <a:lnTo>
                    <a:pt x="13332" y="87235"/>
                  </a:lnTo>
                  <a:lnTo>
                    <a:pt x="13302" y="84997"/>
                  </a:lnTo>
                  <a:lnTo>
                    <a:pt x="13284" y="83848"/>
                  </a:lnTo>
                  <a:lnTo>
                    <a:pt x="13262" y="82676"/>
                  </a:lnTo>
                  <a:lnTo>
                    <a:pt x="13236" y="81481"/>
                  </a:lnTo>
                  <a:lnTo>
                    <a:pt x="13205" y="80262"/>
                  </a:lnTo>
                  <a:lnTo>
                    <a:pt x="13174" y="79019"/>
                  </a:lnTo>
                  <a:lnTo>
                    <a:pt x="13139" y="77765"/>
                  </a:lnTo>
                  <a:lnTo>
                    <a:pt x="13099" y="76488"/>
                  </a:lnTo>
                  <a:lnTo>
                    <a:pt x="13055" y="75199"/>
                  </a:lnTo>
                  <a:lnTo>
                    <a:pt x="13007" y="73886"/>
                  </a:lnTo>
                  <a:lnTo>
                    <a:pt x="12954" y="72561"/>
                  </a:lnTo>
                  <a:lnTo>
                    <a:pt x="12897" y="71225"/>
                  </a:lnTo>
                  <a:lnTo>
                    <a:pt x="12835" y="69877"/>
                  </a:lnTo>
                  <a:lnTo>
                    <a:pt x="12769" y="68506"/>
                  </a:lnTo>
                  <a:lnTo>
                    <a:pt x="12699" y="67123"/>
                  </a:lnTo>
                  <a:lnTo>
                    <a:pt x="12624" y="65728"/>
                  </a:lnTo>
                  <a:lnTo>
                    <a:pt x="12545" y="64334"/>
                  </a:lnTo>
                  <a:lnTo>
                    <a:pt x="12457" y="62915"/>
                  </a:lnTo>
                  <a:lnTo>
                    <a:pt x="12365" y="61486"/>
                  </a:lnTo>
                  <a:lnTo>
                    <a:pt x="12268" y="60056"/>
                  </a:lnTo>
                  <a:lnTo>
                    <a:pt x="12167" y="58614"/>
                  </a:lnTo>
                  <a:lnTo>
                    <a:pt x="12057" y="57172"/>
                  </a:lnTo>
                  <a:lnTo>
                    <a:pt x="11943" y="55719"/>
                  </a:lnTo>
                  <a:lnTo>
                    <a:pt x="11824" y="54254"/>
                  </a:lnTo>
                  <a:lnTo>
                    <a:pt x="11697" y="52789"/>
                  </a:lnTo>
                  <a:lnTo>
                    <a:pt x="11565" y="51324"/>
                  </a:lnTo>
                  <a:lnTo>
                    <a:pt x="11424" y="49847"/>
                  </a:lnTo>
                  <a:lnTo>
                    <a:pt x="11274" y="48370"/>
                  </a:lnTo>
                  <a:lnTo>
                    <a:pt x="11121" y="46894"/>
                  </a:lnTo>
                  <a:lnTo>
                    <a:pt x="10962" y="45417"/>
                  </a:lnTo>
                  <a:lnTo>
                    <a:pt x="10791" y="43940"/>
                  </a:lnTo>
                  <a:lnTo>
                    <a:pt x="10619" y="42463"/>
                  </a:lnTo>
                  <a:lnTo>
                    <a:pt x="10435" y="40987"/>
                  </a:lnTo>
                  <a:lnTo>
                    <a:pt x="10065" y="38092"/>
                  </a:lnTo>
                  <a:lnTo>
                    <a:pt x="9700" y="35337"/>
                  </a:lnTo>
                  <a:lnTo>
                    <a:pt x="9344" y="32700"/>
                  </a:lnTo>
                  <a:lnTo>
                    <a:pt x="8997" y="30180"/>
                  </a:lnTo>
                  <a:lnTo>
                    <a:pt x="8654" y="27789"/>
                  </a:lnTo>
                  <a:lnTo>
                    <a:pt x="8324" y="25516"/>
                  </a:lnTo>
                  <a:lnTo>
                    <a:pt x="7999" y="23347"/>
                  </a:lnTo>
                  <a:lnTo>
                    <a:pt x="7682" y="21296"/>
                  </a:lnTo>
                  <a:lnTo>
                    <a:pt x="7374" y="19362"/>
                  </a:lnTo>
                  <a:lnTo>
                    <a:pt x="7075" y="17534"/>
                  </a:lnTo>
                  <a:lnTo>
                    <a:pt x="6790" y="15799"/>
                  </a:lnTo>
                  <a:lnTo>
                    <a:pt x="6513" y="14182"/>
                  </a:lnTo>
                  <a:lnTo>
                    <a:pt x="6244" y="12658"/>
                  </a:lnTo>
                  <a:lnTo>
                    <a:pt x="5989" y="11240"/>
                  </a:lnTo>
                  <a:lnTo>
                    <a:pt x="5743" y="9916"/>
                  </a:lnTo>
                  <a:lnTo>
                    <a:pt x="5510" y="8685"/>
                  </a:lnTo>
                  <a:lnTo>
                    <a:pt x="5286" y="7548"/>
                  </a:lnTo>
                  <a:lnTo>
                    <a:pt x="5075" y="6505"/>
                  </a:lnTo>
                  <a:lnTo>
                    <a:pt x="4877" y="5544"/>
                  </a:lnTo>
                  <a:lnTo>
                    <a:pt x="4692" y="4665"/>
                  </a:lnTo>
                  <a:lnTo>
                    <a:pt x="4521" y="3880"/>
                  </a:lnTo>
                  <a:lnTo>
                    <a:pt x="4358" y="3165"/>
                  </a:lnTo>
                  <a:lnTo>
                    <a:pt x="4213" y="2532"/>
                  </a:lnTo>
                  <a:lnTo>
                    <a:pt x="4081" y="1981"/>
                  </a:lnTo>
                  <a:lnTo>
                    <a:pt x="3962" y="1500"/>
                  </a:lnTo>
                  <a:lnTo>
                    <a:pt x="3861" y="1090"/>
                  </a:lnTo>
                  <a:lnTo>
                    <a:pt x="3703" y="469"/>
                  </a:lnTo>
                  <a:lnTo>
                    <a:pt x="3602" y="117"/>
                  </a:lnTo>
                  <a:lnTo>
                    <a:pt x="357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3839050" y="-10718450"/>
              <a:ext cx="334100" cy="2846025"/>
            </a:xfrm>
            <a:custGeom>
              <a:rect b="b" l="l" r="r" t="t"/>
              <a:pathLst>
                <a:path extrusionOk="0" fill="none" h="113841" w="13364">
                  <a:moveTo>
                    <a:pt x="9199" y="113817"/>
                  </a:moveTo>
                  <a:lnTo>
                    <a:pt x="13183" y="105414"/>
                  </a:lnTo>
                  <a:lnTo>
                    <a:pt x="13183" y="105414"/>
                  </a:lnTo>
                  <a:lnTo>
                    <a:pt x="13196" y="105027"/>
                  </a:lnTo>
                  <a:lnTo>
                    <a:pt x="13227" y="103937"/>
                  </a:lnTo>
                  <a:lnTo>
                    <a:pt x="13249" y="103128"/>
                  </a:lnTo>
                  <a:lnTo>
                    <a:pt x="13271" y="102156"/>
                  </a:lnTo>
                  <a:lnTo>
                    <a:pt x="13293" y="101042"/>
                  </a:lnTo>
                  <a:lnTo>
                    <a:pt x="13315" y="99765"/>
                  </a:lnTo>
                  <a:lnTo>
                    <a:pt x="13332" y="98358"/>
                  </a:lnTo>
                  <a:lnTo>
                    <a:pt x="13345" y="96811"/>
                  </a:lnTo>
                  <a:lnTo>
                    <a:pt x="13359" y="95123"/>
                  </a:lnTo>
                  <a:lnTo>
                    <a:pt x="13363" y="93318"/>
                  </a:lnTo>
                  <a:lnTo>
                    <a:pt x="13363" y="91408"/>
                  </a:lnTo>
                  <a:lnTo>
                    <a:pt x="13350" y="89369"/>
                  </a:lnTo>
                  <a:lnTo>
                    <a:pt x="13332" y="87235"/>
                  </a:lnTo>
                  <a:lnTo>
                    <a:pt x="13302" y="84997"/>
                  </a:lnTo>
                  <a:lnTo>
                    <a:pt x="13284" y="83848"/>
                  </a:lnTo>
                  <a:lnTo>
                    <a:pt x="13262" y="82676"/>
                  </a:lnTo>
                  <a:lnTo>
                    <a:pt x="13236" y="81481"/>
                  </a:lnTo>
                  <a:lnTo>
                    <a:pt x="13205" y="80262"/>
                  </a:lnTo>
                  <a:lnTo>
                    <a:pt x="13174" y="79019"/>
                  </a:lnTo>
                  <a:lnTo>
                    <a:pt x="13139" y="77765"/>
                  </a:lnTo>
                  <a:lnTo>
                    <a:pt x="13099" y="76488"/>
                  </a:lnTo>
                  <a:lnTo>
                    <a:pt x="13055" y="75199"/>
                  </a:lnTo>
                  <a:lnTo>
                    <a:pt x="13007" y="73886"/>
                  </a:lnTo>
                  <a:lnTo>
                    <a:pt x="12954" y="72561"/>
                  </a:lnTo>
                  <a:lnTo>
                    <a:pt x="12897" y="71225"/>
                  </a:lnTo>
                  <a:lnTo>
                    <a:pt x="12835" y="69877"/>
                  </a:lnTo>
                  <a:lnTo>
                    <a:pt x="12769" y="68506"/>
                  </a:lnTo>
                  <a:lnTo>
                    <a:pt x="12699" y="67123"/>
                  </a:lnTo>
                  <a:lnTo>
                    <a:pt x="12624" y="65728"/>
                  </a:lnTo>
                  <a:lnTo>
                    <a:pt x="12545" y="64334"/>
                  </a:lnTo>
                  <a:lnTo>
                    <a:pt x="12457" y="62915"/>
                  </a:lnTo>
                  <a:lnTo>
                    <a:pt x="12365" y="61486"/>
                  </a:lnTo>
                  <a:lnTo>
                    <a:pt x="12268" y="60056"/>
                  </a:lnTo>
                  <a:lnTo>
                    <a:pt x="12167" y="58614"/>
                  </a:lnTo>
                  <a:lnTo>
                    <a:pt x="12057" y="57172"/>
                  </a:lnTo>
                  <a:lnTo>
                    <a:pt x="11943" y="55719"/>
                  </a:lnTo>
                  <a:lnTo>
                    <a:pt x="11824" y="54254"/>
                  </a:lnTo>
                  <a:lnTo>
                    <a:pt x="11697" y="52789"/>
                  </a:lnTo>
                  <a:lnTo>
                    <a:pt x="11565" y="51324"/>
                  </a:lnTo>
                  <a:lnTo>
                    <a:pt x="11424" y="49847"/>
                  </a:lnTo>
                  <a:lnTo>
                    <a:pt x="11274" y="48370"/>
                  </a:lnTo>
                  <a:lnTo>
                    <a:pt x="11121" y="46894"/>
                  </a:lnTo>
                  <a:lnTo>
                    <a:pt x="10962" y="45417"/>
                  </a:lnTo>
                  <a:lnTo>
                    <a:pt x="10791" y="43940"/>
                  </a:lnTo>
                  <a:lnTo>
                    <a:pt x="10619" y="42463"/>
                  </a:lnTo>
                  <a:lnTo>
                    <a:pt x="10435" y="40987"/>
                  </a:lnTo>
                  <a:lnTo>
                    <a:pt x="10435" y="40987"/>
                  </a:lnTo>
                  <a:lnTo>
                    <a:pt x="10065" y="38092"/>
                  </a:lnTo>
                  <a:lnTo>
                    <a:pt x="9700" y="35337"/>
                  </a:lnTo>
                  <a:lnTo>
                    <a:pt x="9344" y="32700"/>
                  </a:lnTo>
                  <a:lnTo>
                    <a:pt x="8997" y="30180"/>
                  </a:lnTo>
                  <a:lnTo>
                    <a:pt x="8654" y="27789"/>
                  </a:lnTo>
                  <a:lnTo>
                    <a:pt x="8324" y="25516"/>
                  </a:lnTo>
                  <a:lnTo>
                    <a:pt x="7999" y="23347"/>
                  </a:lnTo>
                  <a:lnTo>
                    <a:pt x="7682" y="21296"/>
                  </a:lnTo>
                  <a:lnTo>
                    <a:pt x="7374" y="19362"/>
                  </a:lnTo>
                  <a:lnTo>
                    <a:pt x="7075" y="17534"/>
                  </a:lnTo>
                  <a:lnTo>
                    <a:pt x="6790" y="15799"/>
                  </a:lnTo>
                  <a:lnTo>
                    <a:pt x="6513" y="14182"/>
                  </a:lnTo>
                  <a:lnTo>
                    <a:pt x="6244" y="12658"/>
                  </a:lnTo>
                  <a:lnTo>
                    <a:pt x="5989" y="11240"/>
                  </a:lnTo>
                  <a:lnTo>
                    <a:pt x="5743" y="9916"/>
                  </a:lnTo>
                  <a:lnTo>
                    <a:pt x="5510" y="8685"/>
                  </a:lnTo>
                  <a:lnTo>
                    <a:pt x="5286" y="7548"/>
                  </a:lnTo>
                  <a:lnTo>
                    <a:pt x="5075" y="6505"/>
                  </a:lnTo>
                  <a:lnTo>
                    <a:pt x="4877" y="5544"/>
                  </a:lnTo>
                  <a:lnTo>
                    <a:pt x="4692" y="4665"/>
                  </a:lnTo>
                  <a:lnTo>
                    <a:pt x="4521" y="3880"/>
                  </a:lnTo>
                  <a:lnTo>
                    <a:pt x="4358" y="3165"/>
                  </a:lnTo>
                  <a:lnTo>
                    <a:pt x="4213" y="2532"/>
                  </a:lnTo>
                  <a:lnTo>
                    <a:pt x="4081" y="1981"/>
                  </a:lnTo>
                  <a:lnTo>
                    <a:pt x="3962" y="1500"/>
                  </a:lnTo>
                  <a:lnTo>
                    <a:pt x="3861" y="1090"/>
                  </a:lnTo>
                  <a:lnTo>
                    <a:pt x="3703" y="469"/>
                  </a:lnTo>
                  <a:lnTo>
                    <a:pt x="3602" y="117"/>
                  </a:lnTo>
                  <a:lnTo>
                    <a:pt x="3571" y="0"/>
                  </a:lnTo>
                  <a:lnTo>
                    <a:pt x="1" y="0"/>
                  </a:lnTo>
                  <a:lnTo>
                    <a:pt x="1" y="110899"/>
                  </a:lnTo>
                  <a:lnTo>
                    <a:pt x="3844" y="113841"/>
                  </a:lnTo>
                  <a:lnTo>
                    <a:pt x="9199" y="1138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3839055" y="-10679503"/>
              <a:ext cx="136986" cy="2808374"/>
            </a:xfrm>
            <a:custGeom>
              <a:rect b="b" l="l" r="r" t="t"/>
              <a:pathLst>
                <a:path extrusionOk="0" h="111932" w="5480">
                  <a:moveTo>
                    <a:pt x="1" y="1"/>
                  </a:moveTo>
                  <a:lnTo>
                    <a:pt x="80" y="109001"/>
                  </a:lnTo>
                  <a:lnTo>
                    <a:pt x="3931" y="111931"/>
                  </a:lnTo>
                  <a:lnTo>
                    <a:pt x="5479" y="111861"/>
                  </a:lnTo>
                  <a:lnTo>
                    <a:pt x="2291" y="11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3839050" y="-10681550"/>
              <a:ext cx="137000" cy="2798300"/>
            </a:xfrm>
            <a:custGeom>
              <a:rect b="b" l="l" r="r" t="t"/>
              <a:pathLst>
                <a:path extrusionOk="0" fill="none" h="111932" w="5480">
                  <a:moveTo>
                    <a:pt x="3931" y="111931"/>
                  </a:moveTo>
                  <a:lnTo>
                    <a:pt x="80" y="109001"/>
                  </a:lnTo>
                  <a:lnTo>
                    <a:pt x="1" y="1"/>
                  </a:lnTo>
                  <a:lnTo>
                    <a:pt x="2291" y="1138"/>
                  </a:lnTo>
                  <a:lnTo>
                    <a:pt x="5479" y="111861"/>
                  </a:lnTo>
                  <a:lnTo>
                    <a:pt x="3931" y="11193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3897100" y="-10653125"/>
              <a:ext cx="78400" cy="2766925"/>
            </a:xfrm>
            <a:custGeom>
              <a:rect b="b" l="l" r="r" t="t"/>
              <a:pathLst>
                <a:path extrusionOk="0" h="110677" w="3136">
                  <a:moveTo>
                    <a:pt x="5" y="1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0" y="294"/>
                  </a:lnTo>
                  <a:lnTo>
                    <a:pt x="9" y="1126"/>
                  </a:lnTo>
                  <a:lnTo>
                    <a:pt x="35" y="2497"/>
                  </a:lnTo>
                  <a:lnTo>
                    <a:pt x="79" y="4349"/>
                  </a:lnTo>
                  <a:lnTo>
                    <a:pt x="202" y="9459"/>
                  </a:lnTo>
                  <a:lnTo>
                    <a:pt x="374" y="16222"/>
                  </a:lnTo>
                  <a:lnTo>
                    <a:pt x="589" y="24414"/>
                  </a:lnTo>
                  <a:lnTo>
                    <a:pt x="844" y="33814"/>
                  </a:lnTo>
                  <a:lnTo>
                    <a:pt x="1130" y="44210"/>
                  </a:lnTo>
                  <a:lnTo>
                    <a:pt x="1442" y="55368"/>
                  </a:lnTo>
                  <a:lnTo>
                    <a:pt x="1763" y="66514"/>
                  </a:lnTo>
                  <a:lnTo>
                    <a:pt x="2062" y="76899"/>
                  </a:lnTo>
                  <a:lnTo>
                    <a:pt x="2339" y="86298"/>
                  </a:lnTo>
                  <a:lnTo>
                    <a:pt x="2586" y="94479"/>
                  </a:lnTo>
                  <a:lnTo>
                    <a:pt x="2797" y="101242"/>
                  </a:lnTo>
                  <a:lnTo>
                    <a:pt x="2959" y="106329"/>
                  </a:lnTo>
                  <a:lnTo>
                    <a:pt x="3025" y="108192"/>
                  </a:lnTo>
                  <a:lnTo>
                    <a:pt x="3074" y="109552"/>
                  </a:lnTo>
                  <a:lnTo>
                    <a:pt x="3109" y="110384"/>
                  </a:lnTo>
                  <a:lnTo>
                    <a:pt x="3122" y="110595"/>
                  </a:lnTo>
                  <a:lnTo>
                    <a:pt x="3126" y="110654"/>
                  </a:lnTo>
                  <a:lnTo>
                    <a:pt x="3131" y="110677"/>
                  </a:lnTo>
                  <a:lnTo>
                    <a:pt x="3135" y="110654"/>
                  </a:lnTo>
                  <a:lnTo>
                    <a:pt x="3135" y="110595"/>
                  </a:lnTo>
                  <a:lnTo>
                    <a:pt x="3135" y="110384"/>
                  </a:lnTo>
                  <a:lnTo>
                    <a:pt x="3122" y="109540"/>
                  </a:lnTo>
                  <a:lnTo>
                    <a:pt x="3096" y="108181"/>
                  </a:lnTo>
                  <a:lnTo>
                    <a:pt x="3056" y="106317"/>
                  </a:lnTo>
                  <a:lnTo>
                    <a:pt x="2933" y="101207"/>
                  </a:lnTo>
                  <a:lnTo>
                    <a:pt x="2761" y="94444"/>
                  </a:lnTo>
                  <a:lnTo>
                    <a:pt x="2546" y="86252"/>
                  </a:lnTo>
                  <a:lnTo>
                    <a:pt x="2291" y="76852"/>
                  </a:lnTo>
                  <a:lnTo>
                    <a:pt x="2005" y="66467"/>
                  </a:lnTo>
                  <a:lnTo>
                    <a:pt x="1689" y="55310"/>
                  </a:lnTo>
                  <a:lnTo>
                    <a:pt x="1372" y="44163"/>
                  </a:lnTo>
                  <a:lnTo>
                    <a:pt x="1069" y="33767"/>
                  </a:lnTo>
                  <a:lnTo>
                    <a:pt x="792" y="24379"/>
                  </a:lnTo>
                  <a:lnTo>
                    <a:pt x="545" y="16187"/>
                  </a:lnTo>
                  <a:lnTo>
                    <a:pt x="339" y="9436"/>
                  </a:lnTo>
                  <a:lnTo>
                    <a:pt x="176" y="4337"/>
                  </a:lnTo>
                  <a:lnTo>
                    <a:pt x="110" y="2485"/>
                  </a:lnTo>
                  <a:lnTo>
                    <a:pt x="62" y="1126"/>
                  </a:lnTo>
                  <a:lnTo>
                    <a:pt x="22" y="282"/>
                  </a:lnTo>
                  <a:lnTo>
                    <a:pt x="13" y="71"/>
                  </a:lnTo>
                  <a:lnTo>
                    <a:pt x="9" y="24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3917650" y="-8620800"/>
              <a:ext cx="11350" cy="30200"/>
            </a:xfrm>
            <a:custGeom>
              <a:rect b="b" l="l" r="r" t="t"/>
              <a:pathLst>
                <a:path extrusionOk="0" h="1208" w="454">
                  <a:moveTo>
                    <a:pt x="229" y="1"/>
                  </a:moveTo>
                  <a:lnTo>
                    <a:pt x="181" y="13"/>
                  </a:lnTo>
                  <a:lnTo>
                    <a:pt x="141" y="48"/>
                  </a:lnTo>
                  <a:lnTo>
                    <a:pt x="102" y="106"/>
                  </a:lnTo>
                  <a:lnTo>
                    <a:pt x="71" y="177"/>
                  </a:lnTo>
                  <a:lnTo>
                    <a:pt x="40" y="270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9"/>
                  </a:lnTo>
                  <a:lnTo>
                    <a:pt x="9" y="727"/>
                  </a:lnTo>
                  <a:lnTo>
                    <a:pt x="22" y="833"/>
                  </a:lnTo>
                  <a:lnTo>
                    <a:pt x="40" y="938"/>
                  </a:lnTo>
                  <a:lnTo>
                    <a:pt x="71" y="1032"/>
                  </a:lnTo>
                  <a:lnTo>
                    <a:pt x="102" y="1103"/>
                  </a:lnTo>
                  <a:lnTo>
                    <a:pt x="141" y="1161"/>
                  </a:lnTo>
                  <a:lnTo>
                    <a:pt x="181" y="1196"/>
                  </a:lnTo>
                  <a:lnTo>
                    <a:pt x="229" y="1208"/>
                  </a:lnTo>
                  <a:lnTo>
                    <a:pt x="273" y="1196"/>
                  </a:lnTo>
                  <a:lnTo>
                    <a:pt x="317" y="1161"/>
                  </a:lnTo>
                  <a:lnTo>
                    <a:pt x="357" y="1103"/>
                  </a:lnTo>
                  <a:lnTo>
                    <a:pt x="387" y="1032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27"/>
                  </a:lnTo>
                  <a:lnTo>
                    <a:pt x="453" y="599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70"/>
                  </a:lnTo>
                  <a:lnTo>
                    <a:pt x="387" y="177"/>
                  </a:lnTo>
                  <a:lnTo>
                    <a:pt x="357" y="106"/>
                  </a:lnTo>
                  <a:lnTo>
                    <a:pt x="317" y="48"/>
                  </a:lnTo>
                  <a:lnTo>
                    <a:pt x="273" y="13"/>
                  </a:lnTo>
                  <a:lnTo>
                    <a:pt x="2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3895225" y="-9309950"/>
              <a:ext cx="11350" cy="29900"/>
            </a:xfrm>
            <a:custGeom>
              <a:rect b="b" l="l" r="r" t="t"/>
              <a:pathLst>
                <a:path extrusionOk="0" h="1196" w="454">
                  <a:moveTo>
                    <a:pt x="220" y="0"/>
                  </a:moveTo>
                  <a:lnTo>
                    <a:pt x="176" y="12"/>
                  </a:lnTo>
                  <a:lnTo>
                    <a:pt x="137" y="47"/>
                  </a:lnTo>
                  <a:lnTo>
                    <a:pt x="97" y="106"/>
                  </a:lnTo>
                  <a:lnTo>
                    <a:pt x="62" y="176"/>
                  </a:lnTo>
                  <a:lnTo>
                    <a:pt x="36" y="270"/>
                  </a:lnTo>
                  <a:lnTo>
                    <a:pt x="18" y="375"/>
                  </a:lnTo>
                  <a:lnTo>
                    <a:pt x="5" y="493"/>
                  </a:lnTo>
                  <a:lnTo>
                    <a:pt x="0" y="610"/>
                  </a:lnTo>
                  <a:lnTo>
                    <a:pt x="5" y="727"/>
                  </a:lnTo>
                  <a:lnTo>
                    <a:pt x="22" y="844"/>
                  </a:lnTo>
                  <a:lnTo>
                    <a:pt x="40" y="938"/>
                  </a:lnTo>
                  <a:lnTo>
                    <a:pt x="71" y="1032"/>
                  </a:lnTo>
                  <a:lnTo>
                    <a:pt x="102" y="1102"/>
                  </a:lnTo>
                  <a:lnTo>
                    <a:pt x="141" y="1149"/>
                  </a:lnTo>
                  <a:lnTo>
                    <a:pt x="181" y="1184"/>
                  </a:lnTo>
                  <a:lnTo>
                    <a:pt x="229" y="1196"/>
                  </a:lnTo>
                  <a:lnTo>
                    <a:pt x="233" y="1196"/>
                  </a:lnTo>
                  <a:lnTo>
                    <a:pt x="277" y="1184"/>
                  </a:lnTo>
                  <a:lnTo>
                    <a:pt x="317" y="1149"/>
                  </a:lnTo>
                  <a:lnTo>
                    <a:pt x="357" y="1090"/>
                  </a:lnTo>
                  <a:lnTo>
                    <a:pt x="392" y="1020"/>
                  </a:lnTo>
                  <a:lnTo>
                    <a:pt x="418" y="926"/>
                  </a:lnTo>
                  <a:lnTo>
                    <a:pt x="436" y="821"/>
                  </a:lnTo>
                  <a:lnTo>
                    <a:pt x="449" y="704"/>
                  </a:lnTo>
                  <a:lnTo>
                    <a:pt x="453" y="586"/>
                  </a:lnTo>
                  <a:lnTo>
                    <a:pt x="449" y="469"/>
                  </a:lnTo>
                  <a:lnTo>
                    <a:pt x="431" y="352"/>
                  </a:lnTo>
                  <a:lnTo>
                    <a:pt x="409" y="246"/>
                  </a:lnTo>
                  <a:lnTo>
                    <a:pt x="383" y="164"/>
                  </a:lnTo>
                  <a:lnTo>
                    <a:pt x="348" y="94"/>
                  </a:lnTo>
                  <a:lnTo>
                    <a:pt x="308" y="35"/>
                  </a:lnTo>
                  <a:lnTo>
                    <a:pt x="269" y="12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3883900" y="-10088775"/>
              <a:ext cx="11350" cy="30200"/>
            </a:xfrm>
            <a:custGeom>
              <a:rect b="b" l="l" r="r" t="t"/>
              <a:pathLst>
                <a:path extrusionOk="0" h="1208" w="454">
                  <a:moveTo>
                    <a:pt x="229" y="0"/>
                  </a:moveTo>
                  <a:lnTo>
                    <a:pt x="181" y="12"/>
                  </a:lnTo>
                  <a:lnTo>
                    <a:pt x="141" y="47"/>
                  </a:lnTo>
                  <a:lnTo>
                    <a:pt x="102" y="106"/>
                  </a:lnTo>
                  <a:lnTo>
                    <a:pt x="66" y="176"/>
                  </a:lnTo>
                  <a:lnTo>
                    <a:pt x="40" y="270"/>
                  </a:lnTo>
                  <a:lnTo>
                    <a:pt x="18" y="375"/>
                  </a:lnTo>
                  <a:lnTo>
                    <a:pt x="5" y="481"/>
                  </a:lnTo>
                  <a:lnTo>
                    <a:pt x="1" y="610"/>
                  </a:lnTo>
                  <a:lnTo>
                    <a:pt x="5" y="727"/>
                  </a:lnTo>
                  <a:lnTo>
                    <a:pt x="18" y="844"/>
                  </a:lnTo>
                  <a:lnTo>
                    <a:pt x="40" y="938"/>
                  </a:lnTo>
                  <a:lnTo>
                    <a:pt x="66" y="1032"/>
                  </a:lnTo>
                  <a:lnTo>
                    <a:pt x="102" y="1102"/>
                  </a:lnTo>
                  <a:lnTo>
                    <a:pt x="141" y="1161"/>
                  </a:lnTo>
                  <a:lnTo>
                    <a:pt x="181" y="1196"/>
                  </a:lnTo>
                  <a:lnTo>
                    <a:pt x="229" y="1208"/>
                  </a:lnTo>
                  <a:lnTo>
                    <a:pt x="273" y="1196"/>
                  </a:lnTo>
                  <a:lnTo>
                    <a:pt x="317" y="1161"/>
                  </a:lnTo>
                  <a:lnTo>
                    <a:pt x="357" y="1102"/>
                  </a:lnTo>
                  <a:lnTo>
                    <a:pt x="387" y="1032"/>
                  </a:lnTo>
                  <a:lnTo>
                    <a:pt x="414" y="938"/>
                  </a:lnTo>
                  <a:lnTo>
                    <a:pt x="436" y="844"/>
                  </a:lnTo>
                  <a:lnTo>
                    <a:pt x="449" y="727"/>
                  </a:lnTo>
                  <a:lnTo>
                    <a:pt x="453" y="610"/>
                  </a:lnTo>
                  <a:lnTo>
                    <a:pt x="449" y="481"/>
                  </a:lnTo>
                  <a:lnTo>
                    <a:pt x="436" y="375"/>
                  </a:lnTo>
                  <a:lnTo>
                    <a:pt x="414" y="270"/>
                  </a:lnTo>
                  <a:lnTo>
                    <a:pt x="387" y="176"/>
                  </a:lnTo>
                  <a:lnTo>
                    <a:pt x="357" y="106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3940175" y="-8051775"/>
              <a:ext cx="11250" cy="29925"/>
            </a:xfrm>
            <a:custGeom>
              <a:rect b="b" l="l" r="r" t="t"/>
              <a:pathLst>
                <a:path extrusionOk="0" h="1197" w="450">
                  <a:moveTo>
                    <a:pt x="221" y="1"/>
                  </a:moveTo>
                  <a:lnTo>
                    <a:pt x="177" y="13"/>
                  </a:lnTo>
                  <a:lnTo>
                    <a:pt x="133" y="48"/>
                  </a:lnTo>
                  <a:lnTo>
                    <a:pt x="98" y="106"/>
                  </a:lnTo>
                  <a:lnTo>
                    <a:pt x="62" y="177"/>
                  </a:lnTo>
                  <a:lnTo>
                    <a:pt x="36" y="270"/>
                  </a:lnTo>
                  <a:lnTo>
                    <a:pt x="14" y="376"/>
                  </a:lnTo>
                  <a:lnTo>
                    <a:pt x="5" y="493"/>
                  </a:lnTo>
                  <a:lnTo>
                    <a:pt x="1" y="610"/>
                  </a:lnTo>
                  <a:lnTo>
                    <a:pt x="5" y="728"/>
                  </a:lnTo>
                  <a:lnTo>
                    <a:pt x="18" y="845"/>
                  </a:lnTo>
                  <a:lnTo>
                    <a:pt x="40" y="939"/>
                  </a:lnTo>
                  <a:lnTo>
                    <a:pt x="67" y="1032"/>
                  </a:lnTo>
                  <a:lnTo>
                    <a:pt x="102" y="1103"/>
                  </a:lnTo>
                  <a:lnTo>
                    <a:pt x="137" y="1150"/>
                  </a:lnTo>
                  <a:lnTo>
                    <a:pt x="181" y="1185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8" y="1185"/>
                  </a:lnTo>
                  <a:lnTo>
                    <a:pt x="317" y="1150"/>
                  </a:lnTo>
                  <a:lnTo>
                    <a:pt x="357" y="1091"/>
                  </a:lnTo>
                  <a:lnTo>
                    <a:pt x="388" y="1021"/>
                  </a:lnTo>
                  <a:lnTo>
                    <a:pt x="414" y="927"/>
                  </a:lnTo>
                  <a:lnTo>
                    <a:pt x="436" y="821"/>
                  </a:lnTo>
                  <a:lnTo>
                    <a:pt x="449" y="704"/>
                  </a:lnTo>
                  <a:lnTo>
                    <a:pt x="449" y="587"/>
                  </a:lnTo>
                  <a:lnTo>
                    <a:pt x="445" y="470"/>
                  </a:lnTo>
                  <a:lnTo>
                    <a:pt x="432" y="353"/>
                  </a:lnTo>
                  <a:lnTo>
                    <a:pt x="410" y="247"/>
                  </a:lnTo>
                  <a:lnTo>
                    <a:pt x="383" y="165"/>
                  </a:lnTo>
                  <a:lnTo>
                    <a:pt x="348" y="95"/>
                  </a:lnTo>
                  <a:lnTo>
                    <a:pt x="309" y="36"/>
                  </a:lnTo>
                  <a:lnTo>
                    <a:pt x="2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3872800" y="-7452550"/>
              <a:ext cx="333100" cy="2097100"/>
            </a:xfrm>
            <a:custGeom>
              <a:rect b="b" l="l" r="r" t="t"/>
              <a:pathLst>
                <a:path extrusionOk="0" h="83884" w="13324">
                  <a:moveTo>
                    <a:pt x="2599" y="0"/>
                  </a:moveTo>
                  <a:lnTo>
                    <a:pt x="2489" y="575"/>
                  </a:lnTo>
                  <a:lnTo>
                    <a:pt x="2357" y="1254"/>
                  </a:lnTo>
                  <a:lnTo>
                    <a:pt x="2195" y="2157"/>
                  </a:lnTo>
                  <a:lnTo>
                    <a:pt x="1997" y="3247"/>
                  </a:lnTo>
                  <a:lnTo>
                    <a:pt x="1777" y="4501"/>
                  </a:lnTo>
                  <a:lnTo>
                    <a:pt x="1544" y="5907"/>
                  </a:lnTo>
                  <a:lnTo>
                    <a:pt x="1421" y="6646"/>
                  </a:lnTo>
                  <a:lnTo>
                    <a:pt x="1298" y="7408"/>
                  </a:lnTo>
                  <a:lnTo>
                    <a:pt x="1179" y="8193"/>
                  </a:lnTo>
                  <a:lnTo>
                    <a:pt x="1056" y="8990"/>
                  </a:lnTo>
                  <a:lnTo>
                    <a:pt x="937" y="9810"/>
                  </a:lnTo>
                  <a:lnTo>
                    <a:pt x="823" y="10631"/>
                  </a:lnTo>
                  <a:lnTo>
                    <a:pt x="708" y="11463"/>
                  </a:lnTo>
                  <a:lnTo>
                    <a:pt x="603" y="12295"/>
                  </a:lnTo>
                  <a:lnTo>
                    <a:pt x="502" y="13127"/>
                  </a:lnTo>
                  <a:lnTo>
                    <a:pt x="405" y="13959"/>
                  </a:lnTo>
                  <a:lnTo>
                    <a:pt x="317" y="14780"/>
                  </a:lnTo>
                  <a:lnTo>
                    <a:pt x="238" y="15588"/>
                  </a:lnTo>
                  <a:lnTo>
                    <a:pt x="172" y="16385"/>
                  </a:lnTo>
                  <a:lnTo>
                    <a:pt x="110" y="17159"/>
                  </a:lnTo>
                  <a:lnTo>
                    <a:pt x="62" y="17909"/>
                  </a:lnTo>
                  <a:lnTo>
                    <a:pt x="44" y="18284"/>
                  </a:lnTo>
                  <a:lnTo>
                    <a:pt x="27" y="18636"/>
                  </a:lnTo>
                  <a:lnTo>
                    <a:pt x="18" y="18987"/>
                  </a:lnTo>
                  <a:lnTo>
                    <a:pt x="9" y="19339"/>
                  </a:lnTo>
                  <a:lnTo>
                    <a:pt x="0" y="19679"/>
                  </a:lnTo>
                  <a:lnTo>
                    <a:pt x="0" y="20007"/>
                  </a:lnTo>
                  <a:lnTo>
                    <a:pt x="0" y="64650"/>
                  </a:lnTo>
                  <a:lnTo>
                    <a:pt x="8658" y="83884"/>
                  </a:lnTo>
                  <a:lnTo>
                    <a:pt x="12127" y="83884"/>
                  </a:lnTo>
                  <a:lnTo>
                    <a:pt x="12171" y="83227"/>
                  </a:lnTo>
                  <a:lnTo>
                    <a:pt x="12224" y="82430"/>
                  </a:lnTo>
                  <a:lnTo>
                    <a:pt x="12294" y="81352"/>
                  </a:lnTo>
                  <a:lnTo>
                    <a:pt x="12378" y="79992"/>
                  </a:lnTo>
                  <a:lnTo>
                    <a:pt x="12475" y="78375"/>
                  </a:lnTo>
                  <a:lnTo>
                    <a:pt x="12576" y="76523"/>
                  </a:lnTo>
                  <a:lnTo>
                    <a:pt x="12681" y="74449"/>
                  </a:lnTo>
                  <a:lnTo>
                    <a:pt x="12787" y="72175"/>
                  </a:lnTo>
                  <a:lnTo>
                    <a:pt x="12840" y="70956"/>
                  </a:lnTo>
                  <a:lnTo>
                    <a:pt x="12892" y="69690"/>
                  </a:lnTo>
                  <a:lnTo>
                    <a:pt x="12941" y="68389"/>
                  </a:lnTo>
                  <a:lnTo>
                    <a:pt x="12989" y="67041"/>
                  </a:lnTo>
                  <a:lnTo>
                    <a:pt x="13038" y="65658"/>
                  </a:lnTo>
                  <a:lnTo>
                    <a:pt x="13082" y="64240"/>
                  </a:lnTo>
                  <a:lnTo>
                    <a:pt x="13126" y="62775"/>
                  </a:lnTo>
                  <a:lnTo>
                    <a:pt x="13165" y="61287"/>
                  </a:lnTo>
                  <a:lnTo>
                    <a:pt x="13200" y="59763"/>
                  </a:lnTo>
                  <a:lnTo>
                    <a:pt x="13231" y="58216"/>
                  </a:lnTo>
                  <a:lnTo>
                    <a:pt x="13257" y="56633"/>
                  </a:lnTo>
                  <a:lnTo>
                    <a:pt x="13284" y="55028"/>
                  </a:lnTo>
                  <a:lnTo>
                    <a:pt x="13301" y="53399"/>
                  </a:lnTo>
                  <a:lnTo>
                    <a:pt x="13315" y="51746"/>
                  </a:lnTo>
                  <a:lnTo>
                    <a:pt x="13319" y="50082"/>
                  </a:lnTo>
                  <a:lnTo>
                    <a:pt x="13323" y="48394"/>
                  </a:lnTo>
                  <a:lnTo>
                    <a:pt x="13315" y="46695"/>
                  </a:lnTo>
                  <a:lnTo>
                    <a:pt x="13306" y="44983"/>
                  </a:lnTo>
                  <a:lnTo>
                    <a:pt x="13284" y="43260"/>
                  </a:lnTo>
                  <a:lnTo>
                    <a:pt x="13257" y="41526"/>
                  </a:lnTo>
                  <a:lnTo>
                    <a:pt x="13222" y="39779"/>
                  </a:lnTo>
                  <a:lnTo>
                    <a:pt x="13178" y="38033"/>
                  </a:lnTo>
                  <a:lnTo>
                    <a:pt x="13126" y="36287"/>
                  </a:lnTo>
                  <a:lnTo>
                    <a:pt x="13064" y="34540"/>
                  </a:lnTo>
                  <a:lnTo>
                    <a:pt x="12994" y="32794"/>
                  </a:lnTo>
                  <a:lnTo>
                    <a:pt x="12914" y="31048"/>
                  </a:lnTo>
                  <a:lnTo>
                    <a:pt x="12870" y="30180"/>
                  </a:lnTo>
                  <a:lnTo>
                    <a:pt x="12822" y="29313"/>
                  </a:lnTo>
                  <a:lnTo>
                    <a:pt x="12774" y="28446"/>
                  </a:lnTo>
                  <a:lnTo>
                    <a:pt x="12721" y="27578"/>
                  </a:lnTo>
                  <a:lnTo>
                    <a:pt x="12668" y="26711"/>
                  </a:lnTo>
                  <a:lnTo>
                    <a:pt x="12611" y="25856"/>
                  </a:lnTo>
                  <a:lnTo>
                    <a:pt x="12549" y="25000"/>
                  </a:lnTo>
                  <a:lnTo>
                    <a:pt x="12488" y="24144"/>
                  </a:lnTo>
                  <a:lnTo>
                    <a:pt x="12422" y="23289"/>
                  </a:lnTo>
                  <a:lnTo>
                    <a:pt x="12352" y="22445"/>
                  </a:lnTo>
                  <a:lnTo>
                    <a:pt x="12277" y="21601"/>
                  </a:lnTo>
                  <a:lnTo>
                    <a:pt x="12202" y="20769"/>
                  </a:lnTo>
                  <a:lnTo>
                    <a:pt x="12123" y="19925"/>
                  </a:lnTo>
                  <a:lnTo>
                    <a:pt x="12044" y="19105"/>
                  </a:lnTo>
                  <a:lnTo>
                    <a:pt x="11960" y="18272"/>
                  </a:lnTo>
                  <a:lnTo>
                    <a:pt x="11872" y="17452"/>
                  </a:lnTo>
                  <a:lnTo>
                    <a:pt x="11780" y="16643"/>
                  </a:lnTo>
                  <a:lnTo>
                    <a:pt x="11683" y="15835"/>
                  </a:lnTo>
                  <a:lnTo>
                    <a:pt x="11587" y="15026"/>
                  </a:lnTo>
                  <a:lnTo>
                    <a:pt x="11485" y="14229"/>
                  </a:lnTo>
                  <a:lnTo>
                    <a:pt x="11380" y="13444"/>
                  </a:lnTo>
                  <a:lnTo>
                    <a:pt x="11270" y="12658"/>
                  </a:lnTo>
                  <a:lnTo>
                    <a:pt x="11160" y="11885"/>
                  </a:lnTo>
                  <a:lnTo>
                    <a:pt x="11041" y="11111"/>
                  </a:lnTo>
                  <a:lnTo>
                    <a:pt x="10923" y="10349"/>
                  </a:lnTo>
                  <a:lnTo>
                    <a:pt x="10799" y="9599"/>
                  </a:lnTo>
                  <a:lnTo>
                    <a:pt x="10672" y="8849"/>
                  </a:lnTo>
                  <a:lnTo>
                    <a:pt x="10544" y="8123"/>
                  </a:lnTo>
                  <a:lnTo>
                    <a:pt x="10408" y="7384"/>
                  </a:lnTo>
                  <a:lnTo>
                    <a:pt x="10267" y="6669"/>
                  </a:lnTo>
                  <a:lnTo>
                    <a:pt x="10127" y="5954"/>
                  </a:lnTo>
                  <a:lnTo>
                    <a:pt x="9982" y="5251"/>
                  </a:lnTo>
                  <a:lnTo>
                    <a:pt x="9828" y="4560"/>
                  </a:lnTo>
                  <a:lnTo>
                    <a:pt x="9674" y="3880"/>
                  </a:lnTo>
                  <a:lnTo>
                    <a:pt x="9516" y="3200"/>
                  </a:lnTo>
                  <a:lnTo>
                    <a:pt x="9353" y="2544"/>
                  </a:lnTo>
                  <a:lnTo>
                    <a:pt x="9186" y="1887"/>
                  </a:lnTo>
                  <a:lnTo>
                    <a:pt x="9014" y="1254"/>
                  </a:lnTo>
                  <a:lnTo>
                    <a:pt x="8838" y="621"/>
                  </a:lnTo>
                  <a:lnTo>
                    <a:pt x="865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3872800" y="-7452550"/>
              <a:ext cx="333100" cy="2097100"/>
            </a:xfrm>
            <a:custGeom>
              <a:rect b="b" l="l" r="r" t="t"/>
              <a:pathLst>
                <a:path extrusionOk="0" fill="none" h="83884" w="13324">
                  <a:moveTo>
                    <a:pt x="8658" y="83884"/>
                  </a:moveTo>
                  <a:lnTo>
                    <a:pt x="12127" y="83884"/>
                  </a:lnTo>
                  <a:lnTo>
                    <a:pt x="12127" y="83884"/>
                  </a:lnTo>
                  <a:lnTo>
                    <a:pt x="12171" y="83227"/>
                  </a:lnTo>
                  <a:lnTo>
                    <a:pt x="12224" y="82430"/>
                  </a:lnTo>
                  <a:lnTo>
                    <a:pt x="12294" y="81352"/>
                  </a:lnTo>
                  <a:lnTo>
                    <a:pt x="12378" y="79992"/>
                  </a:lnTo>
                  <a:lnTo>
                    <a:pt x="12475" y="78375"/>
                  </a:lnTo>
                  <a:lnTo>
                    <a:pt x="12576" y="76523"/>
                  </a:lnTo>
                  <a:lnTo>
                    <a:pt x="12681" y="74449"/>
                  </a:lnTo>
                  <a:lnTo>
                    <a:pt x="12787" y="72175"/>
                  </a:lnTo>
                  <a:lnTo>
                    <a:pt x="12840" y="70956"/>
                  </a:lnTo>
                  <a:lnTo>
                    <a:pt x="12892" y="69690"/>
                  </a:lnTo>
                  <a:lnTo>
                    <a:pt x="12941" y="68389"/>
                  </a:lnTo>
                  <a:lnTo>
                    <a:pt x="12989" y="67041"/>
                  </a:lnTo>
                  <a:lnTo>
                    <a:pt x="13038" y="65658"/>
                  </a:lnTo>
                  <a:lnTo>
                    <a:pt x="13082" y="64240"/>
                  </a:lnTo>
                  <a:lnTo>
                    <a:pt x="13126" y="62775"/>
                  </a:lnTo>
                  <a:lnTo>
                    <a:pt x="13165" y="61287"/>
                  </a:lnTo>
                  <a:lnTo>
                    <a:pt x="13200" y="59763"/>
                  </a:lnTo>
                  <a:lnTo>
                    <a:pt x="13231" y="58216"/>
                  </a:lnTo>
                  <a:lnTo>
                    <a:pt x="13257" y="56633"/>
                  </a:lnTo>
                  <a:lnTo>
                    <a:pt x="13284" y="55028"/>
                  </a:lnTo>
                  <a:lnTo>
                    <a:pt x="13301" y="53399"/>
                  </a:lnTo>
                  <a:lnTo>
                    <a:pt x="13315" y="51746"/>
                  </a:lnTo>
                  <a:lnTo>
                    <a:pt x="13319" y="50082"/>
                  </a:lnTo>
                  <a:lnTo>
                    <a:pt x="13323" y="48394"/>
                  </a:lnTo>
                  <a:lnTo>
                    <a:pt x="13315" y="46695"/>
                  </a:lnTo>
                  <a:lnTo>
                    <a:pt x="13306" y="44983"/>
                  </a:lnTo>
                  <a:lnTo>
                    <a:pt x="13284" y="43260"/>
                  </a:lnTo>
                  <a:lnTo>
                    <a:pt x="13257" y="41526"/>
                  </a:lnTo>
                  <a:lnTo>
                    <a:pt x="13222" y="39779"/>
                  </a:lnTo>
                  <a:lnTo>
                    <a:pt x="13178" y="38033"/>
                  </a:lnTo>
                  <a:lnTo>
                    <a:pt x="13126" y="36287"/>
                  </a:lnTo>
                  <a:lnTo>
                    <a:pt x="13064" y="34540"/>
                  </a:lnTo>
                  <a:lnTo>
                    <a:pt x="12994" y="32794"/>
                  </a:lnTo>
                  <a:lnTo>
                    <a:pt x="12914" y="31048"/>
                  </a:lnTo>
                  <a:lnTo>
                    <a:pt x="12870" y="30180"/>
                  </a:lnTo>
                  <a:lnTo>
                    <a:pt x="12822" y="29313"/>
                  </a:lnTo>
                  <a:lnTo>
                    <a:pt x="12774" y="28446"/>
                  </a:lnTo>
                  <a:lnTo>
                    <a:pt x="12721" y="27578"/>
                  </a:lnTo>
                  <a:lnTo>
                    <a:pt x="12668" y="26711"/>
                  </a:lnTo>
                  <a:lnTo>
                    <a:pt x="12611" y="25856"/>
                  </a:lnTo>
                  <a:lnTo>
                    <a:pt x="12549" y="25000"/>
                  </a:lnTo>
                  <a:lnTo>
                    <a:pt x="12488" y="24144"/>
                  </a:lnTo>
                  <a:lnTo>
                    <a:pt x="12422" y="23289"/>
                  </a:lnTo>
                  <a:lnTo>
                    <a:pt x="12352" y="22445"/>
                  </a:lnTo>
                  <a:lnTo>
                    <a:pt x="12277" y="21601"/>
                  </a:lnTo>
                  <a:lnTo>
                    <a:pt x="12202" y="20769"/>
                  </a:lnTo>
                  <a:lnTo>
                    <a:pt x="12123" y="19925"/>
                  </a:lnTo>
                  <a:lnTo>
                    <a:pt x="12044" y="19105"/>
                  </a:lnTo>
                  <a:lnTo>
                    <a:pt x="11960" y="18272"/>
                  </a:lnTo>
                  <a:lnTo>
                    <a:pt x="11872" y="17452"/>
                  </a:lnTo>
                  <a:lnTo>
                    <a:pt x="11780" y="16643"/>
                  </a:lnTo>
                  <a:lnTo>
                    <a:pt x="11683" y="15835"/>
                  </a:lnTo>
                  <a:lnTo>
                    <a:pt x="11587" y="15026"/>
                  </a:lnTo>
                  <a:lnTo>
                    <a:pt x="11485" y="14229"/>
                  </a:lnTo>
                  <a:lnTo>
                    <a:pt x="11380" y="13444"/>
                  </a:lnTo>
                  <a:lnTo>
                    <a:pt x="11270" y="12658"/>
                  </a:lnTo>
                  <a:lnTo>
                    <a:pt x="11160" y="11885"/>
                  </a:lnTo>
                  <a:lnTo>
                    <a:pt x="11041" y="11111"/>
                  </a:lnTo>
                  <a:lnTo>
                    <a:pt x="10923" y="10349"/>
                  </a:lnTo>
                  <a:lnTo>
                    <a:pt x="10799" y="9599"/>
                  </a:lnTo>
                  <a:lnTo>
                    <a:pt x="10672" y="8849"/>
                  </a:lnTo>
                  <a:lnTo>
                    <a:pt x="10544" y="8123"/>
                  </a:lnTo>
                  <a:lnTo>
                    <a:pt x="10408" y="7384"/>
                  </a:lnTo>
                  <a:lnTo>
                    <a:pt x="10267" y="6669"/>
                  </a:lnTo>
                  <a:lnTo>
                    <a:pt x="10127" y="5954"/>
                  </a:lnTo>
                  <a:lnTo>
                    <a:pt x="9982" y="5251"/>
                  </a:lnTo>
                  <a:lnTo>
                    <a:pt x="9828" y="4560"/>
                  </a:lnTo>
                  <a:lnTo>
                    <a:pt x="9674" y="3880"/>
                  </a:lnTo>
                  <a:lnTo>
                    <a:pt x="9516" y="3200"/>
                  </a:lnTo>
                  <a:lnTo>
                    <a:pt x="9353" y="2544"/>
                  </a:lnTo>
                  <a:lnTo>
                    <a:pt x="9186" y="1887"/>
                  </a:lnTo>
                  <a:lnTo>
                    <a:pt x="9014" y="1254"/>
                  </a:lnTo>
                  <a:lnTo>
                    <a:pt x="8838" y="621"/>
                  </a:lnTo>
                  <a:lnTo>
                    <a:pt x="8658" y="0"/>
                  </a:lnTo>
                  <a:lnTo>
                    <a:pt x="2599" y="0"/>
                  </a:lnTo>
                  <a:lnTo>
                    <a:pt x="2599" y="0"/>
                  </a:lnTo>
                  <a:lnTo>
                    <a:pt x="2489" y="575"/>
                  </a:lnTo>
                  <a:lnTo>
                    <a:pt x="2357" y="1254"/>
                  </a:lnTo>
                  <a:lnTo>
                    <a:pt x="2195" y="2157"/>
                  </a:lnTo>
                  <a:lnTo>
                    <a:pt x="1997" y="3247"/>
                  </a:lnTo>
                  <a:lnTo>
                    <a:pt x="1777" y="4501"/>
                  </a:lnTo>
                  <a:lnTo>
                    <a:pt x="1544" y="5907"/>
                  </a:lnTo>
                  <a:lnTo>
                    <a:pt x="1421" y="6646"/>
                  </a:lnTo>
                  <a:lnTo>
                    <a:pt x="1298" y="7408"/>
                  </a:lnTo>
                  <a:lnTo>
                    <a:pt x="1179" y="8193"/>
                  </a:lnTo>
                  <a:lnTo>
                    <a:pt x="1056" y="8990"/>
                  </a:lnTo>
                  <a:lnTo>
                    <a:pt x="937" y="9810"/>
                  </a:lnTo>
                  <a:lnTo>
                    <a:pt x="823" y="10631"/>
                  </a:lnTo>
                  <a:lnTo>
                    <a:pt x="708" y="11463"/>
                  </a:lnTo>
                  <a:lnTo>
                    <a:pt x="603" y="12295"/>
                  </a:lnTo>
                  <a:lnTo>
                    <a:pt x="502" y="13127"/>
                  </a:lnTo>
                  <a:lnTo>
                    <a:pt x="405" y="13959"/>
                  </a:lnTo>
                  <a:lnTo>
                    <a:pt x="317" y="14780"/>
                  </a:lnTo>
                  <a:lnTo>
                    <a:pt x="238" y="15588"/>
                  </a:lnTo>
                  <a:lnTo>
                    <a:pt x="172" y="16385"/>
                  </a:lnTo>
                  <a:lnTo>
                    <a:pt x="110" y="17159"/>
                  </a:lnTo>
                  <a:lnTo>
                    <a:pt x="62" y="17909"/>
                  </a:lnTo>
                  <a:lnTo>
                    <a:pt x="44" y="18284"/>
                  </a:lnTo>
                  <a:lnTo>
                    <a:pt x="27" y="18636"/>
                  </a:lnTo>
                  <a:lnTo>
                    <a:pt x="18" y="18987"/>
                  </a:lnTo>
                  <a:lnTo>
                    <a:pt x="9" y="19339"/>
                  </a:lnTo>
                  <a:lnTo>
                    <a:pt x="0" y="19679"/>
                  </a:lnTo>
                  <a:lnTo>
                    <a:pt x="0" y="20007"/>
                  </a:lnTo>
                  <a:lnTo>
                    <a:pt x="0" y="64650"/>
                  </a:lnTo>
                  <a:lnTo>
                    <a:pt x="8658" y="83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3872800" y="-5836300"/>
              <a:ext cx="112250" cy="251125"/>
            </a:xfrm>
            <a:custGeom>
              <a:rect b="b" l="l" r="r" t="t"/>
              <a:pathLst>
                <a:path extrusionOk="0" h="10045" w="4490">
                  <a:moveTo>
                    <a:pt x="0" y="0"/>
                  </a:moveTo>
                  <a:lnTo>
                    <a:pt x="0" y="223"/>
                  </a:lnTo>
                  <a:lnTo>
                    <a:pt x="4490" y="10045"/>
                  </a:lnTo>
                  <a:lnTo>
                    <a:pt x="4490" y="9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3872800" y="-5836300"/>
              <a:ext cx="112250" cy="251125"/>
            </a:xfrm>
            <a:custGeom>
              <a:rect b="b" l="l" r="r" t="t"/>
              <a:pathLst>
                <a:path extrusionOk="0" fill="none" h="10045" w="4490">
                  <a:moveTo>
                    <a:pt x="4490" y="10045"/>
                  </a:moveTo>
                  <a:lnTo>
                    <a:pt x="0" y="223"/>
                  </a:lnTo>
                  <a:lnTo>
                    <a:pt x="0" y="0"/>
                  </a:lnTo>
                  <a:lnTo>
                    <a:pt x="4490" y="9974"/>
                  </a:lnTo>
                  <a:lnTo>
                    <a:pt x="4490" y="1004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3884775" y="-7412125"/>
              <a:ext cx="45325" cy="292150"/>
            </a:xfrm>
            <a:custGeom>
              <a:rect b="b" l="l" r="r" t="t"/>
              <a:pathLst>
                <a:path extrusionOk="0" fill="none" h="11686" w="1813">
                  <a:moveTo>
                    <a:pt x="1" y="11686"/>
                  </a:moveTo>
                  <a:lnTo>
                    <a:pt x="1" y="11686"/>
                  </a:lnTo>
                  <a:lnTo>
                    <a:pt x="84" y="10924"/>
                  </a:lnTo>
                  <a:lnTo>
                    <a:pt x="172" y="10162"/>
                  </a:lnTo>
                  <a:lnTo>
                    <a:pt x="265" y="9412"/>
                  </a:lnTo>
                  <a:lnTo>
                    <a:pt x="357" y="8662"/>
                  </a:lnTo>
                  <a:lnTo>
                    <a:pt x="458" y="7912"/>
                  </a:lnTo>
                  <a:lnTo>
                    <a:pt x="559" y="7174"/>
                  </a:lnTo>
                  <a:lnTo>
                    <a:pt x="669" y="6435"/>
                  </a:lnTo>
                  <a:lnTo>
                    <a:pt x="779" y="5709"/>
                  </a:lnTo>
                  <a:lnTo>
                    <a:pt x="893" y="4970"/>
                  </a:lnTo>
                  <a:lnTo>
                    <a:pt x="1016" y="4243"/>
                  </a:lnTo>
                  <a:lnTo>
                    <a:pt x="1140" y="3529"/>
                  </a:lnTo>
                  <a:lnTo>
                    <a:pt x="1267" y="2814"/>
                  </a:lnTo>
                  <a:lnTo>
                    <a:pt x="1395" y="2099"/>
                  </a:lnTo>
                  <a:lnTo>
                    <a:pt x="1531" y="1395"/>
                  </a:lnTo>
                  <a:lnTo>
                    <a:pt x="1672" y="692"/>
                  </a:lnTo>
                  <a:lnTo>
                    <a:pt x="1812" y="1"/>
                  </a:lnTo>
                  <a:lnTo>
                    <a:pt x="1812" y="1"/>
                  </a:lnTo>
                  <a:lnTo>
                    <a:pt x="1628" y="1009"/>
                  </a:lnTo>
                  <a:lnTo>
                    <a:pt x="1417" y="2204"/>
                  </a:lnTo>
                  <a:lnTo>
                    <a:pt x="1183" y="3564"/>
                  </a:lnTo>
                  <a:lnTo>
                    <a:pt x="937" y="5052"/>
                  </a:lnTo>
                  <a:lnTo>
                    <a:pt x="814" y="5837"/>
                  </a:lnTo>
                  <a:lnTo>
                    <a:pt x="691" y="6634"/>
                  </a:lnTo>
                  <a:lnTo>
                    <a:pt x="568" y="7455"/>
                  </a:lnTo>
                  <a:lnTo>
                    <a:pt x="445" y="8287"/>
                  </a:lnTo>
                  <a:lnTo>
                    <a:pt x="326" y="9131"/>
                  </a:lnTo>
                  <a:lnTo>
                    <a:pt x="212" y="9987"/>
                  </a:lnTo>
                  <a:lnTo>
                    <a:pt x="106" y="10842"/>
                  </a:lnTo>
                  <a:lnTo>
                    <a:pt x="1" y="1168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3872800" y="-7452550"/>
              <a:ext cx="276700" cy="1865625"/>
            </a:xfrm>
            <a:custGeom>
              <a:rect b="b" l="l" r="r" t="t"/>
              <a:pathLst>
                <a:path extrusionOk="0" h="74625" w="11068">
                  <a:moveTo>
                    <a:pt x="2643" y="0"/>
                  </a:moveTo>
                  <a:lnTo>
                    <a:pt x="2463" y="809"/>
                  </a:lnTo>
                  <a:lnTo>
                    <a:pt x="2291" y="1618"/>
                  </a:lnTo>
                  <a:lnTo>
                    <a:pt x="2107" y="2626"/>
                  </a:lnTo>
                  <a:lnTo>
                    <a:pt x="1896" y="3821"/>
                  </a:lnTo>
                  <a:lnTo>
                    <a:pt x="1662" y="5181"/>
                  </a:lnTo>
                  <a:lnTo>
                    <a:pt x="1416" y="6669"/>
                  </a:lnTo>
                  <a:lnTo>
                    <a:pt x="1293" y="7454"/>
                  </a:lnTo>
                  <a:lnTo>
                    <a:pt x="1170" y="8251"/>
                  </a:lnTo>
                  <a:lnTo>
                    <a:pt x="1047" y="9072"/>
                  </a:lnTo>
                  <a:lnTo>
                    <a:pt x="924" y="9904"/>
                  </a:lnTo>
                  <a:lnTo>
                    <a:pt x="805" y="10748"/>
                  </a:lnTo>
                  <a:lnTo>
                    <a:pt x="691" y="11604"/>
                  </a:lnTo>
                  <a:lnTo>
                    <a:pt x="585" y="12459"/>
                  </a:lnTo>
                  <a:lnTo>
                    <a:pt x="480" y="13303"/>
                  </a:lnTo>
                  <a:lnTo>
                    <a:pt x="418" y="13924"/>
                  </a:lnTo>
                  <a:lnTo>
                    <a:pt x="357" y="14545"/>
                  </a:lnTo>
                  <a:lnTo>
                    <a:pt x="295" y="15167"/>
                  </a:lnTo>
                  <a:lnTo>
                    <a:pt x="238" y="15788"/>
                  </a:lnTo>
                  <a:lnTo>
                    <a:pt x="198" y="16339"/>
                  </a:lnTo>
                  <a:lnTo>
                    <a:pt x="159" y="16878"/>
                  </a:lnTo>
                  <a:lnTo>
                    <a:pt x="128" y="17429"/>
                  </a:lnTo>
                  <a:lnTo>
                    <a:pt x="102" y="17979"/>
                  </a:lnTo>
                  <a:lnTo>
                    <a:pt x="80" y="18530"/>
                  </a:lnTo>
                  <a:lnTo>
                    <a:pt x="66" y="19081"/>
                  </a:lnTo>
                  <a:lnTo>
                    <a:pt x="58" y="19644"/>
                  </a:lnTo>
                  <a:lnTo>
                    <a:pt x="53" y="20195"/>
                  </a:lnTo>
                  <a:lnTo>
                    <a:pt x="0" y="64650"/>
                  </a:lnTo>
                  <a:lnTo>
                    <a:pt x="4490" y="74624"/>
                  </a:lnTo>
                  <a:lnTo>
                    <a:pt x="4490" y="18061"/>
                  </a:lnTo>
                  <a:lnTo>
                    <a:pt x="11068" y="11264"/>
                  </a:lnTo>
                  <a:lnTo>
                    <a:pt x="10945" y="10490"/>
                  </a:lnTo>
                  <a:lnTo>
                    <a:pt x="10821" y="9728"/>
                  </a:lnTo>
                  <a:lnTo>
                    <a:pt x="10694" y="8966"/>
                  </a:lnTo>
                  <a:lnTo>
                    <a:pt x="10562" y="8216"/>
                  </a:lnTo>
                  <a:lnTo>
                    <a:pt x="10426" y="7478"/>
                  </a:lnTo>
                  <a:lnTo>
                    <a:pt x="10285" y="6751"/>
                  </a:lnTo>
                  <a:lnTo>
                    <a:pt x="10140" y="6036"/>
                  </a:lnTo>
                  <a:lnTo>
                    <a:pt x="9995" y="5321"/>
                  </a:lnTo>
                  <a:lnTo>
                    <a:pt x="9841" y="4618"/>
                  </a:lnTo>
                  <a:lnTo>
                    <a:pt x="9687" y="3927"/>
                  </a:lnTo>
                  <a:lnTo>
                    <a:pt x="9524" y="3247"/>
                  </a:lnTo>
                  <a:lnTo>
                    <a:pt x="9362" y="2579"/>
                  </a:lnTo>
                  <a:lnTo>
                    <a:pt x="9190" y="1911"/>
                  </a:lnTo>
                  <a:lnTo>
                    <a:pt x="9019" y="1266"/>
                  </a:lnTo>
                  <a:lnTo>
                    <a:pt x="8838" y="621"/>
                  </a:lnTo>
                  <a:lnTo>
                    <a:pt x="86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3983375" y="-7186200"/>
              <a:ext cx="168775" cy="1590775"/>
            </a:xfrm>
            <a:custGeom>
              <a:rect b="b" l="l" r="r" t="t"/>
              <a:pathLst>
                <a:path extrusionOk="0" h="63631" w="6751">
                  <a:moveTo>
                    <a:pt x="6750" y="0"/>
                  </a:moveTo>
                  <a:lnTo>
                    <a:pt x="6627" y="82"/>
                  </a:lnTo>
                  <a:lnTo>
                    <a:pt x="6508" y="176"/>
                  </a:lnTo>
                  <a:lnTo>
                    <a:pt x="6390" y="281"/>
                  </a:lnTo>
                  <a:lnTo>
                    <a:pt x="6271" y="410"/>
                  </a:lnTo>
                  <a:lnTo>
                    <a:pt x="4908" y="1770"/>
                  </a:lnTo>
                  <a:lnTo>
                    <a:pt x="67" y="6716"/>
                  </a:lnTo>
                  <a:lnTo>
                    <a:pt x="1" y="6786"/>
                  </a:lnTo>
                  <a:lnTo>
                    <a:pt x="1" y="6986"/>
                  </a:lnTo>
                  <a:lnTo>
                    <a:pt x="1" y="25820"/>
                  </a:lnTo>
                  <a:lnTo>
                    <a:pt x="5" y="33415"/>
                  </a:lnTo>
                  <a:lnTo>
                    <a:pt x="18" y="40518"/>
                  </a:lnTo>
                  <a:lnTo>
                    <a:pt x="40" y="52590"/>
                  </a:lnTo>
                  <a:lnTo>
                    <a:pt x="45" y="55004"/>
                  </a:lnTo>
                  <a:lnTo>
                    <a:pt x="54" y="57161"/>
                  </a:lnTo>
                  <a:lnTo>
                    <a:pt x="80" y="60712"/>
                  </a:lnTo>
                  <a:lnTo>
                    <a:pt x="80" y="61357"/>
                  </a:lnTo>
                  <a:lnTo>
                    <a:pt x="80" y="61931"/>
                  </a:lnTo>
                  <a:lnTo>
                    <a:pt x="89" y="62458"/>
                  </a:lnTo>
                  <a:lnTo>
                    <a:pt x="98" y="62763"/>
                  </a:lnTo>
                  <a:lnTo>
                    <a:pt x="98" y="62412"/>
                  </a:lnTo>
                  <a:lnTo>
                    <a:pt x="102" y="61896"/>
                  </a:lnTo>
                  <a:lnTo>
                    <a:pt x="106" y="61310"/>
                  </a:lnTo>
                  <a:lnTo>
                    <a:pt x="120" y="60665"/>
                  </a:lnTo>
                  <a:lnTo>
                    <a:pt x="124" y="59024"/>
                  </a:lnTo>
                  <a:lnTo>
                    <a:pt x="128" y="57114"/>
                  </a:lnTo>
                  <a:lnTo>
                    <a:pt x="137" y="54946"/>
                  </a:lnTo>
                  <a:lnTo>
                    <a:pt x="146" y="53774"/>
                  </a:lnTo>
                  <a:lnTo>
                    <a:pt x="159" y="52543"/>
                  </a:lnTo>
                  <a:lnTo>
                    <a:pt x="159" y="46905"/>
                  </a:lnTo>
                  <a:lnTo>
                    <a:pt x="163" y="40459"/>
                  </a:lnTo>
                  <a:lnTo>
                    <a:pt x="172" y="33368"/>
                  </a:lnTo>
                  <a:lnTo>
                    <a:pt x="194" y="25762"/>
                  </a:lnTo>
                  <a:lnTo>
                    <a:pt x="194" y="7126"/>
                  </a:lnTo>
                  <a:lnTo>
                    <a:pt x="194" y="7126"/>
                  </a:lnTo>
                  <a:lnTo>
                    <a:pt x="4930" y="2075"/>
                  </a:lnTo>
                  <a:lnTo>
                    <a:pt x="6271" y="574"/>
                  </a:lnTo>
                  <a:lnTo>
                    <a:pt x="6394" y="457"/>
                  </a:lnTo>
                  <a:lnTo>
                    <a:pt x="6517" y="317"/>
                  </a:lnTo>
                  <a:lnTo>
                    <a:pt x="6636" y="164"/>
                  </a:lnTo>
                  <a:lnTo>
                    <a:pt x="6750" y="0"/>
                  </a:lnTo>
                  <a:close/>
                  <a:moveTo>
                    <a:pt x="98" y="62763"/>
                  </a:moveTo>
                  <a:lnTo>
                    <a:pt x="98" y="62869"/>
                  </a:lnTo>
                  <a:lnTo>
                    <a:pt x="98" y="62988"/>
                  </a:lnTo>
                  <a:lnTo>
                    <a:pt x="102" y="62916"/>
                  </a:lnTo>
                  <a:lnTo>
                    <a:pt x="98" y="62763"/>
                  </a:lnTo>
                  <a:close/>
                  <a:moveTo>
                    <a:pt x="98" y="62988"/>
                  </a:moveTo>
                  <a:lnTo>
                    <a:pt x="80" y="63279"/>
                  </a:lnTo>
                  <a:lnTo>
                    <a:pt x="67" y="63630"/>
                  </a:lnTo>
                  <a:lnTo>
                    <a:pt x="84" y="63443"/>
                  </a:lnTo>
                  <a:lnTo>
                    <a:pt x="93" y="63255"/>
                  </a:lnTo>
                  <a:lnTo>
                    <a:pt x="98" y="63056"/>
                  </a:lnTo>
                  <a:lnTo>
                    <a:pt x="98" y="629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3951400" y="-6703325"/>
              <a:ext cx="11350" cy="29900"/>
            </a:xfrm>
            <a:custGeom>
              <a:rect b="b" l="l" r="r" t="t"/>
              <a:pathLst>
                <a:path extrusionOk="0" h="1196" w="454">
                  <a:moveTo>
                    <a:pt x="229" y="0"/>
                  </a:moveTo>
                  <a:lnTo>
                    <a:pt x="185" y="12"/>
                  </a:lnTo>
                  <a:lnTo>
                    <a:pt x="141" y="47"/>
                  </a:lnTo>
                  <a:lnTo>
                    <a:pt x="101" y="106"/>
                  </a:lnTo>
                  <a:lnTo>
                    <a:pt x="71" y="176"/>
                  </a:lnTo>
                  <a:lnTo>
                    <a:pt x="40" y="258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8"/>
                  </a:lnTo>
                  <a:lnTo>
                    <a:pt x="9" y="715"/>
                  </a:lnTo>
                  <a:lnTo>
                    <a:pt x="18" y="833"/>
                  </a:lnTo>
                  <a:lnTo>
                    <a:pt x="40" y="926"/>
                  </a:lnTo>
                  <a:lnTo>
                    <a:pt x="66" y="1020"/>
                  </a:lnTo>
                  <a:lnTo>
                    <a:pt x="101" y="1090"/>
                  </a:lnTo>
                  <a:lnTo>
                    <a:pt x="137" y="1149"/>
                  </a:lnTo>
                  <a:lnTo>
                    <a:pt x="181" y="1184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3" y="1184"/>
                  </a:lnTo>
                  <a:lnTo>
                    <a:pt x="317" y="1149"/>
                  </a:lnTo>
                  <a:lnTo>
                    <a:pt x="356" y="1102"/>
                  </a:lnTo>
                  <a:lnTo>
                    <a:pt x="387" y="1020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15"/>
                  </a:lnTo>
                  <a:lnTo>
                    <a:pt x="453" y="598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58"/>
                  </a:lnTo>
                  <a:lnTo>
                    <a:pt x="387" y="176"/>
                  </a:lnTo>
                  <a:lnTo>
                    <a:pt x="356" y="106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4041325" y="-7213175"/>
              <a:ext cx="11225" cy="30225"/>
            </a:xfrm>
            <a:custGeom>
              <a:rect b="b" l="l" r="r" t="t"/>
              <a:pathLst>
                <a:path extrusionOk="0" h="1209" w="449">
                  <a:moveTo>
                    <a:pt x="224" y="1"/>
                  </a:moveTo>
                  <a:lnTo>
                    <a:pt x="180" y="13"/>
                  </a:lnTo>
                  <a:lnTo>
                    <a:pt x="136" y="48"/>
                  </a:lnTo>
                  <a:lnTo>
                    <a:pt x="97" y="106"/>
                  </a:lnTo>
                  <a:lnTo>
                    <a:pt x="66" y="177"/>
                  </a:lnTo>
                  <a:lnTo>
                    <a:pt x="40" y="270"/>
                  </a:lnTo>
                  <a:lnTo>
                    <a:pt x="18" y="376"/>
                  </a:lnTo>
                  <a:lnTo>
                    <a:pt x="4" y="481"/>
                  </a:lnTo>
                  <a:lnTo>
                    <a:pt x="0" y="610"/>
                  </a:lnTo>
                  <a:lnTo>
                    <a:pt x="4" y="728"/>
                  </a:lnTo>
                  <a:lnTo>
                    <a:pt x="18" y="845"/>
                  </a:lnTo>
                  <a:lnTo>
                    <a:pt x="40" y="939"/>
                  </a:lnTo>
                  <a:lnTo>
                    <a:pt x="66" y="1032"/>
                  </a:lnTo>
                  <a:lnTo>
                    <a:pt x="97" y="1103"/>
                  </a:lnTo>
                  <a:lnTo>
                    <a:pt x="136" y="1161"/>
                  </a:lnTo>
                  <a:lnTo>
                    <a:pt x="180" y="1196"/>
                  </a:lnTo>
                  <a:lnTo>
                    <a:pt x="224" y="1208"/>
                  </a:lnTo>
                  <a:lnTo>
                    <a:pt x="268" y="1196"/>
                  </a:lnTo>
                  <a:lnTo>
                    <a:pt x="312" y="1161"/>
                  </a:lnTo>
                  <a:lnTo>
                    <a:pt x="352" y="1103"/>
                  </a:lnTo>
                  <a:lnTo>
                    <a:pt x="383" y="1032"/>
                  </a:lnTo>
                  <a:lnTo>
                    <a:pt x="413" y="939"/>
                  </a:lnTo>
                  <a:lnTo>
                    <a:pt x="431" y="845"/>
                  </a:lnTo>
                  <a:lnTo>
                    <a:pt x="444" y="728"/>
                  </a:lnTo>
                  <a:lnTo>
                    <a:pt x="449" y="610"/>
                  </a:lnTo>
                  <a:lnTo>
                    <a:pt x="444" y="481"/>
                  </a:lnTo>
                  <a:lnTo>
                    <a:pt x="431" y="376"/>
                  </a:lnTo>
                  <a:lnTo>
                    <a:pt x="413" y="270"/>
                  </a:lnTo>
                  <a:lnTo>
                    <a:pt x="383" y="177"/>
                  </a:lnTo>
                  <a:lnTo>
                    <a:pt x="352" y="106"/>
                  </a:lnTo>
                  <a:lnTo>
                    <a:pt x="312" y="48"/>
                  </a:lnTo>
                  <a:lnTo>
                    <a:pt x="268" y="1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3951400" y="-6257375"/>
              <a:ext cx="11350" cy="30225"/>
            </a:xfrm>
            <a:custGeom>
              <a:rect b="b" l="l" r="r" t="t"/>
              <a:pathLst>
                <a:path extrusionOk="0" h="1209" w="454">
                  <a:moveTo>
                    <a:pt x="194" y="1"/>
                  </a:moveTo>
                  <a:lnTo>
                    <a:pt x="150" y="36"/>
                  </a:lnTo>
                  <a:lnTo>
                    <a:pt x="110" y="83"/>
                  </a:lnTo>
                  <a:lnTo>
                    <a:pt x="75" y="153"/>
                  </a:lnTo>
                  <a:lnTo>
                    <a:pt x="44" y="247"/>
                  </a:lnTo>
                  <a:lnTo>
                    <a:pt x="22" y="341"/>
                  </a:lnTo>
                  <a:lnTo>
                    <a:pt x="9" y="446"/>
                  </a:lnTo>
                  <a:lnTo>
                    <a:pt x="0" y="564"/>
                  </a:lnTo>
                  <a:lnTo>
                    <a:pt x="0" y="692"/>
                  </a:lnTo>
                  <a:lnTo>
                    <a:pt x="9" y="786"/>
                  </a:lnTo>
                  <a:lnTo>
                    <a:pt x="27" y="880"/>
                  </a:lnTo>
                  <a:lnTo>
                    <a:pt x="44" y="950"/>
                  </a:lnTo>
                  <a:lnTo>
                    <a:pt x="66" y="1032"/>
                  </a:lnTo>
                  <a:lnTo>
                    <a:pt x="93" y="1091"/>
                  </a:lnTo>
                  <a:lnTo>
                    <a:pt x="123" y="1138"/>
                  </a:lnTo>
                  <a:lnTo>
                    <a:pt x="159" y="1173"/>
                  </a:lnTo>
                  <a:lnTo>
                    <a:pt x="194" y="1196"/>
                  </a:lnTo>
                  <a:lnTo>
                    <a:pt x="238" y="1208"/>
                  </a:lnTo>
                  <a:lnTo>
                    <a:pt x="282" y="1185"/>
                  </a:lnTo>
                  <a:lnTo>
                    <a:pt x="326" y="1150"/>
                  </a:lnTo>
                  <a:lnTo>
                    <a:pt x="361" y="1079"/>
                  </a:lnTo>
                  <a:lnTo>
                    <a:pt x="392" y="1009"/>
                  </a:lnTo>
                  <a:lnTo>
                    <a:pt x="418" y="915"/>
                  </a:lnTo>
                  <a:lnTo>
                    <a:pt x="440" y="810"/>
                  </a:lnTo>
                  <a:lnTo>
                    <a:pt x="449" y="692"/>
                  </a:lnTo>
                  <a:lnTo>
                    <a:pt x="453" y="599"/>
                  </a:lnTo>
                  <a:lnTo>
                    <a:pt x="449" y="517"/>
                  </a:lnTo>
                  <a:lnTo>
                    <a:pt x="440" y="399"/>
                  </a:lnTo>
                  <a:lnTo>
                    <a:pt x="418" y="294"/>
                  </a:lnTo>
                  <a:lnTo>
                    <a:pt x="392" y="200"/>
                  </a:lnTo>
                  <a:lnTo>
                    <a:pt x="361" y="118"/>
                  </a:lnTo>
                  <a:lnTo>
                    <a:pt x="326" y="60"/>
                  </a:lnTo>
                  <a:lnTo>
                    <a:pt x="282" y="24"/>
                  </a:lnTo>
                  <a:lnTo>
                    <a:pt x="2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3951400" y="-5804950"/>
              <a:ext cx="11350" cy="29900"/>
            </a:xfrm>
            <a:custGeom>
              <a:rect b="b" l="l" r="r" t="t"/>
              <a:pathLst>
                <a:path extrusionOk="0" h="1196" w="454">
                  <a:moveTo>
                    <a:pt x="229" y="0"/>
                  </a:moveTo>
                  <a:lnTo>
                    <a:pt x="185" y="12"/>
                  </a:lnTo>
                  <a:lnTo>
                    <a:pt x="141" y="47"/>
                  </a:lnTo>
                  <a:lnTo>
                    <a:pt x="101" y="94"/>
                  </a:lnTo>
                  <a:lnTo>
                    <a:pt x="71" y="176"/>
                  </a:lnTo>
                  <a:lnTo>
                    <a:pt x="40" y="258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8"/>
                  </a:lnTo>
                  <a:lnTo>
                    <a:pt x="9" y="715"/>
                  </a:lnTo>
                  <a:lnTo>
                    <a:pt x="18" y="833"/>
                  </a:lnTo>
                  <a:lnTo>
                    <a:pt x="40" y="926"/>
                  </a:lnTo>
                  <a:lnTo>
                    <a:pt x="66" y="1020"/>
                  </a:lnTo>
                  <a:lnTo>
                    <a:pt x="101" y="1090"/>
                  </a:lnTo>
                  <a:lnTo>
                    <a:pt x="137" y="1149"/>
                  </a:lnTo>
                  <a:lnTo>
                    <a:pt x="181" y="1184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3" y="1184"/>
                  </a:lnTo>
                  <a:lnTo>
                    <a:pt x="317" y="1149"/>
                  </a:lnTo>
                  <a:lnTo>
                    <a:pt x="356" y="1102"/>
                  </a:lnTo>
                  <a:lnTo>
                    <a:pt x="387" y="1020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15"/>
                  </a:lnTo>
                  <a:lnTo>
                    <a:pt x="453" y="598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58"/>
                  </a:lnTo>
                  <a:lnTo>
                    <a:pt x="387" y="176"/>
                  </a:lnTo>
                  <a:lnTo>
                    <a:pt x="356" y="94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3895225" y="-7829348"/>
              <a:ext cx="236025" cy="449500"/>
            </a:xfrm>
            <a:custGeom>
              <a:rect b="b" l="l" r="r" t="t"/>
              <a:pathLst>
                <a:path extrusionOk="0" h="17980" w="9441">
                  <a:moveTo>
                    <a:pt x="3307" y="0"/>
                  </a:moveTo>
                  <a:lnTo>
                    <a:pt x="3135" y="12"/>
                  </a:lnTo>
                  <a:lnTo>
                    <a:pt x="2968" y="47"/>
                  </a:lnTo>
                  <a:lnTo>
                    <a:pt x="2801" y="94"/>
                  </a:lnTo>
                  <a:lnTo>
                    <a:pt x="2639" y="176"/>
                  </a:lnTo>
                  <a:lnTo>
                    <a:pt x="2480" y="270"/>
                  </a:lnTo>
                  <a:lnTo>
                    <a:pt x="2322" y="387"/>
                  </a:lnTo>
                  <a:lnTo>
                    <a:pt x="2168" y="528"/>
                  </a:lnTo>
                  <a:lnTo>
                    <a:pt x="2019" y="692"/>
                  </a:lnTo>
                  <a:lnTo>
                    <a:pt x="1874" y="868"/>
                  </a:lnTo>
                  <a:lnTo>
                    <a:pt x="1733" y="1055"/>
                  </a:lnTo>
                  <a:lnTo>
                    <a:pt x="1592" y="1278"/>
                  </a:lnTo>
                  <a:lnTo>
                    <a:pt x="1460" y="1501"/>
                  </a:lnTo>
                  <a:lnTo>
                    <a:pt x="1328" y="1747"/>
                  </a:lnTo>
                  <a:lnTo>
                    <a:pt x="1205" y="2004"/>
                  </a:lnTo>
                  <a:lnTo>
                    <a:pt x="1082" y="2286"/>
                  </a:lnTo>
                  <a:lnTo>
                    <a:pt x="968" y="2579"/>
                  </a:lnTo>
                  <a:lnTo>
                    <a:pt x="858" y="2884"/>
                  </a:lnTo>
                  <a:lnTo>
                    <a:pt x="757" y="3200"/>
                  </a:lnTo>
                  <a:lnTo>
                    <a:pt x="656" y="3540"/>
                  </a:lnTo>
                  <a:lnTo>
                    <a:pt x="568" y="3880"/>
                  </a:lnTo>
                  <a:lnTo>
                    <a:pt x="480" y="4243"/>
                  </a:lnTo>
                  <a:lnTo>
                    <a:pt x="401" y="4606"/>
                  </a:lnTo>
                  <a:lnTo>
                    <a:pt x="326" y="4993"/>
                  </a:lnTo>
                  <a:lnTo>
                    <a:pt x="260" y="5380"/>
                  </a:lnTo>
                  <a:lnTo>
                    <a:pt x="203" y="5778"/>
                  </a:lnTo>
                  <a:lnTo>
                    <a:pt x="150" y="6189"/>
                  </a:lnTo>
                  <a:lnTo>
                    <a:pt x="106" y="6611"/>
                  </a:lnTo>
                  <a:lnTo>
                    <a:pt x="66" y="7033"/>
                  </a:lnTo>
                  <a:lnTo>
                    <a:pt x="40" y="7466"/>
                  </a:lnTo>
                  <a:lnTo>
                    <a:pt x="18" y="7912"/>
                  </a:lnTo>
                  <a:lnTo>
                    <a:pt x="5" y="8357"/>
                  </a:lnTo>
                  <a:lnTo>
                    <a:pt x="0" y="8802"/>
                  </a:lnTo>
                  <a:lnTo>
                    <a:pt x="0" y="9166"/>
                  </a:lnTo>
                  <a:lnTo>
                    <a:pt x="5" y="9623"/>
                  </a:lnTo>
                  <a:lnTo>
                    <a:pt x="18" y="10068"/>
                  </a:lnTo>
                  <a:lnTo>
                    <a:pt x="40" y="10502"/>
                  </a:lnTo>
                  <a:lnTo>
                    <a:pt x="66" y="10947"/>
                  </a:lnTo>
                  <a:lnTo>
                    <a:pt x="106" y="11369"/>
                  </a:lnTo>
                  <a:lnTo>
                    <a:pt x="150" y="11791"/>
                  </a:lnTo>
                  <a:lnTo>
                    <a:pt x="203" y="12190"/>
                  </a:lnTo>
                  <a:lnTo>
                    <a:pt x="260" y="12600"/>
                  </a:lnTo>
                  <a:lnTo>
                    <a:pt x="326" y="12987"/>
                  </a:lnTo>
                  <a:lnTo>
                    <a:pt x="401" y="13362"/>
                  </a:lnTo>
                  <a:lnTo>
                    <a:pt x="480" y="13737"/>
                  </a:lnTo>
                  <a:lnTo>
                    <a:pt x="568" y="14088"/>
                  </a:lnTo>
                  <a:lnTo>
                    <a:pt x="656" y="14440"/>
                  </a:lnTo>
                  <a:lnTo>
                    <a:pt x="757" y="14768"/>
                  </a:lnTo>
                  <a:lnTo>
                    <a:pt x="858" y="15085"/>
                  </a:lnTo>
                  <a:lnTo>
                    <a:pt x="968" y="15401"/>
                  </a:lnTo>
                  <a:lnTo>
                    <a:pt x="1082" y="15682"/>
                  </a:lnTo>
                  <a:lnTo>
                    <a:pt x="1205" y="15964"/>
                  </a:lnTo>
                  <a:lnTo>
                    <a:pt x="1328" y="16221"/>
                  </a:lnTo>
                  <a:lnTo>
                    <a:pt x="1460" y="16468"/>
                  </a:lnTo>
                  <a:lnTo>
                    <a:pt x="1592" y="16702"/>
                  </a:lnTo>
                  <a:lnTo>
                    <a:pt x="1733" y="16913"/>
                  </a:lnTo>
                  <a:lnTo>
                    <a:pt x="1874" y="17112"/>
                  </a:lnTo>
                  <a:lnTo>
                    <a:pt x="2019" y="17288"/>
                  </a:lnTo>
                  <a:lnTo>
                    <a:pt x="2168" y="17440"/>
                  </a:lnTo>
                  <a:lnTo>
                    <a:pt x="2322" y="17581"/>
                  </a:lnTo>
                  <a:lnTo>
                    <a:pt x="2480" y="17698"/>
                  </a:lnTo>
                  <a:lnTo>
                    <a:pt x="2639" y="17792"/>
                  </a:lnTo>
                  <a:lnTo>
                    <a:pt x="2801" y="17874"/>
                  </a:lnTo>
                  <a:lnTo>
                    <a:pt x="2968" y="17933"/>
                  </a:lnTo>
                  <a:lnTo>
                    <a:pt x="3135" y="17968"/>
                  </a:lnTo>
                  <a:lnTo>
                    <a:pt x="3307" y="17979"/>
                  </a:lnTo>
                  <a:lnTo>
                    <a:pt x="6134" y="17979"/>
                  </a:lnTo>
                  <a:lnTo>
                    <a:pt x="6306" y="17968"/>
                  </a:lnTo>
                  <a:lnTo>
                    <a:pt x="6473" y="17933"/>
                  </a:lnTo>
                  <a:lnTo>
                    <a:pt x="6640" y="17874"/>
                  </a:lnTo>
                  <a:lnTo>
                    <a:pt x="6803" y="17792"/>
                  </a:lnTo>
                  <a:lnTo>
                    <a:pt x="6961" y="17698"/>
                  </a:lnTo>
                  <a:lnTo>
                    <a:pt x="7119" y="17581"/>
                  </a:lnTo>
                  <a:lnTo>
                    <a:pt x="7273" y="17440"/>
                  </a:lnTo>
                  <a:lnTo>
                    <a:pt x="7423" y="17288"/>
                  </a:lnTo>
                  <a:lnTo>
                    <a:pt x="7568" y="17112"/>
                  </a:lnTo>
                  <a:lnTo>
                    <a:pt x="7713" y="16913"/>
                  </a:lnTo>
                  <a:lnTo>
                    <a:pt x="7849" y="16702"/>
                  </a:lnTo>
                  <a:lnTo>
                    <a:pt x="7985" y="16468"/>
                  </a:lnTo>
                  <a:lnTo>
                    <a:pt x="8113" y="16221"/>
                  </a:lnTo>
                  <a:lnTo>
                    <a:pt x="8240" y="15964"/>
                  </a:lnTo>
                  <a:lnTo>
                    <a:pt x="8359" y="15682"/>
                  </a:lnTo>
                  <a:lnTo>
                    <a:pt x="8473" y="15401"/>
                  </a:lnTo>
                  <a:lnTo>
                    <a:pt x="8583" y="15085"/>
                  </a:lnTo>
                  <a:lnTo>
                    <a:pt x="8685" y="14768"/>
                  </a:lnTo>
                  <a:lnTo>
                    <a:pt x="8786" y="14440"/>
                  </a:lnTo>
                  <a:lnTo>
                    <a:pt x="8878" y="14088"/>
                  </a:lnTo>
                  <a:lnTo>
                    <a:pt x="8962" y="13737"/>
                  </a:lnTo>
                  <a:lnTo>
                    <a:pt x="9041" y="13362"/>
                  </a:lnTo>
                  <a:lnTo>
                    <a:pt x="9115" y="12987"/>
                  </a:lnTo>
                  <a:lnTo>
                    <a:pt x="9181" y="12600"/>
                  </a:lnTo>
                  <a:lnTo>
                    <a:pt x="9243" y="12190"/>
                  </a:lnTo>
                  <a:lnTo>
                    <a:pt x="9291" y="11791"/>
                  </a:lnTo>
                  <a:lnTo>
                    <a:pt x="9335" y="11369"/>
                  </a:lnTo>
                  <a:lnTo>
                    <a:pt x="9375" y="10947"/>
                  </a:lnTo>
                  <a:lnTo>
                    <a:pt x="9401" y="10502"/>
                  </a:lnTo>
                  <a:lnTo>
                    <a:pt x="9423" y="10068"/>
                  </a:lnTo>
                  <a:lnTo>
                    <a:pt x="9436" y="9623"/>
                  </a:lnTo>
                  <a:lnTo>
                    <a:pt x="9441" y="9166"/>
                  </a:lnTo>
                  <a:lnTo>
                    <a:pt x="9441" y="8802"/>
                  </a:lnTo>
                  <a:lnTo>
                    <a:pt x="9436" y="8357"/>
                  </a:lnTo>
                  <a:lnTo>
                    <a:pt x="9423" y="7912"/>
                  </a:lnTo>
                  <a:lnTo>
                    <a:pt x="9401" y="7466"/>
                  </a:lnTo>
                  <a:lnTo>
                    <a:pt x="9375" y="7033"/>
                  </a:lnTo>
                  <a:lnTo>
                    <a:pt x="9335" y="6611"/>
                  </a:lnTo>
                  <a:lnTo>
                    <a:pt x="9291" y="6189"/>
                  </a:lnTo>
                  <a:lnTo>
                    <a:pt x="9243" y="5778"/>
                  </a:lnTo>
                  <a:lnTo>
                    <a:pt x="9181" y="5380"/>
                  </a:lnTo>
                  <a:lnTo>
                    <a:pt x="9115" y="4993"/>
                  </a:lnTo>
                  <a:lnTo>
                    <a:pt x="9041" y="4606"/>
                  </a:lnTo>
                  <a:lnTo>
                    <a:pt x="8962" y="4243"/>
                  </a:lnTo>
                  <a:lnTo>
                    <a:pt x="8878" y="3880"/>
                  </a:lnTo>
                  <a:lnTo>
                    <a:pt x="8786" y="3540"/>
                  </a:lnTo>
                  <a:lnTo>
                    <a:pt x="8685" y="3200"/>
                  </a:lnTo>
                  <a:lnTo>
                    <a:pt x="8583" y="2884"/>
                  </a:lnTo>
                  <a:lnTo>
                    <a:pt x="8473" y="2579"/>
                  </a:lnTo>
                  <a:lnTo>
                    <a:pt x="8359" y="2286"/>
                  </a:lnTo>
                  <a:lnTo>
                    <a:pt x="8240" y="2004"/>
                  </a:lnTo>
                  <a:lnTo>
                    <a:pt x="8113" y="1747"/>
                  </a:lnTo>
                  <a:lnTo>
                    <a:pt x="7985" y="1501"/>
                  </a:lnTo>
                  <a:lnTo>
                    <a:pt x="7849" y="1278"/>
                  </a:lnTo>
                  <a:lnTo>
                    <a:pt x="7713" y="1055"/>
                  </a:lnTo>
                  <a:lnTo>
                    <a:pt x="7568" y="868"/>
                  </a:lnTo>
                  <a:lnTo>
                    <a:pt x="7423" y="692"/>
                  </a:lnTo>
                  <a:lnTo>
                    <a:pt x="7273" y="528"/>
                  </a:lnTo>
                  <a:lnTo>
                    <a:pt x="7119" y="387"/>
                  </a:lnTo>
                  <a:lnTo>
                    <a:pt x="6961" y="270"/>
                  </a:lnTo>
                  <a:lnTo>
                    <a:pt x="6803" y="176"/>
                  </a:lnTo>
                  <a:lnTo>
                    <a:pt x="6640" y="94"/>
                  </a:lnTo>
                  <a:lnTo>
                    <a:pt x="6473" y="47"/>
                  </a:lnTo>
                  <a:lnTo>
                    <a:pt x="6306" y="12"/>
                  </a:lnTo>
                  <a:lnTo>
                    <a:pt x="613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4028452" y="-7821123"/>
              <a:ext cx="32575" cy="413750"/>
            </a:xfrm>
            <a:custGeom>
              <a:rect b="b" l="l" r="r" t="t"/>
              <a:pathLst>
                <a:path extrusionOk="0" h="16550" w="1303">
                  <a:moveTo>
                    <a:pt x="5" y="0"/>
                  </a:moveTo>
                  <a:lnTo>
                    <a:pt x="1" y="12"/>
                  </a:lnTo>
                  <a:lnTo>
                    <a:pt x="102" y="188"/>
                  </a:lnTo>
                  <a:lnTo>
                    <a:pt x="194" y="376"/>
                  </a:lnTo>
                  <a:lnTo>
                    <a:pt x="282" y="586"/>
                  </a:lnTo>
                  <a:lnTo>
                    <a:pt x="370" y="809"/>
                  </a:lnTo>
                  <a:lnTo>
                    <a:pt x="445" y="1044"/>
                  </a:lnTo>
                  <a:lnTo>
                    <a:pt x="520" y="1290"/>
                  </a:lnTo>
                  <a:lnTo>
                    <a:pt x="586" y="1548"/>
                  </a:lnTo>
                  <a:lnTo>
                    <a:pt x="643" y="1829"/>
                  </a:lnTo>
                  <a:lnTo>
                    <a:pt x="696" y="2180"/>
                  </a:lnTo>
                  <a:lnTo>
                    <a:pt x="744" y="2544"/>
                  </a:lnTo>
                  <a:lnTo>
                    <a:pt x="788" y="2919"/>
                  </a:lnTo>
                  <a:lnTo>
                    <a:pt x="832" y="3282"/>
                  </a:lnTo>
                  <a:lnTo>
                    <a:pt x="872" y="3657"/>
                  </a:lnTo>
                  <a:lnTo>
                    <a:pt x="902" y="4032"/>
                  </a:lnTo>
                  <a:lnTo>
                    <a:pt x="933" y="4407"/>
                  </a:lnTo>
                  <a:lnTo>
                    <a:pt x="960" y="4782"/>
                  </a:lnTo>
                  <a:lnTo>
                    <a:pt x="986" y="5169"/>
                  </a:lnTo>
                  <a:lnTo>
                    <a:pt x="1004" y="5544"/>
                  </a:lnTo>
                  <a:lnTo>
                    <a:pt x="1021" y="5931"/>
                  </a:lnTo>
                  <a:lnTo>
                    <a:pt x="1034" y="6306"/>
                  </a:lnTo>
                  <a:lnTo>
                    <a:pt x="1043" y="6693"/>
                  </a:lnTo>
                  <a:lnTo>
                    <a:pt x="1047" y="7080"/>
                  </a:lnTo>
                  <a:lnTo>
                    <a:pt x="1052" y="7466"/>
                  </a:lnTo>
                  <a:lnTo>
                    <a:pt x="1047" y="7853"/>
                  </a:lnTo>
                  <a:lnTo>
                    <a:pt x="1039" y="8404"/>
                  </a:lnTo>
                  <a:lnTo>
                    <a:pt x="1030" y="8955"/>
                  </a:lnTo>
                  <a:lnTo>
                    <a:pt x="1017" y="9506"/>
                  </a:lnTo>
                  <a:lnTo>
                    <a:pt x="995" y="10057"/>
                  </a:lnTo>
                  <a:lnTo>
                    <a:pt x="977" y="10607"/>
                  </a:lnTo>
                  <a:lnTo>
                    <a:pt x="951" y="11158"/>
                  </a:lnTo>
                  <a:lnTo>
                    <a:pt x="920" y="11709"/>
                  </a:lnTo>
                  <a:lnTo>
                    <a:pt x="889" y="12248"/>
                  </a:lnTo>
                  <a:lnTo>
                    <a:pt x="854" y="12799"/>
                  </a:lnTo>
                  <a:lnTo>
                    <a:pt x="814" y="13338"/>
                  </a:lnTo>
                  <a:lnTo>
                    <a:pt x="775" y="13877"/>
                  </a:lnTo>
                  <a:lnTo>
                    <a:pt x="726" y="14417"/>
                  </a:lnTo>
                  <a:lnTo>
                    <a:pt x="678" y="14956"/>
                  </a:lnTo>
                  <a:lnTo>
                    <a:pt x="625" y="15483"/>
                  </a:lnTo>
                  <a:lnTo>
                    <a:pt x="568" y="16022"/>
                  </a:lnTo>
                  <a:lnTo>
                    <a:pt x="511" y="16550"/>
                  </a:lnTo>
                  <a:lnTo>
                    <a:pt x="511" y="16550"/>
                  </a:lnTo>
                  <a:lnTo>
                    <a:pt x="581" y="16280"/>
                  </a:lnTo>
                  <a:lnTo>
                    <a:pt x="647" y="15999"/>
                  </a:lnTo>
                  <a:lnTo>
                    <a:pt x="709" y="15706"/>
                  </a:lnTo>
                  <a:lnTo>
                    <a:pt x="766" y="15401"/>
                  </a:lnTo>
                  <a:lnTo>
                    <a:pt x="814" y="15108"/>
                  </a:lnTo>
                  <a:lnTo>
                    <a:pt x="858" y="14792"/>
                  </a:lnTo>
                  <a:lnTo>
                    <a:pt x="898" y="14475"/>
                  </a:lnTo>
                  <a:lnTo>
                    <a:pt x="933" y="14159"/>
                  </a:lnTo>
                  <a:lnTo>
                    <a:pt x="977" y="13772"/>
                  </a:lnTo>
                  <a:lnTo>
                    <a:pt x="1021" y="13385"/>
                  </a:lnTo>
                  <a:lnTo>
                    <a:pt x="1061" y="12998"/>
                  </a:lnTo>
                  <a:lnTo>
                    <a:pt x="1096" y="12612"/>
                  </a:lnTo>
                  <a:lnTo>
                    <a:pt x="1131" y="12225"/>
                  </a:lnTo>
                  <a:lnTo>
                    <a:pt x="1162" y="11838"/>
                  </a:lnTo>
                  <a:lnTo>
                    <a:pt x="1188" y="11440"/>
                  </a:lnTo>
                  <a:lnTo>
                    <a:pt x="1215" y="11041"/>
                  </a:lnTo>
                  <a:lnTo>
                    <a:pt x="1232" y="10654"/>
                  </a:lnTo>
                  <a:lnTo>
                    <a:pt x="1254" y="10256"/>
                  </a:lnTo>
                  <a:lnTo>
                    <a:pt x="1267" y="9857"/>
                  </a:lnTo>
                  <a:lnTo>
                    <a:pt x="1281" y="9459"/>
                  </a:lnTo>
                  <a:lnTo>
                    <a:pt x="1289" y="9060"/>
                  </a:lnTo>
                  <a:lnTo>
                    <a:pt x="1294" y="8662"/>
                  </a:lnTo>
                  <a:lnTo>
                    <a:pt x="1298" y="8252"/>
                  </a:lnTo>
                  <a:lnTo>
                    <a:pt x="1298" y="7853"/>
                  </a:lnTo>
                  <a:lnTo>
                    <a:pt x="1302" y="7455"/>
                  </a:lnTo>
                  <a:lnTo>
                    <a:pt x="1302" y="7044"/>
                  </a:lnTo>
                  <a:lnTo>
                    <a:pt x="1294" y="6646"/>
                  </a:lnTo>
                  <a:lnTo>
                    <a:pt x="1285" y="6236"/>
                  </a:lnTo>
                  <a:lnTo>
                    <a:pt x="1272" y="5837"/>
                  </a:lnTo>
                  <a:lnTo>
                    <a:pt x="1250" y="5439"/>
                  </a:lnTo>
                  <a:lnTo>
                    <a:pt x="1228" y="5040"/>
                  </a:lnTo>
                  <a:lnTo>
                    <a:pt x="1201" y="4642"/>
                  </a:lnTo>
                  <a:lnTo>
                    <a:pt x="1166" y="4255"/>
                  </a:lnTo>
                  <a:lnTo>
                    <a:pt x="1131" y="3868"/>
                  </a:lnTo>
                  <a:lnTo>
                    <a:pt x="1091" y="3470"/>
                  </a:lnTo>
                  <a:lnTo>
                    <a:pt x="1043" y="3095"/>
                  </a:lnTo>
                  <a:lnTo>
                    <a:pt x="995" y="2708"/>
                  </a:lnTo>
                  <a:lnTo>
                    <a:pt x="938" y="2333"/>
                  </a:lnTo>
                  <a:lnTo>
                    <a:pt x="880" y="1958"/>
                  </a:lnTo>
                  <a:lnTo>
                    <a:pt x="819" y="1594"/>
                  </a:lnTo>
                  <a:lnTo>
                    <a:pt x="766" y="1383"/>
                  </a:lnTo>
                  <a:lnTo>
                    <a:pt x="713" y="1173"/>
                  </a:lnTo>
                  <a:lnTo>
                    <a:pt x="652" y="985"/>
                  </a:lnTo>
                  <a:lnTo>
                    <a:pt x="586" y="797"/>
                  </a:lnTo>
                  <a:lnTo>
                    <a:pt x="515" y="633"/>
                  </a:lnTo>
                  <a:lnTo>
                    <a:pt x="445" y="469"/>
                  </a:lnTo>
                  <a:lnTo>
                    <a:pt x="366" y="329"/>
                  </a:lnTo>
                  <a:lnTo>
                    <a:pt x="282" y="200"/>
                  </a:lnTo>
                  <a:lnTo>
                    <a:pt x="221" y="129"/>
                  </a:lnTo>
                  <a:lnTo>
                    <a:pt x="164" y="83"/>
                  </a:lnTo>
                  <a:lnTo>
                    <a:pt x="120" y="36"/>
                  </a:lnTo>
                  <a:lnTo>
                    <a:pt x="76" y="1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3766725" y="-11165300"/>
              <a:ext cx="204800" cy="508975"/>
            </a:xfrm>
            <a:custGeom>
              <a:rect b="b" l="l" r="r" t="t"/>
              <a:pathLst>
                <a:path extrusionOk="0" h="20359" w="8192">
                  <a:moveTo>
                    <a:pt x="0" y="0"/>
                  </a:moveTo>
                  <a:lnTo>
                    <a:pt x="0" y="1219"/>
                  </a:lnTo>
                  <a:lnTo>
                    <a:pt x="5" y="2766"/>
                  </a:lnTo>
                  <a:lnTo>
                    <a:pt x="18" y="4536"/>
                  </a:lnTo>
                  <a:lnTo>
                    <a:pt x="27" y="5474"/>
                  </a:lnTo>
                  <a:lnTo>
                    <a:pt x="35" y="6423"/>
                  </a:lnTo>
                  <a:lnTo>
                    <a:pt x="53" y="7373"/>
                  </a:lnTo>
                  <a:lnTo>
                    <a:pt x="71" y="8298"/>
                  </a:lnTo>
                  <a:lnTo>
                    <a:pt x="97" y="9213"/>
                  </a:lnTo>
                  <a:lnTo>
                    <a:pt x="123" y="10068"/>
                  </a:lnTo>
                  <a:lnTo>
                    <a:pt x="159" y="10877"/>
                  </a:lnTo>
                  <a:lnTo>
                    <a:pt x="198" y="11604"/>
                  </a:lnTo>
                  <a:lnTo>
                    <a:pt x="220" y="11944"/>
                  </a:lnTo>
                  <a:lnTo>
                    <a:pt x="242" y="12260"/>
                  </a:lnTo>
                  <a:lnTo>
                    <a:pt x="268" y="12541"/>
                  </a:lnTo>
                  <a:lnTo>
                    <a:pt x="295" y="12811"/>
                  </a:lnTo>
                  <a:lnTo>
                    <a:pt x="343" y="13303"/>
                  </a:lnTo>
                  <a:lnTo>
                    <a:pt x="400" y="13784"/>
                  </a:lnTo>
                  <a:lnTo>
                    <a:pt x="466" y="14264"/>
                  </a:lnTo>
                  <a:lnTo>
                    <a:pt x="541" y="14721"/>
                  </a:lnTo>
                  <a:lnTo>
                    <a:pt x="625" y="15178"/>
                  </a:lnTo>
                  <a:lnTo>
                    <a:pt x="717" y="15624"/>
                  </a:lnTo>
                  <a:lnTo>
                    <a:pt x="814" y="16046"/>
                  </a:lnTo>
                  <a:lnTo>
                    <a:pt x="919" y="16468"/>
                  </a:lnTo>
                  <a:lnTo>
                    <a:pt x="1034" y="16866"/>
                  </a:lnTo>
                  <a:lnTo>
                    <a:pt x="1157" y="17253"/>
                  </a:lnTo>
                  <a:lnTo>
                    <a:pt x="1284" y="17616"/>
                  </a:lnTo>
                  <a:lnTo>
                    <a:pt x="1421" y="17980"/>
                  </a:lnTo>
                  <a:lnTo>
                    <a:pt x="1561" y="18308"/>
                  </a:lnTo>
                  <a:lnTo>
                    <a:pt x="1706" y="18624"/>
                  </a:lnTo>
                  <a:lnTo>
                    <a:pt x="1865" y="18929"/>
                  </a:lnTo>
                  <a:lnTo>
                    <a:pt x="2023" y="19210"/>
                  </a:lnTo>
                  <a:lnTo>
                    <a:pt x="2159" y="19363"/>
                  </a:lnTo>
                  <a:lnTo>
                    <a:pt x="2296" y="19503"/>
                  </a:lnTo>
                  <a:lnTo>
                    <a:pt x="2436" y="19644"/>
                  </a:lnTo>
                  <a:lnTo>
                    <a:pt x="2577" y="19761"/>
                  </a:lnTo>
                  <a:lnTo>
                    <a:pt x="2718" y="19878"/>
                  </a:lnTo>
                  <a:lnTo>
                    <a:pt x="2858" y="19972"/>
                  </a:lnTo>
                  <a:lnTo>
                    <a:pt x="2999" y="20054"/>
                  </a:lnTo>
                  <a:lnTo>
                    <a:pt x="3144" y="20136"/>
                  </a:lnTo>
                  <a:lnTo>
                    <a:pt x="3285" y="20195"/>
                  </a:lnTo>
                  <a:lnTo>
                    <a:pt x="3430" y="20253"/>
                  </a:lnTo>
                  <a:lnTo>
                    <a:pt x="3575" y="20300"/>
                  </a:lnTo>
                  <a:lnTo>
                    <a:pt x="3716" y="20324"/>
                  </a:lnTo>
                  <a:lnTo>
                    <a:pt x="3861" y="20347"/>
                  </a:lnTo>
                  <a:lnTo>
                    <a:pt x="4006" y="20359"/>
                  </a:lnTo>
                  <a:lnTo>
                    <a:pt x="4151" y="20347"/>
                  </a:lnTo>
                  <a:lnTo>
                    <a:pt x="4296" y="20335"/>
                  </a:lnTo>
                  <a:lnTo>
                    <a:pt x="4441" y="20312"/>
                  </a:lnTo>
                  <a:lnTo>
                    <a:pt x="4586" y="20277"/>
                  </a:lnTo>
                  <a:lnTo>
                    <a:pt x="4727" y="20230"/>
                  </a:lnTo>
                  <a:lnTo>
                    <a:pt x="4872" y="20171"/>
                  </a:lnTo>
                  <a:lnTo>
                    <a:pt x="5013" y="20101"/>
                  </a:lnTo>
                  <a:lnTo>
                    <a:pt x="5154" y="20019"/>
                  </a:lnTo>
                  <a:lnTo>
                    <a:pt x="5294" y="19925"/>
                  </a:lnTo>
                  <a:lnTo>
                    <a:pt x="5435" y="19831"/>
                  </a:lnTo>
                  <a:lnTo>
                    <a:pt x="5576" y="19714"/>
                  </a:lnTo>
                  <a:lnTo>
                    <a:pt x="5712" y="19585"/>
                  </a:lnTo>
                  <a:lnTo>
                    <a:pt x="5853" y="19456"/>
                  </a:lnTo>
                  <a:lnTo>
                    <a:pt x="5985" y="19304"/>
                  </a:lnTo>
                  <a:lnTo>
                    <a:pt x="6121" y="19152"/>
                  </a:lnTo>
                  <a:lnTo>
                    <a:pt x="6253" y="18976"/>
                  </a:lnTo>
                  <a:lnTo>
                    <a:pt x="6385" y="18800"/>
                  </a:lnTo>
                  <a:lnTo>
                    <a:pt x="6517" y="18612"/>
                  </a:lnTo>
                  <a:lnTo>
                    <a:pt x="6605" y="18413"/>
                  </a:lnTo>
                  <a:lnTo>
                    <a:pt x="6693" y="18202"/>
                  </a:lnTo>
                  <a:lnTo>
                    <a:pt x="6776" y="18003"/>
                  </a:lnTo>
                  <a:lnTo>
                    <a:pt x="6860" y="17780"/>
                  </a:lnTo>
                  <a:lnTo>
                    <a:pt x="6939" y="17558"/>
                  </a:lnTo>
                  <a:lnTo>
                    <a:pt x="7018" y="17335"/>
                  </a:lnTo>
                  <a:lnTo>
                    <a:pt x="7093" y="17101"/>
                  </a:lnTo>
                  <a:lnTo>
                    <a:pt x="7163" y="16866"/>
                  </a:lnTo>
                  <a:lnTo>
                    <a:pt x="7233" y="16620"/>
                  </a:lnTo>
                  <a:lnTo>
                    <a:pt x="7299" y="16374"/>
                  </a:lnTo>
                  <a:lnTo>
                    <a:pt x="7361" y="16128"/>
                  </a:lnTo>
                  <a:lnTo>
                    <a:pt x="7422" y="15870"/>
                  </a:lnTo>
                  <a:lnTo>
                    <a:pt x="7480" y="15612"/>
                  </a:lnTo>
                  <a:lnTo>
                    <a:pt x="7532" y="15342"/>
                  </a:lnTo>
                  <a:lnTo>
                    <a:pt x="7585" y="15073"/>
                  </a:lnTo>
                  <a:lnTo>
                    <a:pt x="7634" y="14803"/>
                  </a:lnTo>
                  <a:lnTo>
                    <a:pt x="7677" y="14522"/>
                  </a:lnTo>
                  <a:lnTo>
                    <a:pt x="7721" y="14241"/>
                  </a:lnTo>
                  <a:lnTo>
                    <a:pt x="7761" y="13959"/>
                  </a:lnTo>
                  <a:lnTo>
                    <a:pt x="7796" y="13666"/>
                  </a:lnTo>
                  <a:lnTo>
                    <a:pt x="7831" y="13385"/>
                  </a:lnTo>
                  <a:lnTo>
                    <a:pt x="7862" y="13092"/>
                  </a:lnTo>
                  <a:lnTo>
                    <a:pt x="7889" y="12799"/>
                  </a:lnTo>
                  <a:lnTo>
                    <a:pt x="7911" y="12494"/>
                  </a:lnTo>
                  <a:lnTo>
                    <a:pt x="7933" y="12201"/>
                  </a:lnTo>
                  <a:lnTo>
                    <a:pt x="7950" y="11897"/>
                  </a:lnTo>
                  <a:lnTo>
                    <a:pt x="7963" y="11592"/>
                  </a:lnTo>
                  <a:lnTo>
                    <a:pt x="7972" y="11287"/>
                  </a:lnTo>
                  <a:lnTo>
                    <a:pt x="7981" y="10982"/>
                  </a:lnTo>
                  <a:lnTo>
                    <a:pt x="7985" y="10678"/>
                  </a:lnTo>
                  <a:lnTo>
                    <a:pt x="7985" y="10361"/>
                  </a:lnTo>
                  <a:lnTo>
                    <a:pt x="7981" y="10057"/>
                  </a:lnTo>
                  <a:lnTo>
                    <a:pt x="8192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3766725" y="-11165300"/>
              <a:ext cx="204800" cy="508975"/>
            </a:xfrm>
            <a:custGeom>
              <a:rect b="b" l="l" r="r" t="t"/>
              <a:pathLst>
                <a:path extrusionOk="0" fill="none" h="20359" w="8192">
                  <a:moveTo>
                    <a:pt x="0" y="0"/>
                  </a:moveTo>
                  <a:lnTo>
                    <a:pt x="0" y="0"/>
                  </a:lnTo>
                  <a:lnTo>
                    <a:pt x="0" y="1219"/>
                  </a:lnTo>
                  <a:lnTo>
                    <a:pt x="5" y="2766"/>
                  </a:lnTo>
                  <a:lnTo>
                    <a:pt x="18" y="4536"/>
                  </a:lnTo>
                  <a:lnTo>
                    <a:pt x="27" y="5474"/>
                  </a:lnTo>
                  <a:lnTo>
                    <a:pt x="35" y="6423"/>
                  </a:lnTo>
                  <a:lnTo>
                    <a:pt x="53" y="7373"/>
                  </a:lnTo>
                  <a:lnTo>
                    <a:pt x="71" y="8298"/>
                  </a:lnTo>
                  <a:lnTo>
                    <a:pt x="97" y="9213"/>
                  </a:lnTo>
                  <a:lnTo>
                    <a:pt x="123" y="10068"/>
                  </a:lnTo>
                  <a:lnTo>
                    <a:pt x="159" y="10877"/>
                  </a:lnTo>
                  <a:lnTo>
                    <a:pt x="198" y="11604"/>
                  </a:lnTo>
                  <a:lnTo>
                    <a:pt x="220" y="11944"/>
                  </a:lnTo>
                  <a:lnTo>
                    <a:pt x="242" y="12260"/>
                  </a:lnTo>
                  <a:lnTo>
                    <a:pt x="268" y="12541"/>
                  </a:lnTo>
                  <a:lnTo>
                    <a:pt x="295" y="12811"/>
                  </a:lnTo>
                  <a:lnTo>
                    <a:pt x="295" y="12811"/>
                  </a:lnTo>
                  <a:lnTo>
                    <a:pt x="343" y="13303"/>
                  </a:lnTo>
                  <a:lnTo>
                    <a:pt x="400" y="13784"/>
                  </a:lnTo>
                  <a:lnTo>
                    <a:pt x="466" y="14264"/>
                  </a:lnTo>
                  <a:lnTo>
                    <a:pt x="541" y="14721"/>
                  </a:lnTo>
                  <a:lnTo>
                    <a:pt x="625" y="15178"/>
                  </a:lnTo>
                  <a:lnTo>
                    <a:pt x="717" y="15624"/>
                  </a:lnTo>
                  <a:lnTo>
                    <a:pt x="814" y="16046"/>
                  </a:lnTo>
                  <a:lnTo>
                    <a:pt x="919" y="16468"/>
                  </a:lnTo>
                  <a:lnTo>
                    <a:pt x="1034" y="16866"/>
                  </a:lnTo>
                  <a:lnTo>
                    <a:pt x="1157" y="17253"/>
                  </a:lnTo>
                  <a:lnTo>
                    <a:pt x="1284" y="17616"/>
                  </a:lnTo>
                  <a:lnTo>
                    <a:pt x="1421" y="17980"/>
                  </a:lnTo>
                  <a:lnTo>
                    <a:pt x="1561" y="18308"/>
                  </a:lnTo>
                  <a:lnTo>
                    <a:pt x="1706" y="18624"/>
                  </a:lnTo>
                  <a:lnTo>
                    <a:pt x="1865" y="18929"/>
                  </a:lnTo>
                  <a:lnTo>
                    <a:pt x="2023" y="19210"/>
                  </a:lnTo>
                  <a:lnTo>
                    <a:pt x="2023" y="19210"/>
                  </a:lnTo>
                  <a:lnTo>
                    <a:pt x="2159" y="19363"/>
                  </a:lnTo>
                  <a:lnTo>
                    <a:pt x="2296" y="19503"/>
                  </a:lnTo>
                  <a:lnTo>
                    <a:pt x="2436" y="19644"/>
                  </a:lnTo>
                  <a:lnTo>
                    <a:pt x="2577" y="19761"/>
                  </a:lnTo>
                  <a:lnTo>
                    <a:pt x="2718" y="19878"/>
                  </a:lnTo>
                  <a:lnTo>
                    <a:pt x="2858" y="19972"/>
                  </a:lnTo>
                  <a:lnTo>
                    <a:pt x="2999" y="20054"/>
                  </a:lnTo>
                  <a:lnTo>
                    <a:pt x="3144" y="20136"/>
                  </a:lnTo>
                  <a:lnTo>
                    <a:pt x="3285" y="20195"/>
                  </a:lnTo>
                  <a:lnTo>
                    <a:pt x="3430" y="20253"/>
                  </a:lnTo>
                  <a:lnTo>
                    <a:pt x="3575" y="20300"/>
                  </a:lnTo>
                  <a:lnTo>
                    <a:pt x="3716" y="20324"/>
                  </a:lnTo>
                  <a:lnTo>
                    <a:pt x="3861" y="20347"/>
                  </a:lnTo>
                  <a:lnTo>
                    <a:pt x="4006" y="20359"/>
                  </a:lnTo>
                  <a:lnTo>
                    <a:pt x="4151" y="20347"/>
                  </a:lnTo>
                  <a:lnTo>
                    <a:pt x="4296" y="20335"/>
                  </a:lnTo>
                  <a:lnTo>
                    <a:pt x="4441" y="20312"/>
                  </a:lnTo>
                  <a:lnTo>
                    <a:pt x="4586" y="20277"/>
                  </a:lnTo>
                  <a:lnTo>
                    <a:pt x="4727" y="20230"/>
                  </a:lnTo>
                  <a:lnTo>
                    <a:pt x="4872" y="20171"/>
                  </a:lnTo>
                  <a:lnTo>
                    <a:pt x="5013" y="20101"/>
                  </a:lnTo>
                  <a:lnTo>
                    <a:pt x="5154" y="20019"/>
                  </a:lnTo>
                  <a:lnTo>
                    <a:pt x="5294" y="19925"/>
                  </a:lnTo>
                  <a:lnTo>
                    <a:pt x="5435" y="19831"/>
                  </a:lnTo>
                  <a:lnTo>
                    <a:pt x="5576" y="19714"/>
                  </a:lnTo>
                  <a:lnTo>
                    <a:pt x="5712" y="19585"/>
                  </a:lnTo>
                  <a:lnTo>
                    <a:pt x="5853" y="19456"/>
                  </a:lnTo>
                  <a:lnTo>
                    <a:pt x="5985" y="19304"/>
                  </a:lnTo>
                  <a:lnTo>
                    <a:pt x="6121" y="19152"/>
                  </a:lnTo>
                  <a:lnTo>
                    <a:pt x="6253" y="18976"/>
                  </a:lnTo>
                  <a:lnTo>
                    <a:pt x="6385" y="18800"/>
                  </a:lnTo>
                  <a:lnTo>
                    <a:pt x="6517" y="18612"/>
                  </a:lnTo>
                  <a:lnTo>
                    <a:pt x="6517" y="18612"/>
                  </a:lnTo>
                  <a:lnTo>
                    <a:pt x="6605" y="18413"/>
                  </a:lnTo>
                  <a:lnTo>
                    <a:pt x="6693" y="18202"/>
                  </a:lnTo>
                  <a:lnTo>
                    <a:pt x="6776" y="18003"/>
                  </a:lnTo>
                  <a:lnTo>
                    <a:pt x="6860" y="17780"/>
                  </a:lnTo>
                  <a:lnTo>
                    <a:pt x="6939" y="17558"/>
                  </a:lnTo>
                  <a:lnTo>
                    <a:pt x="7018" y="17335"/>
                  </a:lnTo>
                  <a:lnTo>
                    <a:pt x="7093" y="17101"/>
                  </a:lnTo>
                  <a:lnTo>
                    <a:pt x="7163" y="16866"/>
                  </a:lnTo>
                  <a:lnTo>
                    <a:pt x="7233" y="16620"/>
                  </a:lnTo>
                  <a:lnTo>
                    <a:pt x="7299" y="16374"/>
                  </a:lnTo>
                  <a:lnTo>
                    <a:pt x="7361" y="16128"/>
                  </a:lnTo>
                  <a:lnTo>
                    <a:pt x="7422" y="15870"/>
                  </a:lnTo>
                  <a:lnTo>
                    <a:pt x="7480" y="15612"/>
                  </a:lnTo>
                  <a:lnTo>
                    <a:pt x="7532" y="15342"/>
                  </a:lnTo>
                  <a:lnTo>
                    <a:pt x="7585" y="15073"/>
                  </a:lnTo>
                  <a:lnTo>
                    <a:pt x="7634" y="14803"/>
                  </a:lnTo>
                  <a:lnTo>
                    <a:pt x="7677" y="14522"/>
                  </a:lnTo>
                  <a:lnTo>
                    <a:pt x="7721" y="14241"/>
                  </a:lnTo>
                  <a:lnTo>
                    <a:pt x="7761" y="13959"/>
                  </a:lnTo>
                  <a:lnTo>
                    <a:pt x="7796" y="13666"/>
                  </a:lnTo>
                  <a:lnTo>
                    <a:pt x="7831" y="13385"/>
                  </a:lnTo>
                  <a:lnTo>
                    <a:pt x="7862" y="13092"/>
                  </a:lnTo>
                  <a:lnTo>
                    <a:pt x="7889" y="12799"/>
                  </a:lnTo>
                  <a:lnTo>
                    <a:pt x="7911" y="12494"/>
                  </a:lnTo>
                  <a:lnTo>
                    <a:pt x="7933" y="12201"/>
                  </a:lnTo>
                  <a:lnTo>
                    <a:pt x="7950" y="11897"/>
                  </a:lnTo>
                  <a:lnTo>
                    <a:pt x="7963" y="11592"/>
                  </a:lnTo>
                  <a:lnTo>
                    <a:pt x="7972" y="11287"/>
                  </a:lnTo>
                  <a:lnTo>
                    <a:pt x="7981" y="10982"/>
                  </a:lnTo>
                  <a:lnTo>
                    <a:pt x="7985" y="10678"/>
                  </a:lnTo>
                  <a:lnTo>
                    <a:pt x="7985" y="10361"/>
                  </a:lnTo>
                  <a:lnTo>
                    <a:pt x="7981" y="10057"/>
                  </a:lnTo>
                  <a:lnTo>
                    <a:pt x="8192" y="9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3764625" y="-11220400"/>
              <a:ext cx="381900" cy="142725"/>
            </a:xfrm>
            <a:custGeom>
              <a:rect b="b" l="l" r="r" t="t"/>
              <a:pathLst>
                <a:path extrusionOk="0" h="5709" w="15276">
                  <a:moveTo>
                    <a:pt x="9010" y="1"/>
                  </a:moveTo>
                  <a:lnTo>
                    <a:pt x="7590" y="13"/>
                  </a:lnTo>
                  <a:lnTo>
                    <a:pt x="6174" y="24"/>
                  </a:lnTo>
                  <a:lnTo>
                    <a:pt x="4802" y="60"/>
                  </a:lnTo>
                  <a:lnTo>
                    <a:pt x="3518" y="106"/>
                  </a:lnTo>
                  <a:lnTo>
                    <a:pt x="2371" y="142"/>
                  </a:lnTo>
                  <a:lnTo>
                    <a:pt x="656" y="224"/>
                  </a:lnTo>
                  <a:lnTo>
                    <a:pt x="1" y="259"/>
                  </a:lnTo>
                  <a:lnTo>
                    <a:pt x="221" y="5498"/>
                  </a:lnTo>
                  <a:lnTo>
                    <a:pt x="8953" y="5709"/>
                  </a:lnTo>
                  <a:lnTo>
                    <a:pt x="9230" y="5556"/>
                  </a:lnTo>
                  <a:lnTo>
                    <a:pt x="9960" y="5134"/>
                  </a:lnTo>
                  <a:lnTo>
                    <a:pt x="10444" y="4853"/>
                  </a:lnTo>
                  <a:lnTo>
                    <a:pt x="10989" y="4525"/>
                  </a:lnTo>
                  <a:lnTo>
                    <a:pt x="11565" y="4162"/>
                  </a:lnTo>
                  <a:lnTo>
                    <a:pt x="12163" y="3775"/>
                  </a:lnTo>
                  <a:lnTo>
                    <a:pt x="12756" y="3365"/>
                  </a:lnTo>
                  <a:lnTo>
                    <a:pt x="13333" y="2954"/>
                  </a:lnTo>
                  <a:lnTo>
                    <a:pt x="13605" y="2755"/>
                  </a:lnTo>
                  <a:lnTo>
                    <a:pt x="13865" y="2544"/>
                  </a:lnTo>
                  <a:lnTo>
                    <a:pt x="14115" y="2345"/>
                  </a:lnTo>
                  <a:lnTo>
                    <a:pt x="14344" y="2146"/>
                  </a:lnTo>
                  <a:lnTo>
                    <a:pt x="14550" y="1947"/>
                  </a:lnTo>
                  <a:lnTo>
                    <a:pt x="14740" y="1759"/>
                  </a:lnTo>
                  <a:lnTo>
                    <a:pt x="14902" y="1583"/>
                  </a:lnTo>
                  <a:lnTo>
                    <a:pt x="15043" y="1407"/>
                  </a:lnTo>
                  <a:lnTo>
                    <a:pt x="15100" y="1314"/>
                  </a:lnTo>
                  <a:lnTo>
                    <a:pt x="15148" y="1232"/>
                  </a:lnTo>
                  <a:lnTo>
                    <a:pt x="15192" y="1161"/>
                  </a:lnTo>
                  <a:lnTo>
                    <a:pt x="15228" y="1079"/>
                  </a:lnTo>
                  <a:lnTo>
                    <a:pt x="15250" y="1009"/>
                  </a:lnTo>
                  <a:lnTo>
                    <a:pt x="15267" y="927"/>
                  </a:lnTo>
                  <a:lnTo>
                    <a:pt x="15276" y="857"/>
                  </a:lnTo>
                  <a:lnTo>
                    <a:pt x="15276" y="798"/>
                  </a:lnTo>
                  <a:lnTo>
                    <a:pt x="15272" y="763"/>
                  </a:lnTo>
                  <a:lnTo>
                    <a:pt x="15258" y="728"/>
                  </a:lnTo>
                  <a:lnTo>
                    <a:pt x="15241" y="704"/>
                  </a:lnTo>
                  <a:lnTo>
                    <a:pt x="15219" y="669"/>
                  </a:lnTo>
                  <a:lnTo>
                    <a:pt x="15162" y="610"/>
                  </a:lnTo>
                  <a:lnTo>
                    <a:pt x="15083" y="564"/>
                  </a:lnTo>
                  <a:lnTo>
                    <a:pt x="14986" y="505"/>
                  </a:lnTo>
                  <a:lnTo>
                    <a:pt x="14867" y="458"/>
                  </a:lnTo>
                  <a:lnTo>
                    <a:pt x="14735" y="423"/>
                  </a:lnTo>
                  <a:lnTo>
                    <a:pt x="14581" y="376"/>
                  </a:lnTo>
                  <a:lnTo>
                    <a:pt x="14229" y="294"/>
                  </a:lnTo>
                  <a:lnTo>
                    <a:pt x="13816" y="235"/>
                  </a:lnTo>
                  <a:lnTo>
                    <a:pt x="13350" y="177"/>
                  </a:lnTo>
                  <a:lnTo>
                    <a:pt x="12836" y="130"/>
                  </a:lnTo>
                  <a:lnTo>
                    <a:pt x="12273" y="83"/>
                  </a:lnTo>
                  <a:lnTo>
                    <a:pt x="11675" y="60"/>
                  </a:lnTo>
                  <a:lnTo>
                    <a:pt x="11046" y="36"/>
                  </a:lnTo>
                  <a:lnTo>
                    <a:pt x="10386" y="13"/>
                  </a:lnTo>
                  <a:lnTo>
                    <a:pt x="901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3790900" y="-10959025"/>
              <a:ext cx="196675" cy="58925"/>
            </a:xfrm>
            <a:custGeom>
              <a:rect b="b" l="l" r="r" t="t"/>
              <a:pathLst>
                <a:path extrusionOk="0" h="2357" w="7867">
                  <a:moveTo>
                    <a:pt x="3254" y="1"/>
                  </a:moveTo>
                  <a:lnTo>
                    <a:pt x="2903" y="12"/>
                  </a:lnTo>
                  <a:lnTo>
                    <a:pt x="2546" y="71"/>
                  </a:lnTo>
                  <a:lnTo>
                    <a:pt x="2190" y="141"/>
                  </a:lnTo>
                  <a:lnTo>
                    <a:pt x="1839" y="235"/>
                  </a:lnTo>
                  <a:lnTo>
                    <a:pt x="1487" y="364"/>
                  </a:lnTo>
                  <a:lnTo>
                    <a:pt x="1135" y="516"/>
                  </a:lnTo>
                  <a:lnTo>
                    <a:pt x="986" y="575"/>
                  </a:lnTo>
                  <a:lnTo>
                    <a:pt x="840" y="645"/>
                  </a:lnTo>
                  <a:lnTo>
                    <a:pt x="695" y="727"/>
                  </a:lnTo>
                  <a:lnTo>
                    <a:pt x="555" y="821"/>
                  </a:lnTo>
                  <a:lnTo>
                    <a:pt x="414" y="938"/>
                  </a:lnTo>
                  <a:lnTo>
                    <a:pt x="273" y="1067"/>
                  </a:lnTo>
                  <a:lnTo>
                    <a:pt x="137" y="1196"/>
                  </a:lnTo>
                  <a:lnTo>
                    <a:pt x="1" y="1348"/>
                  </a:lnTo>
                  <a:lnTo>
                    <a:pt x="5" y="1372"/>
                  </a:lnTo>
                  <a:lnTo>
                    <a:pt x="18" y="1384"/>
                  </a:lnTo>
                  <a:lnTo>
                    <a:pt x="80" y="1384"/>
                  </a:lnTo>
                  <a:lnTo>
                    <a:pt x="177" y="1360"/>
                  </a:lnTo>
                  <a:lnTo>
                    <a:pt x="308" y="1313"/>
                  </a:lnTo>
                  <a:lnTo>
                    <a:pt x="673" y="1184"/>
                  </a:lnTo>
                  <a:lnTo>
                    <a:pt x="898" y="1102"/>
                  </a:lnTo>
                  <a:lnTo>
                    <a:pt x="1153" y="1020"/>
                  </a:lnTo>
                  <a:lnTo>
                    <a:pt x="1434" y="938"/>
                  </a:lnTo>
                  <a:lnTo>
                    <a:pt x="1737" y="856"/>
                  </a:lnTo>
                  <a:lnTo>
                    <a:pt x="2067" y="786"/>
                  </a:lnTo>
                  <a:lnTo>
                    <a:pt x="2410" y="739"/>
                  </a:lnTo>
                  <a:lnTo>
                    <a:pt x="2775" y="704"/>
                  </a:lnTo>
                  <a:lnTo>
                    <a:pt x="3153" y="692"/>
                  </a:lnTo>
                  <a:lnTo>
                    <a:pt x="3549" y="692"/>
                  </a:lnTo>
                  <a:lnTo>
                    <a:pt x="3747" y="716"/>
                  </a:lnTo>
                  <a:lnTo>
                    <a:pt x="3954" y="739"/>
                  </a:lnTo>
                  <a:lnTo>
                    <a:pt x="4446" y="856"/>
                  </a:lnTo>
                  <a:lnTo>
                    <a:pt x="4938" y="997"/>
                  </a:lnTo>
                  <a:lnTo>
                    <a:pt x="5431" y="1161"/>
                  </a:lnTo>
                  <a:lnTo>
                    <a:pt x="5923" y="1360"/>
                  </a:lnTo>
                  <a:lnTo>
                    <a:pt x="6411" y="1571"/>
                  </a:lnTo>
                  <a:lnTo>
                    <a:pt x="6900" y="1806"/>
                  </a:lnTo>
                  <a:lnTo>
                    <a:pt x="7383" y="2063"/>
                  </a:lnTo>
                  <a:lnTo>
                    <a:pt x="7867" y="2356"/>
                  </a:lnTo>
                  <a:lnTo>
                    <a:pt x="7739" y="2169"/>
                  </a:lnTo>
                  <a:lnTo>
                    <a:pt x="7607" y="1993"/>
                  </a:lnTo>
                  <a:lnTo>
                    <a:pt x="7471" y="1829"/>
                  </a:lnTo>
                  <a:lnTo>
                    <a:pt x="7335" y="1688"/>
                  </a:lnTo>
                  <a:lnTo>
                    <a:pt x="7194" y="1559"/>
                  </a:lnTo>
                  <a:lnTo>
                    <a:pt x="7053" y="1430"/>
                  </a:lnTo>
                  <a:lnTo>
                    <a:pt x="6913" y="1325"/>
                  </a:lnTo>
                  <a:lnTo>
                    <a:pt x="6768" y="1243"/>
                  </a:lnTo>
                  <a:lnTo>
                    <a:pt x="6425" y="997"/>
                  </a:lnTo>
                  <a:lnTo>
                    <a:pt x="6077" y="774"/>
                  </a:lnTo>
                  <a:lnTo>
                    <a:pt x="5730" y="587"/>
                  </a:lnTo>
                  <a:lnTo>
                    <a:pt x="5378" y="423"/>
                  </a:lnTo>
                  <a:lnTo>
                    <a:pt x="5026" y="294"/>
                  </a:lnTo>
                  <a:lnTo>
                    <a:pt x="4675" y="176"/>
                  </a:lnTo>
                  <a:lnTo>
                    <a:pt x="4318" y="94"/>
                  </a:lnTo>
                  <a:lnTo>
                    <a:pt x="3967" y="36"/>
                  </a:lnTo>
                  <a:lnTo>
                    <a:pt x="3611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3198625" y="-3083475"/>
              <a:ext cx="152700" cy="689775"/>
            </a:xfrm>
            <a:custGeom>
              <a:rect b="b" l="l" r="r" t="t"/>
              <a:pathLst>
                <a:path extrusionOk="0" h="27591" w="6108">
                  <a:moveTo>
                    <a:pt x="4191" y="1"/>
                  </a:moveTo>
                  <a:lnTo>
                    <a:pt x="4041" y="24"/>
                  </a:lnTo>
                  <a:lnTo>
                    <a:pt x="3931" y="48"/>
                  </a:lnTo>
                  <a:lnTo>
                    <a:pt x="3804" y="95"/>
                  </a:lnTo>
                  <a:lnTo>
                    <a:pt x="3659" y="142"/>
                  </a:lnTo>
                  <a:lnTo>
                    <a:pt x="3501" y="212"/>
                  </a:lnTo>
                  <a:lnTo>
                    <a:pt x="3325" y="306"/>
                  </a:lnTo>
                  <a:lnTo>
                    <a:pt x="3140" y="423"/>
                  </a:lnTo>
                  <a:lnTo>
                    <a:pt x="2946" y="564"/>
                  </a:lnTo>
                  <a:lnTo>
                    <a:pt x="2744" y="739"/>
                  </a:lnTo>
                  <a:lnTo>
                    <a:pt x="2538" y="939"/>
                  </a:lnTo>
                  <a:lnTo>
                    <a:pt x="2432" y="1056"/>
                  </a:lnTo>
                  <a:lnTo>
                    <a:pt x="2327" y="1185"/>
                  </a:lnTo>
                  <a:lnTo>
                    <a:pt x="2221" y="1314"/>
                  </a:lnTo>
                  <a:lnTo>
                    <a:pt x="2115" y="1454"/>
                  </a:lnTo>
                  <a:lnTo>
                    <a:pt x="2010" y="1607"/>
                  </a:lnTo>
                  <a:lnTo>
                    <a:pt x="1904" y="1771"/>
                  </a:lnTo>
                  <a:lnTo>
                    <a:pt x="1799" y="1935"/>
                  </a:lnTo>
                  <a:lnTo>
                    <a:pt x="1693" y="2122"/>
                  </a:lnTo>
                  <a:lnTo>
                    <a:pt x="1588" y="2322"/>
                  </a:lnTo>
                  <a:lnTo>
                    <a:pt x="1487" y="2521"/>
                  </a:lnTo>
                  <a:lnTo>
                    <a:pt x="1386" y="2744"/>
                  </a:lnTo>
                  <a:lnTo>
                    <a:pt x="1284" y="2966"/>
                  </a:lnTo>
                  <a:lnTo>
                    <a:pt x="1188" y="3212"/>
                  </a:lnTo>
                  <a:lnTo>
                    <a:pt x="1091" y="3470"/>
                  </a:lnTo>
                  <a:lnTo>
                    <a:pt x="999" y="3740"/>
                  </a:lnTo>
                  <a:lnTo>
                    <a:pt x="906" y="4021"/>
                  </a:lnTo>
                  <a:lnTo>
                    <a:pt x="818" y="4314"/>
                  </a:lnTo>
                  <a:lnTo>
                    <a:pt x="735" y="4619"/>
                  </a:lnTo>
                  <a:lnTo>
                    <a:pt x="656" y="4947"/>
                  </a:lnTo>
                  <a:lnTo>
                    <a:pt x="576" y="5287"/>
                  </a:lnTo>
                  <a:lnTo>
                    <a:pt x="502" y="5638"/>
                  </a:lnTo>
                  <a:lnTo>
                    <a:pt x="431" y="6014"/>
                  </a:lnTo>
                  <a:lnTo>
                    <a:pt x="365" y="6389"/>
                  </a:lnTo>
                  <a:lnTo>
                    <a:pt x="308" y="6799"/>
                  </a:lnTo>
                  <a:lnTo>
                    <a:pt x="251" y="7209"/>
                  </a:lnTo>
                  <a:lnTo>
                    <a:pt x="198" y="7643"/>
                  </a:lnTo>
                  <a:lnTo>
                    <a:pt x="154" y="8100"/>
                  </a:lnTo>
                  <a:lnTo>
                    <a:pt x="115" y="8569"/>
                  </a:lnTo>
                  <a:lnTo>
                    <a:pt x="80" y="9049"/>
                  </a:lnTo>
                  <a:lnTo>
                    <a:pt x="49" y="9565"/>
                  </a:lnTo>
                  <a:lnTo>
                    <a:pt x="27" y="10081"/>
                  </a:lnTo>
                  <a:lnTo>
                    <a:pt x="9" y="10620"/>
                  </a:lnTo>
                  <a:lnTo>
                    <a:pt x="0" y="11182"/>
                  </a:lnTo>
                  <a:lnTo>
                    <a:pt x="0" y="11768"/>
                  </a:lnTo>
                  <a:lnTo>
                    <a:pt x="5" y="12366"/>
                  </a:lnTo>
                  <a:lnTo>
                    <a:pt x="14" y="12987"/>
                  </a:lnTo>
                  <a:lnTo>
                    <a:pt x="36" y="13632"/>
                  </a:lnTo>
                  <a:lnTo>
                    <a:pt x="62" y="14288"/>
                  </a:lnTo>
                  <a:lnTo>
                    <a:pt x="97" y="14956"/>
                  </a:lnTo>
                  <a:lnTo>
                    <a:pt x="141" y="15589"/>
                  </a:lnTo>
                  <a:lnTo>
                    <a:pt x="190" y="16210"/>
                  </a:lnTo>
                  <a:lnTo>
                    <a:pt x="242" y="16808"/>
                  </a:lnTo>
                  <a:lnTo>
                    <a:pt x="304" y="17382"/>
                  </a:lnTo>
                  <a:lnTo>
                    <a:pt x="370" y="17933"/>
                  </a:lnTo>
                  <a:lnTo>
                    <a:pt x="440" y="18461"/>
                  </a:lnTo>
                  <a:lnTo>
                    <a:pt x="515" y="18976"/>
                  </a:lnTo>
                  <a:lnTo>
                    <a:pt x="598" y="19469"/>
                  </a:lnTo>
                  <a:lnTo>
                    <a:pt x="682" y="19949"/>
                  </a:lnTo>
                  <a:lnTo>
                    <a:pt x="774" y="20406"/>
                  </a:lnTo>
                  <a:lnTo>
                    <a:pt x="871" y="20840"/>
                  </a:lnTo>
                  <a:lnTo>
                    <a:pt x="968" y="21262"/>
                  </a:lnTo>
                  <a:lnTo>
                    <a:pt x="1073" y="21660"/>
                  </a:lnTo>
                  <a:lnTo>
                    <a:pt x="1179" y="22047"/>
                  </a:lnTo>
                  <a:lnTo>
                    <a:pt x="1289" y="22422"/>
                  </a:lnTo>
                  <a:lnTo>
                    <a:pt x="1403" y="22774"/>
                  </a:lnTo>
                  <a:lnTo>
                    <a:pt x="1522" y="23102"/>
                  </a:lnTo>
                  <a:lnTo>
                    <a:pt x="1641" y="23418"/>
                  </a:lnTo>
                  <a:lnTo>
                    <a:pt x="1764" y="23723"/>
                  </a:lnTo>
                  <a:lnTo>
                    <a:pt x="1887" y="24016"/>
                  </a:lnTo>
                  <a:lnTo>
                    <a:pt x="2014" y="24286"/>
                  </a:lnTo>
                  <a:lnTo>
                    <a:pt x="2142" y="24555"/>
                  </a:lnTo>
                  <a:lnTo>
                    <a:pt x="2269" y="24801"/>
                  </a:lnTo>
                  <a:lnTo>
                    <a:pt x="2401" y="25024"/>
                  </a:lnTo>
                  <a:lnTo>
                    <a:pt x="2533" y="25247"/>
                  </a:lnTo>
                  <a:lnTo>
                    <a:pt x="2665" y="25458"/>
                  </a:lnTo>
                  <a:lnTo>
                    <a:pt x="2801" y="25645"/>
                  </a:lnTo>
                  <a:lnTo>
                    <a:pt x="2933" y="25833"/>
                  </a:lnTo>
                  <a:lnTo>
                    <a:pt x="3070" y="25997"/>
                  </a:lnTo>
                  <a:lnTo>
                    <a:pt x="3202" y="26161"/>
                  </a:lnTo>
                  <a:lnTo>
                    <a:pt x="3338" y="26313"/>
                  </a:lnTo>
                  <a:lnTo>
                    <a:pt x="3470" y="26442"/>
                  </a:lnTo>
                  <a:lnTo>
                    <a:pt x="3602" y="26571"/>
                  </a:lnTo>
                  <a:lnTo>
                    <a:pt x="3734" y="26688"/>
                  </a:lnTo>
                  <a:lnTo>
                    <a:pt x="3865" y="26806"/>
                  </a:lnTo>
                  <a:lnTo>
                    <a:pt x="3993" y="26899"/>
                  </a:lnTo>
                  <a:lnTo>
                    <a:pt x="4120" y="26993"/>
                  </a:lnTo>
                  <a:lnTo>
                    <a:pt x="4371" y="27146"/>
                  </a:lnTo>
                  <a:lnTo>
                    <a:pt x="4613" y="27274"/>
                  </a:lnTo>
                  <a:lnTo>
                    <a:pt x="4842" y="27380"/>
                  </a:lnTo>
                  <a:lnTo>
                    <a:pt x="5057" y="27462"/>
                  </a:lnTo>
                  <a:lnTo>
                    <a:pt x="5255" y="27509"/>
                  </a:lnTo>
                  <a:lnTo>
                    <a:pt x="5440" y="27556"/>
                  </a:lnTo>
                  <a:lnTo>
                    <a:pt x="5607" y="27579"/>
                  </a:lnTo>
                  <a:lnTo>
                    <a:pt x="5752" y="27591"/>
                  </a:lnTo>
                  <a:lnTo>
                    <a:pt x="5875" y="27591"/>
                  </a:lnTo>
                  <a:lnTo>
                    <a:pt x="6046" y="27579"/>
                  </a:lnTo>
                  <a:lnTo>
                    <a:pt x="6108" y="27567"/>
                  </a:lnTo>
                  <a:lnTo>
                    <a:pt x="424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3198625" y="-3083475"/>
              <a:ext cx="152700" cy="689775"/>
            </a:xfrm>
            <a:custGeom>
              <a:rect b="b" l="l" r="r" t="t"/>
              <a:pathLst>
                <a:path extrusionOk="0" fill="none" h="27591" w="6108">
                  <a:moveTo>
                    <a:pt x="6108" y="27567"/>
                  </a:moveTo>
                  <a:lnTo>
                    <a:pt x="6108" y="27567"/>
                  </a:lnTo>
                  <a:lnTo>
                    <a:pt x="6046" y="27579"/>
                  </a:lnTo>
                  <a:lnTo>
                    <a:pt x="5875" y="27591"/>
                  </a:lnTo>
                  <a:lnTo>
                    <a:pt x="5752" y="27591"/>
                  </a:lnTo>
                  <a:lnTo>
                    <a:pt x="5607" y="27579"/>
                  </a:lnTo>
                  <a:lnTo>
                    <a:pt x="5440" y="27556"/>
                  </a:lnTo>
                  <a:lnTo>
                    <a:pt x="5255" y="27509"/>
                  </a:lnTo>
                  <a:lnTo>
                    <a:pt x="5057" y="27462"/>
                  </a:lnTo>
                  <a:lnTo>
                    <a:pt x="4842" y="27380"/>
                  </a:lnTo>
                  <a:lnTo>
                    <a:pt x="4613" y="27274"/>
                  </a:lnTo>
                  <a:lnTo>
                    <a:pt x="4371" y="27146"/>
                  </a:lnTo>
                  <a:lnTo>
                    <a:pt x="4120" y="26993"/>
                  </a:lnTo>
                  <a:lnTo>
                    <a:pt x="3993" y="26899"/>
                  </a:lnTo>
                  <a:lnTo>
                    <a:pt x="3865" y="26806"/>
                  </a:lnTo>
                  <a:lnTo>
                    <a:pt x="3734" y="26688"/>
                  </a:lnTo>
                  <a:lnTo>
                    <a:pt x="3602" y="26571"/>
                  </a:lnTo>
                  <a:lnTo>
                    <a:pt x="3470" y="26442"/>
                  </a:lnTo>
                  <a:lnTo>
                    <a:pt x="3338" y="26313"/>
                  </a:lnTo>
                  <a:lnTo>
                    <a:pt x="3202" y="26161"/>
                  </a:lnTo>
                  <a:lnTo>
                    <a:pt x="3070" y="25997"/>
                  </a:lnTo>
                  <a:lnTo>
                    <a:pt x="2933" y="25833"/>
                  </a:lnTo>
                  <a:lnTo>
                    <a:pt x="2801" y="25645"/>
                  </a:lnTo>
                  <a:lnTo>
                    <a:pt x="2665" y="25458"/>
                  </a:lnTo>
                  <a:lnTo>
                    <a:pt x="2533" y="25247"/>
                  </a:lnTo>
                  <a:lnTo>
                    <a:pt x="2401" y="25024"/>
                  </a:lnTo>
                  <a:lnTo>
                    <a:pt x="2269" y="24801"/>
                  </a:lnTo>
                  <a:lnTo>
                    <a:pt x="2142" y="24555"/>
                  </a:lnTo>
                  <a:lnTo>
                    <a:pt x="2014" y="24286"/>
                  </a:lnTo>
                  <a:lnTo>
                    <a:pt x="1887" y="24016"/>
                  </a:lnTo>
                  <a:lnTo>
                    <a:pt x="1764" y="23723"/>
                  </a:lnTo>
                  <a:lnTo>
                    <a:pt x="1641" y="23418"/>
                  </a:lnTo>
                  <a:lnTo>
                    <a:pt x="1522" y="23102"/>
                  </a:lnTo>
                  <a:lnTo>
                    <a:pt x="1403" y="22774"/>
                  </a:lnTo>
                  <a:lnTo>
                    <a:pt x="1289" y="22422"/>
                  </a:lnTo>
                  <a:lnTo>
                    <a:pt x="1179" y="22047"/>
                  </a:lnTo>
                  <a:lnTo>
                    <a:pt x="1073" y="21660"/>
                  </a:lnTo>
                  <a:lnTo>
                    <a:pt x="968" y="21262"/>
                  </a:lnTo>
                  <a:lnTo>
                    <a:pt x="871" y="20840"/>
                  </a:lnTo>
                  <a:lnTo>
                    <a:pt x="774" y="20406"/>
                  </a:lnTo>
                  <a:lnTo>
                    <a:pt x="682" y="19949"/>
                  </a:lnTo>
                  <a:lnTo>
                    <a:pt x="598" y="19469"/>
                  </a:lnTo>
                  <a:lnTo>
                    <a:pt x="515" y="18976"/>
                  </a:lnTo>
                  <a:lnTo>
                    <a:pt x="440" y="18461"/>
                  </a:lnTo>
                  <a:lnTo>
                    <a:pt x="370" y="17933"/>
                  </a:lnTo>
                  <a:lnTo>
                    <a:pt x="304" y="17382"/>
                  </a:lnTo>
                  <a:lnTo>
                    <a:pt x="242" y="16808"/>
                  </a:lnTo>
                  <a:lnTo>
                    <a:pt x="190" y="16210"/>
                  </a:lnTo>
                  <a:lnTo>
                    <a:pt x="141" y="15589"/>
                  </a:lnTo>
                  <a:lnTo>
                    <a:pt x="97" y="14956"/>
                  </a:lnTo>
                  <a:lnTo>
                    <a:pt x="62" y="14288"/>
                  </a:lnTo>
                  <a:lnTo>
                    <a:pt x="62" y="14288"/>
                  </a:lnTo>
                  <a:lnTo>
                    <a:pt x="36" y="13632"/>
                  </a:lnTo>
                  <a:lnTo>
                    <a:pt x="14" y="12987"/>
                  </a:lnTo>
                  <a:lnTo>
                    <a:pt x="5" y="12366"/>
                  </a:lnTo>
                  <a:lnTo>
                    <a:pt x="0" y="11768"/>
                  </a:lnTo>
                  <a:lnTo>
                    <a:pt x="0" y="11182"/>
                  </a:lnTo>
                  <a:lnTo>
                    <a:pt x="9" y="10620"/>
                  </a:lnTo>
                  <a:lnTo>
                    <a:pt x="27" y="10081"/>
                  </a:lnTo>
                  <a:lnTo>
                    <a:pt x="49" y="9565"/>
                  </a:lnTo>
                  <a:lnTo>
                    <a:pt x="80" y="9049"/>
                  </a:lnTo>
                  <a:lnTo>
                    <a:pt x="115" y="8569"/>
                  </a:lnTo>
                  <a:lnTo>
                    <a:pt x="154" y="8100"/>
                  </a:lnTo>
                  <a:lnTo>
                    <a:pt x="198" y="7643"/>
                  </a:lnTo>
                  <a:lnTo>
                    <a:pt x="251" y="7209"/>
                  </a:lnTo>
                  <a:lnTo>
                    <a:pt x="308" y="6799"/>
                  </a:lnTo>
                  <a:lnTo>
                    <a:pt x="365" y="6389"/>
                  </a:lnTo>
                  <a:lnTo>
                    <a:pt x="431" y="6014"/>
                  </a:lnTo>
                  <a:lnTo>
                    <a:pt x="502" y="5638"/>
                  </a:lnTo>
                  <a:lnTo>
                    <a:pt x="576" y="5287"/>
                  </a:lnTo>
                  <a:lnTo>
                    <a:pt x="656" y="4947"/>
                  </a:lnTo>
                  <a:lnTo>
                    <a:pt x="735" y="4619"/>
                  </a:lnTo>
                  <a:lnTo>
                    <a:pt x="818" y="4314"/>
                  </a:lnTo>
                  <a:lnTo>
                    <a:pt x="906" y="4021"/>
                  </a:lnTo>
                  <a:lnTo>
                    <a:pt x="999" y="3740"/>
                  </a:lnTo>
                  <a:lnTo>
                    <a:pt x="1091" y="3470"/>
                  </a:lnTo>
                  <a:lnTo>
                    <a:pt x="1188" y="3212"/>
                  </a:lnTo>
                  <a:lnTo>
                    <a:pt x="1284" y="2966"/>
                  </a:lnTo>
                  <a:lnTo>
                    <a:pt x="1386" y="2744"/>
                  </a:lnTo>
                  <a:lnTo>
                    <a:pt x="1487" y="2521"/>
                  </a:lnTo>
                  <a:lnTo>
                    <a:pt x="1588" y="2322"/>
                  </a:lnTo>
                  <a:lnTo>
                    <a:pt x="1693" y="2122"/>
                  </a:lnTo>
                  <a:lnTo>
                    <a:pt x="1799" y="1935"/>
                  </a:lnTo>
                  <a:lnTo>
                    <a:pt x="1904" y="1771"/>
                  </a:lnTo>
                  <a:lnTo>
                    <a:pt x="2010" y="1607"/>
                  </a:lnTo>
                  <a:lnTo>
                    <a:pt x="2115" y="1454"/>
                  </a:lnTo>
                  <a:lnTo>
                    <a:pt x="2221" y="1314"/>
                  </a:lnTo>
                  <a:lnTo>
                    <a:pt x="2327" y="1185"/>
                  </a:lnTo>
                  <a:lnTo>
                    <a:pt x="2432" y="1056"/>
                  </a:lnTo>
                  <a:lnTo>
                    <a:pt x="2538" y="939"/>
                  </a:lnTo>
                  <a:lnTo>
                    <a:pt x="2744" y="739"/>
                  </a:lnTo>
                  <a:lnTo>
                    <a:pt x="2946" y="564"/>
                  </a:lnTo>
                  <a:lnTo>
                    <a:pt x="3140" y="423"/>
                  </a:lnTo>
                  <a:lnTo>
                    <a:pt x="3325" y="306"/>
                  </a:lnTo>
                  <a:lnTo>
                    <a:pt x="3501" y="212"/>
                  </a:lnTo>
                  <a:lnTo>
                    <a:pt x="3659" y="142"/>
                  </a:lnTo>
                  <a:lnTo>
                    <a:pt x="3804" y="95"/>
                  </a:lnTo>
                  <a:lnTo>
                    <a:pt x="3931" y="48"/>
                  </a:lnTo>
                  <a:lnTo>
                    <a:pt x="4041" y="24"/>
                  </a:lnTo>
                  <a:lnTo>
                    <a:pt x="4191" y="1"/>
                  </a:lnTo>
                  <a:lnTo>
                    <a:pt x="4248" y="1"/>
                  </a:lnTo>
                  <a:lnTo>
                    <a:pt x="6108" y="2756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2810700" y="-3973050"/>
              <a:ext cx="452800" cy="1649400"/>
            </a:xfrm>
            <a:custGeom>
              <a:rect b="b" l="l" r="r" t="t"/>
              <a:pathLst>
                <a:path extrusionOk="0" h="65976" w="18112">
                  <a:moveTo>
                    <a:pt x="6095" y="1"/>
                  </a:moveTo>
                  <a:lnTo>
                    <a:pt x="0" y="10526"/>
                  </a:lnTo>
                  <a:lnTo>
                    <a:pt x="12013" y="58310"/>
                  </a:lnTo>
                  <a:lnTo>
                    <a:pt x="18112" y="65975"/>
                  </a:lnTo>
                  <a:lnTo>
                    <a:pt x="17193" y="30450"/>
                  </a:lnTo>
                  <a:lnTo>
                    <a:pt x="60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2810700" y="-3973050"/>
              <a:ext cx="452800" cy="1649400"/>
            </a:xfrm>
            <a:custGeom>
              <a:rect b="b" l="l" r="r" t="t"/>
              <a:pathLst>
                <a:path extrusionOk="0" fill="none" h="65976" w="18112">
                  <a:moveTo>
                    <a:pt x="0" y="10526"/>
                  </a:moveTo>
                  <a:lnTo>
                    <a:pt x="6095" y="1"/>
                  </a:lnTo>
                  <a:lnTo>
                    <a:pt x="17193" y="30450"/>
                  </a:lnTo>
                  <a:lnTo>
                    <a:pt x="18112" y="65975"/>
                  </a:lnTo>
                  <a:lnTo>
                    <a:pt x="12013" y="58310"/>
                  </a:lnTo>
                  <a:lnTo>
                    <a:pt x="0" y="1052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3240500" y="-3211800"/>
              <a:ext cx="4550" cy="174375"/>
            </a:xfrm>
            <a:custGeom>
              <a:rect b="b" l="l" r="r" t="t"/>
              <a:pathLst>
                <a:path extrusionOk="0" h="6975" w="182">
                  <a:moveTo>
                    <a:pt x="181" y="6974"/>
                  </a:moveTo>
                  <a:lnTo>
                    <a:pt x="1" y="0"/>
                  </a:lnTo>
                  <a:lnTo>
                    <a:pt x="181" y="6974"/>
                  </a:lnTo>
                  <a:lnTo>
                    <a:pt x="181" y="6974"/>
                  </a:lnTo>
                  <a:lnTo>
                    <a:pt x="181" y="697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3240500" y="-3211800"/>
              <a:ext cx="4550" cy="174375"/>
            </a:xfrm>
            <a:custGeom>
              <a:rect b="b" l="l" r="r" t="t"/>
              <a:pathLst>
                <a:path extrusionOk="0" fill="none" h="6975" w="182">
                  <a:moveTo>
                    <a:pt x="181" y="6974"/>
                  </a:moveTo>
                  <a:lnTo>
                    <a:pt x="1" y="0"/>
                  </a:lnTo>
                  <a:lnTo>
                    <a:pt x="181" y="6974"/>
                  </a:lnTo>
                  <a:lnTo>
                    <a:pt x="181" y="6974"/>
                  </a:lnTo>
                  <a:lnTo>
                    <a:pt x="181" y="697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3245025" y="-3037450"/>
              <a:ext cx="5400" cy="205125"/>
            </a:xfrm>
            <a:custGeom>
              <a:rect b="b" l="l" r="r" t="t"/>
              <a:pathLst>
                <a:path extrusionOk="0" h="8205" w="216">
                  <a:moveTo>
                    <a:pt x="0" y="0"/>
                  </a:moveTo>
                  <a:lnTo>
                    <a:pt x="211" y="8193"/>
                  </a:lnTo>
                  <a:lnTo>
                    <a:pt x="215" y="8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3245025" y="-3037450"/>
              <a:ext cx="5400" cy="205125"/>
            </a:xfrm>
            <a:custGeom>
              <a:rect b="b" l="l" r="r" t="t"/>
              <a:pathLst>
                <a:path extrusionOk="0" fill="none" h="8205" w="216">
                  <a:moveTo>
                    <a:pt x="215" y="8204"/>
                  </a:moveTo>
                  <a:lnTo>
                    <a:pt x="211" y="819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15" y="820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2940850" y="-3916500"/>
              <a:ext cx="309475" cy="1083875"/>
            </a:xfrm>
            <a:custGeom>
              <a:rect b="b" l="l" r="r" t="t"/>
              <a:pathLst>
                <a:path extrusionOk="0" h="43355" w="12379">
                  <a:moveTo>
                    <a:pt x="1720" y="1"/>
                  </a:moveTo>
                  <a:lnTo>
                    <a:pt x="1663" y="516"/>
                  </a:lnTo>
                  <a:lnTo>
                    <a:pt x="1597" y="1032"/>
                  </a:lnTo>
                  <a:lnTo>
                    <a:pt x="1526" y="1524"/>
                  </a:lnTo>
                  <a:lnTo>
                    <a:pt x="1447" y="2017"/>
                  </a:lnTo>
                  <a:lnTo>
                    <a:pt x="1359" y="2485"/>
                  </a:lnTo>
                  <a:lnTo>
                    <a:pt x="1267" y="2954"/>
                  </a:lnTo>
                  <a:lnTo>
                    <a:pt x="1166" y="3411"/>
                  </a:lnTo>
                  <a:lnTo>
                    <a:pt x="1060" y="3857"/>
                  </a:lnTo>
                  <a:lnTo>
                    <a:pt x="950" y="4290"/>
                  </a:lnTo>
                  <a:lnTo>
                    <a:pt x="832" y="4701"/>
                  </a:lnTo>
                  <a:lnTo>
                    <a:pt x="704" y="5111"/>
                  </a:lnTo>
                  <a:lnTo>
                    <a:pt x="576" y="5509"/>
                  </a:lnTo>
                  <a:lnTo>
                    <a:pt x="440" y="5884"/>
                  </a:lnTo>
                  <a:lnTo>
                    <a:pt x="299" y="6248"/>
                  </a:lnTo>
                  <a:lnTo>
                    <a:pt x="150" y="6599"/>
                  </a:lnTo>
                  <a:lnTo>
                    <a:pt x="0" y="6927"/>
                  </a:lnTo>
                  <a:lnTo>
                    <a:pt x="12378" y="43355"/>
                  </a:lnTo>
                  <a:lnTo>
                    <a:pt x="12167" y="35162"/>
                  </a:lnTo>
                  <a:lnTo>
                    <a:pt x="11987" y="28188"/>
                  </a:lnTo>
                  <a:lnTo>
                    <a:pt x="17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2940850" y="-3916500"/>
              <a:ext cx="309475" cy="1083875"/>
            </a:xfrm>
            <a:custGeom>
              <a:rect b="b" l="l" r="r" t="t"/>
              <a:pathLst>
                <a:path extrusionOk="0" fill="none" h="43355" w="12379">
                  <a:moveTo>
                    <a:pt x="12378" y="43355"/>
                  </a:moveTo>
                  <a:lnTo>
                    <a:pt x="0" y="6927"/>
                  </a:lnTo>
                  <a:lnTo>
                    <a:pt x="0" y="6927"/>
                  </a:lnTo>
                  <a:lnTo>
                    <a:pt x="150" y="6599"/>
                  </a:lnTo>
                  <a:lnTo>
                    <a:pt x="299" y="6248"/>
                  </a:lnTo>
                  <a:lnTo>
                    <a:pt x="440" y="5884"/>
                  </a:lnTo>
                  <a:lnTo>
                    <a:pt x="576" y="5509"/>
                  </a:lnTo>
                  <a:lnTo>
                    <a:pt x="704" y="5111"/>
                  </a:lnTo>
                  <a:lnTo>
                    <a:pt x="832" y="4701"/>
                  </a:lnTo>
                  <a:lnTo>
                    <a:pt x="950" y="4290"/>
                  </a:lnTo>
                  <a:lnTo>
                    <a:pt x="1060" y="3857"/>
                  </a:lnTo>
                  <a:lnTo>
                    <a:pt x="1166" y="3411"/>
                  </a:lnTo>
                  <a:lnTo>
                    <a:pt x="1267" y="2954"/>
                  </a:lnTo>
                  <a:lnTo>
                    <a:pt x="1359" y="2485"/>
                  </a:lnTo>
                  <a:lnTo>
                    <a:pt x="1447" y="2017"/>
                  </a:lnTo>
                  <a:lnTo>
                    <a:pt x="1526" y="1524"/>
                  </a:lnTo>
                  <a:lnTo>
                    <a:pt x="1597" y="1032"/>
                  </a:lnTo>
                  <a:lnTo>
                    <a:pt x="1663" y="516"/>
                  </a:lnTo>
                  <a:lnTo>
                    <a:pt x="1720" y="1"/>
                  </a:lnTo>
                  <a:lnTo>
                    <a:pt x="11987" y="28188"/>
                  </a:lnTo>
                  <a:lnTo>
                    <a:pt x="12167" y="35162"/>
                  </a:lnTo>
                  <a:lnTo>
                    <a:pt x="12378" y="4335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5"/>
            <p:cNvSpPr/>
            <p:nvPr/>
          </p:nvSpPr>
          <p:spPr>
            <a:xfrm>
              <a:off x="2941625" y="-3736875"/>
              <a:ext cx="306275" cy="901325"/>
            </a:xfrm>
            <a:custGeom>
              <a:rect b="b" l="l" r="r" t="t"/>
              <a:pathLst>
                <a:path extrusionOk="0" h="36053" w="12251">
                  <a:moveTo>
                    <a:pt x="0" y="0"/>
                  </a:moveTo>
                  <a:lnTo>
                    <a:pt x="0" y="12"/>
                  </a:lnTo>
                  <a:lnTo>
                    <a:pt x="5" y="35"/>
                  </a:lnTo>
                  <a:lnTo>
                    <a:pt x="22" y="118"/>
                  </a:lnTo>
                  <a:lnTo>
                    <a:pt x="106" y="411"/>
                  </a:lnTo>
                  <a:lnTo>
                    <a:pt x="246" y="879"/>
                  </a:lnTo>
                  <a:lnTo>
                    <a:pt x="444" y="1501"/>
                  </a:lnTo>
                  <a:lnTo>
                    <a:pt x="994" y="3200"/>
                  </a:lnTo>
                  <a:lnTo>
                    <a:pt x="1728" y="5439"/>
                  </a:lnTo>
                  <a:lnTo>
                    <a:pt x="2625" y="8134"/>
                  </a:lnTo>
                  <a:lnTo>
                    <a:pt x="3654" y="11217"/>
                  </a:lnTo>
                  <a:lnTo>
                    <a:pt x="4802" y="14616"/>
                  </a:lnTo>
                  <a:lnTo>
                    <a:pt x="6033" y="18249"/>
                  </a:lnTo>
                  <a:lnTo>
                    <a:pt x="7273" y="21871"/>
                  </a:lnTo>
                  <a:lnTo>
                    <a:pt x="8425" y="25246"/>
                  </a:lnTo>
                  <a:lnTo>
                    <a:pt x="9476" y="28282"/>
                  </a:lnTo>
                  <a:lnTo>
                    <a:pt x="10390" y="30931"/>
                  </a:lnTo>
                  <a:lnTo>
                    <a:pt x="11151" y="33099"/>
                  </a:lnTo>
                  <a:lnTo>
                    <a:pt x="11731" y="34716"/>
                  </a:lnTo>
                  <a:lnTo>
                    <a:pt x="11947" y="35302"/>
                  </a:lnTo>
                  <a:lnTo>
                    <a:pt x="12105" y="35724"/>
                  </a:lnTo>
                  <a:lnTo>
                    <a:pt x="12211" y="35982"/>
                  </a:lnTo>
                  <a:lnTo>
                    <a:pt x="12237" y="36041"/>
                  </a:lnTo>
                  <a:lnTo>
                    <a:pt x="12246" y="36052"/>
                  </a:lnTo>
                  <a:lnTo>
                    <a:pt x="12250" y="36052"/>
                  </a:lnTo>
                  <a:lnTo>
                    <a:pt x="12250" y="36041"/>
                  </a:lnTo>
                  <a:lnTo>
                    <a:pt x="12246" y="36017"/>
                  </a:lnTo>
                  <a:lnTo>
                    <a:pt x="12228" y="35935"/>
                  </a:lnTo>
                  <a:lnTo>
                    <a:pt x="12145" y="35631"/>
                  </a:lnTo>
                  <a:lnTo>
                    <a:pt x="12004" y="35173"/>
                  </a:lnTo>
                  <a:lnTo>
                    <a:pt x="11806" y="34541"/>
                  </a:lnTo>
                  <a:lnTo>
                    <a:pt x="11257" y="32841"/>
                  </a:lnTo>
                  <a:lnTo>
                    <a:pt x="10522" y="30602"/>
                  </a:lnTo>
                  <a:lnTo>
                    <a:pt x="9625" y="27907"/>
                  </a:lnTo>
                  <a:lnTo>
                    <a:pt x="8592" y="24836"/>
                  </a:lnTo>
                  <a:lnTo>
                    <a:pt x="7449" y="21437"/>
                  </a:lnTo>
                  <a:lnTo>
                    <a:pt x="6218" y="17804"/>
                  </a:lnTo>
                  <a:lnTo>
                    <a:pt x="4978" y="14170"/>
                  </a:lnTo>
                  <a:lnTo>
                    <a:pt x="3826" y="10807"/>
                  </a:lnTo>
                  <a:lnTo>
                    <a:pt x="2775" y="7759"/>
                  </a:lnTo>
                  <a:lnTo>
                    <a:pt x="1856" y="5122"/>
                  </a:lnTo>
                  <a:lnTo>
                    <a:pt x="1095" y="2954"/>
                  </a:lnTo>
                  <a:lnTo>
                    <a:pt x="515" y="1325"/>
                  </a:lnTo>
                  <a:lnTo>
                    <a:pt x="299" y="739"/>
                  </a:lnTo>
                  <a:lnTo>
                    <a:pt x="141" y="317"/>
                  </a:lnTo>
                  <a:lnTo>
                    <a:pt x="40" y="71"/>
                  </a:lnTo>
                  <a:lnTo>
                    <a:pt x="13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35"/>
            <p:cNvSpPr/>
            <p:nvPr/>
          </p:nvSpPr>
          <p:spPr>
            <a:xfrm>
              <a:off x="3007675" y="-3679750"/>
              <a:ext cx="5975" cy="16150"/>
            </a:xfrm>
            <a:custGeom>
              <a:rect b="b" l="l" r="r" t="t"/>
              <a:pathLst>
                <a:path extrusionOk="0" h="646" w="239">
                  <a:moveTo>
                    <a:pt x="120" y="1"/>
                  </a:moveTo>
                  <a:lnTo>
                    <a:pt x="98" y="13"/>
                  </a:lnTo>
                  <a:lnTo>
                    <a:pt x="71" y="36"/>
                  </a:lnTo>
                  <a:lnTo>
                    <a:pt x="54" y="59"/>
                  </a:lnTo>
                  <a:lnTo>
                    <a:pt x="36" y="95"/>
                  </a:lnTo>
                  <a:lnTo>
                    <a:pt x="18" y="153"/>
                  </a:lnTo>
                  <a:lnTo>
                    <a:pt x="10" y="200"/>
                  </a:lnTo>
                  <a:lnTo>
                    <a:pt x="1" y="259"/>
                  </a:lnTo>
                  <a:lnTo>
                    <a:pt x="1" y="329"/>
                  </a:lnTo>
                  <a:lnTo>
                    <a:pt x="1" y="388"/>
                  </a:lnTo>
                  <a:lnTo>
                    <a:pt x="10" y="446"/>
                  </a:lnTo>
                  <a:lnTo>
                    <a:pt x="18" y="505"/>
                  </a:lnTo>
                  <a:lnTo>
                    <a:pt x="36" y="552"/>
                  </a:lnTo>
                  <a:lnTo>
                    <a:pt x="54" y="587"/>
                  </a:lnTo>
                  <a:lnTo>
                    <a:pt x="71" y="622"/>
                  </a:lnTo>
                  <a:lnTo>
                    <a:pt x="98" y="645"/>
                  </a:lnTo>
                  <a:lnTo>
                    <a:pt x="146" y="645"/>
                  </a:lnTo>
                  <a:lnTo>
                    <a:pt x="168" y="622"/>
                  </a:lnTo>
                  <a:lnTo>
                    <a:pt x="186" y="587"/>
                  </a:lnTo>
                  <a:lnTo>
                    <a:pt x="203" y="552"/>
                  </a:lnTo>
                  <a:lnTo>
                    <a:pt x="221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16" y="153"/>
                  </a:lnTo>
                  <a:lnTo>
                    <a:pt x="203" y="106"/>
                  </a:lnTo>
                  <a:lnTo>
                    <a:pt x="186" y="59"/>
                  </a:lnTo>
                  <a:lnTo>
                    <a:pt x="164" y="36"/>
                  </a:lnTo>
                  <a:lnTo>
                    <a:pt x="142" y="13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35"/>
            <p:cNvSpPr/>
            <p:nvPr/>
          </p:nvSpPr>
          <p:spPr>
            <a:xfrm>
              <a:off x="3088700" y="-3435075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24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5"/>
            <p:cNvSpPr/>
            <p:nvPr/>
          </p:nvSpPr>
          <p:spPr>
            <a:xfrm>
              <a:off x="3169825" y="-3190425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9" y="1"/>
                  </a:moveTo>
                  <a:lnTo>
                    <a:pt x="97" y="13"/>
                  </a:lnTo>
                  <a:lnTo>
                    <a:pt x="71" y="24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18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17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1" y="610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17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60"/>
                  </a:lnTo>
                  <a:lnTo>
                    <a:pt x="168" y="24"/>
                  </a:lnTo>
                  <a:lnTo>
                    <a:pt x="146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35"/>
            <p:cNvSpPr/>
            <p:nvPr/>
          </p:nvSpPr>
          <p:spPr>
            <a:xfrm>
              <a:off x="2738575" y="-4336975"/>
              <a:ext cx="249675" cy="665450"/>
            </a:xfrm>
            <a:custGeom>
              <a:rect b="b" l="l" r="r" t="t"/>
              <a:pathLst>
                <a:path extrusionOk="0" h="26618" w="9987">
                  <a:moveTo>
                    <a:pt x="4996" y="1"/>
                  </a:moveTo>
                  <a:lnTo>
                    <a:pt x="4864" y="13"/>
                  </a:lnTo>
                  <a:lnTo>
                    <a:pt x="4737" y="24"/>
                  </a:lnTo>
                  <a:lnTo>
                    <a:pt x="4609" y="48"/>
                  </a:lnTo>
                  <a:lnTo>
                    <a:pt x="4482" y="71"/>
                  </a:lnTo>
                  <a:lnTo>
                    <a:pt x="4358" y="106"/>
                  </a:lnTo>
                  <a:lnTo>
                    <a:pt x="4235" y="153"/>
                  </a:lnTo>
                  <a:lnTo>
                    <a:pt x="4112" y="212"/>
                  </a:lnTo>
                  <a:lnTo>
                    <a:pt x="3989" y="270"/>
                  </a:lnTo>
                  <a:lnTo>
                    <a:pt x="3866" y="341"/>
                  </a:lnTo>
                  <a:lnTo>
                    <a:pt x="3747" y="423"/>
                  </a:lnTo>
                  <a:lnTo>
                    <a:pt x="3628" y="505"/>
                  </a:lnTo>
                  <a:lnTo>
                    <a:pt x="3510" y="599"/>
                  </a:lnTo>
                  <a:lnTo>
                    <a:pt x="3391" y="704"/>
                  </a:lnTo>
                  <a:lnTo>
                    <a:pt x="3277" y="810"/>
                  </a:lnTo>
                  <a:lnTo>
                    <a:pt x="3162" y="927"/>
                  </a:lnTo>
                  <a:lnTo>
                    <a:pt x="3052" y="1056"/>
                  </a:lnTo>
                  <a:lnTo>
                    <a:pt x="2938" y="1185"/>
                  </a:lnTo>
                  <a:lnTo>
                    <a:pt x="2828" y="1314"/>
                  </a:lnTo>
                  <a:lnTo>
                    <a:pt x="2723" y="1466"/>
                  </a:lnTo>
                  <a:lnTo>
                    <a:pt x="2613" y="1607"/>
                  </a:lnTo>
                  <a:lnTo>
                    <a:pt x="2507" y="1771"/>
                  </a:lnTo>
                  <a:lnTo>
                    <a:pt x="2406" y="1935"/>
                  </a:lnTo>
                  <a:lnTo>
                    <a:pt x="2305" y="2099"/>
                  </a:lnTo>
                  <a:lnTo>
                    <a:pt x="2204" y="2275"/>
                  </a:lnTo>
                  <a:lnTo>
                    <a:pt x="2103" y="2462"/>
                  </a:lnTo>
                  <a:lnTo>
                    <a:pt x="2006" y="2650"/>
                  </a:lnTo>
                  <a:lnTo>
                    <a:pt x="1914" y="2837"/>
                  </a:lnTo>
                  <a:lnTo>
                    <a:pt x="1817" y="3048"/>
                  </a:lnTo>
                  <a:lnTo>
                    <a:pt x="1729" y="3247"/>
                  </a:lnTo>
                  <a:lnTo>
                    <a:pt x="1637" y="3458"/>
                  </a:lnTo>
                  <a:lnTo>
                    <a:pt x="1549" y="3681"/>
                  </a:lnTo>
                  <a:lnTo>
                    <a:pt x="1465" y="3904"/>
                  </a:lnTo>
                  <a:lnTo>
                    <a:pt x="1382" y="4126"/>
                  </a:lnTo>
                  <a:lnTo>
                    <a:pt x="1298" y="4361"/>
                  </a:lnTo>
                  <a:lnTo>
                    <a:pt x="1219" y="4607"/>
                  </a:lnTo>
                  <a:lnTo>
                    <a:pt x="1144" y="4841"/>
                  </a:lnTo>
                  <a:lnTo>
                    <a:pt x="1065" y="5099"/>
                  </a:lnTo>
                  <a:lnTo>
                    <a:pt x="995" y="5345"/>
                  </a:lnTo>
                  <a:lnTo>
                    <a:pt x="924" y="5603"/>
                  </a:lnTo>
                  <a:lnTo>
                    <a:pt x="854" y="5873"/>
                  </a:lnTo>
                  <a:lnTo>
                    <a:pt x="788" y="6142"/>
                  </a:lnTo>
                  <a:lnTo>
                    <a:pt x="726" y="6412"/>
                  </a:lnTo>
                  <a:lnTo>
                    <a:pt x="665" y="6693"/>
                  </a:lnTo>
                  <a:lnTo>
                    <a:pt x="603" y="6963"/>
                  </a:lnTo>
                  <a:lnTo>
                    <a:pt x="546" y="7256"/>
                  </a:lnTo>
                  <a:lnTo>
                    <a:pt x="493" y="7537"/>
                  </a:lnTo>
                  <a:lnTo>
                    <a:pt x="445" y="7830"/>
                  </a:lnTo>
                  <a:lnTo>
                    <a:pt x="392" y="8135"/>
                  </a:lnTo>
                  <a:lnTo>
                    <a:pt x="348" y="8428"/>
                  </a:lnTo>
                  <a:lnTo>
                    <a:pt x="304" y="8733"/>
                  </a:lnTo>
                  <a:lnTo>
                    <a:pt x="265" y="9037"/>
                  </a:lnTo>
                  <a:lnTo>
                    <a:pt x="225" y="9354"/>
                  </a:lnTo>
                  <a:lnTo>
                    <a:pt x="190" y="9670"/>
                  </a:lnTo>
                  <a:lnTo>
                    <a:pt x="159" y="9987"/>
                  </a:lnTo>
                  <a:lnTo>
                    <a:pt x="128" y="10303"/>
                  </a:lnTo>
                  <a:lnTo>
                    <a:pt x="102" y="10631"/>
                  </a:lnTo>
                  <a:lnTo>
                    <a:pt x="80" y="10959"/>
                  </a:lnTo>
                  <a:lnTo>
                    <a:pt x="58" y="11288"/>
                  </a:lnTo>
                  <a:lnTo>
                    <a:pt x="41" y="11616"/>
                  </a:lnTo>
                  <a:lnTo>
                    <a:pt x="27" y="11956"/>
                  </a:lnTo>
                  <a:lnTo>
                    <a:pt x="19" y="12284"/>
                  </a:lnTo>
                  <a:lnTo>
                    <a:pt x="10" y="12624"/>
                  </a:lnTo>
                  <a:lnTo>
                    <a:pt x="5" y="12964"/>
                  </a:lnTo>
                  <a:lnTo>
                    <a:pt x="1" y="13315"/>
                  </a:lnTo>
                  <a:lnTo>
                    <a:pt x="5" y="13655"/>
                  </a:lnTo>
                  <a:lnTo>
                    <a:pt x="10" y="13995"/>
                  </a:lnTo>
                  <a:lnTo>
                    <a:pt x="19" y="14335"/>
                  </a:lnTo>
                  <a:lnTo>
                    <a:pt x="27" y="14675"/>
                  </a:lnTo>
                  <a:lnTo>
                    <a:pt x="41" y="15003"/>
                  </a:lnTo>
                  <a:lnTo>
                    <a:pt x="58" y="15331"/>
                  </a:lnTo>
                  <a:lnTo>
                    <a:pt x="80" y="15671"/>
                  </a:lnTo>
                  <a:lnTo>
                    <a:pt x="102" y="15988"/>
                  </a:lnTo>
                  <a:lnTo>
                    <a:pt x="128" y="16316"/>
                  </a:lnTo>
                  <a:lnTo>
                    <a:pt x="159" y="16632"/>
                  </a:lnTo>
                  <a:lnTo>
                    <a:pt x="190" y="16949"/>
                  </a:lnTo>
                  <a:lnTo>
                    <a:pt x="225" y="17265"/>
                  </a:lnTo>
                  <a:lnTo>
                    <a:pt x="265" y="17582"/>
                  </a:lnTo>
                  <a:lnTo>
                    <a:pt x="304" y="17886"/>
                  </a:lnTo>
                  <a:lnTo>
                    <a:pt x="348" y="18191"/>
                  </a:lnTo>
                  <a:lnTo>
                    <a:pt x="392" y="18484"/>
                  </a:lnTo>
                  <a:lnTo>
                    <a:pt x="445" y="18789"/>
                  </a:lnTo>
                  <a:lnTo>
                    <a:pt x="493" y="19082"/>
                  </a:lnTo>
                  <a:lnTo>
                    <a:pt x="546" y="19363"/>
                  </a:lnTo>
                  <a:lnTo>
                    <a:pt x="603" y="19656"/>
                  </a:lnTo>
                  <a:lnTo>
                    <a:pt x="665" y="19937"/>
                  </a:lnTo>
                  <a:lnTo>
                    <a:pt x="726" y="20207"/>
                  </a:lnTo>
                  <a:lnTo>
                    <a:pt x="788" y="20476"/>
                  </a:lnTo>
                  <a:lnTo>
                    <a:pt x="854" y="20746"/>
                  </a:lnTo>
                  <a:lnTo>
                    <a:pt x="924" y="21016"/>
                  </a:lnTo>
                  <a:lnTo>
                    <a:pt x="995" y="21273"/>
                  </a:lnTo>
                  <a:lnTo>
                    <a:pt x="1065" y="21520"/>
                  </a:lnTo>
                  <a:lnTo>
                    <a:pt x="1144" y="21777"/>
                  </a:lnTo>
                  <a:lnTo>
                    <a:pt x="1219" y="22012"/>
                  </a:lnTo>
                  <a:lnTo>
                    <a:pt x="1298" y="22258"/>
                  </a:lnTo>
                  <a:lnTo>
                    <a:pt x="1382" y="22492"/>
                  </a:lnTo>
                  <a:lnTo>
                    <a:pt x="1465" y="22715"/>
                  </a:lnTo>
                  <a:lnTo>
                    <a:pt x="1549" y="22938"/>
                  </a:lnTo>
                  <a:lnTo>
                    <a:pt x="1637" y="23160"/>
                  </a:lnTo>
                  <a:lnTo>
                    <a:pt x="1729" y="23371"/>
                  </a:lnTo>
                  <a:lnTo>
                    <a:pt x="1817" y="23582"/>
                  </a:lnTo>
                  <a:lnTo>
                    <a:pt x="1914" y="23782"/>
                  </a:lnTo>
                  <a:lnTo>
                    <a:pt x="2006" y="23969"/>
                  </a:lnTo>
                  <a:lnTo>
                    <a:pt x="2103" y="24157"/>
                  </a:lnTo>
                  <a:lnTo>
                    <a:pt x="2204" y="24344"/>
                  </a:lnTo>
                  <a:lnTo>
                    <a:pt x="2305" y="24520"/>
                  </a:lnTo>
                  <a:lnTo>
                    <a:pt x="2406" y="24684"/>
                  </a:lnTo>
                  <a:lnTo>
                    <a:pt x="2507" y="24848"/>
                  </a:lnTo>
                  <a:lnTo>
                    <a:pt x="2613" y="25012"/>
                  </a:lnTo>
                  <a:lnTo>
                    <a:pt x="2723" y="25165"/>
                  </a:lnTo>
                  <a:lnTo>
                    <a:pt x="2828" y="25305"/>
                  </a:lnTo>
                  <a:lnTo>
                    <a:pt x="2938" y="25446"/>
                  </a:lnTo>
                  <a:lnTo>
                    <a:pt x="3052" y="25575"/>
                  </a:lnTo>
                  <a:lnTo>
                    <a:pt x="3162" y="25692"/>
                  </a:lnTo>
                  <a:lnTo>
                    <a:pt x="3277" y="25809"/>
                  </a:lnTo>
                  <a:lnTo>
                    <a:pt x="3391" y="25915"/>
                  </a:lnTo>
                  <a:lnTo>
                    <a:pt x="3510" y="26020"/>
                  </a:lnTo>
                  <a:lnTo>
                    <a:pt x="3628" y="26114"/>
                  </a:lnTo>
                  <a:lnTo>
                    <a:pt x="3747" y="26196"/>
                  </a:lnTo>
                  <a:lnTo>
                    <a:pt x="3866" y="26278"/>
                  </a:lnTo>
                  <a:lnTo>
                    <a:pt x="3989" y="26348"/>
                  </a:lnTo>
                  <a:lnTo>
                    <a:pt x="4112" y="26407"/>
                  </a:lnTo>
                  <a:lnTo>
                    <a:pt x="4235" y="26466"/>
                  </a:lnTo>
                  <a:lnTo>
                    <a:pt x="4358" y="26513"/>
                  </a:lnTo>
                  <a:lnTo>
                    <a:pt x="4482" y="26548"/>
                  </a:lnTo>
                  <a:lnTo>
                    <a:pt x="4609" y="26571"/>
                  </a:lnTo>
                  <a:lnTo>
                    <a:pt x="4737" y="26595"/>
                  </a:lnTo>
                  <a:lnTo>
                    <a:pt x="4864" y="26606"/>
                  </a:lnTo>
                  <a:lnTo>
                    <a:pt x="4996" y="26618"/>
                  </a:lnTo>
                  <a:lnTo>
                    <a:pt x="5123" y="26606"/>
                  </a:lnTo>
                  <a:lnTo>
                    <a:pt x="5251" y="26595"/>
                  </a:lnTo>
                  <a:lnTo>
                    <a:pt x="5379" y="26571"/>
                  </a:lnTo>
                  <a:lnTo>
                    <a:pt x="5506" y="26548"/>
                  </a:lnTo>
                  <a:lnTo>
                    <a:pt x="5629" y="26513"/>
                  </a:lnTo>
                  <a:lnTo>
                    <a:pt x="5752" y="26466"/>
                  </a:lnTo>
                  <a:lnTo>
                    <a:pt x="5875" y="26407"/>
                  </a:lnTo>
                  <a:lnTo>
                    <a:pt x="5998" y="26348"/>
                  </a:lnTo>
                  <a:lnTo>
                    <a:pt x="6122" y="26278"/>
                  </a:lnTo>
                  <a:lnTo>
                    <a:pt x="6240" y="26196"/>
                  </a:lnTo>
                  <a:lnTo>
                    <a:pt x="6359" y="26114"/>
                  </a:lnTo>
                  <a:lnTo>
                    <a:pt x="6478" y="26020"/>
                  </a:lnTo>
                  <a:lnTo>
                    <a:pt x="6596" y="25915"/>
                  </a:lnTo>
                  <a:lnTo>
                    <a:pt x="6711" y="25809"/>
                  </a:lnTo>
                  <a:lnTo>
                    <a:pt x="6825" y="25692"/>
                  </a:lnTo>
                  <a:lnTo>
                    <a:pt x="6935" y="25575"/>
                  </a:lnTo>
                  <a:lnTo>
                    <a:pt x="7049" y="25446"/>
                  </a:lnTo>
                  <a:lnTo>
                    <a:pt x="7159" y="25305"/>
                  </a:lnTo>
                  <a:lnTo>
                    <a:pt x="7265" y="25165"/>
                  </a:lnTo>
                  <a:lnTo>
                    <a:pt x="7375" y="25012"/>
                  </a:lnTo>
                  <a:lnTo>
                    <a:pt x="7480" y="24848"/>
                  </a:lnTo>
                  <a:lnTo>
                    <a:pt x="7581" y="24684"/>
                  </a:lnTo>
                  <a:lnTo>
                    <a:pt x="7683" y="24520"/>
                  </a:lnTo>
                  <a:lnTo>
                    <a:pt x="7784" y="24344"/>
                  </a:lnTo>
                  <a:lnTo>
                    <a:pt x="7885" y="24157"/>
                  </a:lnTo>
                  <a:lnTo>
                    <a:pt x="7982" y="23969"/>
                  </a:lnTo>
                  <a:lnTo>
                    <a:pt x="8074" y="23782"/>
                  </a:lnTo>
                  <a:lnTo>
                    <a:pt x="8171" y="23582"/>
                  </a:lnTo>
                  <a:lnTo>
                    <a:pt x="8259" y="23371"/>
                  </a:lnTo>
                  <a:lnTo>
                    <a:pt x="8351" y="23160"/>
                  </a:lnTo>
                  <a:lnTo>
                    <a:pt x="8439" y="22938"/>
                  </a:lnTo>
                  <a:lnTo>
                    <a:pt x="8522" y="22715"/>
                  </a:lnTo>
                  <a:lnTo>
                    <a:pt x="8606" y="22492"/>
                  </a:lnTo>
                  <a:lnTo>
                    <a:pt x="8689" y="22258"/>
                  </a:lnTo>
                  <a:lnTo>
                    <a:pt x="8769" y="22012"/>
                  </a:lnTo>
                  <a:lnTo>
                    <a:pt x="8843" y="21777"/>
                  </a:lnTo>
                  <a:lnTo>
                    <a:pt x="8923" y="21520"/>
                  </a:lnTo>
                  <a:lnTo>
                    <a:pt x="8993" y="21273"/>
                  </a:lnTo>
                  <a:lnTo>
                    <a:pt x="9063" y="21016"/>
                  </a:lnTo>
                  <a:lnTo>
                    <a:pt x="9134" y="20746"/>
                  </a:lnTo>
                  <a:lnTo>
                    <a:pt x="9200" y="20476"/>
                  </a:lnTo>
                  <a:lnTo>
                    <a:pt x="9261" y="20207"/>
                  </a:lnTo>
                  <a:lnTo>
                    <a:pt x="9323" y="19937"/>
                  </a:lnTo>
                  <a:lnTo>
                    <a:pt x="9384" y="19656"/>
                  </a:lnTo>
                  <a:lnTo>
                    <a:pt x="9441" y="19363"/>
                  </a:lnTo>
                  <a:lnTo>
                    <a:pt x="9494" y="19082"/>
                  </a:lnTo>
                  <a:lnTo>
                    <a:pt x="9542" y="18789"/>
                  </a:lnTo>
                  <a:lnTo>
                    <a:pt x="9595" y="18484"/>
                  </a:lnTo>
                  <a:lnTo>
                    <a:pt x="9639" y="18191"/>
                  </a:lnTo>
                  <a:lnTo>
                    <a:pt x="9683" y="17886"/>
                  </a:lnTo>
                  <a:lnTo>
                    <a:pt x="9723" y="17582"/>
                  </a:lnTo>
                  <a:lnTo>
                    <a:pt x="9762" y="17265"/>
                  </a:lnTo>
                  <a:lnTo>
                    <a:pt x="9798" y="16949"/>
                  </a:lnTo>
                  <a:lnTo>
                    <a:pt x="9828" y="16632"/>
                  </a:lnTo>
                  <a:lnTo>
                    <a:pt x="9859" y="16316"/>
                  </a:lnTo>
                  <a:lnTo>
                    <a:pt x="9885" y="15988"/>
                  </a:lnTo>
                  <a:lnTo>
                    <a:pt x="9907" y="15671"/>
                  </a:lnTo>
                  <a:lnTo>
                    <a:pt x="9929" y="15331"/>
                  </a:lnTo>
                  <a:lnTo>
                    <a:pt x="9947" y="15003"/>
                  </a:lnTo>
                  <a:lnTo>
                    <a:pt x="9960" y="14675"/>
                  </a:lnTo>
                  <a:lnTo>
                    <a:pt x="9969" y="14335"/>
                  </a:lnTo>
                  <a:lnTo>
                    <a:pt x="9978" y="13995"/>
                  </a:lnTo>
                  <a:lnTo>
                    <a:pt x="9982" y="13655"/>
                  </a:lnTo>
                  <a:lnTo>
                    <a:pt x="9987" y="13315"/>
                  </a:lnTo>
                  <a:lnTo>
                    <a:pt x="9982" y="12964"/>
                  </a:lnTo>
                  <a:lnTo>
                    <a:pt x="9978" y="12624"/>
                  </a:lnTo>
                  <a:lnTo>
                    <a:pt x="9969" y="12284"/>
                  </a:lnTo>
                  <a:lnTo>
                    <a:pt x="9960" y="11956"/>
                  </a:lnTo>
                  <a:lnTo>
                    <a:pt x="9947" y="11616"/>
                  </a:lnTo>
                  <a:lnTo>
                    <a:pt x="9929" y="11288"/>
                  </a:lnTo>
                  <a:lnTo>
                    <a:pt x="9907" y="10959"/>
                  </a:lnTo>
                  <a:lnTo>
                    <a:pt x="9885" y="10631"/>
                  </a:lnTo>
                  <a:lnTo>
                    <a:pt x="9859" y="10303"/>
                  </a:lnTo>
                  <a:lnTo>
                    <a:pt x="9828" y="9987"/>
                  </a:lnTo>
                  <a:lnTo>
                    <a:pt x="9798" y="9670"/>
                  </a:lnTo>
                  <a:lnTo>
                    <a:pt x="9762" y="9354"/>
                  </a:lnTo>
                  <a:lnTo>
                    <a:pt x="9723" y="9037"/>
                  </a:lnTo>
                  <a:lnTo>
                    <a:pt x="9683" y="8733"/>
                  </a:lnTo>
                  <a:lnTo>
                    <a:pt x="9639" y="8428"/>
                  </a:lnTo>
                  <a:lnTo>
                    <a:pt x="9595" y="8135"/>
                  </a:lnTo>
                  <a:lnTo>
                    <a:pt x="9542" y="7830"/>
                  </a:lnTo>
                  <a:lnTo>
                    <a:pt x="9494" y="7537"/>
                  </a:lnTo>
                  <a:lnTo>
                    <a:pt x="9441" y="7256"/>
                  </a:lnTo>
                  <a:lnTo>
                    <a:pt x="9384" y="6963"/>
                  </a:lnTo>
                  <a:lnTo>
                    <a:pt x="9323" y="6693"/>
                  </a:lnTo>
                  <a:lnTo>
                    <a:pt x="9261" y="6412"/>
                  </a:lnTo>
                  <a:lnTo>
                    <a:pt x="9200" y="6142"/>
                  </a:lnTo>
                  <a:lnTo>
                    <a:pt x="9134" y="5873"/>
                  </a:lnTo>
                  <a:lnTo>
                    <a:pt x="9063" y="5603"/>
                  </a:lnTo>
                  <a:lnTo>
                    <a:pt x="8993" y="5345"/>
                  </a:lnTo>
                  <a:lnTo>
                    <a:pt x="8923" y="5099"/>
                  </a:lnTo>
                  <a:lnTo>
                    <a:pt x="8843" y="4841"/>
                  </a:lnTo>
                  <a:lnTo>
                    <a:pt x="8769" y="4607"/>
                  </a:lnTo>
                  <a:lnTo>
                    <a:pt x="8689" y="4361"/>
                  </a:lnTo>
                  <a:lnTo>
                    <a:pt x="8606" y="4126"/>
                  </a:lnTo>
                  <a:lnTo>
                    <a:pt x="8522" y="3904"/>
                  </a:lnTo>
                  <a:lnTo>
                    <a:pt x="8439" y="3681"/>
                  </a:lnTo>
                  <a:lnTo>
                    <a:pt x="8351" y="3458"/>
                  </a:lnTo>
                  <a:lnTo>
                    <a:pt x="8259" y="3247"/>
                  </a:lnTo>
                  <a:lnTo>
                    <a:pt x="8171" y="3048"/>
                  </a:lnTo>
                  <a:lnTo>
                    <a:pt x="8074" y="2837"/>
                  </a:lnTo>
                  <a:lnTo>
                    <a:pt x="7982" y="2650"/>
                  </a:lnTo>
                  <a:lnTo>
                    <a:pt x="7885" y="2462"/>
                  </a:lnTo>
                  <a:lnTo>
                    <a:pt x="7784" y="2275"/>
                  </a:lnTo>
                  <a:lnTo>
                    <a:pt x="7683" y="2099"/>
                  </a:lnTo>
                  <a:lnTo>
                    <a:pt x="7581" y="1935"/>
                  </a:lnTo>
                  <a:lnTo>
                    <a:pt x="7480" y="1771"/>
                  </a:lnTo>
                  <a:lnTo>
                    <a:pt x="7375" y="1607"/>
                  </a:lnTo>
                  <a:lnTo>
                    <a:pt x="7265" y="1466"/>
                  </a:lnTo>
                  <a:lnTo>
                    <a:pt x="7159" y="1314"/>
                  </a:lnTo>
                  <a:lnTo>
                    <a:pt x="7049" y="1185"/>
                  </a:lnTo>
                  <a:lnTo>
                    <a:pt x="6935" y="1056"/>
                  </a:lnTo>
                  <a:lnTo>
                    <a:pt x="6825" y="927"/>
                  </a:lnTo>
                  <a:lnTo>
                    <a:pt x="6711" y="810"/>
                  </a:lnTo>
                  <a:lnTo>
                    <a:pt x="6596" y="704"/>
                  </a:lnTo>
                  <a:lnTo>
                    <a:pt x="6478" y="599"/>
                  </a:lnTo>
                  <a:lnTo>
                    <a:pt x="6359" y="505"/>
                  </a:lnTo>
                  <a:lnTo>
                    <a:pt x="6240" y="423"/>
                  </a:lnTo>
                  <a:lnTo>
                    <a:pt x="6122" y="341"/>
                  </a:lnTo>
                  <a:lnTo>
                    <a:pt x="5998" y="270"/>
                  </a:lnTo>
                  <a:lnTo>
                    <a:pt x="5875" y="212"/>
                  </a:lnTo>
                  <a:lnTo>
                    <a:pt x="5752" y="153"/>
                  </a:lnTo>
                  <a:lnTo>
                    <a:pt x="5629" y="106"/>
                  </a:lnTo>
                  <a:lnTo>
                    <a:pt x="5506" y="71"/>
                  </a:lnTo>
                  <a:lnTo>
                    <a:pt x="5379" y="48"/>
                  </a:lnTo>
                  <a:lnTo>
                    <a:pt x="5251" y="24"/>
                  </a:lnTo>
                  <a:lnTo>
                    <a:pt x="5123" y="13"/>
                  </a:lnTo>
                  <a:lnTo>
                    <a:pt x="4996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35"/>
            <p:cNvSpPr/>
            <p:nvPr/>
          </p:nvSpPr>
          <p:spPr>
            <a:xfrm>
              <a:off x="2738575" y="-4336975"/>
              <a:ext cx="249675" cy="665450"/>
            </a:xfrm>
            <a:custGeom>
              <a:rect b="b" l="l" r="r" t="t"/>
              <a:pathLst>
                <a:path extrusionOk="0" fill="none" h="26618" w="9987">
                  <a:moveTo>
                    <a:pt x="4996" y="26618"/>
                  </a:moveTo>
                  <a:lnTo>
                    <a:pt x="4996" y="26618"/>
                  </a:lnTo>
                  <a:lnTo>
                    <a:pt x="5123" y="26606"/>
                  </a:lnTo>
                  <a:lnTo>
                    <a:pt x="5251" y="26595"/>
                  </a:lnTo>
                  <a:lnTo>
                    <a:pt x="5379" y="26571"/>
                  </a:lnTo>
                  <a:lnTo>
                    <a:pt x="5506" y="26548"/>
                  </a:lnTo>
                  <a:lnTo>
                    <a:pt x="5629" y="26513"/>
                  </a:lnTo>
                  <a:lnTo>
                    <a:pt x="5752" y="26466"/>
                  </a:lnTo>
                  <a:lnTo>
                    <a:pt x="5875" y="26407"/>
                  </a:lnTo>
                  <a:lnTo>
                    <a:pt x="5998" y="26348"/>
                  </a:lnTo>
                  <a:lnTo>
                    <a:pt x="6122" y="26278"/>
                  </a:lnTo>
                  <a:lnTo>
                    <a:pt x="6240" y="26196"/>
                  </a:lnTo>
                  <a:lnTo>
                    <a:pt x="6359" y="26114"/>
                  </a:lnTo>
                  <a:lnTo>
                    <a:pt x="6478" y="26020"/>
                  </a:lnTo>
                  <a:lnTo>
                    <a:pt x="6596" y="25915"/>
                  </a:lnTo>
                  <a:lnTo>
                    <a:pt x="6711" y="25809"/>
                  </a:lnTo>
                  <a:lnTo>
                    <a:pt x="6825" y="25692"/>
                  </a:lnTo>
                  <a:lnTo>
                    <a:pt x="6935" y="25575"/>
                  </a:lnTo>
                  <a:lnTo>
                    <a:pt x="7049" y="25446"/>
                  </a:lnTo>
                  <a:lnTo>
                    <a:pt x="7159" y="25305"/>
                  </a:lnTo>
                  <a:lnTo>
                    <a:pt x="7265" y="25165"/>
                  </a:lnTo>
                  <a:lnTo>
                    <a:pt x="7375" y="25012"/>
                  </a:lnTo>
                  <a:lnTo>
                    <a:pt x="7480" y="24848"/>
                  </a:lnTo>
                  <a:lnTo>
                    <a:pt x="7581" y="24684"/>
                  </a:lnTo>
                  <a:lnTo>
                    <a:pt x="7683" y="24520"/>
                  </a:lnTo>
                  <a:lnTo>
                    <a:pt x="7784" y="24344"/>
                  </a:lnTo>
                  <a:lnTo>
                    <a:pt x="7885" y="24157"/>
                  </a:lnTo>
                  <a:lnTo>
                    <a:pt x="7982" y="23969"/>
                  </a:lnTo>
                  <a:lnTo>
                    <a:pt x="8074" y="23782"/>
                  </a:lnTo>
                  <a:lnTo>
                    <a:pt x="8171" y="23582"/>
                  </a:lnTo>
                  <a:lnTo>
                    <a:pt x="8259" y="23371"/>
                  </a:lnTo>
                  <a:lnTo>
                    <a:pt x="8351" y="23160"/>
                  </a:lnTo>
                  <a:lnTo>
                    <a:pt x="8439" y="22938"/>
                  </a:lnTo>
                  <a:lnTo>
                    <a:pt x="8522" y="22715"/>
                  </a:lnTo>
                  <a:lnTo>
                    <a:pt x="8606" y="22492"/>
                  </a:lnTo>
                  <a:lnTo>
                    <a:pt x="8689" y="22258"/>
                  </a:lnTo>
                  <a:lnTo>
                    <a:pt x="8769" y="22012"/>
                  </a:lnTo>
                  <a:lnTo>
                    <a:pt x="8843" y="21777"/>
                  </a:lnTo>
                  <a:lnTo>
                    <a:pt x="8923" y="21520"/>
                  </a:lnTo>
                  <a:lnTo>
                    <a:pt x="8993" y="21273"/>
                  </a:lnTo>
                  <a:lnTo>
                    <a:pt x="9063" y="21016"/>
                  </a:lnTo>
                  <a:lnTo>
                    <a:pt x="9134" y="20746"/>
                  </a:lnTo>
                  <a:lnTo>
                    <a:pt x="9200" y="20476"/>
                  </a:lnTo>
                  <a:lnTo>
                    <a:pt x="9261" y="20207"/>
                  </a:lnTo>
                  <a:lnTo>
                    <a:pt x="9323" y="19937"/>
                  </a:lnTo>
                  <a:lnTo>
                    <a:pt x="9384" y="19656"/>
                  </a:lnTo>
                  <a:lnTo>
                    <a:pt x="9441" y="19363"/>
                  </a:lnTo>
                  <a:lnTo>
                    <a:pt x="9494" y="19082"/>
                  </a:lnTo>
                  <a:lnTo>
                    <a:pt x="9542" y="18789"/>
                  </a:lnTo>
                  <a:lnTo>
                    <a:pt x="9595" y="18484"/>
                  </a:lnTo>
                  <a:lnTo>
                    <a:pt x="9639" y="18191"/>
                  </a:lnTo>
                  <a:lnTo>
                    <a:pt x="9683" y="17886"/>
                  </a:lnTo>
                  <a:lnTo>
                    <a:pt x="9723" y="17582"/>
                  </a:lnTo>
                  <a:lnTo>
                    <a:pt x="9762" y="17265"/>
                  </a:lnTo>
                  <a:lnTo>
                    <a:pt x="9798" y="16949"/>
                  </a:lnTo>
                  <a:lnTo>
                    <a:pt x="9828" y="16632"/>
                  </a:lnTo>
                  <a:lnTo>
                    <a:pt x="9859" y="16316"/>
                  </a:lnTo>
                  <a:lnTo>
                    <a:pt x="9885" y="15988"/>
                  </a:lnTo>
                  <a:lnTo>
                    <a:pt x="9907" y="15671"/>
                  </a:lnTo>
                  <a:lnTo>
                    <a:pt x="9929" y="15331"/>
                  </a:lnTo>
                  <a:lnTo>
                    <a:pt x="9947" y="15003"/>
                  </a:lnTo>
                  <a:lnTo>
                    <a:pt x="9960" y="14675"/>
                  </a:lnTo>
                  <a:lnTo>
                    <a:pt x="9969" y="14335"/>
                  </a:lnTo>
                  <a:lnTo>
                    <a:pt x="9978" y="13995"/>
                  </a:lnTo>
                  <a:lnTo>
                    <a:pt x="9982" y="13655"/>
                  </a:lnTo>
                  <a:lnTo>
                    <a:pt x="9987" y="13315"/>
                  </a:lnTo>
                  <a:lnTo>
                    <a:pt x="9987" y="13315"/>
                  </a:lnTo>
                  <a:lnTo>
                    <a:pt x="9982" y="12964"/>
                  </a:lnTo>
                  <a:lnTo>
                    <a:pt x="9978" y="12624"/>
                  </a:lnTo>
                  <a:lnTo>
                    <a:pt x="9969" y="12284"/>
                  </a:lnTo>
                  <a:lnTo>
                    <a:pt x="9960" y="11956"/>
                  </a:lnTo>
                  <a:lnTo>
                    <a:pt x="9947" y="11616"/>
                  </a:lnTo>
                  <a:lnTo>
                    <a:pt x="9929" y="11288"/>
                  </a:lnTo>
                  <a:lnTo>
                    <a:pt x="9907" y="10959"/>
                  </a:lnTo>
                  <a:lnTo>
                    <a:pt x="9885" y="10631"/>
                  </a:lnTo>
                  <a:lnTo>
                    <a:pt x="9859" y="10303"/>
                  </a:lnTo>
                  <a:lnTo>
                    <a:pt x="9828" y="9987"/>
                  </a:lnTo>
                  <a:lnTo>
                    <a:pt x="9798" y="9670"/>
                  </a:lnTo>
                  <a:lnTo>
                    <a:pt x="9762" y="9354"/>
                  </a:lnTo>
                  <a:lnTo>
                    <a:pt x="9723" y="9037"/>
                  </a:lnTo>
                  <a:lnTo>
                    <a:pt x="9683" y="8733"/>
                  </a:lnTo>
                  <a:lnTo>
                    <a:pt x="9639" y="8428"/>
                  </a:lnTo>
                  <a:lnTo>
                    <a:pt x="9595" y="8135"/>
                  </a:lnTo>
                  <a:lnTo>
                    <a:pt x="9542" y="7830"/>
                  </a:lnTo>
                  <a:lnTo>
                    <a:pt x="9494" y="7537"/>
                  </a:lnTo>
                  <a:lnTo>
                    <a:pt x="9441" y="7256"/>
                  </a:lnTo>
                  <a:lnTo>
                    <a:pt x="9384" y="6963"/>
                  </a:lnTo>
                  <a:lnTo>
                    <a:pt x="9323" y="6693"/>
                  </a:lnTo>
                  <a:lnTo>
                    <a:pt x="9261" y="6412"/>
                  </a:lnTo>
                  <a:lnTo>
                    <a:pt x="9200" y="6142"/>
                  </a:lnTo>
                  <a:lnTo>
                    <a:pt x="9134" y="5873"/>
                  </a:lnTo>
                  <a:lnTo>
                    <a:pt x="9063" y="5603"/>
                  </a:lnTo>
                  <a:lnTo>
                    <a:pt x="8993" y="5345"/>
                  </a:lnTo>
                  <a:lnTo>
                    <a:pt x="8923" y="5099"/>
                  </a:lnTo>
                  <a:lnTo>
                    <a:pt x="8843" y="4841"/>
                  </a:lnTo>
                  <a:lnTo>
                    <a:pt x="8769" y="4607"/>
                  </a:lnTo>
                  <a:lnTo>
                    <a:pt x="8689" y="4361"/>
                  </a:lnTo>
                  <a:lnTo>
                    <a:pt x="8606" y="4126"/>
                  </a:lnTo>
                  <a:lnTo>
                    <a:pt x="8522" y="3904"/>
                  </a:lnTo>
                  <a:lnTo>
                    <a:pt x="8439" y="3681"/>
                  </a:lnTo>
                  <a:lnTo>
                    <a:pt x="8351" y="3458"/>
                  </a:lnTo>
                  <a:lnTo>
                    <a:pt x="8259" y="3247"/>
                  </a:lnTo>
                  <a:lnTo>
                    <a:pt x="8171" y="3048"/>
                  </a:lnTo>
                  <a:lnTo>
                    <a:pt x="8074" y="2837"/>
                  </a:lnTo>
                  <a:lnTo>
                    <a:pt x="7982" y="2650"/>
                  </a:lnTo>
                  <a:lnTo>
                    <a:pt x="7885" y="2462"/>
                  </a:lnTo>
                  <a:lnTo>
                    <a:pt x="7784" y="2275"/>
                  </a:lnTo>
                  <a:lnTo>
                    <a:pt x="7683" y="2099"/>
                  </a:lnTo>
                  <a:lnTo>
                    <a:pt x="7581" y="1935"/>
                  </a:lnTo>
                  <a:lnTo>
                    <a:pt x="7480" y="1771"/>
                  </a:lnTo>
                  <a:lnTo>
                    <a:pt x="7375" y="1607"/>
                  </a:lnTo>
                  <a:lnTo>
                    <a:pt x="7265" y="1466"/>
                  </a:lnTo>
                  <a:lnTo>
                    <a:pt x="7159" y="1314"/>
                  </a:lnTo>
                  <a:lnTo>
                    <a:pt x="7049" y="1185"/>
                  </a:lnTo>
                  <a:lnTo>
                    <a:pt x="6935" y="1056"/>
                  </a:lnTo>
                  <a:lnTo>
                    <a:pt x="6825" y="927"/>
                  </a:lnTo>
                  <a:lnTo>
                    <a:pt x="6711" y="810"/>
                  </a:lnTo>
                  <a:lnTo>
                    <a:pt x="6596" y="704"/>
                  </a:lnTo>
                  <a:lnTo>
                    <a:pt x="6478" y="599"/>
                  </a:lnTo>
                  <a:lnTo>
                    <a:pt x="6359" y="505"/>
                  </a:lnTo>
                  <a:lnTo>
                    <a:pt x="6240" y="423"/>
                  </a:lnTo>
                  <a:lnTo>
                    <a:pt x="6122" y="341"/>
                  </a:lnTo>
                  <a:lnTo>
                    <a:pt x="5998" y="270"/>
                  </a:lnTo>
                  <a:lnTo>
                    <a:pt x="5875" y="212"/>
                  </a:lnTo>
                  <a:lnTo>
                    <a:pt x="5752" y="153"/>
                  </a:lnTo>
                  <a:lnTo>
                    <a:pt x="5629" y="106"/>
                  </a:lnTo>
                  <a:lnTo>
                    <a:pt x="5506" y="71"/>
                  </a:lnTo>
                  <a:lnTo>
                    <a:pt x="5379" y="48"/>
                  </a:lnTo>
                  <a:lnTo>
                    <a:pt x="5251" y="24"/>
                  </a:lnTo>
                  <a:lnTo>
                    <a:pt x="5123" y="13"/>
                  </a:lnTo>
                  <a:lnTo>
                    <a:pt x="4996" y="1"/>
                  </a:lnTo>
                  <a:lnTo>
                    <a:pt x="4996" y="1"/>
                  </a:lnTo>
                  <a:lnTo>
                    <a:pt x="4864" y="13"/>
                  </a:lnTo>
                  <a:lnTo>
                    <a:pt x="4737" y="24"/>
                  </a:lnTo>
                  <a:lnTo>
                    <a:pt x="4609" y="48"/>
                  </a:lnTo>
                  <a:lnTo>
                    <a:pt x="4482" y="71"/>
                  </a:lnTo>
                  <a:lnTo>
                    <a:pt x="4358" y="106"/>
                  </a:lnTo>
                  <a:lnTo>
                    <a:pt x="4235" y="153"/>
                  </a:lnTo>
                  <a:lnTo>
                    <a:pt x="4112" y="212"/>
                  </a:lnTo>
                  <a:lnTo>
                    <a:pt x="3989" y="270"/>
                  </a:lnTo>
                  <a:lnTo>
                    <a:pt x="3866" y="341"/>
                  </a:lnTo>
                  <a:lnTo>
                    <a:pt x="3747" y="423"/>
                  </a:lnTo>
                  <a:lnTo>
                    <a:pt x="3628" y="505"/>
                  </a:lnTo>
                  <a:lnTo>
                    <a:pt x="3510" y="599"/>
                  </a:lnTo>
                  <a:lnTo>
                    <a:pt x="3391" y="704"/>
                  </a:lnTo>
                  <a:lnTo>
                    <a:pt x="3277" y="810"/>
                  </a:lnTo>
                  <a:lnTo>
                    <a:pt x="3162" y="927"/>
                  </a:lnTo>
                  <a:lnTo>
                    <a:pt x="3052" y="1056"/>
                  </a:lnTo>
                  <a:lnTo>
                    <a:pt x="2938" y="1185"/>
                  </a:lnTo>
                  <a:lnTo>
                    <a:pt x="2828" y="1314"/>
                  </a:lnTo>
                  <a:lnTo>
                    <a:pt x="2723" y="1466"/>
                  </a:lnTo>
                  <a:lnTo>
                    <a:pt x="2613" y="1607"/>
                  </a:lnTo>
                  <a:lnTo>
                    <a:pt x="2507" y="1771"/>
                  </a:lnTo>
                  <a:lnTo>
                    <a:pt x="2406" y="1935"/>
                  </a:lnTo>
                  <a:lnTo>
                    <a:pt x="2305" y="2099"/>
                  </a:lnTo>
                  <a:lnTo>
                    <a:pt x="2204" y="2275"/>
                  </a:lnTo>
                  <a:lnTo>
                    <a:pt x="2103" y="2462"/>
                  </a:lnTo>
                  <a:lnTo>
                    <a:pt x="2006" y="2650"/>
                  </a:lnTo>
                  <a:lnTo>
                    <a:pt x="1914" y="2837"/>
                  </a:lnTo>
                  <a:lnTo>
                    <a:pt x="1817" y="3048"/>
                  </a:lnTo>
                  <a:lnTo>
                    <a:pt x="1729" y="3247"/>
                  </a:lnTo>
                  <a:lnTo>
                    <a:pt x="1637" y="3458"/>
                  </a:lnTo>
                  <a:lnTo>
                    <a:pt x="1549" y="3681"/>
                  </a:lnTo>
                  <a:lnTo>
                    <a:pt x="1465" y="3904"/>
                  </a:lnTo>
                  <a:lnTo>
                    <a:pt x="1382" y="4126"/>
                  </a:lnTo>
                  <a:lnTo>
                    <a:pt x="1298" y="4361"/>
                  </a:lnTo>
                  <a:lnTo>
                    <a:pt x="1219" y="4607"/>
                  </a:lnTo>
                  <a:lnTo>
                    <a:pt x="1144" y="4841"/>
                  </a:lnTo>
                  <a:lnTo>
                    <a:pt x="1065" y="5099"/>
                  </a:lnTo>
                  <a:lnTo>
                    <a:pt x="995" y="5345"/>
                  </a:lnTo>
                  <a:lnTo>
                    <a:pt x="924" y="5603"/>
                  </a:lnTo>
                  <a:lnTo>
                    <a:pt x="854" y="5873"/>
                  </a:lnTo>
                  <a:lnTo>
                    <a:pt x="788" y="6142"/>
                  </a:lnTo>
                  <a:lnTo>
                    <a:pt x="726" y="6412"/>
                  </a:lnTo>
                  <a:lnTo>
                    <a:pt x="665" y="6693"/>
                  </a:lnTo>
                  <a:lnTo>
                    <a:pt x="603" y="6963"/>
                  </a:lnTo>
                  <a:lnTo>
                    <a:pt x="546" y="7256"/>
                  </a:lnTo>
                  <a:lnTo>
                    <a:pt x="493" y="7537"/>
                  </a:lnTo>
                  <a:lnTo>
                    <a:pt x="445" y="7830"/>
                  </a:lnTo>
                  <a:lnTo>
                    <a:pt x="392" y="8135"/>
                  </a:lnTo>
                  <a:lnTo>
                    <a:pt x="348" y="8428"/>
                  </a:lnTo>
                  <a:lnTo>
                    <a:pt x="304" y="8733"/>
                  </a:lnTo>
                  <a:lnTo>
                    <a:pt x="265" y="9037"/>
                  </a:lnTo>
                  <a:lnTo>
                    <a:pt x="225" y="9354"/>
                  </a:lnTo>
                  <a:lnTo>
                    <a:pt x="190" y="9670"/>
                  </a:lnTo>
                  <a:lnTo>
                    <a:pt x="159" y="9987"/>
                  </a:lnTo>
                  <a:lnTo>
                    <a:pt x="128" y="10303"/>
                  </a:lnTo>
                  <a:lnTo>
                    <a:pt x="102" y="10631"/>
                  </a:lnTo>
                  <a:lnTo>
                    <a:pt x="80" y="10959"/>
                  </a:lnTo>
                  <a:lnTo>
                    <a:pt x="58" y="11288"/>
                  </a:lnTo>
                  <a:lnTo>
                    <a:pt x="41" y="11616"/>
                  </a:lnTo>
                  <a:lnTo>
                    <a:pt x="27" y="11956"/>
                  </a:lnTo>
                  <a:lnTo>
                    <a:pt x="19" y="12284"/>
                  </a:lnTo>
                  <a:lnTo>
                    <a:pt x="10" y="12624"/>
                  </a:lnTo>
                  <a:lnTo>
                    <a:pt x="5" y="12964"/>
                  </a:lnTo>
                  <a:lnTo>
                    <a:pt x="1" y="13315"/>
                  </a:lnTo>
                  <a:lnTo>
                    <a:pt x="1" y="13315"/>
                  </a:lnTo>
                  <a:lnTo>
                    <a:pt x="5" y="13655"/>
                  </a:lnTo>
                  <a:lnTo>
                    <a:pt x="10" y="13995"/>
                  </a:lnTo>
                  <a:lnTo>
                    <a:pt x="19" y="14335"/>
                  </a:lnTo>
                  <a:lnTo>
                    <a:pt x="27" y="14675"/>
                  </a:lnTo>
                  <a:lnTo>
                    <a:pt x="41" y="15003"/>
                  </a:lnTo>
                  <a:lnTo>
                    <a:pt x="58" y="15331"/>
                  </a:lnTo>
                  <a:lnTo>
                    <a:pt x="80" y="15671"/>
                  </a:lnTo>
                  <a:lnTo>
                    <a:pt x="102" y="15988"/>
                  </a:lnTo>
                  <a:lnTo>
                    <a:pt x="128" y="16316"/>
                  </a:lnTo>
                  <a:lnTo>
                    <a:pt x="159" y="16632"/>
                  </a:lnTo>
                  <a:lnTo>
                    <a:pt x="190" y="16949"/>
                  </a:lnTo>
                  <a:lnTo>
                    <a:pt x="225" y="17265"/>
                  </a:lnTo>
                  <a:lnTo>
                    <a:pt x="265" y="17582"/>
                  </a:lnTo>
                  <a:lnTo>
                    <a:pt x="304" y="17886"/>
                  </a:lnTo>
                  <a:lnTo>
                    <a:pt x="348" y="18191"/>
                  </a:lnTo>
                  <a:lnTo>
                    <a:pt x="392" y="18484"/>
                  </a:lnTo>
                  <a:lnTo>
                    <a:pt x="445" y="18789"/>
                  </a:lnTo>
                  <a:lnTo>
                    <a:pt x="493" y="19082"/>
                  </a:lnTo>
                  <a:lnTo>
                    <a:pt x="546" y="19363"/>
                  </a:lnTo>
                  <a:lnTo>
                    <a:pt x="603" y="19656"/>
                  </a:lnTo>
                  <a:lnTo>
                    <a:pt x="665" y="19937"/>
                  </a:lnTo>
                  <a:lnTo>
                    <a:pt x="726" y="20207"/>
                  </a:lnTo>
                  <a:lnTo>
                    <a:pt x="788" y="20476"/>
                  </a:lnTo>
                  <a:lnTo>
                    <a:pt x="854" y="20746"/>
                  </a:lnTo>
                  <a:lnTo>
                    <a:pt x="924" y="21016"/>
                  </a:lnTo>
                  <a:lnTo>
                    <a:pt x="995" y="21273"/>
                  </a:lnTo>
                  <a:lnTo>
                    <a:pt x="1065" y="21520"/>
                  </a:lnTo>
                  <a:lnTo>
                    <a:pt x="1144" y="21777"/>
                  </a:lnTo>
                  <a:lnTo>
                    <a:pt x="1219" y="22012"/>
                  </a:lnTo>
                  <a:lnTo>
                    <a:pt x="1298" y="22258"/>
                  </a:lnTo>
                  <a:lnTo>
                    <a:pt x="1382" y="22492"/>
                  </a:lnTo>
                  <a:lnTo>
                    <a:pt x="1465" y="22715"/>
                  </a:lnTo>
                  <a:lnTo>
                    <a:pt x="1549" y="22938"/>
                  </a:lnTo>
                  <a:lnTo>
                    <a:pt x="1637" y="23160"/>
                  </a:lnTo>
                  <a:lnTo>
                    <a:pt x="1729" y="23371"/>
                  </a:lnTo>
                  <a:lnTo>
                    <a:pt x="1817" y="23582"/>
                  </a:lnTo>
                  <a:lnTo>
                    <a:pt x="1914" y="23782"/>
                  </a:lnTo>
                  <a:lnTo>
                    <a:pt x="2006" y="23969"/>
                  </a:lnTo>
                  <a:lnTo>
                    <a:pt x="2103" y="24157"/>
                  </a:lnTo>
                  <a:lnTo>
                    <a:pt x="2204" y="24344"/>
                  </a:lnTo>
                  <a:lnTo>
                    <a:pt x="2305" y="24520"/>
                  </a:lnTo>
                  <a:lnTo>
                    <a:pt x="2406" y="24684"/>
                  </a:lnTo>
                  <a:lnTo>
                    <a:pt x="2507" y="24848"/>
                  </a:lnTo>
                  <a:lnTo>
                    <a:pt x="2613" y="25012"/>
                  </a:lnTo>
                  <a:lnTo>
                    <a:pt x="2723" y="25165"/>
                  </a:lnTo>
                  <a:lnTo>
                    <a:pt x="2828" y="25305"/>
                  </a:lnTo>
                  <a:lnTo>
                    <a:pt x="2938" y="25446"/>
                  </a:lnTo>
                  <a:lnTo>
                    <a:pt x="3052" y="25575"/>
                  </a:lnTo>
                  <a:lnTo>
                    <a:pt x="3162" y="25692"/>
                  </a:lnTo>
                  <a:lnTo>
                    <a:pt x="3277" y="25809"/>
                  </a:lnTo>
                  <a:lnTo>
                    <a:pt x="3391" y="25915"/>
                  </a:lnTo>
                  <a:lnTo>
                    <a:pt x="3510" y="26020"/>
                  </a:lnTo>
                  <a:lnTo>
                    <a:pt x="3628" y="26114"/>
                  </a:lnTo>
                  <a:lnTo>
                    <a:pt x="3747" y="26196"/>
                  </a:lnTo>
                  <a:lnTo>
                    <a:pt x="3866" y="26278"/>
                  </a:lnTo>
                  <a:lnTo>
                    <a:pt x="3989" y="26348"/>
                  </a:lnTo>
                  <a:lnTo>
                    <a:pt x="4112" y="26407"/>
                  </a:lnTo>
                  <a:lnTo>
                    <a:pt x="4235" y="26466"/>
                  </a:lnTo>
                  <a:lnTo>
                    <a:pt x="4358" y="26513"/>
                  </a:lnTo>
                  <a:lnTo>
                    <a:pt x="4482" y="26548"/>
                  </a:lnTo>
                  <a:lnTo>
                    <a:pt x="4609" y="26571"/>
                  </a:lnTo>
                  <a:lnTo>
                    <a:pt x="4737" y="26595"/>
                  </a:lnTo>
                  <a:lnTo>
                    <a:pt x="4864" y="26606"/>
                  </a:lnTo>
                  <a:lnTo>
                    <a:pt x="4996" y="2661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35"/>
            <p:cNvSpPr/>
            <p:nvPr/>
          </p:nvSpPr>
          <p:spPr>
            <a:xfrm>
              <a:off x="2734400" y="-5324425"/>
              <a:ext cx="577800" cy="1337925"/>
            </a:xfrm>
            <a:custGeom>
              <a:rect b="b" l="l" r="r" t="t"/>
              <a:pathLst>
                <a:path extrusionOk="0" h="53517" w="23112">
                  <a:moveTo>
                    <a:pt x="20781" y="1"/>
                  </a:moveTo>
                  <a:lnTo>
                    <a:pt x="819" y="35502"/>
                  </a:lnTo>
                  <a:lnTo>
                    <a:pt x="1" y="53516"/>
                  </a:lnTo>
                  <a:lnTo>
                    <a:pt x="9965" y="51641"/>
                  </a:lnTo>
                  <a:lnTo>
                    <a:pt x="23112" y="8111"/>
                  </a:lnTo>
                  <a:lnTo>
                    <a:pt x="2078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35"/>
            <p:cNvSpPr/>
            <p:nvPr/>
          </p:nvSpPr>
          <p:spPr>
            <a:xfrm>
              <a:off x="2734400" y="-5324425"/>
              <a:ext cx="577800" cy="1337925"/>
            </a:xfrm>
            <a:custGeom>
              <a:rect b="b" l="l" r="r" t="t"/>
              <a:pathLst>
                <a:path extrusionOk="0" fill="none" h="53517" w="23112">
                  <a:moveTo>
                    <a:pt x="9965" y="51641"/>
                  </a:moveTo>
                  <a:lnTo>
                    <a:pt x="23112" y="8111"/>
                  </a:lnTo>
                  <a:lnTo>
                    <a:pt x="20781" y="1"/>
                  </a:lnTo>
                  <a:lnTo>
                    <a:pt x="819" y="35502"/>
                  </a:lnTo>
                  <a:lnTo>
                    <a:pt x="1" y="53516"/>
                  </a:lnTo>
                  <a:lnTo>
                    <a:pt x="9965" y="5164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35"/>
            <p:cNvSpPr/>
            <p:nvPr/>
          </p:nvSpPr>
          <p:spPr>
            <a:xfrm>
              <a:off x="2905775" y="-4033400"/>
              <a:ext cx="77750" cy="14675"/>
            </a:xfrm>
            <a:custGeom>
              <a:rect b="b" l="l" r="r" t="t"/>
              <a:pathLst>
                <a:path extrusionOk="0" h="587" w="3110">
                  <a:moveTo>
                    <a:pt x="3110" y="0"/>
                  </a:moveTo>
                  <a:lnTo>
                    <a:pt x="1" y="586"/>
                  </a:lnTo>
                  <a:lnTo>
                    <a:pt x="5" y="586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35"/>
            <p:cNvSpPr/>
            <p:nvPr/>
          </p:nvSpPr>
          <p:spPr>
            <a:xfrm>
              <a:off x="2905775" y="-4045725"/>
              <a:ext cx="81500" cy="27000"/>
            </a:xfrm>
            <a:custGeom>
              <a:rect b="b" l="l" r="r" t="t"/>
              <a:pathLst>
                <a:path extrusionOk="0" fill="none" h="1080" w="3260">
                  <a:moveTo>
                    <a:pt x="1" y="1079"/>
                  </a:moveTo>
                  <a:lnTo>
                    <a:pt x="5" y="1079"/>
                  </a:lnTo>
                  <a:lnTo>
                    <a:pt x="3110" y="493"/>
                  </a:lnTo>
                  <a:lnTo>
                    <a:pt x="3259" y="1"/>
                  </a:lnTo>
                  <a:lnTo>
                    <a:pt x="3259" y="1"/>
                  </a:lnTo>
                  <a:lnTo>
                    <a:pt x="3110" y="493"/>
                  </a:lnTo>
                  <a:lnTo>
                    <a:pt x="1" y="107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35"/>
            <p:cNvSpPr/>
            <p:nvPr/>
          </p:nvSpPr>
          <p:spPr>
            <a:xfrm>
              <a:off x="3198525" y="-5324425"/>
              <a:ext cx="55425" cy="98475"/>
            </a:xfrm>
            <a:custGeom>
              <a:rect b="b" l="l" r="r" t="t"/>
              <a:pathLst>
                <a:path extrusionOk="0" h="3939" w="2217">
                  <a:moveTo>
                    <a:pt x="2216" y="1"/>
                  </a:moveTo>
                  <a:lnTo>
                    <a:pt x="0" y="3927"/>
                  </a:lnTo>
                  <a:lnTo>
                    <a:pt x="0" y="3939"/>
                  </a:lnTo>
                  <a:lnTo>
                    <a:pt x="2216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35"/>
            <p:cNvSpPr/>
            <p:nvPr/>
          </p:nvSpPr>
          <p:spPr>
            <a:xfrm>
              <a:off x="3198525" y="-5324425"/>
              <a:ext cx="55425" cy="98475"/>
            </a:xfrm>
            <a:custGeom>
              <a:rect b="b" l="l" r="r" t="t"/>
              <a:pathLst>
                <a:path extrusionOk="0" fill="none" h="3939" w="2217">
                  <a:moveTo>
                    <a:pt x="0" y="3939"/>
                  </a:moveTo>
                  <a:lnTo>
                    <a:pt x="0" y="3927"/>
                  </a:lnTo>
                  <a:lnTo>
                    <a:pt x="2216" y="1"/>
                  </a:lnTo>
                  <a:lnTo>
                    <a:pt x="0" y="393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35"/>
            <p:cNvSpPr/>
            <p:nvPr/>
          </p:nvSpPr>
          <p:spPr>
            <a:xfrm>
              <a:off x="2905900" y="-5324425"/>
              <a:ext cx="406300" cy="1305700"/>
            </a:xfrm>
            <a:custGeom>
              <a:rect b="b" l="l" r="r" t="t"/>
              <a:pathLst>
                <a:path extrusionOk="0" h="52228" w="16252">
                  <a:moveTo>
                    <a:pt x="13921" y="1"/>
                  </a:moveTo>
                  <a:lnTo>
                    <a:pt x="11705" y="3939"/>
                  </a:lnTo>
                  <a:lnTo>
                    <a:pt x="12105" y="14159"/>
                  </a:lnTo>
                  <a:lnTo>
                    <a:pt x="0" y="52227"/>
                  </a:lnTo>
                  <a:lnTo>
                    <a:pt x="3105" y="51641"/>
                  </a:lnTo>
                  <a:lnTo>
                    <a:pt x="3254" y="51149"/>
                  </a:lnTo>
                  <a:lnTo>
                    <a:pt x="16252" y="8111"/>
                  </a:lnTo>
                  <a:lnTo>
                    <a:pt x="139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35"/>
            <p:cNvSpPr/>
            <p:nvPr/>
          </p:nvSpPr>
          <p:spPr>
            <a:xfrm>
              <a:off x="2905900" y="-5324425"/>
              <a:ext cx="406300" cy="1305700"/>
            </a:xfrm>
            <a:custGeom>
              <a:rect b="b" l="l" r="r" t="t"/>
              <a:pathLst>
                <a:path extrusionOk="0" fill="none" h="52228" w="16252">
                  <a:moveTo>
                    <a:pt x="0" y="52227"/>
                  </a:moveTo>
                  <a:lnTo>
                    <a:pt x="12105" y="14159"/>
                  </a:lnTo>
                  <a:lnTo>
                    <a:pt x="11705" y="3939"/>
                  </a:lnTo>
                  <a:lnTo>
                    <a:pt x="13921" y="1"/>
                  </a:lnTo>
                  <a:lnTo>
                    <a:pt x="16252" y="8111"/>
                  </a:lnTo>
                  <a:lnTo>
                    <a:pt x="3254" y="51149"/>
                  </a:lnTo>
                  <a:lnTo>
                    <a:pt x="3105" y="51641"/>
                  </a:lnTo>
                  <a:lnTo>
                    <a:pt x="0" y="522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35"/>
            <p:cNvSpPr/>
            <p:nvPr/>
          </p:nvSpPr>
          <p:spPr>
            <a:xfrm>
              <a:off x="2905775" y="-5226250"/>
              <a:ext cx="305625" cy="1207525"/>
            </a:xfrm>
            <a:custGeom>
              <a:rect b="b" l="l" r="r" t="t"/>
              <a:pathLst>
                <a:path extrusionOk="0" h="48301" w="12225">
                  <a:moveTo>
                    <a:pt x="11710" y="0"/>
                  </a:moveTo>
                  <a:lnTo>
                    <a:pt x="11701" y="176"/>
                  </a:lnTo>
                  <a:lnTo>
                    <a:pt x="11701" y="364"/>
                  </a:lnTo>
                  <a:lnTo>
                    <a:pt x="11701" y="539"/>
                  </a:lnTo>
                  <a:lnTo>
                    <a:pt x="11710" y="715"/>
                  </a:lnTo>
                  <a:lnTo>
                    <a:pt x="11714" y="1161"/>
                  </a:lnTo>
                  <a:lnTo>
                    <a:pt x="11728" y="1665"/>
                  </a:lnTo>
                  <a:lnTo>
                    <a:pt x="11767" y="2766"/>
                  </a:lnTo>
                  <a:lnTo>
                    <a:pt x="11873" y="6071"/>
                  </a:lnTo>
                  <a:lnTo>
                    <a:pt x="12010" y="10148"/>
                  </a:lnTo>
                  <a:lnTo>
                    <a:pt x="12010" y="10148"/>
                  </a:lnTo>
                  <a:lnTo>
                    <a:pt x="7208" y="25129"/>
                  </a:lnTo>
                  <a:lnTo>
                    <a:pt x="5735" y="29782"/>
                  </a:lnTo>
                  <a:lnTo>
                    <a:pt x="4367" y="34107"/>
                  </a:lnTo>
                  <a:lnTo>
                    <a:pt x="3136" y="38010"/>
                  </a:lnTo>
                  <a:lnTo>
                    <a:pt x="2582" y="39779"/>
                  </a:lnTo>
                  <a:lnTo>
                    <a:pt x="2072" y="41432"/>
                  </a:lnTo>
                  <a:lnTo>
                    <a:pt x="542" y="46413"/>
                  </a:lnTo>
                  <a:lnTo>
                    <a:pt x="133" y="47796"/>
                  </a:lnTo>
                  <a:lnTo>
                    <a:pt x="93" y="47913"/>
                  </a:lnTo>
                  <a:lnTo>
                    <a:pt x="62" y="48042"/>
                  </a:lnTo>
                  <a:lnTo>
                    <a:pt x="32" y="48171"/>
                  </a:lnTo>
                  <a:lnTo>
                    <a:pt x="1" y="48300"/>
                  </a:lnTo>
                  <a:lnTo>
                    <a:pt x="49" y="48195"/>
                  </a:lnTo>
                  <a:lnTo>
                    <a:pt x="102" y="48066"/>
                  </a:lnTo>
                  <a:lnTo>
                    <a:pt x="168" y="47878"/>
                  </a:lnTo>
                  <a:lnTo>
                    <a:pt x="366" y="47327"/>
                  </a:lnTo>
                  <a:lnTo>
                    <a:pt x="612" y="46601"/>
                  </a:lnTo>
                  <a:lnTo>
                    <a:pt x="2208" y="41760"/>
                  </a:lnTo>
                  <a:lnTo>
                    <a:pt x="3299" y="38385"/>
                  </a:lnTo>
                  <a:lnTo>
                    <a:pt x="4547" y="34505"/>
                  </a:lnTo>
                  <a:lnTo>
                    <a:pt x="5924" y="30204"/>
                  </a:lnTo>
                  <a:lnTo>
                    <a:pt x="7397" y="25586"/>
                  </a:lnTo>
                  <a:lnTo>
                    <a:pt x="10000" y="17347"/>
                  </a:lnTo>
                  <a:lnTo>
                    <a:pt x="11156" y="13678"/>
                  </a:lnTo>
                  <a:lnTo>
                    <a:pt x="12198" y="10420"/>
                  </a:lnTo>
                  <a:lnTo>
                    <a:pt x="12225" y="10338"/>
                  </a:lnTo>
                  <a:lnTo>
                    <a:pt x="12225" y="10232"/>
                  </a:lnTo>
                  <a:lnTo>
                    <a:pt x="12040" y="6048"/>
                  </a:lnTo>
                  <a:lnTo>
                    <a:pt x="11890" y="2766"/>
                  </a:lnTo>
                  <a:lnTo>
                    <a:pt x="11838" y="1653"/>
                  </a:lnTo>
                  <a:lnTo>
                    <a:pt x="11789" y="727"/>
                  </a:lnTo>
                  <a:lnTo>
                    <a:pt x="11776" y="539"/>
                  </a:lnTo>
                  <a:lnTo>
                    <a:pt x="11758" y="364"/>
                  </a:lnTo>
                  <a:lnTo>
                    <a:pt x="11736" y="176"/>
                  </a:lnTo>
                  <a:lnTo>
                    <a:pt x="117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35"/>
            <p:cNvSpPr/>
            <p:nvPr/>
          </p:nvSpPr>
          <p:spPr>
            <a:xfrm>
              <a:off x="3116400" y="-4622350"/>
              <a:ext cx="5950" cy="15850"/>
            </a:xfrm>
            <a:custGeom>
              <a:rect b="b" l="l" r="r" t="t"/>
              <a:pathLst>
                <a:path extrusionOk="0" h="634" w="238">
                  <a:moveTo>
                    <a:pt x="93" y="0"/>
                  </a:moveTo>
                  <a:lnTo>
                    <a:pt x="71" y="24"/>
                  </a:lnTo>
                  <a:lnTo>
                    <a:pt x="53" y="47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88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9" y="445"/>
                  </a:lnTo>
                  <a:lnTo>
                    <a:pt x="18" y="492"/>
                  </a:lnTo>
                  <a:lnTo>
                    <a:pt x="36" y="539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1" y="633"/>
                  </a:lnTo>
                  <a:lnTo>
                    <a:pt x="163" y="610"/>
                  </a:lnTo>
                  <a:lnTo>
                    <a:pt x="185" y="586"/>
                  </a:lnTo>
                  <a:lnTo>
                    <a:pt x="203" y="539"/>
                  </a:lnTo>
                  <a:lnTo>
                    <a:pt x="220" y="492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47"/>
                  </a:lnTo>
                  <a:lnTo>
                    <a:pt x="163" y="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35"/>
            <p:cNvSpPr/>
            <p:nvPr/>
          </p:nvSpPr>
          <p:spPr>
            <a:xfrm>
              <a:off x="3195550" y="-4857350"/>
              <a:ext cx="5950" cy="15850"/>
            </a:xfrm>
            <a:custGeom>
              <a:rect b="b" l="l" r="r" t="t"/>
              <a:pathLst>
                <a:path extrusionOk="0" h="634" w="238">
                  <a:moveTo>
                    <a:pt x="93" y="0"/>
                  </a:moveTo>
                  <a:lnTo>
                    <a:pt x="71" y="24"/>
                  </a:lnTo>
                  <a:lnTo>
                    <a:pt x="53" y="47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88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6" y="539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1" y="633"/>
                  </a:lnTo>
                  <a:lnTo>
                    <a:pt x="167" y="610"/>
                  </a:lnTo>
                  <a:lnTo>
                    <a:pt x="185" y="586"/>
                  </a:lnTo>
                  <a:lnTo>
                    <a:pt x="203" y="539"/>
                  </a:lnTo>
                  <a:lnTo>
                    <a:pt x="220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47"/>
                  </a:lnTo>
                  <a:lnTo>
                    <a:pt x="167" y="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35"/>
            <p:cNvSpPr/>
            <p:nvPr/>
          </p:nvSpPr>
          <p:spPr>
            <a:xfrm>
              <a:off x="3048125" y="-4400250"/>
              <a:ext cx="6075" cy="16125"/>
            </a:xfrm>
            <a:custGeom>
              <a:rect b="b" l="l" r="r" t="t"/>
              <a:pathLst>
                <a:path extrusionOk="0" h="645" w="243">
                  <a:moveTo>
                    <a:pt x="120" y="0"/>
                  </a:moveTo>
                  <a:lnTo>
                    <a:pt x="98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99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90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30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0" y="199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35"/>
            <p:cNvSpPr/>
            <p:nvPr/>
          </p:nvSpPr>
          <p:spPr>
            <a:xfrm>
              <a:off x="2979325" y="-4199250"/>
              <a:ext cx="6075" cy="16150"/>
            </a:xfrm>
            <a:custGeom>
              <a:rect b="b" l="l" r="r" t="t"/>
              <a:pathLst>
                <a:path extrusionOk="0" h="646" w="243">
                  <a:moveTo>
                    <a:pt x="119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85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35"/>
            <p:cNvSpPr/>
            <p:nvPr/>
          </p:nvSpPr>
          <p:spPr>
            <a:xfrm>
              <a:off x="4217750" y="-2959225"/>
              <a:ext cx="566025" cy="939425"/>
            </a:xfrm>
            <a:custGeom>
              <a:rect b="b" l="l" r="r" t="t"/>
              <a:pathLst>
                <a:path extrusionOk="0" h="37577" w="22641">
                  <a:moveTo>
                    <a:pt x="8372" y="0"/>
                  </a:moveTo>
                  <a:lnTo>
                    <a:pt x="2507" y="3856"/>
                  </a:lnTo>
                  <a:lnTo>
                    <a:pt x="0" y="21672"/>
                  </a:lnTo>
                  <a:lnTo>
                    <a:pt x="20745" y="37576"/>
                  </a:lnTo>
                  <a:lnTo>
                    <a:pt x="22641" y="18870"/>
                  </a:lnTo>
                  <a:lnTo>
                    <a:pt x="837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35"/>
            <p:cNvSpPr/>
            <p:nvPr/>
          </p:nvSpPr>
          <p:spPr>
            <a:xfrm>
              <a:off x="4217750" y="-2959225"/>
              <a:ext cx="566025" cy="939425"/>
            </a:xfrm>
            <a:custGeom>
              <a:rect b="b" l="l" r="r" t="t"/>
              <a:pathLst>
                <a:path extrusionOk="0" fill="none" h="37577" w="22641">
                  <a:moveTo>
                    <a:pt x="20745" y="37576"/>
                  </a:moveTo>
                  <a:lnTo>
                    <a:pt x="22641" y="18870"/>
                  </a:lnTo>
                  <a:lnTo>
                    <a:pt x="8372" y="0"/>
                  </a:lnTo>
                  <a:lnTo>
                    <a:pt x="2507" y="3856"/>
                  </a:lnTo>
                  <a:lnTo>
                    <a:pt x="0" y="21672"/>
                  </a:lnTo>
                  <a:lnTo>
                    <a:pt x="20745" y="3757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35"/>
            <p:cNvSpPr/>
            <p:nvPr/>
          </p:nvSpPr>
          <p:spPr>
            <a:xfrm>
              <a:off x="4288525" y="-2959225"/>
              <a:ext cx="138550" cy="90850"/>
            </a:xfrm>
            <a:custGeom>
              <a:rect b="b" l="l" r="r" t="t"/>
              <a:pathLst>
                <a:path extrusionOk="0" h="3634" w="5542">
                  <a:moveTo>
                    <a:pt x="5541" y="0"/>
                  </a:moveTo>
                  <a:lnTo>
                    <a:pt x="1" y="3634"/>
                  </a:lnTo>
                  <a:lnTo>
                    <a:pt x="5" y="3634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35"/>
            <p:cNvSpPr/>
            <p:nvPr/>
          </p:nvSpPr>
          <p:spPr>
            <a:xfrm>
              <a:off x="4288525" y="-2959225"/>
              <a:ext cx="138550" cy="90850"/>
            </a:xfrm>
            <a:custGeom>
              <a:rect b="b" l="l" r="r" t="t"/>
              <a:pathLst>
                <a:path extrusionOk="0" fill="none" h="3634" w="5542">
                  <a:moveTo>
                    <a:pt x="5" y="3634"/>
                  </a:moveTo>
                  <a:lnTo>
                    <a:pt x="1" y="3634"/>
                  </a:lnTo>
                  <a:lnTo>
                    <a:pt x="5541" y="0"/>
                  </a:lnTo>
                  <a:lnTo>
                    <a:pt x="5" y="363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35"/>
            <p:cNvSpPr/>
            <p:nvPr/>
          </p:nvSpPr>
          <p:spPr>
            <a:xfrm>
              <a:off x="4288650" y="-2959225"/>
              <a:ext cx="468525" cy="598650"/>
            </a:xfrm>
            <a:custGeom>
              <a:rect b="b" l="l" r="r" t="t"/>
              <a:pathLst>
                <a:path extrusionOk="0" h="23946" w="18741">
                  <a:moveTo>
                    <a:pt x="5536" y="0"/>
                  </a:moveTo>
                  <a:lnTo>
                    <a:pt x="0" y="3634"/>
                  </a:lnTo>
                  <a:lnTo>
                    <a:pt x="16793" y="23945"/>
                  </a:lnTo>
                  <a:lnTo>
                    <a:pt x="16854" y="23547"/>
                  </a:lnTo>
                  <a:lnTo>
                    <a:pt x="16916" y="23160"/>
                  </a:lnTo>
                  <a:lnTo>
                    <a:pt x="16986" y="22762"/>
                  </a:lnTo>
                  <a:lnTo>
                    <a:pt x="17061" y="22375"/>
                  </a:lnTo>
                  <a:lnTo>
                    <a:pt x="17140" y="22000"/>
                  </a:lnTo>
                  <a:lnTo>
                    <a:pt x="17219" y="21625"/>
                  </a:lnTo>
                  <a:lnTo>
                    <a:pt x="17307" y="21261"/>
                  </a:lnTo>
                  <a:lnTo>
                    <a:pt x="17399" y="20910"/>
                  </a:lnTo>
                  <a:lnTo>
                    <a:pt x="17492" y="20558"/>
                  </a:lnTo>
                  <a:lnTo>
                    <a:pt x="17588" y="20230"/>
                  </a:lnTo>
                  <a:lnTo>
                    <a:pt x="17690" y="19902"/>
                  </a:lnTo>
                  <a:lnTo>
                    <a:pt x="17795" y="19597"/>
                  </a:lnTo>
                  <a:lnTo>
                    <a:pt x="17905" y="19292"/>
                  </a:lnTo>
                  <a:lnTo>
                    <a:pt x="18015" y="18999"/>
                  </a:lnTo>
                  <a:lnTo>
                    <a:pt x="18129" y="18718"/>
                  </a:lnTo>
                  <a:lnTo>
                    <a:pt x="18244" y="18448"/>
                  </a:lnTo>
                  <a:lnTo>
                    <a:pt x="18362" y="18179"/>
                  </a:lnTo>
                  <a:lnTo>
                    <a:pt x="18485" y="17933"/>
                  </a:lnTo>
                  <a:lnTo>
                    <a:pt x="18613" y="17687"/>
                  </a:lnTo>
                  <a:lnTo>
                    <a:pt x="18740" y="17464"/>
                  </a:lnTo>
                  <a:lnTo>
                    <a:pt x="55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35"/>
            <p:cNvSpPr/>
            <p:nvPr/>
          </p:nvSpPr>
          <p:spPr>
            <a:xfrm>
              <a:off x="4288650" y="-2959225"/>
              <a:ext cx="468525" cy="598650"/>
            </a:xfrm>
            <a:custGeom>
              <a:rect b="b" l="l" r="r" t="t"/>
              <a:pathLst>
                <a:path extrusionOk="0" fill="none" h="23946" w="18741">
                  <a:moveTo>
                    <a:pt x="16793" y="23945"/>
                  </a:moveTo>
                  <a:lnTo>
                    <a:pt x="0" y="3634"/>
                  </a:lnTo>
                  <a:lnTo>
                    <a:pt x="5536" y="0"/>
                  </a:lnTo>
                  <a:lnTo>
                    <a:pt x="18740" y="17464"/>
                  </a:lnTo>
                  <a:lnTo>
                    <a:pt x="18740" y="17464"/>
                  </a:lnTo>
                  <a:lnTo>
                    <a:pt x="18613" y="17687"/>
                  </a:lnTo>
                  <a:lnTo>
                    <a:pt x="18485" y="17933"/>
                  </a:lnTo>
                  <a:lnTo>
                    <a:pt x="18362" y="18179"/>
                  </a:lnTo>
                  <a:lnTo>
                    <a:pt x="18244" y="18448"/>
                  </a:lnTo>
                  <a:lnTo>
                    <a:pt x="18129" y="18718"/>
                  </a:lnTo>
                  <a:lnTo>
                    <a:pt x="18015" y="18999"/>
                  </a:lnTo>
                  <a:lnTo>
                    <a:pt x="17905" y="19292"/>
                  </a:lnTo>
                  <a:lnTo>
                    <a:pt x="17795" y="19597"/>
                  </a:lnTo>
                  <a:lnTo>
                    <a:pt x="17690" y="19902"/>
                  </a:lnTo>
                  <a:lnTo>
                    <a:pt x="17588" y="20230"/>
                  </a:lnTo>
                  <a:lnTo>
                    <a:pt x="17492" y="20558"/>
                  </a:lnTo>
                  <a:lnTo>
                    <a:pt x="17399" y="20910"/>
                  </a:lnTo>
                  <a:lnTo>
                    <a:pt x="17307" y="21261"/>
                  </a:lnTo>
                  <a:lnTo>
                    <a:pt x="17219" y="21625"/>
                  </a:lnTo>
                  <a:lnTo>
                    <a:pt x="17140" y="22000"/>
                  </a:lnTo>
                  <a:lnTo>
                    <a:pt x="17061" y="22375"/>
                  </a:lnTo>
                  <a:lnTo>
                    <a:pt x="17061" y="22375"/>
                  </a:lnTo>
                  <a:lnTo>
                    <a:pt x="16986" y="22762"/>
                  </a:lnTo>
                  <a:lnTo>
                    <a:pt x="16916" y="23160"/>
                  </a:lnTo>
                  <a:lnTo>
                    <a:pt x="16854" y="23547"/>
                  </a:lnTo>
                  <a:lnTo>
                    <a:pt x="16793" y="2394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35"/>
            <p:cNvSpPr/>
            <p:nvPr/>
          </p:nvSpPr>
          <p:spPr>
            <a:xfrm>
              <a:off x="4290525" y="-2863125"/>
              <a:ext cx="415425" cy="502550"/>
            </a:xfrm>
            <a:custGeom>
              <a:rect b="b" l="l" r="r" t="t"/>
              <a:pathLst>
                <a:path extrusionOk="0" h="20102" w="16617">
                  <a:moveTo>
                    <a:pt x="4" y="1"/>
                  </a:moveTo>
                  <a:lnTo>
                    <a:pt x="0" y="12"/>
                  </a:lnTo>
                  <a:lnTo>
                    <a:pt x="0" y="24"/>
                  </a:lnTo>
                  <a:lnTo>
                    <a:pt x="9" y="36"/>
                  </a:lnTo>
                  <a:lnTo>
                    <a:pt x="35" y="94"/>
                  </a:lnTo>
                  <a:lnTo>
                    <a:pt x="158" y="270"/>
                  </a:lnTo>
                  <a:lnTo>
                    <a:pt x="356" y="552"/>
                  </a:lnTo>
                  <a:lnTo>
                    <a:pt x="633" y="915"/>
                  </a:lnTo>
                  <a:lnTo>
                    <a:pt x="1390" y="1899"/>
                  </a:lnTo>
                  <a:lnTo>
                    <a:pt x="2396" y="3165"/>
                  </a:lnTo>
                  <a:lnTo>
                    <a:pt x="3623" y="4689"/>
                  </a:lnTo>
                  <a:lnTo>
                    <a:pt x="5030" y="6435"/>
                  </a:lnTo>
                  <a:lnTo>
                    <a:pt x="6587" y="8334"/>
                  </a:lnTo>
                  <a:lnTo>
                    <a:pt x="8258" y="10373"/>
                  </a:lnTo>
                  <a:lnTo>
                    <a:pt x="9933" y="12389"/>
                  </a:lnTo>
                  <a:lnTo>
                    <a:pt x="11494" y="14253"/>
                  </a:lnTo>
                  <a:lnTo>
                    <a:pt x="12914" y="15941"/>
                  </a:lnTo>
                  <a:lnTo>
                    <a:pt x="14150" y="17382"/>
                  </a:lnTo>
                  <a:lnTo>
                    <a:pt x="15170" y="18566"/>
                  </a:lnTo>
                  <a:lnTo>
                    <a:pt x="15944" y="19433"/>
                  </a:lnTo>
                  <a:lnTo>
                    <a:pt x="16229" y="19738"/>
                  </a:lnTo>
                  <a:lnTo>
                    <a:pt x="16441" y="19961"/>
                  </a:lnTo>
                  <a:lnTo>
                    <a:pt x="16568" y="20078"/>
                  </a:lnTo>
                  <a:lnTo>
                    <a:pt x="16603" y="20101"/>
                  </a:lnTo>
                  <a:lnTo>
                    <a:pt x="16616" y="20101"/>
                  </a:lnTo>
                  <a:lnTo>
                    <a:pt x="16616" y="20090"/>
                  </a:lnTo>
                  <a:lnTo>
                    <a:pt x="16608" y="20078"/>
                  </a:lnTo>
                  <a:lnTo>
                    <a:pt x="16581" y="20019"/>
                  </a:lnTo>
                  <a:lnTo>
                    <a:pt x="16458" y="19832"/>
                  </a:lnTo>
                  <a:lnTo>
                    <a:pt x="16260" y="19562"/>
                  </a:lnTo>
                  <a:lnTo>
                    <a:pt x="15983" y="19199"/>
                  </a:lnTo>
                  <a:lnTo>
                    <a:pt x="15227" y="18214"/>
                  </a:lnTo>
                  <a:lnTo>
                    <a:pt x="14220" y="16948"/>
                  </a:lnTo>
                  <a:lnTo>
                    <a:pt x="12998" y="15425"/>
                  </a:lnTo>
                  <a:lnTo>
                    <a:pt x="11591" y="13690"/>
                  </a:lnTo>
                  <a:lnTo>
                    <a:pt x="10034" y="11780"/>
                  </a:lnTo>
                  <a:lnTo>
                    <a:pt x="8359" y="9752"/>
                  </a:lnTo>
                  <a:lnTo>
                    <a:pt x="6684" y="7736"/>
                  </a:lnTo>
                  <a:lnTo>
                    <a:pt x="5118" y="5873"/>
                  </a:lnTo>
                  <a:lnTo>
                    <a:pt x="3702" y="4185"/>
                  </a:lnTo>
                  <a:lnTo>
                    <a:pt x="2467" y="2743"/>
                  </a:lnTo>
                  <a:lnTo>
                    <a:pt x="1447" y="1560"/>
                  </a:lnTo>
                  <a:lnTo>
                    <a:pt x="673" y="681"/>
                  </a:lnTo>
                  <a:lnTo>
                    <a:pt x="387" y="376"/>
                  </a:lnTo>
                  <a:lnTo>
                    <a:pt x="180" y="153"/>
                  </a:lnTo>
                  <a:lnTo>
                    <a:pt x="48" y="36"/>
                  </a:lnTo>
                  <a:lnTo>
                    <a:pt x="13" y="12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35"/>
            <p:cNvSpPr/>
            <p:nvPr/>
          </p:nvSpPr>
          <p:spPr>
            <a:xfrm>
              <a:off x="4658550" y="-2523800"/>
              <a:ext cx="6075" cy="15825"/>
            </a:xfrm>
            <a:custGeom>
              <a:rect b="b" l="l" r="r" t="t"/>
              <a:pathLst>
                <a:path extrusionOk="0" h="633" w="243">
                  <a:moveTo>
                    <a:pt x="110" y="0"/>
                  </a:moveTo>
                  <a:lnTo>
                    <a:pt x="84" y="12"/>
                  </a:lnTo>
                  <a:lnTo>
                    <a:pt x="62" y="35"/>
                  </a:lnTo>
                  <a:lnTo>
                    <a:pt x="44" y="70"/>
                  </a:lnTo>
                  <a:lnTo>
                    <a:pt x="27" y="117"/>
                  </a:lnTo>
                  <a:lnTo>
                    <a:pt x="13" y="176"/>
                  </a:lnTo>
                  <a:lnTo>
                    <a:pt x="5" y="234"/>
                  </a:lnTo>
                  <a:lnTo>
                    <a:pt x="0" y="293"/>
                  </a:lnTo>
                  <a:lnTo>
                    <a:pt x="0" y="352"/>
                  </a:lnTo>
                  <a:lnTo>
                    <a:pt x="5" y="422"/>
                  </a:lnTo>
                  <a:lnTo>
                    <a:pt x="13" y="481"/>
                  </a:lnTo>
                  <a:lnTo>
                    <a:pt x="27" y="527"/>
                  </a:lnTo>
                  <a:lnTo>
                    <a:pt x="44" y="574"/>
                  </a:lnTo>
                  <a:lnTo>
                    <a:pt x="66" y="609"/>
                  </a:lnTo>
                  <a:lnTo>
                    <a:pt x="88" y="633"/>
                  </a:lnTo>
                  <a:lnTo>
                    <a:pt x="132" y="633"/>
                  </a:lnTo>
                  <a:lnTo>
                    <a:pt x="159" y="621"/>
                  </a:lnTo>
                  <a:lnTo>
                    <a:pt x="181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69"/>
                  </a:lnTo>
                  <a:lnTo>
                    <a:pt x="238" y="410"/>
                  </a:lnTo>
                  <a:lnTo>
                    <a:pt x="242" y="352"/>
                  </a:lnTo>
                  <a:lnTo>
                    <a:pt x="242" y="281"/>
                  </a:lnTo>
                  <a:lnTo>
                    <a:pt x="238" y="223"/>
                  </a:lnTo>
                  <a:lnTo>
                    <a:pt x="229" y="164"/>
                  </a:lnTo>
                  <a:lnTo>
                    <a:pt x="216" y="105"/>
                  </a:lnTo>
                  <a:lnTo>
                    <a:pt x="198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35"/>
            <p:cNvSpPr/>
            <p:nvPr/>
          </p:nvSpPr>
          <p:spPr>
            <a:xfrm>
              <a:off x="4546425" y="-2654800"/>
              <a:ext cx="6075" cy="15850"/>
            </a:xfrm>
            <a:custGeom>
              <a:rect b="b" l="l" r="r" t="t"/>
              <a:pathLst>
                <a:path extrusionOk="0" h="634" w="243">
                  <a:moveTo>
                    <a:pt x="106" y="1"/>
                  </a:moveTo>
                  <a:lnTo>
                    <a:pt x="84" y="13"/>
                  </a:lnTo>
                  <a:lnTo>
                    <a:pt x="62" y="36"/>
                  </a:lnTo>
                  <a:lnTo>
                    <a:pt x="44" y="71"/>
                  </a:lnTo>
                  <a:lnTo>
                    <a:pt x="27" y="118"/>
                  </a:lnTo>
                  <a:lnTo>
                    <a:pt x="14" y="165"/>
                  </a:lnTo>
                  <a:lnTo>
                    <a:pt x="5" y="224"/>
                  </a:lnTo>
                  <a:lnTo>
                    <a:pt x="0" y="282"/>
                  </a:lnTo>
                  <a:lnTo>
                    <a:pt x="0" y="353"/>
                  </a:lnTo>
                  <a:lnTo>
                    <a:pt x="5" y="411"/>
                  </a:lnTo>
                  <a:lnTo>
                    <a:pt x="9" y="423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5"/>
                  </a:lnTo>
                  <a:lnTo>
                    <a:pt x="66" y="599"/>
                  </a:lnTo>
                  <a:lnTo>
                    <a:pt x="88" y="622"/>
                  </a:lnTo>
                  <a:lnTo>
                    <a:pt x="110" y="634"/>
                  </a:lnTo>
                  <a:lnTo>
                    <a:pt x="137" y="634"/>
                  </a:lnTo>
                  <a:lnTo>
                    <a:pt x="159" y="622"/>
                  </a:lnTo>
                  <a:lnTo>
                    <a:pt x="181" y="599"/>
                  </a:lnTo>
                  <a:lnTo>
                    <a:pt x="203" y="552"/>
                  </a:lnTo>
                  <a:lnTo>
                    <a:pt x="216" y="517"/>
                  </a:lnTo>
                  <a:lnTo>
                    <a:pt x="229" y="458"/>
                  </a:lnTo>
                  <a:lnTo>
                    <a:pt x="238" y="399"/>
                  </a:lnTo>
                  <a:lnTo>
                    <a:pt x="242" y="341"/>
                  </a:lnTo>
                  <a:lnTo>
                    <a:pt x="242" y="282"/>
                  </a:lnTo>
                  <a:lnTo>
                    <a:pt x="233" y="212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60"/>
                  </a:lnTo>
                  <a:lnTo>
                    <a:pt x="176" y="36"/>
                  </a:lnTo>
                  <a:lnTo>
                    <a:pt x="154" y="13"/>
                  </a:lnTo>
                  <a:lnTo>
                    <a:pt x="1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35"/>
            <p:cNvSpPr/>
            <p:nvPr/>
          </p:nvSpPr>
          <p:spPr>
            <a:xfrm>
              <a:off x="4434300" y="-2786050"/>
              <a:ext cx="5950" cy="16125"/>
            </a:xfrm>
            <a:custGeom>
              <a:rect b="b" l="l" r="r" t="t"/>
              <a:pathLst>
                <a:path extrusionOk="0" h="645" w="238">
                  <a:moveTo>
                    <a:pt x="106" y="0"/>
                  </a:moveTo>
                  <a:lnTo>
                    <a:pt x="80" y="12"/>
                  </a:lnTo>
                  <a:lnTo>
                    <a:pt x="58" y="35"/>
                  </a:lnTo>
                  <a:lnTo>
                    <a:pt x="40" y="71"/>
                  </a:lnTo>
                  <a:lnTo>
                    <a:pt x="27" y="117"/>
                  </a:lnTo>
                  <a:lnTo>
                    <a:pt x="14" y="164"/>
                  </a:lnTo>
                  <a:lnTo>
                    <a:pt x="5" y="223"/>
                  </a:lnTo>
                  <a:lnTo>
                    <a:pt x="0" y="281"/>
                  </a:lnTo>
                  <a:lnTo>
                    <a:pt x="0" y="352"/>
                  </a:lnTo>
                  <a:lnTo>
                    <a:pt x="5" y="410"/>
                  </a:lnTo>
                  <a:lnTo>
                    <a:pt x="5" y="422"/>
                  </a:lnTo>
                  <a:lnTo>
                    <a:pt x="18" y="481"/>
                  </a:lnTo>
                  <a:lnTo>
                    <a:pt x="31" y="539"/>
                  </a:lnTo>
                  <a:lnTo>
                    <a:pt x="49" y="574"/>
                  </a:lnTo>
                  <a:lnTo>
                    <a:pt x="66" y="610"/>
                  </a:lnTo>
                  <a:lnTo>
                    <a:pt x="88" y="633"/>
                  </a:lnTo>
                  <a:lnTo>
                    <a:pt x="110" y="645"/>
                  </a:lnTo>
                  <a:lnTo>
                    <a:pt x="132" y="645"/>
                  </a:lnTo>
                  <a:lnTo>
                    <a:pt x="159" y="633"/>
                  </a:lnTo>
                  <a:lnTo>
                    <a:pt x="181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69"/>
                  </a:lnTo>
                  <a:lnTo>
                    <a:pt x="233" y="410"/>
                  </a:lnTo>
                  <a:lnTo>
                    <a:pt x="238" y="340"/>
                  </a:lnTo>
                  <a:lnTo>
                    <a:pt x="238" y="281"/>
                  </a:lnTo>
                  <a:lnTo>
                    <a:pt x="233" y="223"/>
                  </a:lnTo>
                  <a:lnTo>
                    <a:pt x="233" y="211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59"/>
                  </a:lnTo>
                  <a:lnTo>
                    <a:pt x="172" y="24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35"/>
            <p:cNvSpPr/>
            <p:nvPr/>
          </p:nvSpPr>
          <p:spPr>
            <a:xfrm>
              <a:off x="4127175" y="-3124475"/>
              <a:ext cx="152700" cy="689475"/>
            </a:xfrm>
            <a:custGeom>
              <a:rect b="b" l="l" r="r" t="t"/>
              <a:pathLst>
                <a:path extrusionOk="0" h="27579" w="6108">
                  <a:moveTo>
                    <a:pt x="1860" y="0"/>
                  </a:moveTo>
                  <a:lnTo>
                    <a:pt x="0" y="27555"/>
                  </a:lnTo>
                  <a:lnTo>
                    <a:pt x="62" y="27567"/>
                  </a:lnTo>
                  <a:lnTo>
                    <a:pt x="233" y="27578"/>
                  </a:lnTo>
                  <a:lnTo>
                    <a:pt x="356" y="27578"/>
                  </a:lnTo>
                  <a:lnTo>
                    <a:pt x="501" y="27567"/>
                  </a:lnTo>
                  <a:lnTo>
                    <a:pt x="664" y="27543"/>
                  </a:lnTo>
                  <a:lnTo>
                    <a:pt x="849" y="27496"/>
                  </a:lnTo>
                  <a:lnTo>
                    <a:pt x="1051" y="27449"/>
                  </a:lnTo>
                  <a:lnTo>
                    <a:pt x="1266" y="27367"/>
                  </a:lnTo>
                  <a:lnTo>
                    <a:pt x="1495" y="27274"/>
                  </a:lnTo>
                  <a:lnTo>
                    <a:pt x="1737" y="27145"/>
                  </a:lnTo>
                  <a:lnTo>
                    <a:pt x="1983" y="26981"/>
                  </a:lnTo>
                  <a:lnTo>
                    <a:pt x="2111" y="26887"/>
                  </a:lnTo>
                  <a:lnTo>
                    <a:pt x="2243" y="26793"/>
                  </a:lnTo>
                  <a:lnTo>
                    <a:pt x="2370" y="26688"/>
                  </a:lnTo>
                  <a:lnTo>
                    <a:pt x="2502" y="26570"/>
                  </a:lnTo>
                  <a:lnTo>
                    <a:pt x="2638" y="26441"/>
                  </a:lnTo>
                  <a:lnTo>
                    <a:pt x="2770" y="26301"/>
                  </a:lnTo>
                  <a:lnTo>
                    <a:pt x="2902" y="26148"/>
                  </a:lnTo>
                  <a:lnTo>
                    <a:pt x="3038" y="25996"/>
                  </a:lnTo>
                  <a:lnTo>
                    <a:pt x="3170" y="25820"/>
                  </a:lnTo>
                  <a:lnTo>
                    <a:pt x="3307" y="25644"/>
                  </a:lnTo>
                  <a:lnTo>
                    <a:pt x="3439" y="25445"/>
                  </a:lnTo>
                  <a:lnTo>
                    <a:pt x="3575" y="25234"/>
                  </a:lnTo>
                  <a:lnTo>
                    <a:pt x="3707" y="25023"/>
                  </a:lnTo>
                  <a:lnTo>
                    <a:pt x="3834" y="24789"/>
                  </a:lnTo>
                  <a:lnTo>
                    <a:pt x="3966" y="24543"/>
                  </a:lnTo>
                  <a:lnTo>
                    <a:pt x="4094" y="24285"/>
                  </a:lnTo>
                  <a:lnTo>
                    <a:pt x="4221" y="24004"/>
                  </a:lnTo>
                  <a:lnTo>
                    <a:pt x="4344" y="23722"/>
                  </a:lnTo>
                  <a:lnTo>
                    <a:pt x="4467" y="23418"/>
                  </a:lnTo>
                  <a:lnTo>
                    <a:pt x="4586" y="23101"/>
                  </a:lnTo>
                  <a:lnTo>
                    <a:pt x="4701" y="22761"/>
                  </a:lnTo>
                  <a:lnTo>
                    <a:pt x="4815" y="22410"/>
                  </a:lnTo>
                  <a:lnTo>
                    <a:pt x="4925" y="22046"/>
                  </a:lnTo>
                  <a:lnTo>
                    <a:pt x="5035" y="21659"/>
                  </a:lnTo>
                  <a:lnTo>
                    <a:pt x="5136" y="21261"/>
                  </a:lnTo>
                  <a:lnTo>
                    <a:pt x="5237" y="20839"/>
                  </a:lnTo>
                  <a:lnTo>
                    <a:pt x="5334" y="20405"/>
                  </a:lnTo>
                  <a:lnTo>
                    <a:pt x="5422" y="19948"/>
                  </a:lnTo>
                  <a:lnTo>
                    <a:pt x="5510" y="19468"/>
                  </a:lnTo>
                  <a:lnTo>
                    <a:pt x="5593" y="18975"/>
                  </a:lnTo>
                  <a:lnTo>
                    <a:pt x="5668" y="18460"/>
                  </a:lnTo>
                  <a:lnTo>
                    <a:pt x="5738" y="17932"/>
                  </a:lnTo>
                  <a:lnTo>
                    <a:pt x="5804" y="17382"/>
                  </a:lnTo>
                  <a:lnTo>
                    <a:pt x="5866" y="16807"/>
                  </a:lnTo>
                  <a:lnTo>
                    <a:pt x="5918" y="16209"/>
                  </a:lnTo>
                  <a:lnTo>
                    <a:pt x="5967" y="15588"/>
                  </a:lnTo>
                  <a:lnTo>
                    <a:pt x="6011" y="14955"/>
                  </a:lnTo>
                  <a:lnTo>
                    <a:pt x="6046" y="14287"/>
                  </a:lnTo>
                  <a:lnTo>
                    <a:pt x="6072" y="13631"/>
                  </a:lnTo>
                  <a:lnTo>
                    <a:pt x="6090" y="12986"/>
                  </a:lnTo>
                  <a:lnTo>
                    <a:pt x="6103" y="12365"/>
                  </a:lnTo>
                  <a:lnTo>
                    <a:pt x="6108" y="11767"/>
                  </a:lnTo>
                  <a:lnTo>
                    <a:pt x="6103" y="11193"/>
                  </a:lnTo>
                  <a:lnTo>
                    <a:pt x="6094" y="10631"/>
                  </a:lnTo>
                  <a:lnTo>
                    <a:pt x="6081" y="10091"/>
                  </a:lnTo>
                  <a:lnTo>
                    <a:pt x="6059" y="9564"/>
                  </a:lnTo>
                  <a:lnTo>
                    <a:pt x="6028" y="9060"/>
                  </a:lnTo>
                  <a:lnTo>
                    <a:pt x="5993" y="8568"/>
                  </a:lnTo>
                  <a:lnTo>
                    <a:pt x="5954" y="8099"/>
                  </a:lnTo>
                  <a:lnTo>
                    <a:pt x="5905" y="7654"/>
                  </a:lnTo>
                  <a:lnTo>
                    <a:pt x="5857" y="7220"/>
                  </a:lnTo>
                  <a:lnTo>
                    <a:pt x="5800" y="6798"/>
                  </a:lnTo>
                  <a:lnTo>
                    <a:pt x="5738" y="6399"/>
                  </a:lnTo>
                  <a:lnTo>
                    <a:pt x="5672" y="6013"/>
                  </a:lnTo>
                  <a:lnTo>
                    <a:pt x="5602" y="5649"/>
                  </a:lnTo>
                  <a:lnTo>
                    <a:pt x="5532" y="5286"/>
                  </a:lnTo>
                  <a:lnTo>
                    <a:pt x="5452" y="4946"/>
                  </a:lnTo>
                  <a:lnTo>
                    <a:pt x="5373" y="4630"/>
                  </a:lnTo>
                  <a:lnTo>
                    <a:pt x="5285" y="4313"/>
                  </a:lnTo>
                  <a:lnTo>
                    <a:pt x="5197" y="4020"/>
                  </a:lnTo>
                  <a:lnTo>
                    <a:pt x="5109" y="3739"/>
                  </a:lnTo>
                  <a:lnTo>
                    <a:pt x="5017" y="3469"/>
                  </a:lnTo>
                  <a:lnTo>
                    <a:pt x="4920" y="3223"/>
                  </a:lnTo>
                  <a:lnTo>
                    <a:pt x="4824" y="2977"/>
                  </a:lnTo>
                  <a:lnTo>
                    <a:pt x="4723" y="2743"/>
                  </a:lnTo>
                  <a:lnTo>
                    <a:pt x="4621" y="2532"/>
                  </a:lnTo>
                  <a:lnTo>
                    <a:pt x="4520" y="2321"/>
                  </a:lnTo>
                  <a:lnTo>
                    <a:pt x="4415" y="2133"/>
                  </a:lnTo>
                  <a:lnTo>
                    <a:pt x="4309" y="1946"/>
                  </a:lnTo>
                  <a:lnTo>
                    <a:pt x="4204" y="1770"/>
                  </a:lnTo>
                  <a:lnTo>
                    <a:pt x="4098" y="1606"/>
                  </a:lnTo>
                  <a:lnTo>
                    <a:pt x="3993" y="1465"/>
                  </a:lnTo>
                  <a:lnTo>
                    <a:pt x="3883" y="1313"/>
                  </a:lnTo>
                  <a:lnTo>
                    <a:pt x="3777" y="1184"/>
                  </a:lnTo>
                  <a:lnTo>
                    <a:pt x="3672" y="1067"/>
                  </a:lnTo>
                  <a:lnTo>
                    <a:pt x="3566" y="949"/>
                  </a:lnTo>
                  <a:lnTo>
                    <a:pt x="3359" y="750"/>
                  </a:lnTo>
                  <a:lnTo>
                    <a:pt x="3157" y="574"/>
                  </a:lnTo>
                  <a:lnTo>
                    <a:pt x="2964" y="434"/>
                  </a:lnTo>
                  <a:lnTo>
                    <a:pt x="2779" y="317"/>
                  </a:lnTo>
                  <a:lnTo>
                    <a:pt x="2608" y="223"/>
                  </a:lnTo>
                  <a:lnTo>
                    <a:pt x="2449" y="141"/>
                  </a:lnTo>
                  <a:lnTo>
                    <a:pt x="2304" y="94"/>
                  </a:lnTo>
                  <a:lnTo>
                    <a:pt x="2177" y="59"/>
                  </a:lnTo>
                  <a:lnTo>
                    <a:pt x="2067" y="24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35"/>
            <p:cNvSpPr/>
            <p:nvPr/>
          </p:nvSpPr>
          <p:spPr>
            <a:xfrm>
              <a:off x="4700650" y="-2576850"/>
              <a:ext cx="249550" cy="665450"/>
            </a:xfrm>
            <a:custGeom>
              <a:rect b="b" l="l" r="r" t="t"/>
              <a:pathLst>
                <a:path extrusionOk="0" h="26618" w="9982">
                  <a:moveTo>
                    <a:pt x="4819" y="1"/>
                  </a:moveTo>
                  <a:lnTo>
                    <a:pt x="4701" y="24"/>
                  </a:lnTo>
                  <a:lnTo>
                    <a:pt x="4578" y="47"/>
                  </a:lnTo>
                  <a:lnTo>
                    <a:pt x="4459" y="71"/>
                  </a:lnTo>
                  <a:lnTo>
                    <a:pt x="4340" y="118"/>
                  </a:lnTo>
                  <a:lnTo>
                    <a:pt x="4222" y="153"/>
                  </a:lnTo>
                  <a:lnTo>
                    <a:pt x="4103" y="212"/>
                  </a:lnTo>
                  <a:lnTo>
                    <a:pt x="3984" y="270"/>
                  </a:lnTo>
                  <a:lnTo>
                    <a:pt x="3870" y="340"/>
                  </a:lnTo>
                  <a:lnTo>
                    <a:pt x="3751" y="411"/>
                  </a:lnTo>
                  <a:lnTo>
                    <a:pt x="3637" y="505"/>
                  </a:lnTo>
                  <a:lnTo>
                    <a:pt x="3522" y="587"/>
                  </a:lnTo>
                  <a:lnTo>
                    <a:pt x="3408" y="692"/>
                  </a:lnTo>
                  <a:lnTo>
                    <a:pt x="3294" y="798"/>
                  </a:lnTo>
                  <a:lnTo>
                    <a:pt x="3184" y="903"/>
                  </a:lnTo>
                  <a:lnTo>
                    <a:pt x="3069" y="1020"/>
                  </a:lnTo>
                  <a:lnTo>
                    <a:pt x="2960" y="1149"/>
                  </a:lnTo>
                  <a:lnTo>
                    <a:pt x="2854" y="1278"/>
                  </a:lnTo>
                  <a:lnTo>
                    <a:pt x="2744" y="1419"/>
                  </a:lnTo>
                  <a:lnTo>
                    <a:pt x="2639" y="1571"/>
                  </a:lnTo>
                  <a:lnTo>
                    <a:pt x="2533" y="1724"/>
                  </a:lnTo>
                  <a:lnTo>
                    <a:pt x="2428" y="1888"/>
                  </a:lnTo>
                  <a:lnTo>
                    <a:pt x="2326" y="2052"/>
                  </a:lnTo>
                  <a:lnTo>
                    <a:pt x="2225" y="2227"/>
                  </a:lnTo>
                  <a:lnTo>
                    <a:pt x="2124" y="2415"/>
                  </a:lnTo>
                  <a:lnTo>
                    <a:pt x="2027" y="2603"/>
                  </a:lnTo>
                  <a:lnTo>
                    <a:pt x="1931" y="2790"/>
                  </a:lnTo>
                  <a:lnTo>
                    <a:pt x="1834" y="2989"/>
                  </a:lnTo>
                  <a:lnTo>
                    <a:pt x="1742" y="3200"/>
                  </a:lnTo>
                  <a:lnTo>
                    <a:pt x="1649" y="3423"/>
                  </a:lnTo>
                  <a:lnTo>
                    <a:pt x="1561" y="3634"/>
                  </a:lnTo>
                  <a:lnTo>
                    <a:pt x="1473" y="3868"/>
                  </a:lnTo>
                  <a:lnTo>
                    <a:pt x="1385" y="4103"/>
                  </a:lnTo>
                  <a:lnTo>
                    <a:pt x="1302" y="4337"/>
                  </a:lnTo>
                  <a:lnTo>
                    <a:pt x="1218" y="4583"/>
                  </a:lnTo>
                  <a:lnTo>
                    <a:pt x="1139" y="4841"/>
                  </a:lnTo>
                  <a:lnTo>
                    <a:pt x="1060" y="5099"/>
                  </a:lnTo>
                  <a:lnTo>
                    <a:pt x="985" y="5369"/>
                  </a:lnTo>
                  <a:lnTo>
                    <a:pt x="911" y="5638"/>
                  </a:lnTo>
                  <a:lnTo>
                    <a:pt x="840" y="5908"/>
                  </a:lnTo>
                  <a:lnTo>
                    <a:pt x="770" y="6201"/>
                  </a:lnTo>
                  <a:lnTo>
                    <a:pt x="704" y="6482"/>
                  </a:lnTo>
                  <a:lnTo>
                    <a:pt x="642" y="6787"/>
                  </a:lnTo>
                  <a:lnTo>
                    <a:pt x="581" y="7080"/>
                  </a:lnTo>
                  <a:lnTo>
                    <a:pt x="519" y="7384"/>
                  </a:lnTo>
                  <a:lnTo>
                    <a:pt x="466" y="7701"/>
                  </a:lnTo>
                  <a:lnTo>
                    <a:pt x="414" y="8006"/>
                  </a:lnTo>
                  <a:lnTo>
                    <a:pt x="361" y="8322"/>
                  </a:lnTo>
                  <a:lnTo>
                    <a:pt x="317" y="8627"/>
                  </a:lnTo>
                  <a:lnTo>
                    <a:pt x="273" y="8943"/>
                  </a:lnTo>
                  <a:lnTo>
                    <a:pt x="233" y="9260"/>
                  </a:lnTo>
                  <a:lnTo>
                    <a:pt x="198" y="9576"/>
                  </a:lnTo>
                  <a:lnTo>
                    <a:pt x="163" y="9904"/>
                  </a:lnTo>
                  <a:lnTo>
                    <a:pt x="137" y="10221"/>
                  </a:lnTo>
                  <a:lnTo>
                    <a:pt x="106" y="10537"/>
                  </a:lnTo>
                  <a:lnTo>
                    <a:pt x="84" y="10865"/>
                  </a:lnTo>
                  <a:lnTo>
                    <a:pt x="62" y="11182"/>
                  </a:lnTo>
                  <a:lnTo>
                    <a:pt x="44" y="11510"/>
                  </a:lnTo>
                  <a:lnTo>
                    <a:pt x="31" y="11827"/>
                  </a:lnTo>
                  <a:lnTo>
                    <a:pt x="18" y="12155"/>
                  </a:lnTo>
                  <a:lnTo>
                    <a:pt x="9" y="12471"/>
                  </a:lnTo>
                  <a:lnTo>
                    <a:pt x="0" y="12799"/>
                  </a:lnTo>
                  <a:lnTo>
                    <a:pt x="0" y="13116"/>
                  </a:lnTo>
                  <a:lnTo>
                    <a:pt x="0" y="13444"/>
                  </a:lnTo>
                  <a:lnTo>
                    <a:pt x="0" y="13760"/>
                  </a:lnTo>
                  <a:lnTo>
                    <a:pt x="9" y="14089"/>
                  </a:lnTo>
                  <a:lnTo>
                    <a:pt x="18" y="14405"/>
                  </a:lnTo>
                  <a:lnTo>
                    <a:pt x="27" y="14721"/>
                  </a:lnTo>
                  <a:lnTo>
                    <a:pt x="40" y="15038"/>
                  </a:lnTo>
                  <a:lnTo>
                    <a:pt x="58" y="15354"/>
                  </a:lnTo>
                  <a:lnTo>
                    <a:pt x="80" y="15671"/>
                  </a:lnTo>
                  <a:lnTo>
                    <a:pt x="101" y="15987"/>
                  </a:lnTo>
                  <a:lnTo>
                    <a:pt x="128" y="16292"/>
                  </a:lnTo>
                  <a:lnTo>
                    <a:pt x="154" y="16608"/>
                  </a:lnTo>
                  <a:lnTo>
                    <a:pt x="185" y="16913"/>
                  </a:lnTo>
                  <a:lnTo>
                    <a:pt x="220" y="17218"/>
                  </a:lnTo>
                  <a:lnTo>
                    <a:pt x="255" y="17523"/>
                  </a:lnTo>
                  <a:lnTo>
                    <a:pt x="295" y="17827"/>
                  </a:lnTo>
                  <a:lnTo>
                    <a:pt x="339" y="18132"/>
                  </a:lnTo>
                  <a:lnTo>
                    <a:pt x="383" y="18425"/>
                  </a:lnTo>
                  <a:lnTo>
                    <a:pt x="431" y="18718"/>
                  </a:lnTo>
                  <a:lnTo>
                    <a:pt x="480" y="19011"/>
                  </a:lnTo>
                  <a:lnTo>
                    <a:pt x="532" y="19292"/>
                  </a:lnTo>
                  <a:lnTo>
                    <a:pt x="590" y="19574"/>
                  </a:lnTo>
                  <a:lnTo>
                    <a:pt x="647" y="19855"/>
                  </a:lnTo>
                  <a:lnTo>
                    <a:pt x="708" y="20136"/>
                  </a:lnTo>
                  <a:lnTo>
                    <a:pt x="770" y="20406"/>
                  </a:lnTo>
                  <a:lnTo>
                    <a:pt x="836" y="20675"/>
                  </a:lnTo>
                  <a:lnTo>
                    <a:pt x="902" y="20945"/>
                  </a:lnTo>
                  <a:lnTo>
                    <a:pt x="972" y="21215"/>
                  </a:lnTo>
                  <a:lnTo>
                    <a:pt x="1047" y="21472"/>
                  </a:lnTo>
                  <a:lnTo>
                    <a:pt x="1122" y="21719"/>
                  </a:lnTo>
                  <a:lnTo>
                    <a:pt x="1201" y="21965"/>
                  </a:lnTo>
                  <a:lnTo>
                    <a:pt x="1280" y="22211"/>
                  </a:lnTo>
                  <a:lnTo>
                    <a:pt x="1363" y="22457"/>
                  </a:lnTo>
                  <a:lnTo>
                    <a:pt x="1451" y="22691"/>
                  </a:lnTo>
                  <a:lnTo>
                    <a:pt x="1539" y="22914"/>
                  </a:lnTo>
                  <a:lnTo>
                    <a:pt x="1627" y="23137"/>
                  </a:lnTo>
                  <a:lnTo>
                    <a:pt x="1720" y="23359"/>
                  </a:lnTo>
                  <a:lnTo>
                    <a:pt x="1816" y="23570"/>
                  </a:lnTo>
                  <a:lnTo>
                    <a:pt x="1913" y="23781"/>
                  </a:lnTo>
                  <a:lnTo>
                    <a:pt x="2010" y="23981"/>
                  </a:lnTo>
                  <a:lnTo>
                    <a:pt x="2115" y="24180"/>
                  </a:lnTo>
                  <a:lnTo>
                    <a:pt x="2216" y="24367"/>
                  </a:lnTo>
                  <a:lnTo>
                    <a:pt x="2326" y="24555"/>
                  </a:lnTo>
                  <a:lnTo>
                    <a:pt x="2432" y="24731"/>
                  </a:lnTo>
                  <a:lnTo>
                    <a:pt x="2542" y="24907"/>
                  </a:lnTo>
                  <a:lnTo>
                    <a:pt x="2656" y="25071"/>
                  </a:lnTo>
                  <a:lnTo>
                    <a:pt x="2770" y="25223"/>
                  </a:lnTo>
                  <a:lnTo>
                    <a:pt x="2889" y="25375"/>
                  </a:lnTo>
                  <a:lnTo>
                    <a:pt x="3004" y="25516"/>
                  </a:lnTo>
                  <a:lnTo>
                    <a:pt x="3122" y="25645"/>
                  </a:lnTo>
                  <a:lnTo>
                    <a:pt x="3237" y="25762"/>
                  </a:lnTo>
                  <a:lnTo>
                    <a:pt x="3355" y="25879"/>
                  </a:lnTo>
                  <a:lnTo>
                    <a:pt x="3474" y="25985"/>
                  </a:lnTo>
                  <a:lnTo>
                    <a:pt x="3593" y="26079"/>
                  </a:lnTo>
                  <a:lnTo>
                    <a:pt x="3711" y="26172"/>
                  </a:lnTo>
                  <a:lnTo>
                    <a:pt x="3835" y="26254"/>
                  </a:lnTo>
                  <a:lnTo>
                    <a:pt x="3953" y="26325"/>
                  </a:lnTo>
                  <a:lnTo>
                    <a:pt x="4072" y="26383"/>
                  </a:lnTo>
                  <a:lnTo>
                    <a:pt x="4195" y="26442"/>
                  </a:lnTo>
                  <a:lnTo>
                    <a:pt x="4314" y="26489"/>
                  </a:lnTo>
                  <a:lnTo>
                    <a:pt x="4437" y="26536"/>
                  </a:lnTo>
                  <a:lnTo>
                    <a:pt x="4556" y="26559"/>
                  </a:lnTo>
                  <a:lnTo>
                    <a:pt x="4679" y="26583"/>
                  </a:lnTo>
                  <a:lnTo>
                    <a:pt x="4802" y="26606"/>
                  </a:lnTo>
                  <a:lnTo>
                    <a:pt x="4921" y="26618"/>
                  </a:lnTo>
                  <a:lnTo>
                    <a:pt x="5044" y="26618"/>
                  </a:lnTo>
                  <a:lnTo>
                    <a:pt x="5162" y="26606"/>
                  </a:lnTo>
                  <a:lnTo>
                    <a:pt x="5281" y="26594"/>
                  </a:lnTo>
                  <a:lnTo>
                    <a:pt x="5404" y="26571"/>
                  </a:lnTo>
                  <a:lnTo>
                    <a:pt x="5523" y="26536"/>
                  </a:lnTo>
                  <a:lnTo>
                    <a:pt x="5642" y="26501"/>
                  </a:lnTo>
                  <a:lnTo>
                    <a:pt x="5760" y="26454"/>
                  </a:lnTo>
                  <a:lnTo>
                    <a:pt x="5879" y="26395"/>
                  </a:lnTo>
                  <a:lnTo>
                    <a:pt x="5998" y="26336"/>
                  </a:lnTo>
                  <a:lnTo>
                    <a:pt x="6112" y="26266"/>
                  </a:lnTo>
                  <a:lnTo>
                    <a:pt x="6231" y="26196"/>
                  </a:lnTo>
                  <a:lnTo>
                    <a:pt x="6345" y="26114"/>
                  </a:lnTo>
                  <a:lnTo>
                    <a:pt x="6460" y="26020"/>
                  </a:lnTo>
                  <a:lnTo>
                    <a:pt x="6574" y="25926"/>
                  </a:lnTo>
                  <a:lnTo>
                    <a:pt x="6688" y="25821"/>
                  </a:lnTo>
                  <a:lnTo>
                    <a:pt x="6798" y="25704"/>
                  </a:lnTo>
                  <a:lnTo>
                    <a:pt x="6912" y="25586"/>
                  </a:lnTo>
                  <a:lnTo>
                    <a:pt x="7022" y="25457"/>
                  </a:lnTo>
                  <a:lnTo>
                    <a:pt x="7132" y="25329"/>
                  </a:lnTo>
                  <a:lnTo>
                    <a:pt x="7238" y="25188"/>
                  </a:lnTo>
                  <a:lnTo>
                    <a:pt x="7343" y="25035"/>
                  </a:lnTo>
                  <a:lnTo>
                    <a:pt x="7449" y="24883"/>
                  </a:lnTo>
                  <a:lnTo>
                    <a:pt x="7554" y="24731"/>
                  </a:lnTo>
                  <a:lnTo>
                    <a:pt x="7656" y="24555"/>
                  </a:lnTo>
                  <a:lnTo>
                    <a:pt x="7757" y="24379"/>
                  </a:lnTo>
                  <a:lnTo>
                    <a:pt x="7858" y="24203"/>
                  </a:lnTo>
                  <a:lnTo>
                    <a:pt x="7955" y="24016"/>
                  </a:lnTo>
                  <a:lnTo>
                    <a:pt x="8051" y="23817"/>
                  </a:lnTo>
                  <a:lnTo>
                    <a:pt x="8148" y="23617"/>
                  </a:lnTo>
                  <a:lnTo>
                    <a:pt x="8240" y="23406"/>
                  </a:lnTo>
                  <a:lnTo>
                    <a:pt x="8333" y="23195"/>
                  </a:lnTo>
                  <a:lnTo>
                    <a:pt x="8425" y="22973"/>
                  </a:lnTo>
                  <a:lnTo>
                    <a:pt x="8513" y="22750"/>
                  </a:lnTo>
                  <a:lnTo>
                    <a:pt x="8597" y="22516"/>
                  </a:lnTo>
                  <a:lnTo>
                    <a:pt x="8680" y="22269"/>
                  </a:lnTo>
                  <a:lnTo>
                    <a:pt x="8764" y="22023"/>
                  </a:lnTo>
                  <a:lnTo>
                    <a:pt x="8843" y="21765"/>
                  </a:lnTo>
                  <a:lnTo>
                    <a:pt x="8922" y="21508"/>
                  </a:lnTo>
                  <a:lnTo>
                    <a:pt x="8997" y="21250"/>
                  </a:lnTo>
                  <a:lnTo>
                    <a:pt x="9071" y="20980"/>
                  </a:lnTo>
                  <a:lnTo>
                    <a:pt x="9142" y="20699"/>
                  </a:lnTo>
                  <a:lnTo>
                    <a:pt x="9212" y="20418"/>
                  </a:lnTo>
                  <a:lnTo>
                    <a:pt x="9278" y="20125"/>
                  </a:lnTo>
                  <a:lnTo>
                    <a:pt x="9340" y="19832"/>
                  </a:lnTo>
                  <a:lnTo>
                    <a:pt x="9401" y="19527"/>
                  </a:lnTo>
                  <a:lnTo>
                    <a:pt x="9463" y="19222"/>
                  </a:lnTo>
                  <a:lnTo>
                    <a:pt x="9520" y="18917"/>
                  </a:lnTo>
                  <a:lnTo>
                    <a:pt x="9568" y="18601"/>
                  </a:lnTo>
                  <a:lnTo>
                    <a:pt x="9621" y="18296"/>
                  </a:lnTo>
                  <a:lnTo>
                    <a:pt x="9665" y="17980"/>
                  </a:lnTo>
                  <a:lnTo>
                    <a:pt x="9709" y="17663"/>
                  </a:lnTo>
                  <a:lnTo>
                    <a:pt x="9749" y="17347"/>
                  </a:lnTo>
                  <a:lnTo>
                    <a:pt x="9784" y="17030"/>
                  </a:lnTo>
                  <a:lnTo>
                    <a:pt x="9819" y="16714"/>
                  </a:lnTo>
                  <a:lnTo>
                    <a:pt x="9850" y="16398"/>
                  </a:lnTo>
                  <a:lnTo>
                    <a:pt x="9876" y="16069"/>
                  </a:lnTo>
                  <a:lnTo>
                    <a:pt x="9898" y="15753"/>
                  </a:lnTo>
                  <a:lnTo>
                    <a:pt x="9920" y="15425"/>
                  </a:lnTo>
                  <a:lnTo>
                    <a:pt x="9938" y="15108"/>
                  </a:lnTo>
                  <a:lnTo>
                    <a:pt x="9955" y="14780"/>
                  </a:lnTo>
                  <a:lnTo>
                    <a:pt x="9964" y="14464"/>
                  </a:lnTo>
                  <a:lnTo>
                    <a:pt x="9973" y="14135"/>
                  </a:lnTo>
                  <a:lnTo>
                    <a:pt x="9982" y="13819"/>
                  </a:lnTo>
                  <a:lnTo>
                    <a:pt x="9982" y="13491"/>
                  </a:lnTo>
                  <a:lnTo>
                    <a:pt x="9982" y="13174"/>
                  </a:lnTo>
                  <a:lnTo>
                    <a:pt x="9982" y="12846"/>
                  </a:lnTo>
                  <a:lnTo>
                    <a:pt x="9973" y="12530"/>
                  </a:lnTo>
                  <a:lnTo>
                    <a:pt x="9968" y="12213"/>
                  </a:lnTo>
                  <a:lnTo>
                    <a:pt x="9955" y="11885"/>
                  </a:lnTo>
                  <a:lnTo>
                    <a:pt x="9942" y="11569"/>
                  </a:lnTo>
                  <a:lnTo>
                    <a:pt x="9924" y="11252"/>
                  </a:lnTo>
                  <a:lnTo>
                    <a:pt x="9902" y="10936"/>
                  </a:lnTo>
                  <a:lnTo>
                    <a:pt x="9880" y="10631"/>
                  </a:lnTo>
                  <a:lnTo>
                    <a:pt x="9854" y="10315"/>
                  </a:lnTo>
                  <a:lnTo>
                    <a:pt x="9828" y="9998"/>
                  </a:lnTo>
                  <a:lnTo>
                    <a:pt x="9797" y="9693"/>
                  </a:lnTo>
                  <a:lnTo>
                    <a:pt x="9762" y="9389"/>
                  </a:lnTo>
                  <a:lnTo>
                    <a:pt x="9727" y="9084"/>
                  </a:lnTo>
                  <a:lnTo>
                    <a:pt x="9687" y="8779"/>
                  </a:lnTo>
                  <a:lnTo>
                    <a:pt x="9643" y="8486"/>
                  </a:lnTo>
                  <a:lnTo>
                    <a:pt x="9599" y="8193"/>
                  </a:lnTo>
                  <a:lnTo>
                    <a:pt x="9551" y="7888"/>
                  </a:lnTo>
                  <a:lnTo>
                    <a:pt x="9502" y="7607"/>
                  </a:lnTo>
                  <a:lnTo>
                    <a:pt x="9450" y="7314"/>
                  </a:lnTo>
                  <a:lnTo>
                    <a:pt x="9392" y="7033"/>
                  </a:lnTo>
                  <a:lnTo>
                    <a:pt x="9335" y="6752"/>
                  </a:lnTo>
                  <a:lnTo>
                    <a:pt x="9274" y="6470"/>
                  </a:lnTo>
                  <a:lnTo>
                    <a:pt x="9212" y="6201"/>
                  </a:lnTo>
                  <a:lnTo>
                    <a:pt x="9146" y="5931"/>
                  </a:lnTo>
                  <a:lnTo>
                    <a:pt x="9080" y="5662"/>
                  </a:lnTo>
                  <a:lnTo>
                    <a:pt x="9010" y="5404"/>
                  </a:lnTo>
                  <a:lnTo>
                    <a:pt x="8935" y="5146"/>
                  </a:lnTo>
                  <a:lnTo>
                    <a:pt x="8860" y="4888"/>
                  </a:lnTo>
                  <a:lnTo>
                    <a:pt x="8781" y="4642"/>
                  </a:lnTo>
                  <a:lnTo>
                    <a:pt x="8702" y="4396"/>
                  </a:lnTo>
                  <a:lnTo>
                    <a:pt x="8619" y="4161"/>
                  </a:lnTo>
                  <a:lnTo>
                    <a:pt x="8531" y="3927"/>
                  </a:lnTo>
                  <a:lnTo>
                    <a:pt x="8443" y="3693"/>
                  </a:lnTo>
                  <a:lnTo>
                    <a:pt x="8355" y="3470"/>
                  </a:lnTo>
                  <a:lnTo>
                    <a:pt x="8262" y="3247"/>
                  </a:lnTo>
                  <a:lnTo>
                    <a:pt x="8166" y="3036"/>
                  </a:lnTo>
                  <a:lnTo>
                    <a:pt x="8069" y="2825"/>
                  </a:lnTo>
                  <a:lnTo>
                    <a:pt x="7972" y="2626"/>
                  </a:lnTo>
                  <a:lnTo>
                    <a:pt x="7867" y="2427"/>
                  </a:lnTo>
                  <a:lnTo>
                    <a:pt x="7765" y="2239"/>
                  </a:lnTo>
                  <a:lnTo>
                    <a:pt x="7660" y="2052"/>
                  </a:lnTo>
                  <a:lnTo>
                    <a:pt x="7550" y="1876"/>
                  </a:lnTo>
                  <a:lnTo>
                    <a:pt x="7440" y="1712"/>
                  </a:lnTo>
                  <a:lnTo>
                    <a:pt x="7326" y="1548"/>
                  </a:lnTo>
                  <a:lnTo>
                    <a:pt x="7211" y="1384"/>
                  </a:lnTo>
                  <a:lnTo>
                    <a:pt x="7097" y="1243"/>
                  </a:lnTo>
                  <a:lnTo>
                    <a:pt x="6978" y="1102"/>
                  </a:lnTo>
                  <a:lnTo>
                    <a:pt x="6864" y="973"/>
                  </a:lnTo>
                  <a:lnTo>
                    <a:pt x="6745" y="844"/>
                  </a:lnTo>
                  <a:lnTo>
                    <a:pt x="6627" y="727"/>
                  </a:lnTo>
                  <a:lnTo>
                    <a:pt x="6508" y="622"/>
                  </a:lnTo>
                  <a:lnTo>
                    <a:pt x="6389" y="528"/>
                  </a:lnTo>
                  <a:lnTo>
                    <a:pt x="6271" y="446"/>
                  </a:lnTo>
                  <a:lnTo>
                    <a:pt x="6147" y="364"/>
                  </a:lnTo>
                  <a:lnTo>
                    <a:pt x="6029" y="282"/>
                  </a:lnTo>
                  <a:lnTo>
                    <a:pt x="5910" y="223"/>
                  </a:lnTo>
                  <a:lnTo>
                    <a:pt x="5787" y="165"/>
                  </a:lnTo>
                  <a:lnTo>
                    <a:pt x="5668" y="118"/>
                  </a:lnTo>
                  <a:lnTo>
                    <a:pt x="5545" y="83"/>
                  </a:lnTo>
                  <a:lnTo>
                    <a:pt x="5426" y="47"/>
                  </a:lnTo>
                  <a:lnTo>
                    <a:pt x="5303" y="24"/>
                  </a:lnTo>
                  <a:lnTo>
                    <a:pt x="5184" y="1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35"/>
            <p:cNvSpPr/>
            <p:nvPr/>
          </p:nvSpPr>
          <p:spPr>
            <a:xfrm>
              <a:off x="4700650" y="-2576850"/>
              <a:ext cx="249550" cy="665450"/>
            </a:xfrm>
            <a:custGeom>
              <a:rect b="b" l="l" r="r" t="t"/>
              <a:pathLst>
                <a:path extrusionOk="0" fill="none" h="26618" w="9982">
                  <a:moveTo>
                    <a:pt x="2656" y="25071"/>
                  </a:moveTo>
                  <a:lnTo>
                    <a:pt x="2656" y="25071"/>
                  </a:lnTo>
                  <a:lnTo>
                    <a:pt x="2770" y="25223"/>
                  </a:lnTo>
                  <a:lnTo>
                    <a:pt x="2889" y="25375"/>
                  </a:lnTo>
                  <a:lnTo>
                    <a:pt x="3004" y="25516"/>
                  </a:lnTo>
                  <a:lnTo>
                    <a:pt x="3122" y="25645"/>
                  </a:lnTo>
                  <a:lnTo>
                    <a:pt x="3237" y="25762"/>
                  </a:lnTo>
                  <a:lnTo>
                    <a:pt x="3355" y="25879"/>
                  </a:lnTo>
                  <a:lnTo>
                    <a:pt x="3474" y="25985"/>
                  </a:lnTo>
                  <a:lnTo>
                    <a:pt x="3593" y="26079"/>
                  </a:lnTo>
                  <a:lnTo>
                    <a:pt x="3711" y="26172"/>
                  </a:lnTo>
                  <a:lnTo>
                    <a:pt x="3835" y="26254"/>
                  </a:lnTo>
                  <a:lnTo>
                    <a:pt x="3953" y="26325"/>
                  </a:lnTo>
                  <a:lnTo>
                    <a:pt x="4072" y="26383"/>
                  </a:lnTo>
                  <a:lnTo>
                    <a:pt x="4195" y="26442"/>
                  </a:lnTo>
                  <a:lnTo>
                    <a:pt x="4314" y="26489"/>
                  </a:lnTo>
                  <a:lnTo>
                    <a:pt x="4437" y="26536"/>
                  </a:lnTo>
                  <a:lnTo>
                    <a:pt x="4556" y="26559"/>
                  </a:lnTo>
                  <a:lnTo>
                    <a:pt x="4679" y="26583"/>
                  </a:lnTo>
                  <a:lnTo>
                    <a:pt x="4802" y="26606"/>
                  </a:lnTo>
                  <a:lnTo>
                    <a:pt x="4921" y="26618"/>
                  </a:lnTo>
                  <a:lnTo>
                    <a:pt x="5044" y="26618"/>
                  </a:lnTo>
                  <a:lnTo>
                    <a:pt x="5162" y="26606"/>
                  </a:lnTo>
                  <a:lnTo>
                    <a:pt x="5281" y="26594"/>
                  </a:lnTo>
                  <a:lnTo>
                    <a:pt x="5404" y="26571"/>
                  </a:lnTo>
                  <a:lnTo>
                    <a:pt x="5523" y="26536"/>
                  </a:lnTo>
                  <a:lnTo>
                    <a:pt x="5642" y="26501"/>
                  </a:lnTo>
                  <a:lnTo>
                    <a:pt x="5760" y="26454"/>
                  </a:lnTo>
                  <a:lnTo>
                    <a:pt x="5879" y="26395"/>
                  </a:lnTo>
                  <a:lnTo>
                    <a:pt x="5998" y="26336"/>
                  </a:lnTo>
                  <a:lnTo>
                    <a:pt x="6112" y="26266"/>
                  </a:lnTo>
                  <a:lnTo>
                    <a:pt x="6231" y="26196"/>
                  </a:lnTo>
                  <a:lnTo>
                    <a:pt x="6345" y="26114"/>
                  </a:lnTo>
                  <a:lnTo>
                    <a:pt x="6460" y="26020"/>
                  </a:lnTo>
                  <a:lnTo>
                    <a:pt x="6574" y="25926"/>
                  </a:lnTo>
                  <a:lnTo>
                    <a:pt x="6688" y="25821"/>
                  </a:lnTo>
                  <a:lnTo>
                    <a:pt x="6798" y="25704"/>
                  </a:lnTo>
                  <a:lnTo>
                    <a:pt x="6912" y="25586"/>
                  </a:lnTo>
                  <a:lnTo>
                    <a:pt x="7022" y="25457"/>
                  </a:lnTo>
                  <a:lnTo>
                    <a:pt x="7132" y="25329"/>
                  </a:lnTo>
                  <a:lnTo>
                    <a:pt x="7238" y="25188"/>
                  </a:lnTo>
                  <a:lnTo>
                    <a:pt x="7343" y="25035"/>
                  </a:lnTo>
                  <a:lnTo>
                    <a:pt x="7449" y="24883"/>
                  </a:lnTo>
                  <a:lnTo>
                    <a:pt x="7554" y="24731"/>
                  </a:lnTo>
                  <a:lnTo>
                    <a:pt x="7656" y="24555"/>
                  </a:lnTo>
                  <a:lnTo>
                    <a:pt x="7757" y="24379"/>
                  </a:lnTo>
                  <a:lnTo>
                    <a:pt x="7858" y="24203"/>
                  </a:lnTo>
                  <a:lnTo>
                    <a:pt x="7955" y="24016"/>
                  </a:lnTo>
                  <a:lnTo>
                    <a:pt x="8051" y="23817"/>
                  </a:lnTo>
                  <a:lnTo>
                    <a:pt x="8148" y="23617"/>
                  </a:lnTo>
                  <a:lnTo>
                    <a:pt x="8240" y="23406"/>
                  </a:lnTo>
                  <a:lnTo>
                    <a:pt x="8333" y="23195"/>
                  </a:lnTo>
                  <a:lnTo>
                    <a:pt x="8425" y="22973"/>
                  </a:lnTo>
                  <a:lnTo>
                    <a:pt x="8513" y="22750"/>
                  </a:lnTo>
                  <a:lnTo>
                    <a:pt x="8597" y="22516"/>
                  </a:lnTo>
                  <a:lnTo>
                    <a:pt x="8680" y="22269"/>
                  </a:lnTo>
                  <a:lnTo>
                    <a:pt x="8764" y="22023"/>
                  </a:lnTo>
                  <a:lnTo>
                    <a:pt x="8843" y="21765"/>
                  </a:lnTo>
                  <a:lnTo>
                    <a:pt x="8922" y="21508"/>
                  </a:lnTo>
                  <a:lnTo>
                    <a:pt x="8997" y="21250"/>
                  </a:lnTo>
                  <a:lnTo>
                    <a:pt x="9071" y="20980"/>
                  </a:lnTo>
                  <a:lnTo>
                    <a:pt x="9142" y="20699"/>
                  </a:lnTo>
                  <a:lnTo>
                    <a:pt x="9212" y="20418"/>
                  </a:lnTo>
                  <a:lnTo>
                    <a:pt x="9278" y="20125"/>
                  </a:lnTo>
                  <a:lnTo>
                    <a:pt x="9340" y="19832"/>
                  </a:lnTo>
                  <a:lnTo>
                    <a:pt x="9401" y="19527"/>
                  </a:lnTo>
                  <a:lnTo>
                    <a:pt x="9401" y="19527"/>
                  </a:lnTo>
                  <a:lnTo>
                    <a:pt x="9463" y="19222"/>
                  </a:lnTo>
                  <a:lnTo>
                    <a:pt x="9520" y="18917"/>
                  </a:lnTo>
                  <a:lnTo>
                    <a:pt x="9568" y="18601"/>
                  </a:lnTo>
                  <a:lnTo>
                    <a:pt x="9621" y="18296"/>
                  </a:lnTo>
                  <a:lnTo>
                    <a:pt x="9665" y="17980"/>
                  </a:lnTo>
                  <a:lnTo>
                    <a:pt x="9709" y="17663"/>
                  </a:lnTo>
                  <a:lnTo>
                    <a:pt x="9749" y="17347"/>
                  </a:lnTo>
                  <a:lnTo>
                    <a:pt x="9784" y="17030"/>
                  </a:lnTo>
                  <a:lnTo>
                    <a:pt x="9819" y="16714"/>
                  </a:lnTo>
                  <a:lnTo>
                    <a:pt x="9850" y="16398"/>
                  </a:lnTo>
                  <a:lnTo>
                    <a:pt x="9876" y="16069"/>
                  </a:lnTo>
                  <a:lnTo>
                    <a:pt x="9898" y="15753"/>
                  </a:lnTo>
                  <a:lnTo>
                    <a:pt x="9920" y="15425"/>
                  </a:lnTo>
                  <a:lnTo>
                    <a:pt x="9938" y="15108"/>
                  </a:lnTo>
                  <a:lnTo>
                    <a:pt x="9955" y="14780"/>
                  </a:lnTo>
                  <a:lnTo>
                    <a:pt x="9964" y="14464"/>
                  </a:lnTo>
                  <a:lnTo>
                    <a:pt x="9973" y="14135"/>
                  </a:lnTo>
                  <a:lnTo>
                    <a:pt x="9982" y="13819"/>
                  </a:lnTo>
                  <a:lnTo>
                    <a:pt x="9982" y="13491"/>
                  </a:lnTo>
                  <a:lnTo>
                    <a:pt x="9982" y="13174"/>
                  </a:lnTo>
                  <a:lnTo>
                    <a:pt x="9982" y="12846"/>
                  </a:lnTo>
                  <a:lnTo>
                    <a:pt x="9973" y="12530"/>
                  </a:lnTo>
                  <a:lnTo>
                    <a:pt x="9968" y="12213"/>
                  </a:lnTo>
                  <a:lnTo>
                    <a:pt x="9955" y="11885"/>
                  </a:lnTo>
                  <a:lnTo>
                    <a:pt x="9942" y="11569"/>
                  </a:lnTo>
                  <a:lnTo>
                    <a:pt x="9924" y="11252"/>
                  </a:lnTo>
                  <a:lnTo>
                    <a:pt x="9902" y="10936"/>
                  </a:lnTo>
                  <a:lnTo>
                    <a:pt x="9880" y="10631"/>
                  </a:lnTo>
                  <a:lnTo>
                    <a:pt x="9854" y="10315"/>
                  </a:lnTo>
                  <a:lnTo>
                    <a:pt x="9828" y="9998"/>
                  </a:lnTo>
                  <a:lnTo>
                    <a:pt x="9797" y="9693"/>
                  </a:lnTo>
                  <a:lnTo>
                    <a:pt x="9762" y="9389"/>
                  </a:lnTo>
                  <a:lnTo>
                    <a:pt x="9727" y="9084"/>
                  </a:lnTo>
                  <a:lnTo>
                    <a:pt x="9687" y="8779"/>
                  </a:lnTo>
                  <a:lnTo>
                    <a:pt x="9643" y="8486"/>
                  </a:lnTo>
                  <a:lnTo>
                    <a:pt x="9599" y="8193"/>
                  </a:lnTo>
                  <a:lnTo>
                    <a:pt x="9551" y="7888"/>
                  </a:lnTo>
                  <a:lnTo>
                    <a:pt x="9502" y="7607"/>
                  </a:lnTo>
                  <a:lnTo>
                    <a:pt x="9450" y="7314"/>
                  </a:lnTo>
                  <a:lnTo>
                    <a:pt x="9392" y="7033"/>
                  </a:lnTo>
                  <a:lnTo>
                    <a:pt x="9335" y="6752"/>
                  </a:lnTo>
                  <a:lnTo>
                    <a:pt x="9274" y="6470"/>
                  </a:lnTo>
                  <a:lnTo>
                    <a:pt x="9212" y="6201"/>
                  </a:lnTo>
                  <a:lnTo>
                    <a:pt x="9146" y="5931"/>
                  </a:lnTo>
                  <a:lnTo>
                    <a:pt x="9080" y="5662"/>
                  </a:lnTo>
                  <a:lnTo>
                    <a:pt x="9010" y="5404"/>
                  </a:lnTo>
                  <a:lnTo>
                    <a:pt x="8935" y="5146"/>
                  </a:lnTo>
                  <a:lnTo>
                    <a:pt x="8860" y="4888"/>
                  </a:lnTo>
                  <a:lnTo>
                    <a:pt x="8781" y="4642"/>
                  </a:lnTo>
                  <a:lnTo>
                    <a:pt x="8702" y="4396"/>
                  </a:lnTo>
                  <a:lnTo>
                    <a:pt x="8619" y="4161"/>
                  </a:lnTo>
                  <a:lnTo>
                    <a:pt x="8531" y="3927"/>
                  </a:lnTo>
                  <a:lnTo>
                    <a:pt x="8443" y="3693"/>
                  </a:lnTo>
                  <a:lnTo>
                    <a:pt x="8355" y="3470"/>
                  </a:lnTo>
                  <a:lnTo>
                    <a:pt x="8262" y="3247"/>
                  </a:lnTo>
                  <a:lnTo>
                    <a:pt x="8166" y="3036"/>
                  </a:lnTo>
                  <a:lnTo>
                    <a:pt x="8069" y="2825"/>
                  </a:lnTo>
                  <a:lnTo>
                    <a:pt x="7972" y="2626"/>
                  </a:lnTo>
                  <a:lnTo>
                    <a:pt x="7867" y="2427"/>
                  </a:lnTo>
                  <a:lnTo>
                    <a:pt x="7765" y="2239"/>
                  </a:lnTo>
                  <a:lnTo>
                    <a:pt x="7660" y="2052"/>
                  </a:lnTo>
                  <a:lnTo>
                    <a:pt x="7550" y="1876"/>
                  </a:lnTo>
                  <a:lnTo>
                    <a:pt x="7440" y="1712"/>
                  </a:lnTo>
                  <a:lnTo>
                    <a:pt x="7326" y="1548"/>
                  </a:lnTo>
                  <a:lnTo>
                    <a:pt x="7326" y="1548"/>
                  </a:lnTo>
                  <a:lnTo>
                    <a:pt x="7211" y="1384"/>
                  </a:lnTo>
                  <a:lnTo>
                    <a:pt x="7097" y="1243"/>
                  </a:lnTo>
                  <a:lnTo>
                    <a:pt x="6978" y="1102"/>
                  </a:lnTo>
                  <a:lnTo>
                    <a:pt x="6864" y="973"/>
                  </a:lnTo>
                  <a:lnTo>
                    <a:pt x="6745" y="844"/>
                  </a:lnTo>
                  <a:lnTo>
                    <a:pt x="6627" y="727"/>
                  </a:lnTo>
                  <a:lnTo>
                    <a:pt x="6508" y="622"/>
                  </a:lnTo>
                  <a:lnTo>
                    <a:pt x="6389" y="528"/>
                  </a:lnTo>
                  <a:lnTo>
                    <a:pt x="6271" y="446"/>
                  </a:lnTo>
                  <a:lnTo>
                    <a:pt x="6147" y="364"/>
                  </a:lnTo>
                  <a:lnTo>
                    <a:pt x="6029" y="282"/>
                  </a:lnTo>
                  <a:lnTo>
                    <a:pt x="5910" y="223"/>
                  </a:lnTo>
                  <a:lnTo>
                    <a:pt x="5787" y="165"/>
                  </a:lnTo>
                  <a:lnTo>
                    <a:pt x="5668" y="118"/>
                  </a:lnTo>
                  <a:lnTo>
                    <a:pt x="5545" y="83"/>
                  </a:lnTo>
                  <a:lnTo>
                    <a:pt x="5426" y="47"/>
                  </a:lnTo>
                  <a:lnTo>
                    <a:pt x="5303" y="24"/>
                  </a:lnTo>
                  <a:lnTo>
                    <a:pt x="5184" y="12"/>
                  </a:lnTo>
                  <a:lnTo>
                    <a:pt x="5061" y="1"/>
                  </a:lnTo>
                  <a:lnTo>
                    <a:pt x="4943" y="1"/>
                  </a:lnTo>
                  <a:lnTo>
                    <a:pt x="4819" y="1"/>
                  </a:lnTo>
                  <a:lnTo>
                    <a:pt x="4701" y="24"/>
                  </a:lnTo>
                  <a:lnTo>
                    <a:pt x="4578" y="47"/>
                  </a:lnTo>
                  <a:lnTo>
                    <a:pt x="4459" y="71"/>
                  </a:lnTo>
                  <a:lnTo>
                    <a:pt x="4340" y="118"/>
                  </a:lnTo>
                  <a:lnTo>
                    <a:pt x="4222" y="153"/>
                  </a:lnTo>
                  <a:lnTo>
                    <a:pt x="4103" y="212"/>
                  </a:lnTo>
                  <a:lnTo>
                    <a:pt x="3984" y="270"/>
                  </a:lnTo>
                  <a:lnTo>
                    <a:pt x="3870" y="340"/>
                  </a:lnTo>
                  <a:lnTo>
                    <a:pt x="3751" y="411"/>
                  </a:lnTo>
                  <a:lnTo>
                    <a:pt x="3637" y="505"/>
                  </a:lnTo>
                  <a:lnTo>
                    <a:pt x="3522" y="587"/>
                  </a:lnTo>
                  <a:lnTo>
                    <a:pt x="3408" y="692"/>
                  </a:lnTo>
                  <a:lnTo>
                    <a:pt x="3294" y="798"/>
                  </a:lnTo>
                  <a:lnTo>
                    <a:pt x="3184" y="903"/>
                  </a:lnTo>
                  <a:lnTo>
                    <a:pt x="3069" y="1020"/>
                  </a:lnTo>
                  <a:lnTo>
                    <a:pt x="2960" y="1149"/>
                  </a:lnTo>
                  <a:lnTo>
                    <a:pt x="2854" y="1278"/>
                  </a:lnTo>
                  <a:lnTo>
                    <a:pt x="2744" y="1419"/>
                  </a:lnTo>
                  <a:lnTo>
                    <a:pt x="2639" y="1571"/>
                  </a:lnTo>
                  <a:lnTo>
                    <a:pt x="2533" y="1724"/>
                  </a:lnTo>
                  <a:lnTo>
                    <a:pt x="2428" y="1888"/>
                  </a:lnTo>
                  <a:lnTo>
                    <a:pt x="2326" y="2052"/>
                  </a:lnTo>
                  <a:lnTo>
                    <a:pt x="2225" y="2227"/>
                  </a:lnTo>
                  <a:lnTo>
                    <a:pt x="2124" y="2415"/>
                  </a:lnTo>
                  <a:lnTo>
                    <a:pt x="2027" y="2603"/>
                  </a:lnTo>
                  <a:lnTo>
                    <a:pt x="1931" y="2790"/>
                  </a:lnTo>
                  <a:lnTo>
                    <a:pt x="1834" y="2989"/>
                  </a:lnTo>
                  <a:lnTo>
                    <a:pt x="1742" y="3200"/>
                  </a:lnTo>
                  <a:lnTo>
                    <a:pt x="1649" y="3423"/>
                  </a:lnTo>
                  <a:lnTo>
                    <a:pt x="1561" y="3634"/>
                  </a:lnTo>
                  <a:lnTo>
                    <a:pt x="1473" y="3868"/>
                  </a:lnTo>
                  <a:lnTo>
                    <a:pt x="1385" y="4103"/>
                  </a:lnTo>
                  <a:lnTo>
                    <a:pt x="1302" y="4337"/>
                  </a:lnTo>
                  <a:lnTo>
                    <a:pt x="1218" y="4583"/>
                  </a:lnTo>
                  <a:lnTo>
                    <a:pt x="1139" y="4841"/>
                  </a:lnTo>
                  <a:lnTo>
                    <a:pt x="1060" y="5099"/>
                  </a:lnTo>
                  <a:lnTo>
                    <a:pt x="985" y="5369"/>
                  </a:lnTo>
                  <a:lnTo>
                    <a:pt x="911" y="5638"/>
                  </a:lnTo>
                  <a:lnTo>
                    <a:pt x="840" y="5908"/>
                  </a:lnTo>
                  <a:lnTo>
                    <a:pt x="770" y="6201"/>
                  </a:lnTo>
                  <a:lnTo>
                    <a:pt x="704" y="6482"/>
                  </a:lnTo>
                  <a:lnTo>
                    <a:pt x="642" y="6787"/>
                  </a:lnTo>
                  <a:lnTo>
                    <a:pt x="581" y="7080"/>
                  </a:lnTo>
                  <a:lnTo>
                    <a:pt x="581" y="7080"/>
                  </a:lnTo>
                  <a:lnTo>
                    <a:pt x="519" y="7384"/>
                  </a:lnTo>
                  <a:lnTo>
                    <a:pt x="466" y="7701"/>
                  </a:lnTo>
                  <a:lnTo>
                    <a:pt x="414" y="8006"/>
                  </a:lnTo>
                  <a:lnTo>
                    <a:pt x="361" y="8322"/>
                  </a:lnTo>
                  <a:lnTo>
                    <a:pt x="317" y="8627"/>
                  </a:lnTo>
                  <a:lnTo>
                    <a:pt x="273" y="8943"/>
                  </a:lnTo>
                  <a:lnTo>
                    <a:pt x="233" y="9260"/>
                  </a:lnTo>
                  <a:lnTo>
                    <a:pt x="198" y="9576"/>
                  </a:lnTo>
                  <a:lnTo>
                    <a:pt x="163" y="9904"/>
                  </a:lnTo>
                  <a:lnTo>
                    <a:pt x="137" y="10221"/>
                  </a:lnTo>
                  <a:lnTo>
                    <a:pt x="106" y="10537"/>
                  </a:lnTo>
                  <a:lnTo>
                    <a:pt x="84" y="10865"/>
                  </a:lnTo>
                  <a:lnTo>
                    <a:pt x="62" y="11182"/>
                  </a:lnTo>
                  <a:lnTo>
                    <a:pt x="44" y="11510"/>
                  </a:lnTo>
                  <a:lnTo>
                    <a:pt x="31" y="11827"/>
                  </a:lnTo>
                  <a:lnTo>
                    <a:pt x="18" y="12155"/>
                  </a:lnTo>
                  <a:lnTo>
                    <a:pt x="9" y="12471"/>
                  </a:lnTo>
                  <a:lnTo>
                    <a:pt x="0" y="12799"/>
                  </a:lnTo>
                  <a:lnTo>
                    <a:pt x="0" y="13116"/>
                  </a:lnTo>
                  <a:lnTo>
                    <a:pt x="0" y="13444"/>
                  </a:lnTo>
                  <a:lnTo>
                    <a:pt x="0" y="13760"/>
                  </a:lnTo>
                  <a:lnTo>
                    <a:pt x="9" y="14089"/>
                  </a:lnTo>
                  <a:lnTo>
                    <a:pt x="18" y="14405"/>
                  </a:lnTo>
                  <a:lnTo>
                    <a:pt x="27" y="14721"/>
                  </a:lnTo>
                  <a:lnTo>
                    <a:pt x="40" y="15038"/>
                  </a:lnTo>
                  <a:lnTo>
                    <a:pt x="58" y="15354"/>
                  </a:lnTo>
                  <a:lnTo>
                    <a:pt x="80" y="15671"/>
                  </a:lnTo>
                  <a:lnTo>
                    <a:pt x="101" y="15987"/>
                  </a:lnTo>
                  <a:lnTo>
                    <a:pt x="128" y="16292"/>
                  </a:lnTo>
                  <a:lnTo>
                    <a:pt x="154" y="16608"/>
                  </a:lnTo>
                  <a:lnTo>
                    <a:pt x="185" y="16913"/>
                  </a:lnTo>
                  <a:lnTo>
                    <a:pt x="220" y="17218"/>
                  </a:lnTo>
                  <a:lnTo>
                    <a:pt x="255" y="17523"/>
                  </a:lnTo>
                  <a:lnTo>
                    <a:pt x="295" y="17827"/>
                  </a:lnTo>
                  <a:lnTo>
                    <a:pt x="339" y="18132"/>
                  </a:lnTo>
                  <a:lnTo>
                    <a:pt x="383" y="18425"/>
                  </a:lnTo>
                  <a:lnTo>
                    <a:pt x="431" y="18718"/>
                  </a:lnTo>
                  <a:lnTo>
                    <a:pt x="480" y="19011"/>
                  </a:lnTo>
                  <a:lnTo>
                    <a:pt x="532" y="19292"/>
                  </a:lnTo>
                  <a:lnTo>
                    <a:pt x="590" y="19574"/>
                  </a:lnTo>
                  <a:lnTo>
                    <a:pt x="647" y="19855"/>
                  </a:lnTo>
                  <a:lnTo>
                    <a:pt x="708" y="20136"/>
                  </a:lnTo>
                  <a:lnTo>
                    <a:pt x="770" y="20406"/>
                  </a:lnTo>
                  <a:lnTo>
                    <a:pt x="836" y="20675"/>
                  </a:lnTo>
                  <a:lnTo>
                    <a:pt x="902" y="20945"/>
                  </a:lnTo>
                  <a:lnTo>
                    <a:pt x="972" y="21215"/>
                  </a:lnTo>
                  <a:lnTo>
                    <a:pt x="1047" y="21472"/>
                  </a:lnTo>
                  <a:lnTo>
                    <a:pt x="1122" y="21719"/>
                  </a:lnTo>
                  <a:lnTo>
                    <a:pt x="1201" y="21965"/>
                  </a:lnTo>
                  <a:lnTo>
                    <a:pt x="1280" y="22211"/>
                  </a:lnTo>
                  <a:lnTo>
                    <a:pt x="1363" y="22457"/>
                  </a:lnTo>
                  <a:lnTo>
                    <a:pt x="1451" y="22691"/>
                  </a:lnTo>
                  <a:lnTo>
                    <a:pt x="1539" y="22914"/>
                  </a:lnTo>
                  <a:lnTo>
                    <a:pt x="1627" y="23137"/>
                  </a:lnTo>
                  <a:lnTo>
                    <a:pt x="1720" y="23359"/>
                  </a:lnTo>
                  <a:lnTo>
                    <a:pt x="1816" y="23570"/>
                  </a:lnTo>
                  <a:lnTo>
                    <a:pt x="1913" y="23781"/>
                  </a:lnTo>
                  <a:lnTo>
                    <a:pt x="2010" y="23981"/>
                  </a:lnTo>
                  <a:lnTo>
                    <a:pt x="2115" y="24180"/>
                  </a:lnTo>
                  <a:lnTo>
                    <a:pt x="2216" y="24367"/>
                  </a:lnTo>
                  <a:lnTo>
                    <a:pt x="2326" y="24555"/>
                  </a:lnTo>
                  <a:lnTo>
                    <a:pt x="2432" y="24731"/>
                  </a:lnTo>
                  <a:lnTo>
                    <a:pt x="2542" y="24907"/>
                  </a:lnTo>
                  <a:lnTo>
                    <a:pt x="2656" y="2507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35"/>
            <p:cNvSpPr/>
            <p:nvPr/>
          </p:nvSpPr>
          <p:spPr>
            <a:xfrm>
              <a:off x="4689000" y="-2031250"/>
              <a:ext cx="272625" cy="1590175"/>
            </a:xfrm>
            <a:custGeom>
              <a:rect b="b" l="l" r="r" t="t"/>
              <a:pathLst>
                <a:path extrusionOk="0" h="63607" w="10905">
                  <a:moveTo>
                    <a:pt x="8693" y="0"/>
                  </a:moveTo>
                  <a:lnTo>
                    <a:pt x="0" y="2262"/>
                  </a:lnTo>
                  <a:lnTo>
                    <a:pt x="6807" y="63607"/>
                  </a:lnTo>
                  <a:lnTo>
                    <a:pt x="10553" y="61345"/>
                  </a:lnTo>
                  <a:lnTo>
                    <a:pt x="10905" y="5474"/>
                  </a:lnTo>
                  <a:lnTo>
                    <a:pt x="869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35"/>
            <p:cNvSpPr/>
            <p:nvPr/>
          </p:nvSpPr>
          <p:spPr>
            <a:xfrm>
              <a:off x="4689000" y="-2031250"/>
              <a:ext cx="272625" cy="1590175"/>
            </a:xfrm>
            <a:custGeom>
              <a:rect b="b" l="l" r="r" t="t"/>
              <a:pathLst>
                <a:path extrusionOk="0" fill="none" h="63607" w="10905">
                  <a:moveTo>
                    <a:pt x="10905" y="5474"/>
                  </a:moveTo>
                  <a:lnTo>
                    <a:pt x="10553" y="61345"/>
                  </a:lnTo>
                  <a:lnTo>
                    <a:pt x="6807" y="63607"/>
                  </a:lnTo>
                  <a:lnTo>
                    <a:pt x="0" y="2262"/>
                  </a:lnTo>
                  <a:lnTo>
                    <a:pt x="8693" y="0"/>
                  </a:lnTo>
                  <a:lnTo>
                    <a:pt x="10905" y="547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35"/>
            <p:cNvSpPr/>
            <p:nvPr/>
          </p:nvSpPr>
          <p:spPr>
            <a:xfrm>
              <a:off x="4914450" y="-2013100"/>
              <a:ext cx="47175" cy="118700"/>
            </a:xfrm>
            <a:custGeom>
              <a:rect b="b" l="l" r="r" t="t"/>
              <a:pathLst>
                <a:path extrusionOk="0" h="4748" w="1887">
                  <a:moveTo>
                    <a:pt x="31" y="1"/>
                  </a:moveTo>
                  <a:lnTo>
                    <a:pt x="1" y="83"/>
                  </a:lnTo>
                  <a:lnTo>
                    <a:pt x="1887" y="4748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35"/>
            <p:cNvSpPr/>
            <p:nvPr/>
          </p:nvSpPr>
          <p:spPr>
            <a:xfrm>
              <a:off x="4914450" y="-2013100"/>
              <a:ext cx="47175" cy="118700"/>
            </a:xfrm>
            <a:custGeom>
              <a:rect b="b" l="l" r="r" t="t"/>
              <a:pathLst>
                <a:path extrusionOk="0" fill="none" h="4748" w="1887">
                  <a:moveTo>
                    <a:pt x="1887" y="4748"/>
                  </a:moveTo>
                  <a:lnTo>
                    <a:pt x="1" y="83"/>
                  </a:lnTo>
                  <a:lnTo>
                    <a:pt x="1" y="83"/>
                  </a:lnTo>
                  <a:lnTo>
                    <a:pt x="31" y="1"/>
                  </a:lnTo>
                  <a:lnTo>
                    <a:pt x="1887" y="474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35"/>
            <p:cNvSpPr/>
            <p:nvPr/>
          </p:nvSpPr>
          <p:spPr>
            <a:xfrm>
              <a:off x="4905450" y="-2038300"/>
              <a:ext cx="9800" cy="27275"/>
            </a:xfrm>
            <a:custGeom>
              <a:rect b="b" l="l" r="r" t="t"/>
              <a:pathLst>
                <a:path extrusionOk="0" h="1091" w="392">
                  <a:moveTo>
                    <a:pt x="0" y="1"/>
                  </a:moveTo>
                  <a:lnTo>
                    <a:pt x="0" y="294"/>
                  </a:lnTo>
                  <a:lnTo>
                    <a:pt x="35" y="282"/>
                  </a:lnTo>
                  <a:lnTo>
                    <a:pt x="361" y="1091"/>
                  </a:lnTo>
                  <a:lnTo>
                    <a:pt x="391" y="100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35"/>
            <p:cNvSpPr/>
            <p:nvPr/>
          </p:nvSpPr>
          <p:spPr>
            <a:xfrm>
              <a:off x="4905450" y="-2038300"/>
              <a:ext cx="9800" cy="27275"/>
            </a:xfrm>
            <a:custGeom>
              <a:rect b="b" l="l" r="r" t="t"/>
              <a:pathLst>
                <a:path extrusionOk="0" fill="none" h="1091" w="392">
                  <a:moveTo>
                    <a:pt x="361" y="1091"/>
                  </a:moveTo>
                  <a:lnTo>
                    <a:pt x="35" y="282"/>
                  </a:lnTo>
                  <a:lnTo>
                    <a:pt x="0" y="294"/>
                  </a:lnTo>
                  <a:lnTo>
                    <a:pt x="0" y="1"/>
                  </a:lnTo>
                  <a:lnTo>
                    <a:pt x="391" y="1009"/>
                  </a:lnTo>
                  <a:lnTo>
                    <a:pt x="391" y="1009"/>
                  </a:lnTo>
                  <a:lnTo>
                    <a:pt x="361" y="10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35"/>
            <p:cNvSpPr/>
            <p:nvPr/>
          </p:nvSpPr>
          <p:spPr>
            <a:xfrm>
              <a:off x="4840350" y="-2031250"/>
              <a:ext cx="121275" cy="1590175"/>
            </a:xfrm>
            <a:custGeom>
              <a:rect b="b" l="l" r="r" t="t"/>
              <a:pathLst>
                <a:path extrusionOk="0" h="63607" w="4851">
                  <a:moveTo>
                    <a:pt x="2639" y="0"/>
                  </a:moveTo>
                  <a:lnTo>
                    <a:pt x="2604" y="12"/>
                  </a:lnTo>
                  <a:lnTo>
                    <a:pt x="2758" y="49613"/>
                  </a:lnTo>
                  <a:lnTo>
                    <a:pt x="1" y="56797"/>
                  </a:lnTo>
                  <a:lnTo>
                    <a:pt x="753" y="63607"/>
                  </a:lnTo>
                  <a:lnTo>
                    <a:pt x="4499" y="61345"/>
                  </a:lnTo>
                  <a:lnTo>
                    <a:pt x="4851" y="5474"/>
                  </a:lnTo>
                  <a:lnTo>
                    <a:pt x="2965" y="809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35"/>
            <p:cNvSpPr/>
            <p:nvPr/>
          </p:nvSpPr>
          <p:spPr>
            <a:xfrm>
              <a:off x="4840350" y="-2031250"/>
              <a:ext cx="121275" cy="1590175"/>
            </a:xfrm>
            <a:custGeom>
              <a:rect b="b" l="l" r="r" t="t"/>
              <a:pathLst>
                <a:path extrusionOk="0" fill="none" h="63607" w="4851">
                  <a:moveTo>
                    <a:pt x="753" y="63607"/>
                  </a:moveTo>
                  <a:lnTo>
                    <a:pt x="753" y="63607"/>
                  </a:lnTo>
                  <a:lnTo>
                    <a:pt x="1" y="56797"/>
                  </a:lnTo>
                  <a:lnTo>
                    <a:pt x="2758" y="49613"/>
                  </a:lnTo>
                  <a:lnTo>
                    <a:pt x="2604" y="12"/>
                  </a:lnTo>
                  <a:lnTo>
                    <a:pt x="2639" y="0"/>
                  </a:lnTo>
                  <a:lnTo>
                    <a:pt x="2965" y="809"/>
                  </a:lnTo>
                  <a:lnTo>
                    <a:pt x="4851" y="5474"/>
                  </a:lnTo>
                  <a:lnTo>
                    <a:pt x="4499" y="61345"/>
                  </a:lnTo>
                  <a:lnTo>
                    <a:pt x="753" y="6360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35"/>
            <p:cNvSpPr/>
            <p:nvPr/>
          </p:nvSpPr>
          <p:spPr>
            <a:xfrm>
              <a:off x="4840350" y="-2033900"/>
              <a:ext cx="71375" cy="1422600"/>
            </a:xfrm>
            <a:custGeom>
              <a:rect b="b" l="l" r="r" t="t"/>
              <a:pathLst>
                <a:path extrusionOk="0" h="56904" w="2855">
                  <a:moveTo>
                    <a:pt x="2604" y="1"/>
                  </a:moveTo>
                  <a:lnTo>
                    <a:pt x="2591" y="141"/>
                  </a:lnTo>
                  <a:lnTo>
                    <a:pt x="2586" y="294"/>
                  </a:lnTo>
                  <a:lnTo>
                    <a:pt x="2582" y="446"/>
                  </a:lnTo>
                  <a:lnTo>
                    <a:pt x="2582" y="598"/>
                  </a:lnTo>
                  <a:lnTo>
                    <a:pt x="2582" y="2356"/>
                  </a:lnTo>
                  <a:lnTo>
                    <a:pt x="2582" y="8756"/>
                  </a:lnTo>
                  <a:lnTo>
                    <a:pt x="2582" y="13210"/>
                  </a:lnTo>
                  <a:lnTo>
                    <a:pt x="2582" y="18320"/>
                  </a:lnTo>
                  <a:lnTo>
                    <a:pt x="2591" y="23969"/>
                  </a:lnTo>
                  <a:lnTo>
                    <a:pt x="2608" y="30040"/>
                  </a:lnTo>
                  <a:lnTo>
                    <a:pt x="2705" y="49744"/>
                  </a:lnTo>
                  <a:lnTo>
                    <a:pt x="744" y="54981"/>
                  </a:lnTo>
                  <a:lnTo>
                    <a:pt x="245" y="56379"/>
                  </a:lnTo>
                  <a:lnTo>
                    <a:pt x="779" y="55075"/>
                  </a:lnTo>
                  <a:lnTo>
                    <a:pt x="2824" y="49953"/>
                  </a:lnTo>
                  <a:lnTo>
                    <a:pt x="2855" y="49953"/>
                  </a:lnTo>
                  <a:lnTo>
                    <a:pt x="2855" y="49836"/>
                  </a:lnTo>
                  <a:lnTo>
                    <a:pt x="2855" y="45570"/>
                  </a:lnTo>
                  <a:lnTo>
                    <a:pt x="2850" y="40788"/>
                  </a:lnTo>
                  <a:lnTo>
                    <a:pt x="2841" y="35584"/>
                  </a:lnTo>
                  <a:lnTo>
                    <a:pt x="2824" y="30028"/>
                  </a:lnTo>
                  <a:lnTo>
                    <a:pt x="2802" y="23957"/>
                  </a:lnTo>
                  <a:lnTo>
                    <a:pt x="2775" y="18320"/>
                  </a:lnTo>
                  <a:lnTo>
                    <a:pt x="2749" y="13210"/>
                  </a:lnTo>
                  <a:lnTo>
                    <a:pt x="2718" y="8756"/>
                  </a:lnTo>
                  <a:lnTo>
                    <a:pt x="2661" y="2356"/>
                  </a:lnTo>
                  <a:lnTo>
                    <a:pt x="2657" y="1852"/>
                  </a:lnTo>
                  <a:lnTo>
                    <a:pt x="2648" y="1395"/>
                  </a:lnTo>
                  <a:lnTo>
                    <a:pt x="2639" y="973"/>
                  </a:lnTo>
                  <a:lnTo>
                    <a:pt x="2635" y="598"/>
                  </a:lnTo>
                  <a:lnTo>
                    <a:pt x="2635" y="446"/>
                  </a:lnTo>
                  <a:lnTo>
                    <a:pt x="2626" y="294"/>
                  </a:lnTo>
                  <a:lnTo>
                    <a:pt x="2617" y="141"/>
                  </a:lnTo>
                  <a:lnTo>
                    <a:pt x="2604" y="1"/>
                  </a:lnTo>
                  <a:close/>
                  <a:moveTo>
                    <a:pt x="245" y="56379"/>
                  </a:moveTo>
                  <a:lnTo>
                    <a:pt x="212" y="56458"/>
                  </a:lnTo>
                  <a:lnTo>
                    <a:pt x="196" y="56495"/>
                  </a:lnTo>
                  <a:lnTo>
                    <a:pt x="212" y="56470"/>
                  </a:lnTo>
                  <a:lnTo>
                    <a:pt x="245" y="56379"/>
                  </a:lnTo>
                  <a:close/>
                  <a:moveTo>
                    <a:pt x="196" y="56495"/>
                  </a:moveTo>
                  <a:lnTo>
                    <a:pt x="159" y="56552"/>
                  </a:lnTo>
                  <a:lnTo>
                    <a:pt x="111" y="56634"/>
                  </a:lnTo>
                  <a:lnTo>
                    <a:pt x="45" y="56763"/>
                  </a:lnTo>
                  <a:lnTo>
                    <a:pt x="5" y="56868"/>
                  </a:lnTo>
                  <a:lnTo>
                    <a:pt x="1" y="56892"/>
                  </a:lnTo>
                  <a:lnTo>
                    <a:pt x="1" y="56903"/>
                  </a:lnTo>
                  <a:lnTo>
                    <a:pt x="58" y="56798"/>
                  </a:lnTo>
                  <a:lnTo>
                    <a:pt x="124" y="56657"/>
                  </a:lnTo>
                  <a:lnTo>
                    <a:pt x="196" y="564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35"/>
            <p:cNvSpPr/>
            <p:nvPr/>
          </p:nvSpPr>
          <p:spPr>
            <a:xfrm>
              <a:off x="4923575" y="-1224900"/>
              <a:ext cx="5950" cy="16150"/>
            </a:xfrm>
            <a:custGeom>
              <a:rect b="b" l="l" r="r" t="t"/>
              <a:pathLst>
                <a:path extrusionOk="0" h="646" w="238">
                  <a:moveTo>
                    <a:pt x="115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5"/>
                  </a:lnTo>
                  <a:lnTo>
                    <a:pt x="18" y="153"/>
                  </a:lnTo>
                  <a:lnTo>
                    <a:pt x="9" y="200"/>
                  </a:lnTo>
                  <a:lnTo>
                    <a:pt x="1" y="259"/>
                  </a:lnTo>
                  <a:lnTo>
                    <a:pt x="1" y="317"/>
                  </a:lnTo>
                  <a:lnTo>
                    <a:pt x="1" y="388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6" y="552"/>
                  </a:lnTo>
                  <a:lnTo>
                    <a:pt x="58" y="599"/>
                  </a:lnTo>
                  <a:lnTo>
                    <a:pt x="80" y="622"/>
                  </a:lnTo>
                  <a:lnTo>
                    <a:pt x="102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0" y="493"/>
                  </a:lnTo>
                  <a:lnTo>
                    <a:pt x="234" y="434"/>
                  </a:lnTo>
                  <a:lnTo>
                    <a:pt x="238" y="376"/>
                  </a:lnTo>
                  <a:lnTo>
                    <a:pt x="238" y="317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5"/>
                  </a:lnTo>
                  <a:lnTo>
                    <a:pt x="198" y="83"/>
                  </a:lnTo>
                  <a:lnTo>
                    <a:pt x="181" y="48"/>
                  </a:lnTo>
                  <a:lnTo>
                    <a:pt x="159" y="2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35"/>
            <p:cNvSpPr/>
            <p:nvPr/>
          </p:nvSpPr>
          <p:spPr>
            <a:xfrm>
              <a:off x="4925675" y="-908725"/>
              <a:ext cx="5950" cy="16125"/>
            </a:xfrm>
            <a:custGeom>
              <a:rect b="b" l="l" r="r" t="t"/>
              <a:pathLst>
                <a:path extrusionOk="0" h="645" w="238">
                  <a:moveTo>
                    <a:pt x="106" y="0"/>
                  </a:moveTo>
                  <a:lnTo>
                    <a:pt x="84" y="12"/>
                  </a:lnTo>
                  <a:lnTo>
                    <a:pt x="62" y="35"/>
                  </a:lnTo>
                  <a:lnTo>
                    <a:pt x="44" y="70"/>
                  </a:lnTo>
                  <a:lnTo>
                    <a:pt x="26" y="117"/>
                  </a:lnTo>
                  <a:lnTo>
                    <a:pt x="13" y="164"/>
                  </a:lnTo>
                  <a:lnTo>
                    <a:pt x="4" y="223"/>
                  </a:lnTo>
                  <a:lnTo>
                    <a:pt x="0" y="293"/>
                  </a:lnTo>
                  <a:lnTo>
                    <a:pt x="0" y="352"/>
                  </a:lnTo>
                  <a:lnTo>
                    <a:pt x="4" y="410"/>
                  </a:lnTo>
                  <a:lnTo>
                    <a:pt x="13" y="469"/>
                  </a:lnTo>
                  <a:lnTo>
                    <a:pt x="26" y="516"/>
                  </a:lnTo>
                  <a:lnTo>
                    <a:pt x="40" y="563"/>
                  </a:lnTo>
                  <a:lnTo>
                    <a:pt x="62" y="598"/>
                  </a:lnTo>
                  <a:lnTo>
                    <a:pt x="84" y="633"/>
                  </a:lnTo>
                  <a:lnTo>
                    <a:pt x="106" y="645"/>
                  </a:lnTo>
                  <a:lnTo>
                    <a:pt x="128" y="645"/>
                  </a:lnTo>
                  <a:lnTo>
                    <a:pt x="150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24" y="469"/>
                  </a:lnTo>
                  <a:lnTo>
                    <a:pt x="233" y="410"/>
                  </a:lnTo>
                  <a:lnTo>
                    <a:pt x="237" y="352"/>
                  </a:lnTo>
                  <a:lnTo>
                    <a:pt x="237" y="293"/>
                  </a:lnTo>
                  <a:lnTo>
                    <a:pt x="233" y="235"/>
                  </a:lnTo>
                  <a:lnTo>
                    <a:pt x="224" y="176"/>
                  </a:lnTo>
                  <a:lnTo>
                    <a:pt x="211" y="117"/>
                  </a:lnTo>
                  <a:lnTo>
                    <a:pt x="198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35"/>
            <p:cNvSpPr/>
            <p:nvPr/>
          </p:nvSpPr>
          <p:spPr>
            <a:xfrm>
              <a:off x="4924575" y="-1512050"/>
              <a:ext cx="6050" cy="16150"/>
            </a:xfrm>
            <a:custGeom>
              <a:rect b="b" l="l" r="r" t="t"/>
              <a:pathLst>
                <a:path extrusionOk="0" h="646" w="242">
                  <a:moveTo>
                    <a:pt x="119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17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5" y="540"/>
                  </a:lnTo>
                  <a:lnTo>
                    <a:pt x="35" y="552"/>
                  </a:lnTo>
                  <a:lnTo>
                    <a:pt x="57" y="598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8"/>
                  </a:lnTo>
                  <a:lnTo>
                    <a:pt x="242" y="317"/>
                  </a:lnTo>
                  <a:lnTo>
                    <a:pt x="238" y="259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35"/>
            <p:cNvSpPr/>
            <p:nvPr/>
          </p:nvSpPr>
          <p:spPr>
            <a:xfrm>
              <a:off x="3177525" y="-5526000"/>
              <a:ext cx="209750" cy="569050"/>
            </a:xfrm>
            <a:custGeom>
              <a:rect b="b" l="l" r="r" t="t"/>
              <a:pathLst>
                <a:path extrusionOk="0" h="22762" w="8390">
                  <a:moveTo>
                    <a:pt x="4604" y="0"/>
                  </a:moveTo>
                  <a:lnTo>
                    <a:pt x="4564" y="12"/>
                  </a:lnTo>
                  <a:lnTo>
                    <a:pt x="4520" y="24"/>
                  </a:lnTo>
                  <a:lnTo>
                    <a:pt x="4481" y="59"/>
                  </a:lnTo>
                  <a:lnTo>
                    <a:pt x="4437" y="94"/>
                  </a:lnTo>
                  <a:lnTo>
                    <a:pt x="4397" y="153"/>
                  </a:lnTo>
                  <a:lnTo>
                    <a:pt x="4353" y="223"/>
                  </a:lnTo>
                  <a:lnTo>
                    <a:pt x="4314" y="317"/>
                  </a:lnTo>
                  <a:lnTo>
                    <a:pt x="4230" y="481"/>
                  </a:lnTo>
                  <a:lnTo>
                    <a:pt x="4151" y="633"/>
                  </a:lnTo>
                  <a:lnTo>
                    <a:pt x="4076" y="739"/>
                  </a:lnTo>
                  <a:lnTo>
                    <a:pt x="4006" y="832"/>
                  </a:lnTo>
                  <a:lnTo>
                    <a:pt x="3940" y="903"/>
                  </a:lnTo>
                  <a:lnTo>
                    <a:pt x="3878" y="938"/>
                  </a:lnTo>
                  <a:lnTo>
                    <a:pt x="3817" y="973"/>
                  </a:lnTo>
                  <a:lnTo>
                    <a:pt x="3764" y="985"/>
                  </a:lnTo>
                  <a:lnTo>
                    <a:pt x="3676" y="985"/>
                  </a:lnTo>
                  <a:lnTo>
                    <a:pt x="3641" y="973"/>
                  </a:lnTo>
                  <a:lnTo>
                    <a:pt x="3610" y="950"/>
                  </a:lnTo>
                  <a:lnTo>
                    <a:pt x="3566" y="914"/>
                  </a:lnTo>
                  <a:lnTo>
                    <a:pt x="3553" y="903"/>
                  </a:lnTo>
                  <a:lnTo>
                    <a:pt x="3527" y="856"/>
                  </a:lnTo>
                  <a:lnTo>
                    <a:pt x="3443" y="750"/>
                  </a:lnTo>
                  <a:lnTo>
                    <a:pt x="3329" y="610"/>
                  </a:lnTo>
                  <a:lnTo>
                    <a:pt x="3258" y="539"/>
                  </a:lnTo>
                  <a:lnTo>
                    <a:pt x="3179" y="469"/>
                  </a:lnTo>
                  <a:lnTo>
                    <a:pt x="3100" y="399"/>
                  </a:lnTo>
                  <a:lnTo>
                    <a:pt x="3021" y="340"/>
                  </a:lnTo>
                  <a:lnTo>
                    <a:pt x="2937" y="305"/>
                  </a:lnTo>
                  <a:lnTo>
                    <a:pt x="2854" y="282"/>
                  </a:lnTo>
                  <a:lnTo>
                    <a:pt x="2735" y="282"/>
                  </a:lnTo>
                  <a:lnTo>
                    <a:pt x="2696" y="305"/>
                  </a:lnTo>
                  <a:lnTo>
                    <a:pt x="2660" y="328"/>
                  </a:lnTo>
                  <a:lnTo>
                    <a:pt x="2625" y="352"/>
                  </a:lnTo>
                  <a:lnTo>
                    <a:pt x="2590" y="399"/>
                  </a:lnTo>
                  <a:lnTo>
                    <a:pt x="2559" y="446"/>
                  </a:lnTo>
                  <a:lnTo>
                    <a:pt x="2524" y="516"/>
                  </a:lnTo>
                  <a:lnTo>
                    <a:pt x="2485" y="633"/>
                  </a:lnTo>
                  <a:lnTo>
                    <a:pt x="2436" y="797"/>
                  </a:lnTo>
                  <a:lnTo>
                    <a:pt x="2383" y="1008"/>
                  </a:lnTo>
                  <a:lnTo>
                    <a:pt x="2326" y="1243"/>
                  </a:lnTo>
                  <a:lnTo>
                    <a:pt x="2265" y="1524"/>
                  </a:lnTo>
                  <a:lnTo>
                    <a:pt x="2128" y="2157"/>
                  </a:lnTo>
                  <a:lnTo>
                    <a:pt x="1979" y="2883"/>
                  </a:lnTo>
                  <a:lnTo>
                    <a:pt x="1821" y="3692"/>
                  </a:lnTo>
                  <a:lnTo>
                    <a:pt x="1658" y="4536"/>
                  </a:lnTo>
                  <a:lnTo>
                    <a:pt x="1500" y="5403"/>
                  </a:lnTo>
                  <a:lnTo>
                    <a:pt x="1192" y="7079"/>
                  </a:lnTo>
                  <a:lnTo>
                    <a:pt x="932" y="8533"/>
                  </a:lnTo>
                  <a:lnTo>
                    <a:pt x="686" y="9939"/>
                  </a:lnTo>
                  <a:lnTo>
                    <a:pt x="0" y="11381"/>
                  </a:lnTo>
                  <a:lnTo>
                    <a:pt x="3817" y="22761"/>
                  </a:lnTo>
                  <a:lnTo>
                    <a:pt x="4459" y="21402"/>
                  </a:lnTo>
                  <a:lnTo>
                    <a:pt x="5189" y="21906"/>
                  </a:lnTo>
                  <a:lnTo>
                    <a:pt x="6706" y="21156"/>
                  </a:lnTo>
                  <a:lnTo>
                    <a:pt x="8003" y="17511"/>
                  </a:lnTo>
                  <a:lnTo>
                    <a:pt x="7524" y="14791"/>
                  </a:lnTo>
                  <a:lnTo>
                    <a:pt x="8385" y="7841"/>
                  </a:lnTo>
                  <a:lnTo>
                    <a:pt x="8390" y="7747"/>
                  </a:lnTo>
                  <a:lnTo>
                    <a:pt x="8390" y="7490"/>
                  </a:lnTo>
                  <a:lnTo>
                    <a:pt x="8385" y="7326"/>
                  </a:lnTo>
                  <a:lnTo>
                    <a:pt x="8377" y="7126"/>
                  </a:lnTo>
                  <a:lnTo>
                    <a:pt x="8363" y="6915"/>
                  </a:lnTo>
                  <a:lnTo>
                    <a:pt x="8346" y="6704"/>
                  </a:lnTo>
                  <a:lnTo>
                    <a:pt x="8319" y="6482"/>
                  </a:lnTo>
                  <a:lnTo>
                    <a:pt x="8289" y="6259"/>
                  </a:lnTo>
                  <a:lnTo>
                    <a:pt x="8245" y="6036"/>
                  </a:lnTo>
                  <a:lnTo>
                    <a:pt x="8218" y="5931"/>
                  </a:lnTo>
                  <a:lnTo>
                    <a:pt x="8192" y="5837"/>
                  </a:lnTo>
                  <a:lnTo>
                    <a:pt x="8161" y="5743"/>
                  </a:lnTo>
                  <a:lnTo>
                    <a:pt x="8130" y="5649"/>
                  </a:lnTo>
                  <a:lnTo>
                    <a:pt x="8095" y="5567"/>
                  </a:lnTo>
                  <a:lnTo>
                    <a:pt x="8056" y="5497"/>
                  </a:lnTo>
                  <a:lnTo>
                    <a:pt x="8012" y="5427"/>
                  </a:lnTo>
                  <a:lnTo>
                    <a:pt x="7968" y="5368"/>
                  </a:lnTo>
                  <a:lnTo>
                    <a:pt x="7915" y="5321"/>
                  </a:lnTo>
                  <a:lnTo>
                    <a:pt x="7862" y="5286"/>
                  </a:lnTo>
                  <a:lnTo>
                    <a:pt x="7277" y="4911"/>
                  </a:lnTo>
                  <a:lnTo>
                    <a:pt x="7282" y="4829"/>
                  </a:lnTo>
                  <a:lnTo>
                    <a:pt x="7282" y="4735"/>
                  </a:lnTo>
                  <a:lnTo>
                    <a:pt x="7282" y="4606"/>
                  </a:lnTo>
                  <a:lnTo>
                    <a:pt x="7277" y="4454"/>
                  </a:lnTo>
                  <a:lnTo>
                    <a:pt x="7269" y="4278"/>
                  </a:lnTo>
                  <a:lnTo>
                    <a:pt x="7251" y="4091"/>
                  </a:lnTo>
                  <a:lnTo>
                    <a:pt x="7229" y="3880"/>
                  </a:lnTo>
                  <a:lnTo>
                    <a:pt x="7189" y="3669"/>
                  </a:lnTo>
                  <a:lnTo>
                    <a:pt x="7167" y="3552"/>
                  </a:lnTo>
                  <a:lnTo>
                    <a:pt x="7141" y="3446"/>
                  </a:lnTo>
                  <a:lnTo>
                    <a:pt x="7115" y="3329"/>
                  </a:lnTo>
                  <a:lnTo>
                    <a:pt x="7079" y="3223"/>
                  </a:lnTo>
                  <a:lnTo>
                    <a:pt x="7044" y="3106"/>
                  </a:lnTo>
                  <a:lnTo>
                    <a:pt x="7000" y="3001"/>
                  </a:lnTo>
                  <a:lnTo>
                    <a:pt x="6956" y="2895"/>
                  </a:lnTo>
                  <a:lnTo>
                    <a:pt x="6908" y="2790"/>
                  </a:lnTo>
                  <a:lnTo>
                    <a:pt x="6851" y="2684"/>
                  </a:lnTo>
                  <a:lnTo>
                    <a:pt x="6794" y="2590"/>
                  </a:lnTo>
                  <a:lnTo>
                    <a:pt x="6728" y="2497"/>
                  </a:lnTo>
                  <a:lnTo>
                    <a:pt x="6657" y="2403"/>
                  </a:lnTo>
                  <a:lnTo>
                    <a:pt x="6583" y="2321"/>
                  </a:lnTo>
                  <a:lnTo>
                    <a:pt x="6499" y="2251"/>
                  </a:lnTo>
                  <a:lnTo>
                    <a:pt x="5215" y="1102"/>
                  </a:lnTo>
                  <a:lnTo>
                    <a:pt x="5198" y="1032"/>
                  </a:lnTo>
                  <a:lnTo>
                    <a:pt x="5136" y="844"/>
                  </a:lnTo>
                  <a:lnTo>
                    <a:pt x="5096" y="715"/>
                  </a:lnTo>
                  <a:lnTo>
                    <a:pt x="5048" y="586"/>
                  </a:lnTo>
                  <a:lnTo>
                    <a:pt x="4995" y="457"/>
                  </a:lnTo>
                  <a:lnTo>
                    <a:pt x="4934" y="328"/>
                  </a:lnTo>
                  <a:lnTo>
                    <a:pt x="4868" y="211"/>
                  </a:lnTo>
                  <a:lnTo>
                    <a:pt x="4797" y="117"/>
                  </a:lnTo>
                  <a:lnTo>
                    <a:pt x="4758" y="82"/>
                  </a:lnTo>
                  <a:lnTo>
                    <a:pt x="4723" y="47"/>
                  </a:lnTo>
                  <a:lnTo>
                    <a:pt x="4683" y="24"/>
                  </a:lnTo>
                  <a:lnTo>
                    <a:pt x="4644" y="12"/>
                  </a:lnTo>
                  <a:lnTo>
                    <a:pt x="460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35"/>
            <p:cNvSpPr/>
            <p:nvPr/>
          </p:nvSpPr>
          <p:spPr>
            <a:xfrm>
              <a:off x="3158950" y="-5275475"/>
              <a:ext cx="131600" cy="350750"/>
            </a:xfrm>
            <a:custGeom>
              <a:rect b="b" l="l" r="r" t="t"/>
              <a:pathLst>
                <a:path extrusionOk="0" h="14030" w="5264">
                  <a:moveTo>
                    <a:pt x="598" y="0"/>
                  </a:moveTo>
                  <a:lnTo>
                    <a:pt x="537" y="24"/>
                  </a:lnTo>
                  <a:lnTo>
                    <a:pt x="475" y="71"/>
                  </a:lnTo>
                  <a:lnTo>
                    <a:pt x="418" y="117"/>
                  </a:lnTo>
                  <a:lnTo>
                    <a:pt x="361" y="188"/>
                  </a:lnTo>
                  <a:lnTo>
                    <a:pt x="304" y="282"/>
                  </a:lnTo>
                  <a:lnTo>
                    <a:pt x="251" y="375"/>
                  </a:lnTo>
                  <a:lnTo>
                    <a:pt x="202" y="504"/>
                  </a:lnTo>
                  <a:lnTo>
                    <a:pt x="185" y="539"/>
                  </a:lnTo>
                  <a:lnTo>
                    <a:pt x="141" y="668"/>
                  </a:lnTo>
                  <a:lnTo>
                    <a:pt x="106" y="809"/>
                  </a:lnTo>
                  <a:lnTo>
                    <a:pt x="71" y="961"/>
                  </a:lnTo>
                  <a:lnTo>
                    <a:pt x="44" y="1114"/>
                  </a:lnTo>
                  <a:lnTo>
                    <a:pt x="27" y="1266"/>
                  </a:lnTo>
                  <a:lnTo>
                    <a:pt x="9" y="1430"/>
                  </a:lnTo>
                  <a:lnTo>
                    <a:pt x="0" y="1594"/>
                  </a:lnTo>
                  <a:lnTo>
                    <a:pt x="0" y="1758"/>
                  </a:lnTo>
                  <a:lnTo>
                    <a:pt x="0" y="1922"/>
                  </a:lnTo>
                  <a:lnTo>
                    <a:pt x="9" y="2086"/>
                  </a:lnTo>
                  <a:lnTo>
                    <a:pt x="27" y="2251"/>
                  </a:lnTo>
                  <a:lnTo>
                    <a:pt x="44" y="2403"/>
                  </a:lnTo>
                  <a:lnTo>
                    <a:pt x="71" y="2555"/>
                  </a:lnTo>
                  <a:lnTo>
                    <a:pt x="106" y="2696"/>
                  </a:lnTo>
                  <a:lnTo>
                    <a:pt x="141" y="2837"/>
                  </a:lnTo>
                  <a:lnTo>
                    <a:pt x="185" y="2965"/>
                  </a:lnTo>
                  <a:lnTo>
                    <a:pt x="4147" y="13526"/>
                  </a:lnTo>
                  <a:lnTo>
                    <a:pt x="4195" y="13643"/>
                  </a:lnTo>
                  <a:lnTo>
                    <a:pt x="4248" y="13748"/>
                  </a:lnTo>
                  <a:lnTo>
                    <a:pt x="4305" y="13830"/>
                  </a:lnTo>
                  <a:lnTo>
                    <a:pt x="4362" y="13901"/>
                  </a:lnTo>
                  <a:lnTo>
                    <a:pt x="4419" y="13959"/>
                  </a:lnTo>
                  <a:lnTo>
                    <a:pt x="4481" y="13994"/>
                  </a:lnTo>
                  <a:lnTo>
                    <a:pt x="4542" y="14018"/>
                  </a:lnTo>
                  <a:lnTo>
                    <a:pt x="4604" y="14030"/>
                  </a:lnTo>
                  <a:lnTo>
                    <a:pt x="4665" y="14018"/>
                  </a:lnTo>
                  <a:lnTo>
                    <a:pt x="4727" y="13994"/>
                  </a:lnTo>
                  <a:lnTo>
                    <a:pt x="4784" y="13959"/>
                  </a:lnTo>
                  <a:lnTo>
                    <a:pt x="4846" y="13901"/>
                  </a:lnTo>
                  <a:lnTo>
                    <a:pt x="4903" y="13830"/>
                  </a:lnTo>
                  <a:lnTo>
                    <a:pt x="4956" y="13748"/>
                  </a:lnTo>
                  <a:lnTo>
                    <a:pt x="5008" y="13643"/>
                  </a:lnTo>
                  <a:lnTo>
                    <a:pt x="5057" y="13526"/>
                  </a:lnTo>
                  <a:lnTo>
                    <a:pt x="5074" y="13479"/>
                  </a:lnTo>
                  <a:lnTo>
                    <a:pt x="5118" y="13350"/>
                  </a:lnTo>
                  <a:lnTo>
                    <a:pt x="5158" y="13209"/>
                  </a:lnTo>
                  <a:lnTo>
                    <a:pt x="5189" y="13069"/>
                  </a:lnTo>
                  <a:lnTo>
                    <a:pt x="5215" y="12916"/>
                  </a:lnTo>
                  <a:lnTo>
                    <a:pt x="5237" y="12764"/>
                  </a:lnTo>
                  <a:lnTo>
                    <a:pt x="5250" y="12600"/>
                  </a:lnTo>
                  <a:lnTo>
                    <a:pt x="5259" y="12436"/>
                  </a:lnTo>
                  <a:lnTo>
                    <a:pt x="5263" y="12272"/>
                  </a:lnTo>
                  <a:lnTo>
                    <a:pt x="5259" y="12107"/>
                  </a:lnTo>
                  <a:lnTo>
                    <a:pt x="5250" y="11943"/>
                  </a:lnTo>
                  <a:lnTo>
                    <a:pt x="5237" y="11779"/>
                  </a:lnTo>
                  <a:lnTo>
                    <a:pt x="5215" y="11627"/>
                  </a:lnTo>
                  <a:lnTo>
                    <a:pt x="5189" y="11475"/>
                  </a:lnTo>
                  <a:lnTo>
                    <a:pt x="5158" y="11322"/>
                  </a:lnTo>
                  <a:lnTo>
                    <a:pt x="5118" y="11182"/>
                  </a:lnTo>
                  <a:lnTo>
                    <a:pt x="5074" y="11053"/>
                  </a:lnTo>
                  <a:lnTo>
                    <a:pt x="1113" y="504"/>
                  </a:lnTo>
                  <a:lnTo>
                    <a:pt x="1064" y="375"/>
                  </a:lnTo>
                  <a:lnTo>
                    <a:pt x="1011" y="282"/>
                  </a:lnTo>
                  <a:lnTo>
                    <a:pt x="959" y="188"/>
                  </a:lnTo>
                  <a:lnTo>
                    <a:pt x="902" y="117"/>
                  </a:lnTo>
                  <a:lnTo>
                    <a:pt x="840" y="71"/>
                  </a:lnTo>
                  <a:lnTo>
                    <a:pt x="783" y="2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35"/>
            <p:cNvSpPr/>
            <p:nvPr/>
          </p:nvSpPr>
          <p:spPr>
            <a:xfrm>
              <a:off x="3185550" y="-5264350"/>
              <a:ext cx="102025" cy="268125"/>
            </a:xfrm>
            <a:custGeom>
              <a:rect b="b" l="l" r="r" t="t"/>
              <a:pathLst>
                <a:path extrusionOk="0" h="10725" w="4081">
                  <a:moveTo>
                    <a:pt x="0" y="1"/>
                  </a:moveTo>
                  <a:lnTo>
                    <a:pt x="224" y="751"/>
                  </a:lnTo>
                  <a:lnTo>
                    <a:pt x="453" y="1477"/>
                  </a:lnTo>
                  <a:lnTo>
                    <a:pt x="691" y="2204"/>
                  </a:lnTo>
                  <a:lnTo>
                    <a:pt x="928" y="2907"/>
                  </a:lnTo>
                  <a:lnTo>
                    <a:pt x="1179" y="3599"/>
                  </a:lnTo>
                  <a:lnTo>
                    <a:pt x="1429" y="4279"/>
                  </a:lnTo>
                  <a:lnTo>
                    <a:pt x="1689" y="4947"/>
                  </a:lnTo>
                  <a:lnTo>
                    <a:pt x="1948" y="5603"/>
                  </a:lnTo>
                  <a:lnTo>
                    <a:pt x="2199" y="6294"/>
                  </a:lnTo>
                  <a:lnTo>
                    <a:pt x="2449" y="6974"/>
                  </a:lnTo>
                  <a:lnTo>
                    <a:pt x="2709" y="7631"/>
                  </a:lnTo>
                  <a:lnTo>
                    <a:pt x="2973" y="8287"/>
                  </a:lnTo>
                  <a:lnTo>
                    <a:pt x="3241" y="8920"/>
                  </a:lnTo>
                  <a:lnTo>
                    <a:pt x="3513" y="9529"/>
                  </a:lnTo>
                  <a:lnTo>
                    <a:pt x="3795" y="10139"/>
                  </a:lnTo>
                  <a:lnTo>
                    <a:pt x="4081" y="10725"/>
                  </a:lnTo>
                  <a:lnTo>
                    <a:pt x="3856" y="9975"/>
                  </a:lnTo>
                  <a:lnTo>
                    <a:pt x="3623" y="9236"/>
                  </a:lnTo>
                  <a:lnTo>
                    <a:pt x="3390" y="8521"/>
                  </a:lnTo>
                  <a:lnTo>
                    <a:pt x="3148" y="7818"/>
                  </a:lnTo>
                  <a:lnTo>
                    <a:pt x="2902" y="7115"/>
                  </a:lnTo>
                  <a:lnTo>
                    <a:pt x="2647" y="6435"/>
                  </a:lnTo>
                  <a:lnTo>
                    <a:pt x="2392" y="5779"/>
                  </a:lnTo>
                  <a:lnTo>
                    <a:pt x="2128" y="5122"/>
                  </a:lnTo>
                  <a:lnTo>
                    <a:pt x="1882" y="4431"/>
                  </a:lnTo>
                  <a:lnTo>
                    <a:pt x="1627" y="3751"/>
                  </a:lnTo>
                  <a:lnTo>
                    <a:pt x="1368" y="3083"/>
                  </a:lnTo>
                  <a:lnTo>
                    <a:pt x="1104" y="2438"/>
                  </a:lnTo>
                  <a:lnTo>
                    <a:pt x="836" y="1806"/>
                  </a:lnTo>
                  <a:lnTo>
                    <a:pt x="563" y="1184"/>
                  </a:lnTo>
                  <a:lnTo>
                    <a:pt x="282" y="587"/>
                  </a:lnTo>
                  <a:lnTo>
                    <a:pt x="0" y="1"/>
                  </a:lnTo>
                  <a:close/>
                  <a:moveTo>
                    <a:pt x="4081" y="10725"/>
                  </a:moveTo>
                  <a:lnTo>
                    <a:pt x="4081" y="10725"/>
                  </a:lnTo>
                  <a:lnTo>
                    <a:pt x="4081" y="10725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5"/>
            <p:cNvSpPr/>
            <p:nvPr/>
          </p:nvSpPr>
          <p:spPr>
            <a:xfrm>
              <a:off x="4785500" y="-488550"/>
              <a:ext cx="231200" cy="726675"/>
            </a:xfrm>
            <a:custGeom>
              <a:rect b="b" l="l" r="r" t="t"/>
              <a:pathLst>
                <a:path extrusionOk="0" h="29067" w="9248">
                  <a:moveTo>
                    <a:pt x="7432" y="0"/>
                  </a:moveTo>
                  <a:lnTo>
                    <a:pt x="1452" y="1125"/>
                  </a:lnTo>
                  <a:lnTo>
                    <a:pt x="1399" y="2004"/>
                  </a:lnTo>
                  <a:lnTo>
                    <a:pt x="1342" y="2907"/>
                  </a:lnTo>
                  <a:lnTo>
                    <a:pt x="1276" y="3821"/>
                  </a:lnTo>
                  <a:lnTo>
                    <a:pt x="1210" y="4747"/>
                  </a:lnTo>
                  <a:lnTo>
                    <a:pt x="1135" y="5650"/>
                  </a:lnTo>
                  <a:lnTo>
                    <a:pt x="1065" y="6540"/>
                  </a:lnTo>
                  <a:lnTo>
                    <a:pt x="920" y="8205"/>
                  </a:lnTo>
                  <a:lnTo>
                    <a:pt x="788" y="9670"/>
                  </a:lnTo>
                  <a:lnTo>
                    <a:pt x="678" y="10818"/>
                  </a:lnTo>
                  <a:lnTo>
                    <a:pt x="577" y="11838"/>
                  </a:lnTo>
                  <a:lnTo>
                    <a:pt x="577" y="11885"/>
                  </a:lnTo>
                  <a:lnTo>
                    <a:pt x="581" y="12049"/>
                  </a:lnTo>
                  <a:lnTo>
                    <a:pt x="581" y="12342"/>
                  </a:lnTo>
                  <a:lnTo>
                    <a:pt x="577" y="12553"/>
                  </a:lnTo>
                  <a:lnTo>
                    <a:pt x="564" y="12799"/>
                  </a:lnTo>
                  <a:lnTo>
                    <a:pt x="550" y="13092"/>
                  </a:lnTo>
                  <a:lnTo>
                    <a:pt x="529" y="13432"/>
                  </a:lnTo>
                  <a:lnTo>
                    <a:pt x="502" y="13830"/>
                  </a:lnTo>
                  <a:lnTo>
                    <a:pt x="463" y="14288"/>
                  </a:lnTo>
                  <a:lnTo>
                    <a:pt x="419" y="14803"/>
                  </a:lnTo>
                  <a:lnTo>
                    <a:pt x="366" y="15378"/>
                  </a:lnTo>
                  <a:lnTo>
                    <a:pt x="300" y="16010"/>
                  </a:lnTo>
                  <a:lnTo>
                    <a:pt x="221" y="16725"/>
                  </a:lnTo>
                  <a:lnTo>
                    <a:pt x="155" y="17311"/>
                  </a:lnTo>
                  <a:lnTo>
                    <a:pt x="102" y="17851"/>
                  </a:lnTo>
                  <a:lnTo>
                    <a:pt x="58" y="18331"/>
                  </a:lnTo>
                  <a:lnTo>
                    <a:pt x="27" y="18765"/>
                  </a:lnTo>
                  <a:lnTo>
                    <a:pt x="10" y="19151"/>
                  </a:lnTo>
                  <a:lnTo>
                    <a:pt x="5" y="19327"/>
                  </a:lnTo>
                  <a:lnTo>
                    <a:pt x="1" y="19480"/>
                  </a:lnTo>
                  <a:lnTo>
                    <a:pt x="1" y="19632"/>
                  </a:lnTo>
                  <a:lnTo>
                    <a:pt x="5" y="19761"/>
                  </a:lnTo>
                  <a:lnTo>
                    <a:pt x="14" y="19890"/>
                  </a:lnTo>
                  <a:lnTo>
                    <a:pt x="23" y="20007"/>
                  </a:lnTo>
                  <a:lnTo>
                    <a:pt x="36" y="20101"/>
                  </a:lnTo>
                  <a:lnTo>
                    <a:pt x="54" y="20195"/>
                  </a:lnTo>
                  <a:lnTo>
                    <a:pt x="76" y="20277"/>
                  </a:lnTo>
                  <a:lnTo>
                    <a:pt x="98" y="20347"/>
                  </a:lnTo>
                  <a:lnTo>
                    <a:pt x="124" y="20406"/>
                  </a:lnTo>
                  <a:lnTo>
                    <a:pt x="155" y="20452"/>
                  </a:lnTo>
                  <a:lnTo>
                    <a:pt x="186" y="20488"/>
                  </a:lnTo>
                  <a:lnTo>
                    <a:pt x="225" y="20511"/>
                  </a:lnTo>
                  <a:lnTo>
                    <a:pt x="265" y="20523"/>
                  </a:lnTo>
                  <a:lnTo>
                    <a:pt x="309" y="20535"/>
                  </a:lnTo>
                  <a:lnTo>
                    <a:pt x="353" y="20535"/>
                  </a:lnTo>
                  <a:lnTo>
                    <a:pt x="405" y="20523"/>
                  </a:lnTo>
                  <a:lnTo>
                    <a:pt x="458" y="20499"/>
                  </a:lnTo>
                  <a:lnTo>
                    <a:pt x="515" y="20464"/>
                  </a:lnTo>
                  <a:lnTo>
                    <a:pt x="643" y="20370"/>
                  </a:lnTo>
                  <a:lnTo>
                    <a:pt x="700" y="20312"/>
                  </a:lnTo>
                  <a:lnTo>
                    <a:pt x="757" y="20218"/>
                  </a:lnTo>
                  <a:lnTo>
                    <a:pt x="819" y="20101"/>
                  </a:lnTo>
                  <a:lnTo>
                    <a:pt x="876" y="19960"/>
                  </a:lnTo>
                  <a:lnTo>
                    <a:pt x="937" y="19796"/>
                  </a:lnTo>
                  <a:lnTo>
                    <a:pt x="999" y="19597"/>
                  </a:lnTo>
                  <a:lnTo>
                    <a:pt x="1061" y="19398"/>
                  </a:lnTo>
                  <a:lnTo>
                    <a:pt x="1122" y="19175"/>
                  </a:lnTo>
                  <a:lnTo>
                    <a:pt x="1184" y="18929"/>
                  </a:lnTo>
                  <a:lnTo>
                    <a:pt x="1245" y="18671"/>
                  </a:lnTo>
                  <a:lnTo>
                    <a:pt x="1364" y="18132"/>
                  </a:lnTo>
                  <a:lnTo>
                    <a:pt x="1478" y="17569"/>
                  </a:lnTo>
                  <a:lnTo>
                    <a:pt x="1588" y="16995"/>
                  </a:lnTo>
                  <a:lnTo>
                    <a:pt x="1694" y="16421"/>
                  </a:lnTo>
                  <a:lnTo>
                    <a:pt x="1786" y="15870"/>
                  </a:lnTo>
                  <a:lnTo>
                    <a:pt x="1870" y="15354"/>
                  </a:lnTo>
                  <a:lnTo>
                    <a:pt x="1944" y="14897"/>
                  </a:lnTo>
                  <a:lnTo>
                    <a:pt x="2045" y="14217"/>
                  </a:lnTo>
                  <a:lnTo>
                    <a:pt x="2085" y="13971"/>
                  </a:lnTo>
                  <a:lnTo>
                    <a:pt x="2116" y="15225"/>
                  </a:lnTo>
                  <a:lnTo>
                    <a:pt x="2147" y="16573"/>
                  </a:lnTo>
                  <a:lnTo>
                    <a:pt x="2177" y="18202"/>
                  </a:lnTo>
                  <a:lnTo>
                    <a:pt x="2208" y="19948"/>
                  </a:lnTo>
                  <a:lnTo>
                    <a:pt x="2230" y="21660"/>
                  </a:lnTo>
                  <a:lnTo>
                    <a:pt x="2235" y="22468"/>
                  </a:lnTo>
                  <a:lnTo>
                    <a:pt x="2235" y="23207"/>
                  </a:lnTo>
                  <a:lnTo>
                    <a:pt x="2230" y="23863"/>
                  </a:lnTo>
                  <a:lnTo>
                    <a:pt x="2226" y="24414"/>
                  </a:lnTo>
                  <a:lnTo>
                    <a:pt x="2217" y="24883"/>
                  </a:lnTo>
                  <a:lnTo>
                    <a:pt x="2217" y="25094"/>
                  </a:lnTo>
                  <a:lnTo>
                    <a:pt x="2221" y="25281"/>
                  </a:lnTo>
                  <a:lnTo>
                    <a:pt x="2226" y="25457"/>
                  </a:lnTo>
                  <a:lnTo>
                    <a:pt x="2235" y="25621"/>
                  </a:lnTo>
                  <a:lnTo>
                    <a:pt x="2248" y="25774"/>
                  </a:lnTo>
                  <a:lnTo>
                    <a:pt x="2257" y="25914"/>
                  </a:lnTo>
                  <a:lnTo>
                    <a:pt x="2274" y="26031"/>
                  </a:lnTo>
                  <a:lnTo>
                    <a:pt x="2292" y="26149"/>
                  </a:lnTo>
                  <a:lnTo>
                    <a:pt x="2309" y="26242"/>
                  </a:lnTo>
                  <a:lnTo>
                    <a:pt x="2331" y="26336"/>
                  </a:lnTo>
                  <a:lnTo>
                    <a:pt x="2353" y="26418"/>
                  </a:lnTo>
                  <a:lnTo>
                    <a:pt x="2375" y="26489"/>
                  </a:lnTo>
                  <a:lnTo>
                    <a:pt x="2402" y="26547"/>
                  </a:lnTo>
                  <a:lnTo>
                    <a:pt x="2428" y="26594"/>
                  </a:lnTo>
                  <a:lnTo>
                    <a:pt x="2459" y="26641"/>
                  </a:lnTo>
                  <a:lnTo>
                    <a:pt x="2490" y="26676"/>
                  </a:lnTo>
                  <a:lnTo>
                    <a:pt x="2520" y="26699"/>
                  </a:lnTo>
                  <a:lnTo>
                    <a:pt x="2556" y="26723"/>
                  </a:lnTo>
                  <a:lnTo>
                    <a:pt x="2626" y="26746"/>
                  </a:lnTo>
                  <a:lnTo>
                    <a:pt x="2701" y="26746"/>
                  </a:lnTo>
                  <a:lnTo>
                    <a:pt x="2775" y="26735"/>
                  </a:lnTo>
                  <a:lnTo>
                    <a:pt x="2859" y="26711"/>
                  </a:lnTo>
                  <a:lnTo>
                    <a:pt x="3026" y="26641"/>
                  </a:lnTo>
                  <a:lnTo>
                    <a:pt x="3048" y="26629"/>
                  </a:lnTo>
                  <a:lnTo>
                    <a:pt x="3070" y="26606"/>
                  </a:lnTo>
                  <a:lnTo>
                    <a:pt x="3092" y="26571"/>
                  </a:lnTo>
                  <a:lnTo>
                    <a:pt x="3110" y="26524"/>
                  </a:lnTo>
                  <a:lnTo>
                    <a:pt x="3154" y="26406"/>
                  </a:lnTo>
                  <a:lnTo>
                    <a:pt x="3193" y="26242"/>
                  </a:lnTo>
                  <a:lnTo>
                    <a:pt x="3237" y="26055"/>
                  </a:lnTo>
                  <a:lnTo>
                    <a:pt x="3277" y="25832"/>
                  </a:lnTo>
                  <a:lnTo>
                    <a:pt x="3316" y="25586"/>
                  </a:lnTo>
                  <a:lnTo>
                    <a:pt x="3360" y="25305"/>
                  </a:lnTo>
                  <a:lnTo>
                    <a:pt x="3395" y="25012"/>
                  </a:lnTo>
                  <a:lnTo>
                    <a:pt x="3435" y="24695"/>
                  </a:lnTo>
                  <a:lnTo>
                    <a:pt x="3510" y="24027"/>
                  </a:lnTo>
                  <a:lnTo>
                    <a:pt x="3580" y="23312"/>
                  </a:lnTo>
                  <a:lnTo>
                    <a:pt x="3646" y="22586"/>
                  </a:lnTo>
                  <a:lnTo>
                    <a:pt x="3708" y="21859"/>
                  </a:lnTo>
                  <a:lnTo>
                    <a:pt x="3765" y="21167"/>
                  </a:lnTo>
                  <a:lnTo>
                    <a:pt x="3861" y="19972"/>
                  </a:lnTo>
                  <a:lnTo>
                    <a:pt x="3897" y="19515"/>
                  </a:lnTo>
                  <a:lnTo>
                    <a:pt x="3927" y="19175"/>
                  </a:lnTo>
                  <a:lnTo>
                    <a:pt x="3949" y="18987"/>
                  </a:lnTo>
                  <a:lnTo>
                    <a:pt x="3958" y="18952"/>
                  </a:lnTo>
                  <a:lnTo>
                    <a:pt x="3963" y="18964"/>
                  </a:lnTo>
                  <a:lnTo>
                    <a:pt x="3976" y="19116"/>
                  </a:lnTo>
                  <a:lnTo>
                    <a:pt x="3993" y="19433"/>
                  </a:lnTo>
                  <a:lnTo>
                    <a:pt x="4055" y="20452"/>
                  </a:lnTo>
                  <a:lnTo>
                    <a:pt x="4218" y="23418"/>
                  </a:lnTo>
                  <a:lnTo>
                    <a:pt x="4314" y="25023"/>
                  </a:lnTo>
                  <a:lnTo>
                    <a:pt x="4363" y="25785"/>
                  </a:lnTo>
                  <a:lnTo>
                    <a:pt x="4411" y="26489"/>
                  </a:lnTo>
                  <a:lnTo>
                    <a:pt x="4455" y="27121"/>
                  </a:lnTo>
                  <a:lnTo>
                    <a:pt x="4499" y="27649"/>
                  </a:lnTo>
                  <a:lnTo>
                    <a:pt x="4539" y="28047"/>
                  </a:lnTo>
                  <a:lnTo>
                    <a:pt x="4556" y="28200"/>
                  </a:lnTo>
                  <a:lnTo>
                    <a:pt x="4574" y="28305"/>
                  </a:lnTo>
                  <a:lnTo>
                    <a:pt x="4609" y="28481"/>
                  </a:lnTo>
                  <a:lnTo>
                    <a:pt x="4649" y="28633"/>
                  </a:lnTo>
                  <a:lnTo>
                    <a:pt x="4688" y="28762"/>
                  </a:lnTo>
                  <a:lnTo>
                    <a:pt x="4736" y="28868"/>
                  </a:lnTo>
                  <a:lnTo>
                    <a:pt x="4785" y="28950"/>
                  </a:lnTo>
                  <a:lnTo>
                    <a:pt x="4838" y="29008"/>
                  </a:lnTo>
                  <a:lnTo>
                    <a:pt x="4890" y="29055"/>
                  </a:lnTo>
                  <a:lnTo>
                    <a:pt x="4948" y="29067"/>
                  </a:lnTo>
                  <a:lnTo>
                    <a:pt x="5009" y="29067"/>
                  </a:lnTo>
                  <a:lnTo>
                    <a:pt x="5071" y="29044"/>
                  </a:lnTo>
                  <a:lnTo>
                    <a:pt x="5132" y="28997"/>
                  </a:lnTo>
                  <a:lnTo>
                    <a:pt x="5198" y="28926"/>
                  </a:lnTo>
                  <a:lnTo>
                    <a:pt x="5264" y="28833"/>
                  </a:lnTo>
                  <a:lnTo>
                    <a:pt x="5330" y="28715"/>
                  </a:lnTo>
                  <a:lnTo>
                    <a:pt x="5396" y="28586"/>
                  </a:lnTo>
                  <a:lnTo>
                    <a:pt x="5466" y="28422"/>
                  </a:lnTo>
                  <a:lnTo>
                    <a:pt x="5484" y="28375"/>
                  </a:lnTo>
                  <a:lnTo>
                    <a:pt x="5497" y="28317"/>
                  </a:lnTo>
                  <a:lnTo>
                    <a:pt x="5515" y="28247"/>
                  </a:lnTo>
                  <a:lnTo>
                    <a:pt x="5528" y="28165"/>
                  </a:lnTo>
                  <a:lnTo>
                    <a:pt x="5550" y="27977"/>
                  </a:lnTo>
                  <a:lnTo>
                    <a:pt x="5572" y="27754"/>
                  </a:lnTo>
                  <a:lnTo>
                    <a:pt x="5589" y="27485"/>
                  </a:lnTo>
                  <a:lnTo>
                    <a:pt x="5603" y="27192"/>
                  </a:lnTo>
                  <a:lnTo>
                    <a:pt x="5611" y="26875"/>
                  </a:lnTo>
                  <a:lnTo>
                    <a:pt x="5620" y="26524"/>
                  </a:lnTo>
                  <a:lnTo>
                    <a:pt x="5625" y="26160"/>
                  </a:lnTo>
                  <a:lnTo>
                    <a:pt x="5629" y="25774"/>
                  </a:lnTo>
                  <a:lnTo>
                    <a:pt x="5629" y="24953"/>
                  </a:lnTo>
                  <a:lnTo>
                    <a:pt x="5616" y="24098"/>
                  </a:lnTo>
                  <a:lnTo>
                    <a:pt x="5603" y="23218"/>
                  </a:lnTo>
                  <a:lnTo>
                    <a:pt x="5585" y="22363"/>
                  </a:lnTo>
                  <a:lnTo>
                    <a:pt x="5563" y="21531"/>
                  </a:lnTo>
                  <a:lnTo>
                    <a:pt x="5519" y="20089"/>
                  </a:lnTo>
                  <a:lnTo>
                    <a:pt x="5480" y="19069"/>
                  </a:lnTo>
                  <a:lnTo>
                    <a:pt x="5466" y="18694"/>
                  </a:lnTo>
                  <a:lnTo>
                    <a:pt x="5633" y="19738"/>
                  </a:lnTo>
                  <a:lnTo>
                    <a:pt x="5809" y="20828"/>
                  </a:lnTo>
                  <a:lnTo>
                    <a:pt x="6025" y="22117"/>
                  </a:lnTo>
                  <a:lnTo>
                    <a:pt x="6143" y="22797"/>
                  </a:lnTo>
                  <a:lnTo>
                    <a:pt x="6262" y="23465"/>
                  </a:lnTo>
                  <a:lnTo>
                    <a:pt x="6385" y="24109"/>
                  </a:lnTo>
                  <a:lnTo>
                    <a:pt x="6504" y="24707"/>
                  </a:lnTo>
                  <a:lnTo>
                    <a:pt x="6614" y="25258"/>
                  </a:lnTo>
                  <a:lnTo>
                    <a:pt x="6724" y="25727"/>
                  </a:lnTo>
                  <a:lnTo>
                    <a:pt x="6772" y="25926"/>
                  </a:lnTo>
                  <a:lnTo>
                    <a:pt x="6821" y="26113"/>
                  </a:lnTo>
                  <a:lnTo>
                    <a:pt x="6865" y="26254"/>
                  </a:lnTo>
                  <a:lnTo>
                    <a:pt x="6909" y="26371"/>
                  </a:lnTo>
                  <a:lnTo>
                    <a:pt x="6988" y="26571"/>
                  </a:lnTo>
                  <a:lnTo>
                    <a:pt x="7062" y="26735"/>
                  </a:lnTo>
                  <a:lnTo>
                    <a:pt x="7137" y="26875"/>
                  </a:lnTo>
                  <a:lnTo>
                    <a:pt x="7208" y="26992"/>
                  </a:lnTo>
                  <a:lnTo>
                    <a:pt x="7278" y="27063"/>
                  </a:lnTo>
                  <a:lnTo>
                    <a:pt x="7313" y="27098"/>
                  </a:lnTo>
                  <a:lnTo>
                    <a:pt x="7344" y="27121"/>
                  </a:lnTo>
                  <a:lnTo>
                    <a:pt x="7375" y="27133"/>
                  </a:lnTo>
                  <a:lnTo>
                    <a:pt x="7436" y="27133"/>
                  </a:lnTo>
                  <a:lnTo>
                    <a:pt x="7463" y="27121"/>
                  </a:lnTo>
                  <a:lnTo>
                    <a:pt x="7493" y="27098"/>
                  </a:lnTo>
                  <a:lnTo>
                    <a:pt x="7520" y="27075"/>
                  </a:lnTo>
                  <a:lnTo>
                    <a:pt x="7546" y="27028"/>
                  </a:lnTo>
                  <a:lnTo>
                    <a:pt x="7573" y="26981"/>
                  </a:lnTo>
                  <a:lnTo>
                    <a:pt x="7595" y="26922"/>
                  </a:lnTo>
                  <a:lnTo>
                    <a:pt x="7616" y="26864"/>
                  </a:lnTo>
                  <a:lnTo>
                    <a:pt x="7638" y="26782"/>
                  </a:lnTo>
                  <a:lnTo>
                    <a:pt x="7660" y="26699"/>
                  </a:lnTo>
                  <a:lnTo>
                    <a:pt x="7682" y="26606"/>
                  </a:lnTo>
                  <a:lnTo>
                    <a:pt x="7700" y="26500"/>
                  </a:lnTo>
                  <a:lnTo>
                    <a:pt x="7735" y="26254"/>
                  </a:lnTo>
                  <a:lnTo>
                    <a:pt x="7762" y="25973"/>
                  </a:lnTo>
                  <a:lnTo>
                    <a:pt x="7788" y="25645"/>
                  </a:lnTo>
                  <a:lnTo>
                    <a:pt x="7792" y="25445"/>
                  </a:lnTo>
                  <a:lnTo>
                    <a:pt x="7797" y="25223"/>
                  </a:lnTo>
                  <a:lnTo>
                    <a:pt x="7788" y="24953"/>
                  </a:lnTo>
                  <a:lnTo>
                    <a:pt x="7779" y="24648"/>
                  </a:lnTo>
                  <a:lnTo>
                    <a:pt x="7762" y="24320"/>
                  </a:lnTo>
                  <a:lnTo>
                    <a:pt x="7740" y="23957"/>
                  </a:lnTo>
                  <a:lnTo>
                    <a:pt x="7687" y="23172"/>
                  </a:lnTo>
                  <a:lnTo>
                    <a:pt x="7616" y="22316"/>
                  </a:lnTo>
                  <a:lnTo>
                    <a:pt x="7533" y="21402"/>
                  </a:lnTo>
                  <a:lnTo>
                    <a:pt x="7445" y="20476"/>
                  </a:lnTo>
                  <a:lnTo>
                    <a:pt x="7348" y="19538"/>
                  </a:lnTo>
                  <a:lnTo>
                    <a:pt x="7256" y="18624"/>
                  </a:lnTo>
                  <a:lnTo>
                    <a:pt x="7159" y="17757"/>
                  </a:lnTo>
                  <a:lnTo>
                    <a:pt x="6992" y="16257"/>
                  </a:lnTo>
                  <a:lnTo>
                    <a:pt x="6873" y="15213"/>
                  </a:lnTo>
                  <a:lnTo>
                    <a:pt x="6825" y="14827"/>
                  </a:lnTo>
                  <a:lnTo>
                    <a:pt x="6887" y="15155"/>
                  </a:lnTo>
                  <a:lnTo>
                    <a:pt x="7058" y="16022"/>
                  </a:lnTo>
                  <a:lnTo>
                    <a:pt x="7177" y="16608"/>
                  </a:lnTo>
                  <a:lnTo>
                    <a:pt x="7313" y="17253"/>
                  </a:lnTo>
                  <a:lnTo>
                    <a:pt x="7458" y="17944"/>
                  </a:lnTo>
                  <a:lnTo>
                    <a:pt x="7616" y="18671"/>
                  </a:lnTo>
                  <a:lnTo>
                    <a:pt x="7784" y="19386"/>
                  </a:lnTo>
                  <a:lnTo>
                    <a:pt x="7951" y="20077"/>
                  </a:lnTo>
                  <a:lnTo>
                    <a:pt x="8039" y="20406"/>
                  </a:lnTo>
                  <a:lnTo>
                    <a:pt x="8122" y="20722"/>
                  </a:lnTo>
                  <a:lnTo>
                    <a:pt x="8206" y="21027"/>
                  </a:lnTo>
                  <a:lnTo>
                    <a:pt x="8289" y="21308"/>
                  </a:lnTo>
                  <a:lnTo>
                    <a:pt x="8373" y="21566"/>
                  </a:lnTo>
                  <a:lnTo>
                    <a:pt x="8452" y="21800"/>
                  </a:lnTo>
                  <a:lnTo>
                    <a:pt x="8527" y="22000"/>
                  </a:lnTo>
                  <a:lnTo>
                    <a:pt x="8601" y="22175"/>
                  </a:lnTo>
                  <a:lnTo>
                    <a:pt x="8672" y="22316"/>
                  </a:lnTo>
                  <a:lnTo>
                    <a:pt x="8742" y="22422"/>
                  </a:lnTo>
                  <a:lnTo>
                    <a:pt x="8773" y="22457"/>
                  </a:lnTo>
                  <a:lnTo>
                    <a:pt x="8804" y="22492"/>
                  </a:lnTo>
                  <a:lnTo>
                    <a:pt x="8834" y="22504"/>
                  </a:lnTo>
                  <a:lnTo>
                    <a:pt x="8918" y="22504"/>
                  </a:lnTo>
                  <a:lnTo>
                    <a:pt x="8966" y="22480"/>
                  </a:lnTo>
                  <a:lnTo>
                    <a:pt x="9010" y="22445"/>
                  </a:lnTo>
                  <a:lnTo>
                    <a:pt x="9050" y="22398"/>
                  </a:lnTo>
                  <a:lnTo>
                    <a:pt x="9085" y="22339"/>
                  </a:lnTo>
                  <a:lnTo>
                    <a:pt x="9116" y="22269"/>
                  </a:lnTo>
                  <a:lnTo>
                    <a:pt x="9142" y="22199"/>
                  </a:lnTo>
                  <a:lnTo>
                    <a:pt x="9169" y="22105"/>
                  </a:lnTo>
                  <a:lnTo>
                    <a:pt x="9186" y="22011"/>
                  </a:lnTo>
                  <a:lnTo>
                    <a:pt x="9204" y="21918"/>
                  </a:lnTo>
                  <a:lnTo>
                    <a:pt x="9217" y="21812"/>
                  </a:lnTo>
                  <a:lnTo>
                    <a:pt x="9230" y="21695"/>
                  </a:lnTo>
                  <a:lnTo>
                    <a:pt x="9239" y="21589"/>
                  </a:lnTo>
                  <a:lnTo>
                    <a:pt x="9243" y="21472"/>
                  </a:lnTo>
                  <a:lnTo>
                    <a:pt x="9248" y="21226"/>
                  </a:lnTo>
                  <a:lnTo>
                    <a:pt x="9248" y="20992"/>
                  </a:lnTo>
                  <a:lnTo>
                    <a:pt x="9239" y="20757"/>
                  </a:lnTo>
                  <a:lnTo>
                    <a:pt x="9230" y="20546"/>
                  </a:lnTo>
                  <a:lnTo>
                    <a:pt x="9217" y="20347"/>
                  </a:lnTo>
                  <a:lnTo>
                    <a:pt x="9191" y="20054"/>
                  </a:lnTo>
                  <a:lnTo>
                    <a:pt x="9182" y="19948"/>
                  </a:lnTo>
                  <a:lnTo>
                    <a:pt x="8030" y="10092"/>
                  </a:lnTo>
                  <a:lnTo>
                    <a:pt x="743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5"/>
            <p:cNvSpPr/>
            <p:nvPr/>
          </p:nvSpPr>
          <p:spPr>
            <a:xfrm>
              <a:off x="4836850" y="-311275"/>
              <a:ext cx="67075" cy="110475"/>
            </a:xfrm>
            <a:custGeom>
              <a:rect b="b" l="l" r="r" t="t"/>
              <a:pathLst>
                <a:path extrusionOk="0" h="4419" w="2683">
                  <a:moveTo>
                    <a:pt x="2678" y="0"/>
                  </a:moveTo>
                  <a:lnTo>
                    <a:pt x="2674" y="12"/>
                  </a:lnTo>
                  <a:lnTo>
                    <a:pt x="2656" y="82"/>
                  </a:lnTo>
                  <a:lnTo>
                    <a:pt x="2616" y="328"/>
                  </a:lnTo>
                  <a:lnTo>
                    <a:pt x="2551" y="703"/>
                  </a:lnTo>
                  <a:lnTo>
                    <a:pt x="2507" y="938"/>
                  </a:lnTo>
                  <a:lnTo>
                    <a:pt x="2449" y="1184"/>
                  </a:lnTo>
                  <a:lnTo>
                    <a:pt x="2375" y="1524"/>
                  </a:lnTo>
                  <a:lnTo>
                    <a:pt x="2287" y="1840"/>
                  </a:lnTo>
                  <a:lnTo>
                    <a:pt x="2190" y="2145"/>
                  </a:lnTo>
                  <a:lnTo>
                    <a:pt x="2089" y="2438"/>
                  </a:lnTo>
                  <a:lnTo>
                    <a:pt x="1983" y="2708"/>
                  </a:lnTo>
                  <a:lnTo>
                    <a:pt x="1869" y="2954"/>
                  </a:lnTo>
                  <a:lnTo>
                    <a:pt x="1746" y="3188"/>
                  </a:lnTo>
                  <a:lnTo>
                    <a:pt x="1618" y="3387"/>
                  </a:lnTo>
                  <a:lnTo>
                    <a:pt x="1486" y="3575"/>
                  </a:lnTo>
                  <a:lnTo>
                    <a:pt x="1350" y="3739"/>
                  </a:lnTo>
                  <a:lnTo>
                    <a:pt x="1214" y="3868"/>
                  </a:lnTo>
                  <a:lnTo>
                    <a:pt x="1069" y="3973"/>
                  </a:lnTo>
                  <a:lnTo>
                    <a:pt x="924" y="4055"/>
                  </a:lnTo>
                  <a:lnTo>
                    <a:pt x="779" y="4114"/>
                  </a:lnTo>
                  <a:lnTo>
                    <a:pt x="629" y="4149"/>
                  </a:lnTo>
                  <a:lnTo>
                    <a:pt x="484" y="4149"/>
                  </a:lnTo>
                  <a:lnTo>
                    <a:pt x="286" y="4126"/>
                  </a:lnTo>
                  <a:lnTo>
                    <a:pt x="137" y="4102"/>
                  </a:lnTo>
                  <a:lnTo>
                    <a:pt x="0" y="4055"/>
                  </a:lnTo>
                  <a:lnTo>
                    <a:pt x="57" y="4137"/>
                  </a:lnTo>
                  <a:lnTo>
                    <a:pt x="115" y="4196"/>
                  </a:lnTo>
                  <a:lnTo>
                    <a:pt x="172" y="4255"/>
                  </a:lnTo>
                  <a:lnTo>
                    <a:pt x="229" y="4302"/>
                  </a:lnTo>
                  <a:lnTo>
                    <a:pt x="290" y="4337"/>
                  </a:lnTo>
                  <a:lnTo>
                    <a:pt x="348" y="4360"/>
                  </a:lnTo>
                  <a:lnTo>
                    <a:pt x="409" y="4384"/>
                  </a:lnTo>
                  <a:lnTo>
                    <a:pt x="471" y="4395"/>
                  </a:lnTo>
                  <a:lnTo>
                    <a:pt x="554" y="4407"/>
                  </a:lnTo>
                  <a:lnTo>
                    <a:pt x="633" y="4419"/>
                  </a:lnTo>
                  <a:lnTo>
                    <a:pt x="713" y="4419"/>
                  </a:lnTo>
                  <a:lnTo>
                    <a:pt x="796" y="4407"/>
                  </a:lnTo>
                  <a:lnTo>
                    <a:pt x="875" y="4384"/>
                  </a:lnTo>
                  <a:lnTo>
                    <a:pt x="954" y="4360"/>
                  </a:lnTo>
                  <a:lnTo>
                    <a:pt x="1029" y="4337"/>
                  </a:lnTo>
                  <a:lnTo>
                    <a:pt x="1108" y="4290"/>
                  </a:lnTo>
                  <a:lnTo>
                    <a:pt x="1183" y="4243"/>
                  </a:lnTo>
                  <a:lnTo>
                    <a:pt x="1262" y="4184"/>
                  </a:lnTo>
                  <a:lnTo>
                    <a:pt x="1337" y="4126"/>
                  </a:lnTo>
                  <a:lnTo>
                    <a:pt x="1407" y="4055"/>
                  </a:lnTo>
                  <a:lnTo>
                    <a:pt x="1482" y="3973"/>
                  </a:lnTo>
                  <a:lnTo>
                    <a:pt x="1552" y="3891"/>
                  </a:lnTo>
                  <a:lnTo>
                    <a:pt x="1623" y="3798"/>
                  </a:lnTo>
                  <a:lnTo>
                    <a:pt x="1689" y="3704"/>
                  </a:lnTo>
                  <a:lnTo>
                    <a:pt x="1759" y="3598"/>
                  </a:lnTo>
                  <a:lnTo>
                    <a:pt x="1825" y="3481"/>
                  </a:lnTo>
                  <a:lnTo>
                    <a:pt x="1887" y="3364"/>
                  </a:lnTo>
                  <a:lnTo>
                    <a:pt x="1948" y="3235"/>
                  </a:lnTo>
                  <a:lnTo>
                    <a:pt x="2010" y="3106"/>
                  </a:lnTo>
                  <a:lnTo>
                    <a:pt x="2071" y="2977"/>
                  </a:lnTo>
                  <a:lnTo>
                    <a:pt x="2128" y="2825"/>
                  </a:lnTo>
                  <a:lnTo>
                    <a:pt x="2181" y="2672"/>
                  </a:lnTo>
                  <a:lnTo>
                    <a:pt x="2234" y="2520"/>
                  </a:lnTo>
                  <a:lnTo>
                    <a:pt x="2287" y="2356"/>
                  </a:lnTo>
                  <a:lnTo>
                    <a:pt x="2335" y="2192"/>
                  </a:lnTo>
                  <a:lnTo>
                    <a:pt x="2379" y="2028"/>
                  </a:lnTo>
                  <a:lnTo>
                    <a:pt x="2423" y="1840"/>
                  </a:lnTo>
                  <a:lnTo>
                    <a:pt x="2467" y="1664"/>
                  </a:lnTo>
                  <a:lnTo>
                    <a:pt x="2507" y="1477"/>
                  </a:lnTo>
                  <a:lnTo>
                    <a:pt x="2542" y="1278"/>
                  </a:lnTo>
                  <a:lnTo>
                    <a:pt x="2573" y="1125"/>
                  </a:lnTo>
                  <a:lnTo>
                    <a:pt x="2599" y="973"/>
                  </a:lnTo>
                  <a:lnTo>
                    <a:pt x="2621" y="821"/>
                  </a:lnTo>
                  <a:lnTo>
                    <a:pt x="2643" y="656"/>
                  </a:lnTo>
                  <a:lnTo>
                    <a:pt x="2656" y="504"/>
                  </a:lnTo>
                  <a:lnTo>
                    <a:pt x="2669" y="340"/>
                  </a:lnTo>
                  <a:lnTo>
                    <a:pt x="2678" y="164"/>
                  </a:lnTo>
                  <a:lnTo>
                    <a:pt x="268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5"/>
            <p:cNvSpPr/>
            <p:nvPr/>
          </p:nvSpPr>
          <p:spPr>
            <a:xfrm>
              <a:off x="4919075" y="-308050"/>
              <a:ext cx="36725" cy="67400"/>
            </a:xfrm>
            <a:custGeom>
              <a:rect b="b" l="l" r="r" t="t"/>
              <a:pathLst>
                <a:path extrusionOk="0" h="2696" w="1469">
                  <a:moveTo>
                    <a:pt x="9" y="0"/>
                  </a:moveTo>
                  <a:lnTo>
                    <a:pt x="0" y="12"/>
                  </a:lnTo>
                  <a:lnTo>
                    <a:pt x="57" y="270"/>
                  </a:lnTo>
                  <a:lnTo>
                    <a:pt x="123" y="527"/>
                  </a:lnTo>
                  <a:lnTo>
                    <a:pt x="194" y="762"/>
                  </a:lnTo>
                  <a:lnTo>
                    <a:pt x="273" y="996"/>
                  </a:lnTo>
                  <a:lnTo>
                    <a:pt x="352" y="1207"/>
                  </a:lnTo>
                  <a:lnTo>
                    <a:pt x="440" y="1395"/>
                  </a:lnTo>
                  <a:lnTo>
                    <a:pt x="537" y="1582"/>
                  </a:lnTo>
                  <a:lnTo>
                    <a:pt x="633" y="1735"/>
                  </a:lnTo>
                  <a:lnTo>
                    <a:pt x="726" y="1922"/>
                  </a:lnTo>
                  <a:lnTo>
                    <a:pt x="822" y="2086"/>
                  </a:lnTo>
                  <a:lnTo>
                    <a:pt x="924" y="2239"/>
                  </a:lnTo>
                  <a:lnTo>
                    <a:pt x="1029" y="2368"/>
                  </a:lnTo>
                  <a:lnTo>
                    <a:pt x="1135" y="2473"/>
                  </a:lnTo>
                  <a:lnTo>
                    <a:pt x="1245" y="2567"/>
                  </a:lnTo>
                  <a:lnTo>
                    <a:pt x="1355" y="2649"/>
                  </a:lnTo>
                  <a:lnTo>
                    <a:pt x="1469" y="2696"/>
                  </a:lnTo>
                  <a:lnTo>
                    <a:pt x="1284" y="2356"/>
                  </a:lnTo>
                  <a:lnTo>
                    <a:pt x="1099" y="2028"/>
                  </a:lnTo>
                  <a:lnTo>
                    <a:pt x="906" y="1711"/>
                  </a:lnTo>
                  <a:lnTo>
                    <a:pt x="713" y="1418"/>
                  </a:lnTo>
                  <a:lnTo>
                    <a:pt x="567" y="1149"/>
                  </a:lnTo>
                  <a:lnTo>
                    <a:pt x="436" y="879"/>
                  </a:lnTo>
                  <a:lnTo>
                    <a:pt x="216" y="410"/>
                  </a:lnTo>
                  <a:lnTo>
                    <a:pt x="132" y="234"/>
                  </a:lnTo>
                  <a:lnTo>
                    <a:pt x="66" y="94"/>
                  </a:lnTo>
                  <a:lnTo>
                    <a:pt x="22" y="2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5"/>
            <p:cNvSpPr/>
            <p:nvPr/>
          </p:nvSpPr>
          <p:spPr>
            <a:xfrm>
              <a:off x="4808925" y="-532500"/>
              <a:ext cx="172175" cy="87325"/>
            </a:xfrm>
            <a:custGeom>
              <a:rect b="b" l="l" r="r" t="t"/>
              <a:pathLst>
                <a:path extrusionOk="0" h="3493" w="6887">
                  <a:moveTo>
                    <a:pt x="642" y="0"/>
                  </a:moveTo>
                  <a:lnTo>
                    <a:pt x="576" y="12"/>
                  </a:lnTo>
                  <a:lnTo>
                    <a:pt x="515" y="35"/>
                  </a:lnTo>
                  <a:lnTo>
                    <a:pt x="453" y="71"/>
                  </a:lnTo>
                  <a:lnTo>
                    <a:pt x="392" y="129"/>
                  </a:lnTo>
                  <a:lnTo>
                    <a:pt x="335" y="211"/>
                  </a:lnTo>
                  <a:lnTo>
                    <a:pt x="282" y="293"/>
                  </a:lnTo>
                  <a:lnTo>
                    <a:pt x="233" y="387"/>
                  </a:lnTo>
                  <a:lnTo>
                    <a:pt x="189" y="504"/>
                  </a:lnTo>
                  <a:lnTo>
                    <a:pt x="146" y="621"/>
                  </a:lnTo>
                  <a:lnTo>
                    <a:pt x="110" y="750"/>
                  </a:lnTo>
                  <a:lnTo>
                    <a:pt x="75" y="903"/>
                  </a:lnTo>
                  <a:lnTo>
                    <a:pt x="49" y="1043"/>
                  </a:lnTo>
                  <a:lnTo>
                    <a:pt x="27" y="1207"/>
                  </a:lnTo>
                  <a:lnTo>
                    <a:pt x="14" y="1371"/>
                  </a:lnTo>
                  <a:lnTo>
                    <a:pt x="0" y="1536"/>
                  </a:lnTo>
                  <a:lnTo>
                    <a:pt x="0" y="1711"/>
                  </a:lnTo>
                  <a:lnTo>
                    <a:pt x="0" y="1782"/>
                  </a:lnTo>
                  <a:lnTo>
                    <a:pt x="0" y="1958"/>
                  </a:lnTo>
                  <a:lnTo>
                    <a:pt x="14" y="2122"/>
                  </a:lnTo>
                  <a:lnTo>
                    <a:pt x="27" y="2286"/>
                  </a:lnTo>
                  <a:lnTo>
                    <a:pt x="49" y="2450"/>
                  </a:lnTo>
                  <a:lnTo>
                    <a:pt x="75" y="2602"/>
                  </a:lnTo>
                  <a:lnTo>
                    <a:pt x="110" y="2743"/>
                  </a:lnTo>
                  <a:lnTo>
                    <a:pt x="146" y="2872"/>
                  </a:lnTo>
                  <a:lnTo>
                    <a:pt x="189" y="2989"/>
                  </a:lnTo>
                  <a:lnTo>
                    <a:pt x="233" y="3106"/>
                  </a:lnTo>
                  <a:lnTo>
                    <a:pt x="282" y="3200"/>
                  </a:lnTo>
                  <a:lnTo>
                    <a:pt x="335" y="3294"/>
                  </a:lnTo>
                  <a:lnTo>
                    <a:pt x="392" y="3364"/>
                  </a:lnTo>
                  <a:lnTo>
                    <a:pt x="453" y="3423"/>
                  </a:lnTo>
                  <a:lnTo>
                    <a:pt x="515" y="3458"/>
                  </a:lnTo>
                  <a:lnTo>
                    <a:pt x="576" y="3481"/>
                  </a:lnTo>
                  <a:lnTo>
                    <a:pt x="642" y="3493"/>
                  </a:lnTo>
                  <a:lnTo>
                    <a:pt x="6244" y="3493"/>
                  </a:lnTo>
                  <a:lnTo>
                    <a:pt x="6310" y="3481"/>
                  </a:lnTo>
                  <a:lnTo>
                    <a:pt x="6376" y="3458"/>
                  </a:lnTo>
                  <a:lnTo>
                    <a:pt x="6438" y="3423"/>
                  </a:lnTo>
                  <a:lnTo>
                    <a:pt x="6495" y="3364"/>
                  </a:lnTo>
                  <a:lnTo>
                    <a:pt x="6552" y="3294"/>
                  </a:lnTo>
                  <a:lnTo>
                    <a:pt x="6605" y="3200"/>
                  </a:lnTo>
                  <a:lnTo>
                    <a:pt x="6653" y="3106"/>
                  </a:lnTo>
                  <a:lnTo>
                    <a:pt x="6701" y="2989"/>
                  </a:lnTo>
                  <a:lnTo>
                    <a:pt x="6741" y="2872"/>
                  </a:lnTo>
                  <a:lnTo>
                    <a:pt x="6776" y="2743"/>
                  </a:lnTo>
                  <a:lnTo>
                    <a:pt x="6811" y="2602"/>
                  </a:lnTo>
                  <a:lnTo>
                    <a:pt x="6838" y="2450"/>
                  </a:lnTo>
                  <a:lnTo>
                    <a:pt x="6860" y="2286"/>
                  </a:lnTo>
                  <a:lnTo>
                    <a:pt x="6877" y="2122"/>
                  </a:lnTo>
                  <a:lnTo>
                    <a:pt x="6886" y="1958"/>
                  </a:lnTo>
                  <a:lnTo>
                    <a:pt x="6886" y="1782"/>
                  </a:lnTo>
                  <a:lnTo>
                    <a:pt x="6886" y="1711"/>
                  </a:lnTo>
                  <a:lnTo>
                    <a:pt x="6886" y="1536"/>
                  </a:lnTo>
                  <a:lnTo>
                    <a:pt x="6877" y="1371"/>
                  </a:lnTo>
                  <a:lnTo>
                    <a:pt x="6860" y="1207"/>
                  </a:lnTo>
                  <a:lnTo>
                    <a:pt x="6838" y="1043"/>
                  </a:lnTo>
                  <a:lnTo>
                    <a:pt x="6811" y="903"/>
                  </a:lnTo>
                  <a:lnTo>
                    <a:pt x="6776" y="750"/>
                  </a:lnTo>
                  <a:lnTo>
                    <a:pt x="6741" y="621"/>
                  </a:lnTo>
                  <a:lnTo>
                    <a:pt x="6701" y="504"/>
                  </a:lnTo>
                  <a:lnTo>
                    <a:pt x="6653" y="387"/>
                  </a:lnTo>
                  <a:lnTo>
                    <a:pt x="6605" y="293"/>
                  </a:lnTo>
                  <a:lnTo>
                    <a:pt x="6552" y="211"/>
                  </a:lnTo>
                  <a:lnTo>
                    <a:pt x="6495" y="129"/>
                  </a:lnTo>
                  <a:lnTo>
                    <a:pt x="6438" y="71"/>
                  </a:lnTo>
                  <a:lnTo>
                    <a:pt x="6376" y="35"/>
                  </a:lnTo>
                  <a:lnTo>
                    <a:pt x="6310" y="12"/>
                  </a:lnTo>
                  <a:lnTo>
                    <a:pt x="624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5"/>
            <p:cNvSpPr/>
            <p:nvPr/>
          </p:nvSpPr>
          <p:spPr>
            <a:xfrm>
              <a:off x="4823000" y="-456325"/>
              <a:ext cx="144125" cy="19375"/>
            </a:xfrm>
            <a:custGeom>
              <a:rect b="b" l="l" r="r" t="t"/>
              <a:pathLst>
                <a:path extrusionOk="0" h="775" w="5765">
                  <a:moveTo>
                    <a:pt x="3601" y="1"/>
                  </a:moveTo>
                  <a:lnTo>
                    <a:pt x="3241" y="12"/>
                  </a:lnTo>
                  <a:lnTo>
                    <a:pt x="2880" y="47"/>
                  </a:lnTo>
                  <a:lnTo>
                    <a:pt x="2520" y="24"/>
                  </a:lnTo>
                  <a:lnTo>
                    <a:pt x="2159" y="24"/>
                  </a:lnTo>
                  <a:lnTo>
                    <a:pt x="1799" y="47"/>
                  </a:lnTo>
                  <a:lnTo>
                    <a:pt x="1438" y="83"/>
                  </a:lnTo>
                  <a:lnTo>
                    <a:pt x="1078" y="141"/>
                  </a:lnTo>
                  <a:lnTo>
                    <a:pt x="717" y="223"/>
                  </a:lnTo>
                  <a:lnTo>
                    <a:pt x="356" y="317"/>
                  </a:lnTo>
                  <a:lnTo>
                    <a:pt x="0" y="434"/>
                  </a:lnTo>
                  <a:lnTo>
                    <a:pt x="356" y="551"/>
                  </a:lnTo>
                  <a:lnTo>
                    <a:pt x="717" y="633"/>
                  </a:lnTo>
                  <a:lnTo>
                    <a:pt x="1078" y="704"/>
                  </a:lnTo>
                  <a:lnTo>
                    <a:pt x="1438" y="751"/>
                  </a:lnTo>
                  <a:lnTo>
                    <a:pt x="1799" y="774"/>
                  </a:lnTo>
                  <a:lnTo>
                    <a:pt x="2159" y="774"/>
                  </a:lnTo>
                  <a:lnTo>
                    <a:pt x="2520" y="762"/>
                  </a:lnTo>
                  <a:lnTo>
                    <a:pt x="2880" y="715"/>
                  </a:lnTo>
                  <a:lnTo>
                    <a:pt x="3241" y="739"/>
                  </a:lnTo>
                  <a:lnTo>
                    <a:pt x="3601" y="751"/>
                  </a:lnTo>
                  <a:lnTo>
                    <a:pt x="3966" y="739"/>
                  </a:lnTo>
                  <a:lnTo>
                    <a:pt x="4327" y="692"/>
                  </a:lnTo>
                  <a:lnTo>
                    <a:pt x="4687" y="633"/>
                  </a:lnTo>
                  <a:lnTo>
                    <a:pt x="5044" y="563"/>
                  </a:lnTo>
                  <a:lnTo>
                    <a:pt x="5404" y="458"/>
                  </a:lnTo>
                  <a:lnTo>
                    <a:pt x="5765" y="329"/>
                  </a:lnTo>
                  <a:lnTo>
                    <a:pt x="5404" y="223"/>
                  </a:lnTo>
                  <a:lnTo>
                    <a:pt x="5044" y="141"/>
                  </a:lnTo>
                  <a:lnTo>
                    <a:pt x="4683" y="71"/>
                  </a:lnTo>
                  <a:lnTo>
                    <a:pt x="4323" y="24"/>
                  </a:lnTo>
                  <a:lnTo>
                    <a:pt x="3962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6"/>
          <p:cNvSpPr txBox="1"/>
          <p:nvPr>
            <p:ph type="title"/>
          </p:nvPr>
        </p:nvSpPr>
        <p:spPr>
          <a:xfrm>
            <a:off x="842850" y="199367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2"/>
                </a:solidFill>
              </a:rPr>
              <a:t>Project Parts </a:t>
            </a:r>
            <a:endParaRPr sz="4800">
              <a:solidFill>
                <a:schemeClr val="lt2"/>
              </a:solidFill>
            </a:endParaRPr>
          </a:p>
        </p:txBody>
      </p:sp>
      <p:pic>
        <p:nvPicPr>
          <p:cNvPr id="543" name="Google Shape;543;p36"/>
          <p:cNvPicPr preferRelativeResize="0"/>
          <p:nvPr/>
        </p:nvPicPr>
        <p:blipFill rotWithShape="1">
          <a:blip r:embed="rId3">
            <a:alphaModFix/>
          </a:blip>
          <a:srcRect b="0" l="0" r="18586" t="0"/>
          <a:stretch/>
        </p:blipFill>
        <p:spPr>
          <a:xfrm>
            <a:off x="2242650" y="1091100"/>
            <a:ext cx="4960500" cy="40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37"/>
          <p:cNvSpPr txBox="1"/>
          <p:nvPr>
            <p:ph type="title"/>
          </p:nvPr>
        </p:nvSpPr>
        <p:spPr>
          <a:xfrm>
            <a:off x="842850" y="199367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2"/>
                </a:solidFill>
              </a:rPr>
              <a:t>Project Parts </a:t>
            </a:r>
            <a:endParaRPr sz="4800">
              <a:solidFill>
                <a:schemeClr val="lt2"/>
              </a:solidFill>
            </a:endParaRPr>
          </a:p>
        </p:txBody>
      </p:sp>
      <p:pic>
        <p:nvPicPr>
          <p:cNvPr id="549" name="Google Shape;54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6498" y="2724075"/>
            <a:ext cx="1056376" cy="87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750" y="1301151"/>
            <a:ext cx="1363150" cy="11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4502" y="2566355"/>
            <a:ext cx="1169600" cy="964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43800" y="1354873"/>
            <a:ext cx="1759718" cy="115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13046" y="2589403"/>
            <a:ext cx="1452575" cy="1231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30853" y="1354882"/>
            <a:ext cx="1482200" cy="105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01325" y="2568069"/>
            <a:ext cx="1418051" cy="1204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3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48935" y="1194324"/>
            <a:ext cx="1363140" cy="115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3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067900" y="1136837"/>
            <a:ext cx="1452575" cy="14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3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351375" y="2489167"/>
            <a:ext cx="1056375" cy="1234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3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319263" y="3776550"/>
            <a:ext cx="2098736" cy="123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3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583602" y="2401388"/>
            <a:ext cx="1503548" cy="141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37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418000" y="3437711"/>
            <a:ext cx="1893125" cy="189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37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42850" y="3742213"/>
            <a:ext cx="1303400" cy="130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37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604850" y="3270050"/>
            <a:ext cx="1942000" cy="194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37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 rot="4713717">
            <a:off x="6064675" y="1335737"/>
            <a:ext cx="1096374" cy="1096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8"/>
          <p:cNvSpPr txBox="1"/>
          <p:nvPr>
            <p:ph type="title"/>
          </p:nvPr>
        </p:nvSpPr>
        <p:spPr>
          <a:xfrm>
            <a:off x="842850" y="199367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General Structure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570" name="Google Shape;570;p38"/>
          <p:cNvSpPr txBox="1"/>
          <p:nvPr/>
        </p:nvSpPr>
        <p:spPr>
          <a:xfrm>
            <a:off x="1425825" y="1306625"/>
            <a:ext cx="6390300" cy="1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The Design :</a:t>
            </a:r>
            <a:endParaRPr b="1"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1" marL="9144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○"/>
            </a:pPr>
            <a:r>
              <a:rPr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Based on the SpotMicro open-source project </a:t>
            </a:r>
            <a:endParaRPr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lt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571" name="Google Shape;57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9447" y="2373047"/>
            <a:ext cx="5454563" cy="260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77451" y="2170700"/>
            <a:ext cx="6302675" cy="300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39"/>
          <p:cNvSpPr txBox="1"/>
          <p:nvPr>
            <p:ph type="title"/>
          </p:nvPr>
        </p:nvSpPr>
        <p:spPr>
          <a:xfrm>
            <a:off x="842850" y="199367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General Structure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578" name="Google Shape;578;p39"/>
          <p:cNvSpPr txBox="1"/>
          <p:nvPr/>
        </p:nvSpPr>
        <p:spPr>
          <a:xfrm>
            <a:off x="883450" y="11155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The Body :</a:t>
            </a:r>
            <a:endParaRPr b="1"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Ubuntu"/>
              <a:buChar char="○"/>
            </a:pPr>
            <a:r>
              <a:rPr lang="en" sz="15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Connects all the robot parts.</a:t>
            </a:r>
            <a:endParaRPr sz="15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23850" lvl="1" marL="91440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Ubuntu"/>
              <a:buChar char="○"/>
            </a:pPr>
            <a:r>
              <a:rPr lang="en" sz="15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Contains all necessary processing units and sensors.</a:t>
            </a:r>
            <a:endParaRPr b="1"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Ubuntu"/>
              <a:buChar char="●"/>
            </a:pPr>
            <a:r>
              <a:rPr b="1" lang="en" sz="2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The Legs :</a:t>
            </a:r>
            <a:endParaRPr b="1" sz="2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Ubuntu"/>
              <a:buChar char="○"/>
            </a:pPr>
            <a:r>
              <a:rPr lang="en" sz="15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Two pairs of mirrored legs Each consists of five parts.</a:t>
            </a:r>
            <a:endParaRPr sz="15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23850" lvl="1" marL="914400" rtl="0" algn="l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500"/>
              <a:buFont typeface="Ubuntu"/>
              <a:buChar char="○"/>
            </a:pPr>
            <a:r>
              <a:rPr lang="en" sz="15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Each leg has 3 degrees of freedom.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579" name="Google Shape;57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2138" y="2717075"/>
            <a:ext cx="2808174" cy="242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7563" y="1003242"/>
            <a:ext cx="3437306" cy="1640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0"/>
          <p:cNvSpPr/>
          <p:nvPr/>
        </p:nvSpPr>
        <p:spPr>
          <a:xfrm>
            <a:off x="468470" y="239104"/>
            <a:ext cx="686809" cy="686767"/>
          </a:xfrm>
          <a:custGeom>
            <a:rect b="b" l="l" r="r" t="t"/>
            <a:pathLst>
              <a:path extrusionOk="0" h="8330" w="833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86" name="Google Shape;586;p40"/>
          <p:cNvSpPr txBox="1"/>
          <p:nvPr>
            <p:ph idx="1" type="subTitle"/>
          </p:nvPr>
        </p:nvSpPr>
        <p:spPr>
          <a:xfrm>
            <a:off x="215600" y="1352088"/>
            <a:ext cx="5730000" cy="28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●"/>
            </a:pPr>
            <a:r>
              <a:rPr b="1"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Make sure the servos cover the correct range of movement.</a:t>
            </a:r>
            <a:endParaRPr b="1"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●"/>
            </a:pPr>
            <a:r>
              <a:rPr b="1"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Determine </a:t>
            </a:r>
            <a:r>
              <a:rPr b="1" lang="en" sz="1600">
                <a:latin typeface="Ubuntu"/>
                <a:ea typeface="Ubuntu"/>
                <a:cs typeface="Ubuntu"/>
                <a:sym typeface="Ubuntu"/>
              </a:rPr>
              <a:t>servo values at </a:t>
            </a:r>
            <a:r>
              <a:rPr b="1"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the center and minimum position of each leg part to figure out  the right angles.</a:t>
            </a:r>
            <a:endParaRPr b="1"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Ubuntu"/>
              <a:buChar char="●"/>
            </a:pPr>
            <a:r>
              <a:rPr b="1" lang="en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An inclinometer was used to measure the angles precisely.</a:t>
            </a:r>
            <a:endParaRPr b="1"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587" name="Google Shape;587;p40"/>
          <p:cNvSpPr txBox="1"/>
          <p:nvPr>
            <p:ph type="title"/>
          </p:nvPr>
        </p:nvSpPr>
        <p:spPr>
          <a:xfrm>
            <a:off x="618075" y="161588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Ubuntu"/>
                <a:ea typeface="Ubuntu"/>
                <a:cs typeface="Ubuntu"/>
                <a:sym typeface="Ubuntu"/>
              </a:rPr>
              <a:t>Servo Calibration</a:t>
            </a:r>
            <a:endParaRPr sz="210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588" name="Google Shape;58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150" y="1352089"/>
            <a:ext cx="2295801" cy="253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obot Pitch Deck by Slidesgo">
  <a:themeElements>
    <a:clrScheme name="Simple Light">
      <a:dk1>
        <a:srgbClr val="526DFF"/>
      </a:dk1>
      <a:lt1>
        <a:srgbClr val="FFFFFF"/>
      </a:lt1>
      <a:dk2>
        <a:srgbClr val="FFDA6C"/>
      </a:dk2>
      <a:lt2>
        <a:srgbClr val="F1C232"/>
      </a:lt2>
      <a:accent1>
        <a:srgbClr val="4861E7"/>
      </a:accent1>
      <a:accent2>
        <a:srgbClr val="FFF2CC"/>
      </a:accent2>
      <a:accent3>
        <a:srgbClr val="FFFFFF"/>
      </a:accent3>
      <a:accent4>
        <a:srgbClr val="526DFF"/>
      </a:accent4>
      <a:accent5>
        <a:srgbClr val="FFDA6C"/>
      </a:accent5>
      <a:accent6>
        <a:srgbClr val="F1C232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