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48" r:id="rId2"/>
  </p:sldMasterIdLst>
  <p:notesMasterIdLst>
    <p:notesMasterId r:id="rId32"/>
  </p:notesMasterIdLst>
  <p:handoutMasterIdLst>
    <p:handoutMasterId r:id="rId33"/>
  </p:handoutMasterIdLst>
  <p:sldIdLst>
    <p:sldId id="258" r:id="rId3"/>
    <p:sldId id="257" r:id="rId4"/>
    <p:sldId id="259" r:id="rId5"/>
    <p:sldId id="260" r:id="rId6"/>
    <p:sldId id="262" r:id="rId7"/>
    <p:sldId id="261" r:id="rId8"/>
    <p:sldId id="284" r:id="rId9"/>
    <p:sldId id="297" r:id="rId10"/>
    <p:sldId id="298" r:id="rId11"/>
    <p:sldId id="299" r:id="rId12"/>
    <p:sldId id="271" r:id="rId13"/>
    <p:sldId id="300" r:id="rId14"/>
    <p:sldId id="301" r:id="rId15"/>
    <p:sldId id="302" r:id="rId16"/>
    <p:sldId id="305" r:id="rId17"/>
    <p:sldId id="303" r:id="rId18"/>
    <p:sldId id="304" r:id="rId19"/>
    <p:sldId id="306" r:id="rId20"/>
    <p:sldId id="308" r:id="rId21"/>
    <p:sldId id="309" r:id="rId22"/>
    <p:sldId id="310" r:id="rId23"/>
    <p:sldId id="311" r:id="rId24"/>
    <p:sldId id="312" r:id="rId25"/>
    <p:sldId id="313" r:id="rId26"/>
    <p:sldId id="316" r:id="rId27"/>
    <p:sldId id="276" r:id="rId28"/>
    <p:sldId id="288" r:id="rId29"/>
    <p:sldId id="286" r:id="rId30"/>
    <p:sldId id="293" r:id="rId31"/>
  </p:sldIdLst>
  <p:sldSz cx="18286413" cy="10287000"/>
  <p:notesSz cx="6858000" cy="9144000"/>
  <p:photoAlbum/>
  <p:defaultText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FF0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howGuides="1">
      <p:cViewPr varScale="1">
        <p:scale>
          <a:sx n="45" d="100"/>
          <a:sy n="45" d="100"/>
        </p:scale>
        <p:origin x="840" y="60"/>
      </p:cViewPr>
      <p:guideLst>
        <p:guide orient="horz" pos="3240"/>
        <p:guide pos="5759"/>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ctr"/>
          <c:showLegendKey val="0"/>
          <c:showVal val="1"/>
          <c:showCatName val="0"/>
          <c:showSerName val="0"/>
          <c:showPercent val="0"/>
          <c:showBubbleSize val="0"/>
          <c:showLeaderLines val="0"/>
        </c:dLbls>
        <c:firstSliceAng val="0"/>
      </c:pieChart>
    </c:plotArea>
    <c:legend>
      <c:legendPos val="b"/>
      <c:overlay val="0"/>
      <c:txPr>
        <a:bodyPr/>
        <a:lstStyle/>
        <a:p>
          <a:pPr>
            <a:defRPr lang="ja-JP"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1110-4547-8BE5-7B3313EB68F5}"/>
              </c:ext>
            </c:extLst>
          </c:dPt>
          <c:dPt>
            <c:idx val="1"/>
            <c:bubble3D val="0"/>
            <c:explosion val="3"/>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1110-4547-8BE5-7B3313EB68F5}"/>
              </c:ext>
            </c:extLst>
          </c:dPt>
          <c:dLbls>
            <c:dLbl>
              <c:idx val="0"/>
              <c:layout>
                <c:manualLayout>
                  <c:x val="-0.18149706513958483"/>
                  <c:y val="-0.25491088669680584"/>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10-4547-8BE5-7B3313EB68F5}"/>
                </c:ext>
              </c:extLst>
            </c:dLbl>
            <c:dLbl>
              <c:idx val="1"/>
              <c:layout>
                <c:manualLayout>
                  <c:x val="0.125735003579098"/>
                  <c:y val="8.001818022219221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110-4547-8BE5-7B3313EB68F5}"/>
                </c:ext>
              </c:extLst>
            </c:dLbl>
            <c:spPr>
              <a:noFill/>
              <a:ln>
                <a:noFill/>
              </a:ln>
              <a:effectLst/>
            </c:spPr>
            <c:txPr>
              <a:bodyPr rot="0" spcFirstLastPara="1" vertOverflow="ellipsis" vert="horz" wrap="square" lIns="38100" tIns="19050" rIns="38100" bIns="19050" anchor="ctr" anchorCtr="1">
                <a:spAutoFit/>
              </a:bodyPr>
              <a:lstStyle/>
              <a:p>
                <a:pPr>
                  <a:defRPr sz="48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Sheet1!$A$2:$A$3</c:f>
              <c:strCache>
                <c:ptCount val="2"/>
                <c:pt idx="0">
                  <c:v>Science</c:v>
                </c:pt>
                <c:pt idx="1">
                  <c:v>Art</c:v>
                </c:pt>
              </c:strCache>
            </c:strRef>
          </c:cat>
          <c:val>
            <c:numRef>
              <c:f>Sheet1!$B$2:$B$3</c:f>
              <c:numCache>
                <c:formatCode>0%</c:formatCode>
                <c:ptCount val="2"/>
                <c:pt idx="0">
                  <c:v>0.85</c:v>
                </c:pt>
                <c:pt idx="1">
                  <c:v>0.15</c:v>
                </c:pt>
              </c:numCache>
            </c:numRef>
          </c:val>
          <c:extLst>
            <c:ext xmlns:c16="http://schemas.microsoft.com/office/drawing/2014/chart" uri="{C3380CC4-5D6E-409C-BE32-E72D297353CC}">
              <c16:uniqueId val="{00000008-1110-4547-8BE5-7B3313EB68F5}"/>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44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8048198-A268-4A2C-A520-FBB84E35C3C2}" type="datetimeFigureOut">
              <a:rPr kumimoji="1" lang="ja-JP" altLang="en-US" smtClean="0"/>
              <a:t>2017/12/21</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5783ACB-D9F9-4ADF-A7FC-E9E289D74451}" type="slidenum">
              <a:rPr kumimoji="1" lang="ja-JP" altLang="en-US" smtClean="0"/>
              <a:t>‹#›</a:t>
            </a:fld>
            <a:endParaRPr kumimoji="1" lang="ja-JP" altLang="en-US"/>
          </a:p>
        </p:txBody>
      </p:sp>
    </p:spTree>
    <p:extLst>
      <p:ext uri="{BB962C8B-B14F-4D97-AF65-F5344CB8AC3E}">
        <p14:creationId xmlns:p14="http://schemas.microsoft.com/office/powerpoint/2010/main" val="1926296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9912F2-0011-47BA-B0C8-0509829BA6FB}" type="datetimeFigureOut">
              <a:rPr kumimoji="1" lang="ja-JP" altLang="en-US" smtClean="0"/>
              <a:t>2017/12/21</a:t>
            </a:fld>
            <a:endParaRPr kumimoji="1" lang="ja-JP" alt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B2B19-2213-4B06-9122-430E4115A3D2}" type="slidenum">
              <a:rPr kumimoji="1" lang="ja-JP" altLang="en-US" smtClean="0"/>
              <a:t>‹#›</a:t>
            </a:fld>
            <a:endParaRPr kumimoji="1" lang="ja-JP" altLang="en-US"/>
          </a:p>
        </p:txBody>
      </p:sp>
    </p:spTree>
    <p:extLst>
      <p:ext uri="{BB962C8B-B14F-4D97-AF65-F5344CB8AC3E}">
        <p14:creationId xmlns:p14="http://schemas.microsoft.com/office/powerpoint/2010/main" val="48260286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914320" y="4063602"/>
            <a:ext cx="16457772" cy="1440161"/>
          </a:xfrm>
        </p:spPr>
        <p:txBody>
          <a:bodyPr anchor="b">
            <a:noAutofit/>
          </a:bodyPr>
          <a:lstStyle>
            <a:lvl1pPr algn="ctr">
              <a:defRPr sz="8000" kern="0" spc="2000" baseline="0"/>
            </a:lvl1pPr>
          </a:lstStyle>
          <a:p>
            <a:r>
              <a:rPr kumimoji="1" lang="en-US" altLang="ja-JP" dirty="0"/>
              <a:t>TITLE</a:t>
            </a:r>
            <a:endParaRPr kumimoji="1" lang="ja-JP" altLang="en-US" dirty="0"/>
          </a:p>
        </p:txBody>
      </p:sp>
      <p:sp>
        <p:nvSpPr>
          <p:cNvPr id="6" name="テキスト プレースホルダー 5"/>
          <p:cNvSpPr>
            <a:spLocks noGrp="1"/>
          </p:cNvSpPr>
          <p:nvPr>
            <p:ph type="body" sz="quarter" idx="12" hasCustomPrompt="1"/>
          </p:nvPr>
        </p:nvSpPr>
        <p:spPr>
          <a:xfrm>
            <a:off x="970757" y="5359747"/>
            <a:ext cx="16344898" cy="575841"/>
          </a:xfrm>
        </p:spPr>
        <p:txBody>
          <a:bodyPr>
            <a:noAutofit/>
          </a:bodyPr>
          <a:lstStyle>
            <a:lvl1pPr algn="ctr">
              <a:spcBef>
                <a:spcPts val="0"/>
              </a:spcBef>
              <a:defRPr sz="2800" spc="1000" baseline="0">
                <a:solidFill>
                  <a:schemeClr val="tx1"/>
                </a:solidFill>
              </a:defRPr>
            </a:lvl1pPr>
          </a:lstStyle>
          <a:p>
            <a:pPr lvl="0"/>
            <a:r>
              <a:rPr kumimoji="1" lang="en-US" altLang="ja-JP" dirty="0"/>
              <a:t>DESCRIPTION GOES HERE</a:t>
            </a:r>
            <a:endParaRPr kumimoji="1" lang="ja-JP" altLang="en-US" dirty="0"/>
          </a:p>
        </p:txBody>
      </p:sp>
      <p:sp>
        <p:nvSpPr>
          <p:cNvPr id="7" name="テキスト プレースホルダー 5"/>
          <p:cNvSpPr>
            <a:spLocks noGrp="1"/>
          </p:cNvSpPr>
          <p:nvPr>
            <p:ph type="body" sz="quarter" idx="13" hasCustomPrompt="1"/>
          </p:nvPr>
        </p:nvSpPr>
        <p:spPr>
          <a:xfrm>
            <a:off x="970757" y="9463980"/>
            <a:ext cx="16344898" cy="575841"/>
          </a:xfrm>
        </p:spPr>
        <p:txBody>
          <a:bodyPr/>
          <a:lstStyle>
            <a:lvl1pPr algn="ctr">
              <a:spcBef>
                <a:spcPts val="0"/>
              </a:spcBef>
              <a:defRPr baseline="0">
                <a:solidFill>
                  <a:schemeClr val="tx1"/>
                </a:solidFill>
              </a:defRPr>
            </a:lvl1pPr>
          </a:lstStyle>
          <a:p>
            <a:pPr lvl="0"/>
            <a:r>
              <a:rPr kumimoji="1" lang="en-US" altLang="ja-JP" dirty="0"/>
              <a:t>Author</a:t>
            </a:r>
            <a:endParaRPr kumimoji="1" lang="ja-JP" altLang="en-US" dirty="0"/>
          </a:p>
        </p:txBody>
      </p:sp>
      <p:cxnSp>
        <p:nvCxnSpPr>
          <p:cNvPr id="9" name="直線コネクタ 8"/>
          <p:cNvCxnSpPr/>
          <p:nvPr/>
        </p:nvCxnSpPr>
        <p:spPr>
          <a:xfrm flipV="1">
            <a:off x="8813213" y="226318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V="1">
            <a:off x="8813213" y="262322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flipV="1">
            <a:off x="8813213" y="2983260"/>
            <a:ext cx="661574" cy="10081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34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6" decel="100000" fill="hold" nodeType="withEffect">
                                  <p:stCondLst>
                                    <p:cond delay="2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par>
                          <p:cTn id="17" fill="hold">
                            <p:stCondLst>
                              <p:cond delay="750"/>
                            </p:stCondLst>
                            <p:childTnLst>
                              <p:par>
                                <p:cTn id="18" presetID="2" presetClass="entr" presetSubtype="8" decel="100000" fill="hold" grpId="0" nodeType="afterEffect">
                                  <p:stCondLst>
                                    <p:cond delay="250"/>
                                  </p:stCondLst>
                                  <p:iterate type="lt">
                                    <p:tmPct val="10000"/>
                                  </p:iterate>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0-#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50"/>
                                  </p:stCondLst>
                                  <p:iterate type="lt">
                                    <p:tmPct val="10000"/>
                                  </p:iterate>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10" presetClass="entr" presetSubtype="0" fill="hold" grpId="0"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 presetClass="entr" presetSubtype="2" decel="100000" fill="hold" nodeType="withEffect">
                  <p:stCondLst>
                    <p:cond delay="250"/>
                  </p:stCondLst>
                  <p:iterate type="lt">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initors">
    <p:spTree>
      <p:nvGrpSpPr>
        <p:cNvPr id="1" name=""/>
        <p:cNvGrpSpPr/>
        <p:nvPr/>
      </p:nvGrpSpPr>
      <p:grpSpPr>
        <a:xfrm>
          <a:off x="0" y="0"/>
          <a:ext cx="0" cy="0"/>
          <a:chOff x="0" y="0"/>
          <a:chExt cx="0" cy="0"/>
        </a:xfrm>
      </p:grpSpPr>
      <p:sp>
        <p:nvSpPr>
          <p:cNvPr id="3" name="正方形/長方形 2"/>
          <p:cNvSpPr/>
          <p:nvPr userDrawn="1"/>
        </p:nvSpPr>
        <p:spPr>
          <a:xfrm>
            <a:off x="30368" y="5143500"/>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4881" y="890144"/>
            <a:ext cx="7344527" cy="5020114"/>
          </a:xfrm>
          <a:prstGeom prst="rect">
            <a:avLst/>
          </a:prstGeom>
        </p:spPr>
      </p:pic>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4214" y="890144"/>
            <a:ext cx="7344527" cy="5020114"/>
          </a:xfrm>
          <a:prstGeom prst="rect">
            <a:avLst/>
          </a:prstGeom>
        </p:spPr>
      </p:pic>
      <p:sp>
        <p:nvSpPr>
          <p:cNvPr id="9" name="図プレースホルダー 8"/>
          <p:cNvSpPr>
            <a:spLocks noGrp="1"/>
          </p:cNvSpPr>
          <p:nvPr>
            <p:ph type="pic" sz="quarter" idx="10" hasCustomPrompt="1"/>
          </p:nvPr>
        </p:nvSpPr>
        <p:spPr>
          <a:xfrm>
            <a:off x="1077913" y="1111250"/>
            <a:ext cx="5617021" cy="3671888"/>
          </a:xfrm>
        </p:spPr>
        <p:txBody>
          <a:bodyPr/>
          <a:lstStyle>
            <a:lvl1pPr>
              <a:defRPr baseline="0"/>
            </a:lvl1pPr>
          </a:lstStyle>
          <a:p>
            <a:r>
              <a:rPr kumimoji="1" lang="en-US" altLang="ja-JP" dirty="0"/>
              <a:t>Add Image</a:t>
            </a:r>
            <a:endParaRPr kumimoji="1" lang="ja-JP" altLang="en-US" dirty="0"/>
          </a:p>
        </p:txBody>
      </p:sp>
      <p:sp>
        <p:nvSpPr>
          <p:cNvPr id="10" name="図プレースホルダー 8"/>
          <p:cNvSpPr>
            <a:spLocks noGrp="1"/>
          </p:cNvSpPr>
          <p:nvPr>
            <p:ph type="pic" sz="quarter" idx="11" hasCustomPrompt="1"/>
          </p:nvPr>
        </p:nvSpPr>
        <p:spPr>
          <a:xfrm>
            <a:off x="11488633" y="1111052"/>
            <a:ext cx="5617021" cy="3671888"/>
          </a:xfrm>
        </p:spPr>
        <p:txBody>
          <a:bodyPr/>
          <a:lstStyle>
            <a:lvl1pPr>
              <a:defRPr/>
            </a:lvl1pPr>
          </a:lstStyle>
          <a:p>
            <a:r>
              <a:rPr kumimoji="1" lang="en-US" altLang="ja-JP" dirty="0"/>
              <a:t>Add Image</a:t>
            </a:r>
            <a:endParaRPr kumimoji="1" lang="ja-JP" altLang="en-US" dirty="0"/>
          </a:p>
        </p:txBody>
      </p:sp>
      <p:sp>
        <p:nvSpPr>
          <p:cNvPr id="12" name="タイトル 1"/>
          <p:cNvSpPr>
            <a:spLocks noGrp="1"/>
          </p:cNvSpPr>
          <p:nvPr>
            <p:ph type="title" hasCustomPrompt="1"/>
          </p:nvPr>
        </p:nvSpPr>
        <p:spPr>
          <a:xfrm>
            <a:off x="1366342" y="6799684"/>
            <a:ext cx="16201800" cy="1080120"/>
          </a:xfrm>
          <a:prstGeom prst="rect">
            <a:avLst/>
          </a:prstGeom>
        </p:spPr>
        <p:txBody>
          <a:bodyPr anchor="t">
            <a:normAutofit/>
          </a:bodyPr>
          <a:lstStyle>
            <a:lvl1pPr algn="l">
              <a:defRPr sz="6000" spc="600" baseline="0"/>
            </a:lvl1pPr>
          </a:lstStyle>
          <a:p>
            <a:r>
              <a:rPr kumimoji="1" lang="en-US" altLang="ja-JP" dirty="0"/>
              <a:t>TEXT</a:t>
            </a:r>
            <a:endParaRPr kumimoji="1" lang="ja-JP" altLang="en-US" dirty="0"/>
          </a:p>
        </p:txBody>
      </p:sp>
      <p:grpSp>
        <p:nvGrpSpPr>
          <p:cNvPr id="13" name="グループ化 12"/>
          <p:cNvGrpSpPr/>
          <p:nvPr userDrawn="1"/>
        </p:nvGrpSpPr>
        <p:grpSpPr>
          <a:xfrm>
            <a:off x="862286" y="5791572"/>
            <a:ext cx="661574" cy="1728192"/>
            <a:chOff x="4012746" y="1615108"/>
            <a:chExt cx="661574" cy="1728192"/>
          </a:xfrm>
        </p:grpSpPr>
        <p:cxnSp>
          <p:nvCxnSpPr>
            <p:cNvPr id="14" name="直線コネクタ 13"/>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テキスト プレースホルダー 6"/>
          <p:cNvSpPr>
            <a:spLocks noGrp="1"/>
          </p:cNvSpPr>
          <p:nvPr>
            <p:ph type="body" sz="quarter" idx="16" hasCustomPrompt="1"/>
          </p:nvPr>
        </p:nvSpPr>
        <p:spPr>
          <a:xfrm>
            <a:off x="1366342" y="7735788"/>
            <a:ext cx="16201800"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
        <p:nvSpPr>
          <p:cNvPr id="19" name="テキスト プレースホルダー 18"/>
          <p:cNvSpPr>
            <a:spLocks noGrp="1"/>
          </p:cNvSpPr>
          <p:nvPr>
            <p:ph type="body" sz="quarter" idx="17" hasCustomPrompt="1"/>
          </p:nvPr>
        </p:nvSpPr>
        <p:spPr>
          <a:xfrm>
            <a:off x="4462686" y="691694"/>
            <a:ext cx="8713511" cy="6130764"/>
          </a:xfrm>
          <a:blipFill>
            <a:blip r:embed="rId3"/>
            <a:stretch>
              <a:fillRect/>
            </a:stretch>
          </a:blipFill>
        </p:spPr>
        <p:txBody>
          <a:bodyPr/>
          <a:lstStyle/>
          <a:p>
            <a:pPr lvl="0"/>
            <a:r>
              <a:rPr kumimoji="1" lang="en-US" altLang="ja-JP" dirty="0"/>
              <a:t> </a:t>
            </a:r>
            <a:endParaRPr kumimoji="1" lang="ja-JP" altLang="en-US" dirty="0"/>
          </a:p>
        </p:txBody>
      </p:sp>
      <p:sp>
        <p:nvSpPr>
          <p:cNvPr id="11" name="図プレースホルダー 8"/>
          <p:cNvSpPr>
            <a:spLocks noGrp="1"/>
          </p:cNvSpPr>
          <p:nvPr>
            <p:ph type="pic" sz="quarter" idx="12" hasCustomPrompt="1"/>
          </p:nvPr>
        </p:nvSpPr>
        <p:spPr>
          <a:xfrm>
            <a:off x="5419147" y="967036"/>
            <a:ext cx="6800589" cy="4320480"/>
          </a:xfrm>
        </p:spPr>
        <p:txBody>
          <a:bodyPr/>
          <a:lstStyle>
            <a:lvl1pPr>
              <a:defRPr/>
            </a:lvl1pPr>
          </a:lstStyle>
          <a:p>
            <a:r>
              <a:rPr kumimoji="1" lang="en-US" altLang="ja-JP" dirty="0"/>
              <a:t>Add Image</a:t>
            </a:r>
          </a:p>
        </p:txBody>
      </p:sp>
    </p:spTree>
    <p:extLst>
      <p:ext uri="{BB962C8B-B14F-4D97-AF65-F5344CB8AC3E}">
        <p14:creationId xmlns:p14="http://schemas.microsoft.com/office/powerpoint/2010/main" val="316325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grpId="0" nodeType="afterEffect">
                                  <p:stCondLst>
                                    <p:cond delay="2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250"/>
                            </p:stCondLst>
                            <p:childTnLst>
                              <p:par>
                                <p:cTn id="19" presetID="10" presetClass="entr" presetSubtype="0" fill="hold" grpId="0" nodeType="afterEffect">
                                  <p:stCondLst>
                                    <p:cond delay="25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19">
                                            <p:bg/>
                                          </p:spTgt>
                                        </p:tgtEl>
                                        <p:attrNameLst>
                                          <p:attrName>style.visibility</p:attrName>
                                        </p:attrNameLst>
                                      </p:cBhvr>
                                      <p:to>
                                        <p:strVal val="visible"/>
                                      </p:to>
                                    </p:set>
                                    <p:animEffect transition="in" filter="fade">
                                      <p:cBhvr>
                                        <p:cTn id="24" dur="500"/>
                                        <p:tgtEl>
                                          <p:spTgt spid="19">
                                            <p:bg/>
                                          </p:spTgt>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fade">
                                      <p:cBhvr>
                                        <p:cTn id="27" dur="500"/>
                                        <p:tgtEl>
                                          <p:spTgt spid="19">
                                            <p:txEl>
                                              <p:pRg st="0" end="0"/>
                                            </p:txEl>
                                          </p:spTgt>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2500"/>
                            </p:stCondLst>
                            <p:childTnLst>
                              <p:par>
                                <p:cTn id="33" presetID="2" presetClass="entr" presetSubtype="8" decel="100000" fill="hold" grpId="0" nodeType="afterEffect">
                                  <p:stCondLst>
                                    <p:cond delay="0"/>
                                  </p:stCondLst>
                                  <p:iterate type="lt">
                                    <p:tmPct val="10000"/>
                                  </p:iterate>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500"/>
                                  </p:stCondLst>
                                  <p:childTnLst>
                                    <p:set>
                                      <p:cBhvr>
                                        <p:cTn id="38" dur="1" fill="hold">
                                          <p:stCondLst>
                                            <p:cond delay="0"/>
                                          </p:stCondLst>
                                        </p:cTn>
                                        <p:tgtEl>
                                          <p:spTgt spid="17">
                                            <p:txEl>
                                              <p:pRg st="0" end="0"/>
                                            </p:txEl>
                                          </p:spTgt>
                                        </p:tgtEl>
                                        <p:attrNameLst>
                                          <p:attrName>style.visibility</p:attrName>
                                        </p:attrNameLst>
                                      </p:cBhvr>
                                      <p:to>
                                        <p:strVal val="visible"/>
                                      </p:to>
                                    </p:set>
                                    <p:animEffect transition="in" filter="fade">
                                      <p:cBhvr>
                                        <p:cTn id="39" dur="500"/>
                                        <p:tgtEl>
                                          <p:spTgt spid="17">
                                            <p:txEl>
                                              <p:pRg st="0" end="0"/>
                                            </p:txEl>
                                          </p:spTgt>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17">
                                            <p:txEl>
                                              <p:pRg st="1" end="1"/>
                                            </p:txEl>
                                          </p:spTgt>
                                        </p:tgtEl>
                                        <p:attrNameLst>
                                          <p:attrName>style.visibility</p:attrName>
                                        </p:attrNameLst>
                                      </p:cBhvr>
                                      <p:to>
                                        <p:strVal val="visible"/>
                                      </p:to>
                                    </p:set>
                                    <p:animEffect transition="in" filter="fade">
                                      <p:cBhvr>
                                        <p:cTn id="4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7" grpId="0" build="allAtOnce">
        <p:tmplLst>
          <p:tmpl lvl="1">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build="p" animBg="1">
        <p:tmplLst>
          <p:tmpl>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 lvl="1">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1"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Minitors">
    <p:spTree>
      <p:nvGrpSpPr>
        <p:cNvPr id="1" name=""/>
        <p:cNvGrpSpPr/>
        <p:nvPr/>
      </p:nvGrpSpPr>
      <p:grpSpPr>
        <a:xfrm>
          <a:off x="0" y="0"/>
          <a:ext cx="0" cy="0"/>
          <a:chOff x="0" y="0"/>
          <a:chExt cx="0" cy="0"/>
        </a:xfrm>
      </p:grpSpPr>
      <p:sp>
        <p:nvSpPr>
          <p:cNvPr id="3" name="正方形/長方形 2"/>
          <p:cNvSpPr/>
          <p:nvPr userDrawn="1"/>
        </p:nvSpPr>
        <p:spPr>
          <a:xfrm>
            <a:off x="30368" y="5143500"/>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74654" y="511247"/>
            <a:ext cx="8568014" cy="5856389"/>
          </a:xfrm>
          <a:prstGeom prst="rect">
            <a:avLst/>
          </a:prstGeom>
        </p:spPr>
      </p:pic>
      <p:sp>
        <p:nvSpPr>
          <p:cNvPr id="10" name="図プレースホルダー 8"/>
          <p:cNvSpPr>
            <a:spLocks noGrp="1"/>
          </p:cNvSpPr>
          <p:nvPr>
            <p:ph type="pic" sz="quarter" idx="11" hasCustomPrompt="1"/>
          </p:nvPr>
        </p:nvSpPr>
        <p:spPr>
          <a:xfrm>
            <a:off x="5110758" y="764182"/>
            <a:ext cx="6696744" cy="4283569"/>
          </a:xfrm>
        </p:spPr>
        <p:txBody>
          <a:bodyPr/>
          <a:lstStyle>
            <a:lvl1pPr>
              <a:defRPr/>
            </a:lvl1pPr>
          </a:lstStyle>
          <a:p>
            <a:r>
              <a:rPr kumimoji="1" lang="en-US" altLang="ja-JP" dirty="0"/>
              <a:t>Add Image</a:t>
            </a:r>
            <a:endParaRPr kumimoji="1" lang="ja-JP" altLang="en-US" dirty="0"/>
          </a:p>
        </p:txBody>
      </p:sp>
      <p:sp>
        <p:nvSpPr>
          <p:cNvPr id="12" name="タイトル 1"/>
          <p:cNvSpPr>
            <a:spLocks noGrp="1"/>
          </p:cNvSpPr>
          <p:nvPr>
            <p:ph type="title" hasCustomPrompt="1"/>
          </p:nvPr>
        </p:nvSpPr>
        <p:spPr>
          <a:xfrm>
            <a:off x="1366342" y="6799684"/>
            <a:ext cx="16201800" cy="1080120"/>
          </a:xfrm>
          <a:prstGeom prst="rect">
            <a:avLst/>
          </a:prstGeom>
        </p:spPr>
        <p:txBody>
          <a:bodyPr anchor="t">
            <a:normAutofit/>
          </a:bodyPr>
          <a:lstStyle>
            <a:lvl1pPr algn="l">
              <a:defRPr sz="6000" spc="600" baseline="0"/>
            </a:lvl1pPr>
          </a:lstStyle>
          <a:p>
            <a:r>
              <a:rPr kumimoji="1" lang="en-US" altLang="ja-JP" dirty="0"/>
              <a:t>TEXT</a:t>
            </a:r>
            <a:endParaRPr kumimoji="1" lang="ja-JP" altLang="en-US" dirty="0"/>
          </a:p>
        </p:txBody>
      </p:sp>
      <p:grpSp>
        <p:nvGrpSpPr>
          <p:cNvPr id="13" name="グループ化 12"/>
          <p:cNvGrpSpPr/>
          <p:nvPr userDrawn="1"/>
        </p:nvGrpSpPr>
        <p:grpSpPr>
          <a:xfrm>
            <a:off x="862286" y="5791572"/>
            <a:ext cx="661574" cy="1728192"/>
            <a:chOff x="4012746" y="1615108"/>
            <a:chExt cx="661574" cy="1728192"/>
          </a:xfrm>
        </p:grpSpPr>
        <p:cxnSp>
          <p:nvCxnSpPr>
            <p:cNvPr id="14" name="直線コネクタ 13"/>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テキスト プレースホルダー 6"/>
          <p:cNvSpPr>
            <a:spLocks noGrp="1"/>
          </p:cNvSpPr>
          <p:nvPr>
            <p:ph type="body" sz="quarter" idx="16" hasCustomPrompt="1"/>
          </p:nvPr>
        </p:nvSpPr>
        <p:spPr>
          <a:xfrm>
            <a:off x="1366342" y="7735788"/>
            <a:ext cx="16201800"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pic>
        <p:nvPicPr>
          <p:cNvPr id="2" name="図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8510" y="2388840"/>
            <a:ext cx="1812335" cy="3762772"/>
          </a:xfrm>
          <a:prstGeom prst="rect">
            <a:avLst/>
          </a:prstGeom>
        </p:spPr>
      </p:pic>
      <p:pic>
        <p:nvPicPr>
          <p:cNvPr id="4" name="図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455574" y="1112079"/>
            <a:ext cx="3556895" cy="5029200"/>
          </a:xfrm>
          <a:prstGeom prst="rect">
            <a:avLst/>
          </a:prstGeom>
        </p:spPr>
      </p:pic>
      <p:sp>
        <p:nvSpPr>
          <p:cNvPr id="18" name="図プレースホルダー 8"/>
          <p:cNvSpPr>
            <a:spLocks noGrp="1"/>
          </p:cNvSpPr>
          <p:nvPr>
            <p:ph type="pic" sz="quarter" idx="17" hasCustomPrompt="1"/>
          </p:nvPr>
        </p:nvSpPr>
        <p:spPr>
          <a:xfrm>
            <a:off x="3022526" y="2876155"/>
            <a:ext cx="1512168" cy="2771401"/>
          </a:xfrm>
        </p:spPr>
        <p:txBody>
          <a:bodyPr/>
          <a:lstStyle>
            <a:lvl1pPr>
              <a:defRPr/>
            </a:lvl1pPr>
          </a:lstStyle>
          <a:p>
            <a:r>
              <a:rPr kumimoji="1" lang="en-US" altLang="ja-JP" dirty="0"/>
              <a:t>Add Image</a:t>
            </a:r>
            <a:endParaRPr kumimoji="1" lang="ja-JP" altLang="en-US" dirty="0"/>
          </a:p>
        </p:txBody>
      </p:sp>
      <p:sp>
        <p:nvSpPr>
          <p:cNvPr id="20" name="図プレースホルダー 8"/>
          <p:cNvSpPr>
            <a:spLocks noGrp="1"/>
          </p:cNvSpPr>
          <p:nvPr>
            <p:ph type="pic" sz="quarter" idx="18" hasCustomPrompt="1"/>
          </p:nvPr>
        </p:nvSpPr>
        <p:spPr>
          <a:xfrm>
            <a:off x="12722021" y="1615108"/>
            <a:ext cx="3024000" cy="4032448"/>
          </a:xfrm>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111349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750"/>
                            </p:stCondLst>
                            <p:childTnLst>
                              <p:par>
                                <p:cTn id="12" presetID="10" presetClass="entr" presetSubtype="0" fill="hold" grpId="0" nodeType="afterEffect">
                                  <p:stCondLst>
                                    <p:cond delay="2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500"/>
                            </p:stCondLst>
                            <p:childTnLst>
                              <p:par>
                                <p:cTn id="19" presetID="10" presetClass="entr" presetSubtype="0" fill="hold" grpId="0" nodeType="afterEffect">
                                  <p:stCondLst>
                                    <p:cond delay="25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25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par>
                          <p:cTn id="25" fill="hold">
                            <p:stCondLst>
                              <p:cond delay="2250"/>
                            </p:stCondLst>
                            <p:childTnLst>
                              <p:par>
                                <p:cTn id="26" presetID="10" presetClass="entr" presetSubtype="0" fill="hold" nodeType="afterEffect">
                                  <p:stCondLst>
                                    <p:cond delay="25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3000"/>
                            </p:stCondLst>
                            <p:childTnLst>
                              <p:par>
                                <p:cTn id="30" presetID="2" presetClass="entr" presetSubtype="8" decel="100000" fill="hold" grpId="0" nodeType="afterEffect">
                                  <p:stCondLst>
                                    <p:cond delay="0"/>
                                  </p:stCondLst>
                                  <p:iterate type="lt">
                                    <p:tmPct val="10000"/>
                                  </p:iterate>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0-#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par>
                                <p:cTn id="34" presetID="10" presetClass="entr" presetSubtype="0" fill="hold" grpId="0" nodeType="withEffect">
                                  <p:stCondLst>
                                    <p:cond delay="50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fade">
                                      <p:cBhvr>
                                        <p:cTn id="36" dur="500"/>
                                        <p:tgtEl>
                                          <p:spTgt spid="17">
                                            <p:txEl>
                                              <p:pRg st="0" end="0"/>
                                            </p:txEl>
                                          </p:spTgt>
                                        </p:tgtEl>
                                      </p:cBhvr>
                                    </p:animEffect>
                                  </p:childTnLst>
                                </p:cTn>
                              </p:par>
                              <p:par>
                                <p:cTn id="37" presetID="10" presetClass="entr" presetSubtype="0" fill="hold" grpId="0" nodeType="withEffect">
                                  <p:stCondLst>
                                    <p:cond delay="500"/>
                                  </p:stCondLst>
                                  <p:childTnLst>
                                    <p:set>
                                      <p:cBhvr>
                                        <p:cTn id="38" dur="1" fill="hold">
                                          <p:stCondLst>
                                            <p:cond delay="0"/>
                                          </p:stCondLst>
                                        </p:cTn>
                                        <p:tgtEl>
                                          <p:spTgt spid="17">
                                            <p:txEl>
                                              <p:pRg st="1" end="1"/>
                                            </p:txEl>
                                          </p:spTgt>
                                        </p:tgtEl>
                                        <p:attrNameLst>
                                          <p:attrName>style.visibility</p:attrName>
                                        </p:attrNameLst>
                                      </p:cBhvr>
                                      <p:to>
                                        <p:strVal val="visible"/>
                                      </p:to>
                                    </p:set>
                                    <p:animEffect transition="in" filter="fade">
                                      <p:cBhvr>
                                        <p:cTn id="39"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7" grpId="0" build="allAtOnce">
        <p:tmplLst>
          <p:tmpl lvl="1">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bldP spid="20"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1"/>
            <a:ext cx="18286413" cy="6439643"/>
          </a:xfrm>
        </p:spPr>
        <p:txBody>
          <a:bodyPr/>
          <a:lstStyle>
            <a:lvl1pPr>
              <a:defRPr/>
            </a:lvl1pPr>
          </a:lstStyle>
          <a:p>
            <a:r>
              <a:rPr kumimoji="1" lang="en-US" altLang="ja-JP" dirty="0"/>
              <a:t>Add Image</a:t>
            </a:r>
            <a:endParaRPr kumimoji="1" lang="ja-JP" altLang="en-US" dirty="0"/>
          </a:p>
        </p:txBody>
      </p:sp>
      <p:sp>
        <p:nvSpPr>
          <p:cNvPr id="5" name="タイトル 1"/>
          <p:cNvSpPr>
            <a:spLocks noGrp="1"/>
          </p:cNvSpPr>
          <p:nvPr>
            <p:ph type="title" hasCustomPrompt="1"/>
          </p:nvPr>
        </p:nvSpPr>
        <p:spPr>
          <a:xfrm>
            <a:off x="1366342" y="7735788"/>
            <a:ext cx="16201800" cy="1080120"/>
          </a:xfrm>
          <a:prstGeom prst="rect">
            <a:avLst/>
          </a:prstGeom>
        </p:spPr>
        <p:txBody>
          <a:bodyPr anchor="t">
            <a:normAutofit/>
          </a:bodyPr>
          <a:lstStyle>
            <a:lvl1pPr algn="l">
              <a:defRPr sz="6000" spc="600" baseline="0"/>
            </a:lvl1pPr>
          </a:lstStyle>
          <a:p>
            <a:r>
              <a:rPr kumimoji="1" lang="en-US" altLang="ja-JP" dirty="0"/>
              <a:t>TEXT</a:t>
            </a:r>
            <a:endParaRPr kumimoji="1" lang="ja-JP" altLang="en-US" dirty="0"/>
          </a:p>
        </p:txBody>
      </p:sp>
      <p:grpSp>
        <p:nvGrpSpPr>
          <p:cNvPr id="6" name="グループ化 5"/>
          <p:cNvGrpSpPr/>
          <p:nvPr userDrawn="1"/>
        </p:nvGrpSpPr>
        <p:grpSpPr>
          <a:xfrm>
            <a:off x="862286" y="6727676"/>
            <a:ext cx="661574" cy="1728192"/>
            <a:chOff x="4012746" y="1615108"/>
            <a:chExt cx="661574" cy="1728192"/>
          </a:xfrm>
        </p:grpSpPr>
        <p:cxnSp>
          <p:nvCxnSpPr>
            <p:cNvPr id="7" name="直線コネクタ 6"/>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テキスト プレースホルダー 6"/>
          <p:cNvSpPr>
            <a:spLocks noGrp="1"/>
          </p:cNvSpPr>
          <p:nvPr>
            <p:ph type="body" sz="quarter" idx="16" hasCustomPrompt="1"/>
          </p:nvPr>
        </p:nvSpPr>
        <p:spPr>
          <a:xfrm>
            <a:off x="1366342" y="8671892"/>
            <a:ext cx="16201800" cy="122413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Tree>
    <p:extLst>
      <p:ext uri="{BB962C8B-B14F-4D97-AF65-F5344CB8AC3E}">
        <p14:creationId xmlns:p14="http://schemas.microsoft.com/office/powerpoint/2010/main" val="330940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2" presetClass="entr" presetSubtype="8" decel="10000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25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500"/>
                                        <p:tgtEl>
                                          <p:spTgt spid="10">
                                            <p:txEl>
                                              <p:pRg st="0" end="0"/>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build="allAtOnce">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alf Image">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1"/>
            <a:ext cx="9142413" cy="10286999"/>
          </a:xfrm>
        </p:spPr>
        <p:txBody>
          <a:bodyPr/>
          <a:lstStyle>
            <a:lvl1pPr>
              <a:defRPr/>
            </a:lvl1pPr>
          </a:lstStyle>
          <a:p>
            <a:r>
              <a:rPr kumimoji="1" lang="en-US" altLang="ja-JP" dirty="0"/>
              <a:t>Add Image</a:t>
            </a:r>
            <a:endParaRPr kumimoji="1" lang="ja-JP" altLang="en-US" dirty="0"/>
          </a:p>
        </p:txBody>
      </p:sp>
      <p:sp>
        <p:nvSpPr>
          <p:cNvPr id="5" name="タイトル 1"/>
          <p:cNvSpPr>
            <a:spLocks noGrp="1"/>
          </p:cNvSpPr>
          <p:nvPr>
            <p:ph type="title" hasCustomPrompt="1"/>
          </p:nvPr>
        </p:nvSpPr>
        <p:spPr>
          <a:xfrm>
            <a:off x="10007302" y="3805742"/>
            <a:ext cx="7632848" cy="1080120"/>
          </a:xfrm>
          <a:prstGeom prst="rect">
            <a:avLst/>
          </a:prstGeom>
        </p:spPr>
        <p:txBody>
          <a:bodyPr anchor="t">
            <a:normAutofit/>
          </a:bodyPr>
          <a:lstStyle>
            <a:lvl1pPr algn="l">
              <a:defRPr sz="6000" spc="600" baseline="0"/>
            </a:lvl1pPr>
          </a:lstStyle>
          <a:p>
            <a:r>
              <a:rPr kumimoji="1" lang="en-US" altLang="ja-JP" dirty="0"/>
              <a:t>TEXT</a:t>
            </a:r>
            <a:endParaRPr kumimoji="1" lang="ja-JP" altLang="en-US" dirty="0"/>
          </a:p>
        </p:txBody>
      </p:sp>
      <p:grpSp>
        <p:nvGrpSpPr>
          <p:cNvPr id="6" name="グループ化 5"/>
          <p:cNvGrpSpPr/>
          <p:nvPr userDrawn="1"/>
        </p:nvGrpSpPr>
        <p:grpSpPr>
          <a:xfrm>
            <a:off x="9503246" y="2797630"/>
            <a:ext cx="661574" cy="1728192"/>
            <a:chOff x="4012746" y="1615108"/>
            <a:chExt cx="661574" cy="1728192"/>
          </a:xfrm>
        </p:grpSpPr>
        <p:cxnSp>
          <p:nvCxnSpPr>
            <p:cNvPr id="7" name="直線コネクタ 6"/>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テキスト プレースホルダー 6"/>
          <p:cNvSpPr>
            <a:spLocks noGrp="1"/>
          </p:cNvSpPr>
          <p:nvPr>
            <p:ph type="body" sz="quarter" idx="16" hasCustomPrompt="1"/>
          </p:nvPr>
        </p:nvSpPr>
        <p:spPr>
          <a:xfrm>
            <a:off x="10007302" y="4741846"/>
            <a:ext cx="7632848"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Tree>
    <p:extLst>
      <p:ext uri="{BB962C8B-B14F-4D97-AF65-F5344CB8AC3E}">
        <p14:creationId xmlns:p14="http://schemas.microsoft.com/office/powerpoint/2010/main" val="212592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2" presetClass="entr" presetSubtype="8" decel="10000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25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500"/>
                                        <p:tgtEl>
                                          <p:spTgt spid="10">
                                            <p:txEl>
                                              <p:pRg st="0" end="0"/>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build="allAtOnce">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screen Image">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1"/>
            <a:ext cx="18286413" cy="10286999"/>
          </a:xfrm>
        </p:spPr>
        <p:txBody>
          <a:bodyPr/>
          <a:lstStyle>
            <a:lvl1pPr>
              <a:defRPr/>
            </a:lvl1pPr>
          </a:lstStyle>
          <a:p>
            <a:r>
              <a:rPr kumimoji="1" lang="en-US" altLang="ja-JP" dirty="0"/>
              <a:t>Add Image</a:t>
            </a:r>
            <a:endParaRPr kumimoji="1" lang="ja-JP" altLang="en-US" dirty="0"/>
          </a:p>
        </p:txBody>
      </p:sp>
      <p:sp>
        <p:nvSpPr>
          <p:cNvPr id="4" name="タイトル 1"/>
          <p:cNvSpPr>
            <a:spLocks noGrp="1"/>
          </p:cNvSpPr>
          <p:nvPr>
            <p:ph type="title" hasCustomPrompt="1"/>
          </p:nvPr>
        </p:nvSpPr>
        <p:spPr>
          <a:xfrm>
            <a:off x="1006302" y="6871692"/>
            <a:ext cx="16201800" cy="1080120"/>
          </a:xfrm>
          <a:prstGeom prst="rect">
            <a:avLst/>
          </a:prstGeom>
        </p:spPr>
        <p:txBody>
          <a:bodyPr anchor="t">
            <a:normAutofit/>
          </a:bodyPr>
          <a:lstStyle>
            <a:lvl1pPr algn="ctr">
              <a:defRPr sz="6000" spc="600" baseline="0"/>
            </a:lvl1pPr>
          </a:lstStyle>
          <a:p>
            <a:r>
              <a:rPr kumimoji="1" lang="en-US" altLang="ja-JP" dirty="0"/>
              <a:t>TEXT</a:t>
            </a:r>
            <a:endParaRPr kumimoji="1" lang="ja-JP" altLang="en-US" dirty="0"/>
          </a:p>
        </p:txBody>
      </p:sp>
      <p:sp>
        <p:nvSpPr>
          <p:cNvPr id="5" name="テキスト プレースホルダー 6"/>
          <p:cNvSpPr>
            <a:spLocks noGrp="1"/>
          </p:cNvSpPr>
          <p:nvPr>
            <p:ph type="body" sz="quarter" idx="16" hasCustomPrompt="1"/>
          </p:nvPr>
        </p:nvSpPr>
        <p:spPr>
          <a:xfrm>
            <a:off x="1006302" y="7807796"/>
            <a:ext cx="16201800" cy="1944216"/>
          </a:xfrm>
        </p:spPr>
        <p:txBody>
          <a:bodyPr anchor="t">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Tree>
    <p:extLst>
      <p:ext uri="{BB962C8B-B14F-4D97-AF65-F5344CB8AC3E}">
        <p14:creationId xmlns:p14="http://schemas.microsoft.com/office/powerpoint/2010/main" val="195796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75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build="allAtOnce">
        <p:tmplLst>
          <p:tmpl lvl="1">
            <p:tnLst>
              <p:par>
                <p:cTn presetID="10" presetClass="entr" presetSubtype="0" fill="hold" nodeType="with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Tree>
    <p:extLst>
      <p:ext uri="{BB962C8B-B14F-4D97-AF65-F5344CB8AC3E}">
        <p14:creationId xmlns:p14="http://schemas.microsoft.com/office/powerpoint/2010/main" val="37300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3919364"/>
            <a:ext cx="15913768" cy="864096"/>
          </a:xfrm>
        </p:spPr>
        <p:txBody>
          <a:bodyPr anchor="b">
            <a:normAutofit/>
          </a:bodyPr>
          <a:lstStyle>
            <a:lvl1pPr algn="ctr">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4855468"/>
            <a:ext cx="15913768" cy="2088232"/>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8571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テキスト プレースホルダー 6"/>
          <p:cNvSpPr>
            <a:spLocks noGrp="1"/>
          </p:cNvSpPr>
          <p:nvPr>
            <p:ph type="body" sz="quarter" idx="15" hasCustomPrompt="1"/>
          </p:nvPr>
        </p:nvSpPr>
        <p:spPr>
          <a:xfrm>
            <a:off x="9755274"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0" name="テキスト プレースホルダー 6"/>
          <p:cNvSpPr>
            <a:spLocks noGrp="1"/>
          </p:cNvSpPr>
          <p:nvPr>
            <p:ph type="body" sz="quarter" idx="16" hasCustomPrompt="1"/>
          </p:nvPr>
        </p:nvSpPr>
        <p:spPr>
          <a:xfrm>
            <a:off x="9755274"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81866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2233267"/>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2983260"/>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1" name="テキスト プレースホルダー 6"/>
          <p:cNvSpPr>
            <a:spLocks noGrp="1"/>
          </p:cNvSpPr>
          <p:nvPr>
            <p:ph type="body" sz="quarter" idx="15" hasCustomPrompt="1"/>
          </p:nvPr>
        </p:nvSpPr>
        <p:spPr>
          <a:xfrm>
            <a:off x="1186322" y="4579618"/>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2" name="テキスト プレースホルダー 6"/>
          <p:cNvSpPr>
            <a:spLocks noGrp="1"/>
          </p:cNvSpPr>
          <p:nvPr>
            <p:ph type="body" sz="quarter" idx="16" hasCustomPrompt="1"/>
          </p:nvPr>
        </p:nvSpPr>
        <p:spPr>
          <a:xfrm>
            <a:off x="1186322" y="5329611"/>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3" name="テキスト プレースホルダー 6"/>
          <p:cNvSpPr>
            <a:spLocks noGrp="1"/>
          </p:cNvSpPr>
          <p:nvPr>
            <p:ph type="body" sz="quarter" idx="17" hasCustomPrompt="1"/>
          </p:nvPr>
        </p:nvSpPr>
        <p:spPr>
          <a:xfrm>
            <a:off x="1186322" y="6943700"/>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4" name="テキスト プレースホルダー 6"/>
          <p:cNvSpPr>
            <a:spLocks noGrp="1"/>
          </p:cNvSpPr>
          <p:nvPr>
            <p:ph type="body" sz="quarter" idx="18" hasCustomPrompt="1"/>
          </p:nvPr>
        </p:nvSpPr>
        <p:spPr>
          <a:xfrm>
            <a:off x="1186322" y="7693693"/>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5876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3250"/>
                            </p:stCondLst>
                            <p:childTnLst>
                              <p:par>
                                <p:cTn id="25" presetID="10" presetClass="entr" presetSubtype="0" fill="hold" grpId="0" nodeType="afterEffect">
                                  <p:stCondLst>
                                    <p:cond delay="25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P spid="13" grpId="0" build="p">
        <p:tmplLst>
          <p:tmpl lvl="1">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allAtOnce"/>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grpSp>
        <p:nvGrpSpPr>
          <p:cNvPr id="15" name="グループ化 14"/>
          <p:cNvGrpSpPr/>
          <p:nvPr userDrawn="1"/>
        </p:nvGrpSpPr>
        <p:grpSpPr>
          <a:xfrm>
            <a:off x="86228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86228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86228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2590478" y="2383554"/>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14" hasCustomPrompt="1"/>
          </p:nvPr>
        </p:nvSpPr>
        <p:spPr>
          <a:xfrm>
            <a:off x="2590478" y="3160606"/>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6" name="テキスト プレースホルダー 6"/>
          <p:cNvSpPr>
            <a:spLocks noGrp="1"/>
          </p:cNvSpPr>
          <p:nvPr>
            <p:ph type="body" sz="quarter" idx="15" hasCustomPrompt="1"/>
          </p:nvPr>
        </p:nvSpPr>
        <p:spPr>
          <a:xfrm>
            <a:off x="2590478" y="4671145"/>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7" name="テキスト プレースホルダー 6"/>
          <p:cNvSpPr>
            <a:spLocks noGrp="1"/>
          </p:cNvSpPr>
          <p:nvPr>
            <p:ph type="body" sz="quarter" idx="16" hasCustomPrompt="1"/>
          </p:nvPr>
        </p:nvSpPr>
        <p:spPr>
          <a:xfrm>
            <a:off x="2590478" y="5448197"/>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8" name="テキスト プレースホルダー 6"/>
          <p:cNvSpPr>
            <a:spLocks noGrp="1"/>
          </p:cNvSpPr>
          <p:nvPr>
            <p:ph type="body" sz="quarter" idx="17" hasCustomPrompt="1"/>
          </p:nvPr>
        </p:nvSpPr>
        <p:spPr>
          <a:xfrm>
            <a:off x="2590478" y="6958736"/>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9" name="テキスト プレースホルダー 6"/>
          <p:cNvSpPr>
            <a:spLocks noGrp="1"/>
          </p:cNvSpPr>
          <p:nvPr>
            <p:ph type="body" sz="quarter" idx="18" hasCustomPrompt="1"/>
          </p:nvPr>
        </p:nvSpPr>
        <p:spPr>
          <a:xfrm>
            <a:off x="2590478" y="7735788"/>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413274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25">
                                            <p:txEl>
                                              <p:pRg st="0" end="0"/>
                                            </p:txEl>
                                          </p:spTgt>
                                        </p:tgtEl>
                                        <p:attrNameLst>
                                          <p:attrName>style.visibility</p:attrName>
                                        </p:attrNameLst>
                                      </p:cBhvr>
                                      <p:to>
                                        <p:strVal val="visible"/>
                                      </p:to>
                                    </p:set>
                                    <p:animEffect transition="in" filter="fade">
                                      <p:cBhvr>
                                        <p:cTn id="18" dur="500"/>
                                        <p:tgtEl>
                                          <p:spTgt spid="25">
                                            <p:txEl>
                                              <p:pRg st="0" end="0"/>
                                            </p:txEl>
                                          </p:spTgt>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25">
                                            <p:txEl>
                                              <p:pRg st="1" end="1"/>
                                            </p:txEl>
                                          </p:spTgt>
                                        </p:tgtEl>
                                        <p:attrNameLst>
                                          <p:attrName>style.visibility</p:attrName>
                                        </p:attrNameLst>
                                      </p:cBhvr>
                                      <p:to>
                                        <p:strVal val="visible"/>
                                      </p:to>
                                    </p:set>
                                    <p:animEffect transition="in" filter="fade">
                                      <p:cBhvr>
                                        <p:cTn id="21" dur="500"/>
                                        <p:tgtEl>
                                          <p:spTgt spid="25">
                                            <p:txEl>
                                              <p:pRg st="1" end="1"/>
                                            </p:txEl>
                                          </p:spTgt>
                                        </p:tgtEl>
                                      </p:cBhvr>
                                    </p:animEffect>
                                  </p:childTnLst>
                                </p:cTn>
                              </p:par>
                            </p:childTnLst>
                          </p:cTn>
                        </p:par>
                        <p:par>
                          <p:cTn id="22" fill="hold">
                            <p:stCondLst>
                              <p:cond delay="2500"/>
                            </p:stCondLst>
                            <p:childTnLst>
                              <p:par>
                                <p:cTn id="23" presetID="10" presetClass="entr" presetSubtype="0" fill="hold" nodeType="afterEffect">
                                  <p:stCondLst>
                                    <p:cond delay="25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10" presetClass="entr" presetSubtype="0" fill="hold" grpId="0" nodeType="after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fade">
                                      <p:cBhvr>
                                        <p:cTn id="29" dur="500"/>
                                        <p:tgtEl>
                                          <p:spTgt spid="26">
                                            <p:txEl>
                                              <p:pRg st="0" end="0"/>
                                            </p:txEl>
                                          </p:spTgt>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27">
                                            <p:txEl>
                                              <p:pRg st="0" end="0"/>
                                            </p:txEl>
                                          </p:spTgt>
                                        </p:tgtEl>
                                        <p:attrNameLst>
                                          <p:attrName>style.visibility</p:attrName>
                                        </p:attrNameLst>
                                      </p:cBhvr>
                                      <p:to>
                                        <p:strVal val="visible"/>
                                      </p:to>
                                    </p:set>
                                    <p:animEffect transition="in" filter="fade">
                                      <p:cBhvr>
                                        <p:cTn id="32" dur="500"/>
                                        <p:tgtEl>
                                          <p:spTgt spid="27">
                                            <p:txEl>
                                              <p:pRg st="0" end="0"/>
                                            </p:txEl>
                                          </p:spTgt>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27">
                                            <p:txEl>
                                              <p:pRg st="1" end="1"/>
                                            </p:txEl>
                                          </p:spTgt>
                                        </p:tgtEl>
                                        <p:attrNameLst>
                                          <p:attrName>style.visibility</p:attrName>
                                        </p:attrNameLst>
                                      </p:cBhvr>
                                      <p:to>
                                        <p:strVal val="visible"/>
                                      </p:to>
                                    </p:set>
                                    <p:animEffect transition="in" filter="fade">
                                      <p:cBhvr>
                                        <p:cTn id="35" dur="500"/>
                                        <p:tgtEl>
                                          <p:spTgt spid="27">
                                            <p:txEl>
                                              <p:pRg st="1" end="1"/>
                                            </p:txEl>
                                          </p:spTgt>
                                        </p:tgtEl>
                                      </p:cBhvr>
                                    </p:animEffect>
                                  </p:childTnLst>
                                </p:cTn>
                              </p:par>
                            </p:childTnLst>
                          </p:cTn>
                        </p:par>
                        <p:par>
                          <p:cTn id="36" fill="hold">
                            <p:stCondLst>
                              <p:cond delay="4250"/>
                            </p:stCondLst>
                            <p:childTnLst>
                              <p:par>
                                <p:cTn id="37" presetID="10" presetClass="entr" presetSubtype="0" fill="hold" nodeType="afterEffect">
                                  <p:stCondLst>
                                    <p:cond delay="25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5000"/>
                            </p:stCondLst>
                            <p:childTnLst>
                              <p:par>
                                <p:cTn id="41" presetID="10" presetClass="entr" presetSubtype="0" fill="hold" grpId="0" nodeType="afterEffect">
                                  <p:stCondLst>
                                    <p:cond delay="0"/>
                                  </p:stCondLst>
                                  <p:childTnLst>
                                    <p:set>
                                      <p:cBhvr>
                                        <p:cTn id="42" dur="1" fill="hold">
                                          <p:stCondLst>
                                            <p:cond delay="0"/>
                                          </p:stCondLst>
                                        </p:cTn>
                                        <p:tgtEl>
                                          <p:spTgt spid="28">
                                            <p:txEl>
                                              <p:pRg st="0" end="0"/>
                                            </p:txEl>
                                          </p:spTgt>
                                        </p:tgtEl>
                                        <p:attrNameLst>
                                          <p:attrName>style.visibility</p:attrName>
                                        </p:attrNameLst>
                                      </p:cBhvr>
                                      <p:to>
                                        <p:strVal val="visible"/>
                                      </p:to>
                                    </p:set>
                                    <p:animEffect transition="in" filter="fade">
                                      <p:cBhvr>
                                        <p:cTn id="43" dur="500"/>
                                        <p:tgtEl>
                                          <p:spTgt spid="28">
                                            <p:txEl>
                                              <p:pRg st="0" end="0"/>
                                            </p:txEl>
                                          </p:spTgt>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par>
                                <p:cTn id="47" presetID="10" presetClass="entr" presetSubtype="0" fill="hold" grpId="0" nodeType="withEffect">
                                  <p:stCondLst>
                                    <p:cond delay="500"/>
                                  </p:stCondLst>
                                  <p:childTnLst>
                                    <p:set>
                                      <p:cBhvr>
                                        <p:cTn id="48" dur="1" fill="hold">
                                          <p:stCondLst>
                                            <p:cond delay="0"/>
                                          </p:stCondLst>
                                        </p:cTn>
                                        <p:tgtEl>
                                          <p:spTgt spid="29">
                                            <p:txEl>
                                              <p:pRg st="1" end="1"/>
                                            </p:txEl>
                                          </p:spTgt>
                                        </p:tgtEl>
                                        <p:attrNameLst>
                                          <p:attrName>style.visibility</p:attrName>
                                        </p:attrNameLst>
                                      </p:cBhvr>
                                      <p:to>
                                        <p:strVal val="visible"/>
                                      </p:to>
                                    </p:set>
                                    <p:animEffect transition="in" filter="fade">
                                      <p:cBhvr>
                                        <p:cTn id="4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914320" y="4063602"/>
            <a:ext cx="16457772" cy="1440161"/>
          </a:xfrm>
        </p:spPr>
        <p:txBody>
          <a:bodyPr anchor="b">
            <a:noAutofit/>
          </a:bodyPr>
          <a:lstStyle>
            <a:lvl1pPr algn="ctr">
              <a:defRPr sz="8000" kern="0" spc="2000" baseline="0"/>
            </a:lvl1pPr>
          </a:lstStyle>
          <a:p>
            <a:r>
              <a:rPr kumimoji="1" lang="en-US" altLang="ja-JP" dirty="0"/>
              <a:t>TITLE</a:t>
            </a:r>
            <a:endParaRPr kumimoji="1" lang="ja-JP" altLang="en-US" dirty="0"/>
          </a:p>
        </p:txBody>
      </p:sp>
      <p:sp>
        <p:nvSpPr>
          <p:cNvPr id="6" name="テキスト プレースホルダー 5"/>
          <p:cNvSpPr>
            <a:spLocks noGrp="1"/>
          </p:cNvSpPr>
          <p:nvPr>
            <p:ph type="body" sz="quarter" idx="12" hasCustomPrompt="1"/>
          </p:nvPr>
        </p:nvSpPr>
        <p:spPr>
          <a:xfrm>
            <a:off x="970757" y="5359747"/>
            <a:ext cx="16344898" cy="575841"/>
          </a:xfrm>
        </p:spPr>
        <p:txBody>
          <a:bodyPr>
            <a:noAutofit/>
          </a:bodyPr>
          <a:lstStyle>
            <a:lvl1pPr algn="ctr">
              <a:spcBef>
                <a:spcPts val="0"/>
              </a:spcBef>
              <a:defRPr sz="2800" spc="1000" baseline="0">
                <a:solidFill>
                  <a:schemeClr val="tx1"/>
                </a:solidFill>
              </a:defRPr>
            </a:lvl1pPr>
          </a:lstStyle>
          <a:p>
            <a:pPr lvl="0"/>
            <a:r>
              <a:rPr kumimoji="1" lang="en-US" altLang="ja-JP" dirty="0"/>
              <a:t>DESCRIPTION GOES HERE</a:t>
            </a:r>
            <a:endParaRPr kumimoji="1" lang="ja-JP" altLang="en-US" dirty="0"/>
          </a:p>
        </p:txBody>
      </p:sp>
      <p:sp>
        <p:nvSpPr>
          <p:cNvPr id="7" name="テキスト プレースホルダー 5"/>
          <p:cNvSpPr>
            <a:spLocks noGrp="1"/>
          </p:cNvSpPr>
          <p:nvPr>
            <p:ph type="body" sz="quarter" idx="13" hasCustomPrompt="1"/>
          </p:nvPr>
        </p:nvSpPr>
        <p:spPr>
          <a:xfrm>
            <a:off x="970757" y="8167836"/>
            <a:ext cx="16344898" cy="1871985"/>
          </a:xfrm>
        </p:spPr>
        <p:txBody>
          <a:bodyPr anchor="b"/>
          <a:lstStyle>
            <a:lvl1pPr algn="ctr">
              <a:spcBef>
                <a:spcPts val="0"/>
              </a:spcBef>
              <a:defRPr baseline="0">
                <a:solidFill>
                  <a:schemeClr val="tx1"/>
                </a:solidFill>
              </a:defRPr>
            </a:lvl1pPr>
          </a:lstStyle>
          <a:p>
            <a:pPr lvl="0"/>
            <a:r>
              <a:rPr kumimoji="1" lang="en-US" altLang="ja-JP" dirty="0"/>
              <a:t>Info</a:t>
            </a:r>
            <a:endParaRPr kumimoji="1" lang="ja-JP" altLang="en-US" dirty="0"/>
          </a:p>
        </p:txBody>
      </p:sp>
      <p:cxnSp>
        <p:nvCxnSpPr>
          <p:cNvPr id="12" name="直線コネクタ 11"/>
          <p:cNvCxnSpPr/>
          <p:nvPr userDrawn="1"/>
        </p:nvCxnSpPr>
        <p:spPr>
          <a:xfrm flipV="1">
            <a:off x="8813213" y="226318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userDrawn="1"/>
        </p:nvCxnSpPr>
        <p:spPr>
          <a:xfrm flipV="1">
            <a:off x="8813213" y="262322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userDrawn="1"/>
        </p:nvCxnSpPr>
        <p:spPr>
          <a:xfrm flipV="1">
            <a:off x="8813213" y="2983260"/>
            <a:ext cx="661574" cy="10081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36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25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6" decel="100000" fill="hold" nodeType="withEffect">
                                  <p:stCondLst>
                                    <p:cond delay="25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750"/>
                            </p:stCondLst>
                            <p:childTnLst>
                              <p:par>
                                <p:cTn id="18" presetID="2" presetClass="entr" presetSubtype="8" decel="100000" fill="hold" grpId="0" nodeType="afterEffect">
                                  <p:stCondLst>
                                    <p:cond delay="250"/>
                                  </p:stCondLst>
                                  <p:iterate type="lt">
                                    <p:tmPct val="10000"/>
                                  </p:iterate>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0-#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50"/>
                                  </p:stCondLst>
                                  <p:iterate type="lt">
                                    <p:tmPct val="10000"/>
                                  </p:iterate>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10" presetClass="entr" presetSubtype="0" fill="hold" grpId="0"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 presetClass="entr" presetSubtype="2" decel="100000" fill="hold" nodeType="withEffect">
                  <p:stCondLst>
                    <p:cond delay="250"/>
                  </p:stCondLst>
                  <p:iterate type="lt">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grpSp>
        <p:nvGrpSpPr>
          <p:cNvPr id="15" name="グループ化 14"/>
          <p:cNvGrpSpPr/>
          <p:nvPr userDrawn="1"/>
        </p:nvGrpSpPr>
        <p:grpSpPr>
          <a:xfrm>
            <a:off x="14220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14220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14220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1870398"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14" hasCustomPrompt="1"/>
          </p:nvPr>
        </p:nvSpPr>
        <p:spPr>
          <a:xfrm>
            <a:off x="1870398"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6" name="テキスト プレースホルダー 6"/>
          <p:cNvSpPr>
            <a:spLocks noGrp="1"/>
          </p:cNvSpPr>
          <p:nvPr>
            <p:ph type="body" sz="quarter" idx="15" hasCustomPrompt="1"/>
          </p:nvPr>
        </p:nvSpPr>
        <p:spPr>
          <a:xfrm>
            <a:off x="1870398"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27" name="テキスト プレースホルダー 6"/>
          <p:cNvSpPr>
            <a:spLocks noGrp="1"/>
          </p:cNvSpPr>
          <p:nvPr>
            <p:ph type="body" sz="quarter" idx="16" hasCustomPrompt="1"/>
          </p:nvPr>
        </p:nvSpPr>
        <p:spPr>
          <a:xfrm>
            <a:off x="1870398"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8" name="テキスト プレースホルダー 6"/>
          <p:cNvSpPr>
            <a:spLocks noGrp="1"/>
          </p:cNvSpPr>
          <p:nvPr>
            <p:ph type="body" sz="quarter" idx="17" hasCustomPrompt="1"/>
          </p:nvPr>
        </p:nvSpPr>
        <p:spPr>
          <a:xfrm>
            <a:off x="1870398"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29" name="テキスト プレースホルダー 6"/>
          <p:cNvSpPr>
            <a:spLocks noGrp="1"/>
          </p:cNvSpPr>
          <p:nvPr>
            <p:ph type="body" sz="quarter" idx="18" hasCustomPrompt="1"/>
          </p:nvPr>
        </p:nvSpPr>
        <p:spPr>
          <a:xfrm>
            <a:off x="1870398"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grpSp>
        <p:nvGrpSpPr>
          <p:cNvPr id="30" name="グループ化 29"/>
          <p:cNvGrpSpPr/>
          <p:nvPr userDrawn="1"/>
        </p:nvGrpSpPr>
        <p:grpSpPr>
          <a:xfrm>
            <a:off x="8639150" y="2470598"/>
            <a:ext cx="1552133" cy="1728192"/>
            <a:chOff x="7054974" y="1111052"/>
            <a:chExt cx="1552133" cy="1728192"/>
          </a:xfrm>
        </p:grpSpPr>
        <p:sp>
          <p:nvSpPr>
            <p:cNvPr id="31" name="テキスト ボックス 30"/>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4</a:t>
              </a:r>
              <a:endParaRPr kumimoji="1" lang="ja-JP" altLang="en-US" sz="9600" dirty="0">
                <a:solidFill>
                  <a:schemeClr val="tx1">
                    <a:lumMod val="50000"/>
                  </a:schemeClr>
                </a:solidFill>
              </a:endParaRPr>
            </a:p>
          </p:txBody>
        </p:sp>
        <p:cxnSp>
          <p:nvCxnSpPr>
            <p:cNvPr id="32" name="直線コネクタ 31"/>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 name="グループ化 32"/>
          <p:cNvGrpSpPr/>
          <p:nvPr userDrawn="1"/>
        </p:nvGrpSpPr>
        <p:grpSpPr>
          <a:xfrm>
            <a:off x="8639150" y="4774854"/>
            <a:ext cx="1552133" cy="1728192"/>
            <a:chOff x="7054974" y="1111052"/>
            <a:chExt cx="1552133" cy="1728192"/>
          </a:xfrm>
        </p:grpSpPr>
        <p:sp>
          <p:nvSpPr>
            <p:cNvPr id="34" name="テキスト ボックス 33"/>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5</a:t>
              </a:r>
              <a:endParaRPr kumimoji="1" lang="ja-JP" altLang="en-US" sz="9600" dirty="0">
                <a:solidFill>
                  <a:schemeClr val="tx1">
                    <a:lumMod val="50000"/>
                  </a:schemeClr>
                </a:solidFill>
              </a:endParaRPr>
            </a:p>
          </p:txBody>
        </p:sp>
        <p:cxnSp>
          <p:nvCxnSpPr>
            <p:cNvPr id="35" name="直線コネクタ 34"/>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 name="グループ化 35"/>
          <p:cNvGrpSpPr/>
          <p:nvPr userDrawn="1"/>
        </p:nvGrpSpPr>
        <p:grpSpPr>
          <a:xfrm>
            <a:off x="8639150" y="7079110"/>
            <a:ext cx="1552133" cy="1728192"/>
            <a:chOff x="7054974" y="1111052"/>
            <a:chExt cx="1552133" cy="1728192"/>
          </a:xfrm>
        </p:grpSpPr>
        <p:sp>
          <p:nvSpPr>
            <p:cNvPr id="37" name="テキスト ボックス 36"/>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6</a:t>
              </a:r>
              <a:endParaRPr kumimoji="1" lang="ja-JP" altLang="en-US" sz="9600" dirty="0">
                <a:solidFill>
                  <a:schemeClr val="tx1">
                    <a:lumMod val="50000"/>
                  </a:schemeClr>
                </a:solidFill>
              </a:endParaRPr>
            </a:p>
          </p:txBody>
        </p:sp>
        <p:cxnSp>
          <p:nvCxnSpPr>
            <p:cNvPr id="38" name="直線コネクタ 3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39" name="テキスト プレースホルダー 6"/>
          <p:cNvSpPr>
            <a:spLocks noGrp="1"/>
          </p:cNvSpPr>
          <p:nvPr>
            <p:ph type="body" sz="quarter" idx="19" hasCustomPrompt="1"/>
          </p:nvPr>
        </p:nvSpPr>
        <p:spPr>
          <a:xfrm>
            <a:off x="10367342"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0" name="テキスト プレースホルダー 6"/>
          <p:cNvSpPr>
            <a:spLocks noGrp="1"/>
          </p:cNvSpPr>
          <p:nvPr>
            <p:ph type="body" sz="quarter" idx="20" hasCustomPrompt="1"/>
          </p:nvPr>
        </p:nvSpPr>
        <p:spPr>
          <a:xfrm>
            <a:off x="10367342"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1" name="テキスト プレースホルダー 6"/>
          <p:cNvSpPr>
            <a:spLocks noGrp="1"/>
          </p:cNvSpPr>
          <p:nvPr>
            <p:ph type="body" sz="quarter" idx="21" hasCustomPrompt="1"/>
          </p:nvPr>
        </p:nvSpPr>
        <p:spPr>
          <a:xfrm>
            <a:off x="10367342"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2" name="テキスト プレースホルダー 6"/>
          <p:cNvSpPr>
            <a:spLocks noGrp="1"/>
          </p:cNvSpPr>
          <p:nvPr>
            <p:ph type="body" sz="quarter" idx="22" hasCustomPrompt="1"/>
          </p:nvPr>
        </p:nvSpPr>
        <p:spPr>
          <a:xfrm>
            <a:off x="10367342"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3" name="テキスト プレースホルダー 6"/>
          <p:cNvSpPr>
            <a:spLocks noGrp="1"/>
          </p:cNvSpPr>
          <p:nvPr>
            <p:ph type="body" sz="quarter" idx="23" hasCustomPrompt="1"/>
          </p:nvPr>
        </p:nvSpPr>
        <p:spPr>
          <a:xfrm>
            <a:off x="10367342"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4" name="テキスト プレースホルダー 6"/>
          <p:cNvSpPr>
            <a:spLocks noGrp="1"/>
          </p:cNvSpPr>
          <p:nvPr>
            <p:ph type="body" sz="quarter" idx="24" hasCustomPrompt="1"/>
          </p:nvPr>
        </p:nvSpPr>
        <p:spPr>
          <a:xfrm>
            <a:off x="10367342"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428381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25">
                                            <p:txEl>
                                              <p:pRg st="0" end="0"/>
                                            </p:txEl>
                                          </p:spTgt>
                                        </p:tgtEl>
                                        <p:attrNameLst>
                                          <p:attrName>style.visibility</p:attrName>
                                        </p:attrNameLst>
                                      </p:cBhvr>
                                      <p:to>
                                        <p:strVal val="visible"/>
                                      </p:to>
                                    </p:set>
                                    <p:animEffect transition="in" filter="fade">
                                      <p:cBhvr>
                                        <p:cTn id="19" dur="500"/>
                                        <p:tgtEl>
                                          <p:spTgt spid="25">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xEl>
                                              <p:pRg st="1" end="1"/>
                                            </p:txEl>
                                          </p:spTgt>
                                        </p:tgtEl>
                                        <p:attrNameLst>
                                          <p:attrName>style.visibility</p:attrName>
                                        </p:attrNameLst>
                                      </p:cBhvr>
                                      <p:to>
                                        <p:strVal val="visible"/>
                                      </p:to>
                                    </p:set>
                                    <p:animEffect transition="in" filter="fade">
                                      <p:cBhvr>
                                        <p:cTn id="22" dur="500"/>
                                        <p:tgtEl>
                                          <p:spTgt spid="25">
                                            <p:txEl>
                                              <p:pRg st="1" end="1"/>
                                            </p:txEl>
                                          </p:spTgt>
                                        </p:tgtEl>
                                      </p:cBhvr>
                                    </p:animEffect>
                                  </p:childTnLst>
                                </p:cTn>
                              </p:par>
                            </p:childTnLst>
                          </p:cTn>
                        </p:par>
                        <p:par>
                          <p:cTn id="23" fill="hold">
                            <p:stCondLst>
                              <p:cond delay="2500"/>
                            </p:stCondLst>
                            <p:childTnLst>
                              <p:par>
                                <p:cTn id="24" presetID="10" presetClass="entr" presetSubtype="0" fill="hold" nodeType="afterEffect">
                                  <p:stCondLst>
                                    <p:cond delay="25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3250"/>
                            </p:stCondLst>
                            <p:childTnLst>
                              <p:par>
                                <p:cTn id="28" presetID="10" presetClass="entr" presetSubtype="0" fill="hold" grpId="0" nodeType="afterEffect">
                                  <p:stCondLst>
                                    <p:cond delay="0"/>
                                  </p:stCondLst>
                                  <p:childTnLst>
                                    <p:set>
                                      <p:cBhvr>
                                        <p:cTn id="29" dur="1" fill="hold">
                                          <p:stCondLst>
                                            <p:cond delay="0"/>
                                          </p:stCondLst>
                                        </p:cTn>
                                        <p:tgtEl>
                                          <p:spTgt spid="26">
                                            <p:txEl>
                                              <p:pRg st="0" end="0"/>
                                            </p:txEl>
                                          </p:spTgt>
                                        </p:tgtEl>
                                        <p:attrNameLst>
                                          <p:attrName>style.visibility</p:attrName>
                                        </p:attrNameLst>
                                      </p:cBhvr>
                                      <p:to>
                                        <p:strVal val="visible"/>
                                      </p:to>
                                    </p:set>
                                    <p:animEffect transition="in" filter="fade">
                                      <p:cBhvr>
                                        <p:cTn id="30" dur="500"/>
                                        <p:tgtEl>
                                          <p:spTgt spid="26">
                                            <p:txEl>
                                              <p:pRg st="0" end="0"/>
                                            </p:txEl>
                                          </p:spTgt>
                                        </p:tgtEl>
                                      </p:cBhvr>
                                    </p:animEffect>
                                  </p:childTnLst>
                                </p:cTn>
                              </p:par>
                            </p:childTnLst>
                          </p:cTn>
                        </p:par>
                        <p:par>
                          <p:cTn id="31" fill="hold">
                            <p:stCondLst>
                              <p:cond delay="3750"/>
                            </p:stCondLst>
                            <p:childTnLst>
                              <p:par>
                                <p:cTn id="32" presetID="10" presetClass="entr" presetSubtype="0" fill="hold" grpId="0" nodeType="afterEffect">
                                  <p:stCondLst>
                                    <p:cond delay="0"/>
                                  </p:stCondLst>
                                  <p:childTnLst>
                                    <p:set>
                                      <p:cBhvr>
                                        <p:cTn id="33" dur="1" fill="hold">
                                          <p:stCondLst>
                                            <p:cond delay="0"/>
                                          </p:stCondLst>
                                        </p:cTn>
                                        <p:tgtEl>
                                          <p:spTgt spid="27">
                                            <p:txEl>
                                              <p:pRg st="0" end="0"/>
                                            </p:txEl>
                                          </p:spTgt>
                                        </p:tgtEl>
                                        <p:attrNameLst>
                                          <p:attrName>style.visibility</p:attrName>
                                        </p:attrNameLst>
                                      </p:cBhvr>
                                      <p:to>
                                        <p:strVal val="visible"/>
                                      </p:to>
                                    </p:set>
                                    <p:animEffect transition="in" filter="fade">
                                      <p:cBhvr>
                                        <p:cTn id="34" dur="500"/>
                                        <p:tgtEl>
                                          <p:spTgt spid="27">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xEl>
                                              <p:pRg st="1" end="1"/>
                                            </p:txEl>
                                          </p:spTgt>
                                        </p:tgtEl>
                                        <p:attrNameLst>
                                          <p:attrName>style.visibility</p:attrName>
                                        </p:attrNameLst>
                                      </p:cBhvr>
                                      <p:to>
                                        <p:strVal val="visible"/>
                                      </p:to>
                                    </p:set>
                                    <p:animEffect transition="in" filter="fade">
                                      <p:cBhvr>
                                        <p:cTn id="37" dur="500"/>
                                        <p:tgtEl>
                                          <p:spTgt spid="27">
                                            <p:txEl>
                                              <p:pRg st="1" end="1"/>
                                            </p:txEl>
                                          </p:spTgt>
                                        </p:tgtEl>
                                      </p:cBhvr>
                                    </p:animEffect>
                                  </p:childTnLst>
                                </p:cTn>
                              </p:par>
                            </p:childTnLst>
                          </p:cTn>
                        </p:par>
                        <p:par>
                          <p:cTn id="38" fill="hold">
                            <p:stCondLst>
                              <p:cond delay="4250"/>
                            </p:stCondLst>
                            <p:childTnLst>
                              <p:par>
                                <p:cTn id="39" presetID="10" presetClass="entr" presetSubtype="0" fill="hold" nodeType="afterEffect">
                                  <p:stCondLst>
                                    <p:cond delay="25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28">
                                            <p:txEl>
                                              <p:pRg st="0" end="0"/>
                                            </p:txEl>
                                          </p:spTgt>
                                        </p:tgtEl>
                                        <p:attrNameLst>
                                          <p:attrName>style.visibility</p:attrName>
                                        </p:attrNameLst>
                                      </p:cBhvr>
                                      <p:to>
                                        <p:strVal val="visible"/>
                                      </p:to>
                                    </p:set>
                                    <p:animEffect transition="in" filter="fade">
                                      <p:cBhvr>
                                        <p:cTn id="45" dur="500"/>
                                        <p:tgtEl>
                                          <p:spTgt spid="28">
                                            <p:txEl>
                                              <p:pRg st="0" end="0"/>
                                            </p:txEl>
                                          </p:spTgt>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9">
                                            <p:txEl>
                                              <p:pRg st="0" end="0"/>
                                            </p:txEl>
                                          </p:spTgt>
                                        </p:tgtEl>
                                        <p:attrNameLst>
                                          <p:attrName>style.visibility</p:attrName>
                                        </p:attrNameLst>
                                      </p:cBhvr>
                                      <p:to>
                                        <p:strVal val="visible"/>
                                      </p:to>
                                    </p:set>
                                    <p:animEffect transition="in" filter="fade">
                                      <p:cBhvr>
                                        <p:cTn id="49" dur="500"/>
                                        <p:tgtEl>
                                          <p:spTgt spid="29">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1" end="1"/>
                                            </p:txEl>
                                          </p:spTgt>
                                        </p:tgtEl>
                                        <p:attrNameLst>
                                          <p:attrName>style.visibility</p:attrName>
                                        </p:attrNameLst>
                                      </p:cBhvr>
                                      <p:to>
                                        <p:strVal val="visible"/>
                                      </p:to>
                                    </p:set>
                                    <p:animEffect transition="in" filter="fade">
                                      <p:cBhvr>
                                        <p:cTn id="52" dur="500"/>
                                        <p:tgtEl>
                                          <p:spTgt spid="29">
                                            <p:txEl>
                                              <p:pRg st="1" end="1"/>
                                            </p:txEl>
                                          </p:spTgt>
                                        </p:tgtEl>
                                      </p:cBhvr>
                                    </p:animEffect>
                                  </p:childTnLst>
                                </p:cTn>
                              </p:par>
                            </p:childTnLst>
                          </p:cTn>
                        </p:par>
                        <p:par>
                          <p:cTn id="53" fill="hold">
                            <p:stCondLst>
                              <p:cond delay="6000"/>
                            </p:stCondLst>
                            <p:childTnLst>
                              <p:par>
                                <p:cTn id="54" presetID="10" presetClass="entr" presetSubtype="0" fill="hold" nodeType="afterEffect">
                                  <p:stCondLst>
                                    <p:cond delay="25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childTnLst>
                          </p:cTn>
                        </p:par>
                        <p:par>
                          <p:cTn id="57" fill="hold">
                            <p:stCondLst>
                              <p:cond delay="6750"/>
                            </p:stCondLst>
                            <p:childTnLst>
                              <p:par>
                                <p:cTn id="58" presetID="10" presetClass="entr" presetSubtype="0" fill="hold" grpId="0" nodeType="afterEffect">
                                  <p:stCondLst>
                                    <p:cond delay="0"/>
                                  </p:stCondLst>
                                  <p:childTnLst>
                                    <p:set>
                                      <p:cBhvr>
                                        <p:cTn id="59" dur="1" fill="hold">
                                          <p:stCondLst>
                                            <p:cond delay="0"/>
                                          </p:stCondLst>
                                        </p:cTn>
                                        <p:tgtEl>
                                          <p:spTgt spid="39">
                                            <p:txEl>
                                              <p:pRg st="0" end="0"/>
                                            </p:txEl>
                                          </p:spTgt>
                                        </p:tgtEl>
                                        <p:attrNameLst>
                                          <p:attrName>style.visibility</p:attrName>
                                        </p:attrNameLst>
                                      </p:cBhvr>
                                      <p:to>
                                        <p:strVal val="visible"/>
                                      </p:to>
                                    </p:set>
                                    <p:animEffect transition="in" filter="fade">
                                      <p:cBhvr>
                                        <p:cTn id="60" dur="500"/>
                                        <p:tgtEl>
                                          <p:spTgt spid="39">
                                            <p:txEl>
                                              <p:pRg st="0" end="0"/>
                                            </p:txEl>
                                          </p:spTgt>
                                        </p:tgtEl>
                                      </p:cBhvr>
                                    </p:animEffect>
                                  </p:childTnLst>
                                </p:cTn>
                              </p:par>
                            </p:childTnLst>
                          </p:cTn>
                        </p:par>
                        <p:par>
                          <p:cTn id="61" fill="hold">
                            <p:stCondLst>
                              <p:cond delay="7250"/>
                            </p:stCondLst>
                            <p:childTnLst>
                              <p:par>
                                <p:cTn id="62" presetID="10" presetClass="entr" presetSubtype="0" fill="hold" grpId="0" nodeType="afterEffect">
                                  <p:stCondLst>
                                    <p:cond delay="0"/>
                                  </p:stCondLst>
                                  <p:childTnLst>
                                    <p:set>
                                      <p:cBhvr>
                                        <p:cTn id="63" dur="1" fill="hold">
                                          <p:stCondLst>
                                            <p:cond delay="0"/>
                                          </p:stCondLst>
                                        </p:cTn>
                                        <p:tgtEl>
                                          <p:spTgt spid="40">
                                            <p:txEl>
                                              <p:pRg st="0" end="0"/>
                                            </p:txEl>
                                          </p:spTgt>
                                        </p:tgtEl>
                                        <p:attrNameLst>
                                          <p:attrName>style.visibility</p:attrName>
                                        </p:attrNameLst>
                                      </p:cBhvr>
                                      <p:to>
                                        <p:strVal val="visible"/>
                                      </p:to>
                                    </p:set>
                                    <p:animEffect transition="in" filter="fade">
                                      <p:cBhvr>
                                        <p:cTn id="64" dur="500"/>
                                        <p:tgtEl>
                                          <p:spTgt spid="40">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0">
                                            <p:txEl>
                                              <p:pRg st="1" end="1"/>
                                            </p:txEl>
                                          </p:spTgt>
                                        </p:tgtEl>
                                        <p:attrNameLst>
                                          <p:attrName>style.visibility</p:attrName>
                                        </p:attrNameLst>
                                      </p:cBhvr>
                                      <p:to>
                                        <p:strVal val="visible"/>
                                      </p:to>
                                    </p:set>
                                    <p:animEffect transition="in" filter="fade">
                                      <p:cBhvr>
                                        <p:cTn id="67" dur="500"/>
                                        <p:tgtEl>
                                          <p:spTgt spid="40">
                                            <p:txEl>
                                              <p:pRg st="1" end="1"/>
                                            </p:txEl>
                                          </p:spTgt>
                                        </p:tgtEl>
                                      </p:cBhvr>
                                    </p:animEffect>
                                  </p:childTnLst>
                                </p:cTn>
                              </p:par>
                            </p:childTnLst>
                          </p:cTn>
                        </p:par>
                        <p:par>
                          <p:cTn id="68" fill="hold">
                            <p:stCondLst>
                              <p:cond delay="7750"/>
                            </p:stCondLst>
                            <p:childTnLst>
                              <p:par>
                                <p:cTn id="69" presetID="10" presetClass="entr" presetSubtype="0" fill="hold" nodeType="afterEffect">
                                  <p:stCondLst>
                                    <p:cond delay="25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41">
                                            <p:txEl>
                                              <p:pRg st="0" end="0"/>
                                            </p:txEl>
                                          </p:spTgt>
                                        </p:tgtEl>
                                        <p:attrNameLst>
                                          <p:attrName>style.visibility</p:attrName>
                                        </p:attrNameLst>
                                      </p:cBhvr>
                                      <p:to>
                                        <p:strVal val="visible"/>
                                      </p:to>
                                    </p:set>
                                    <p:animEffect transition="in" filter="fade">
                                      <p:cBhvr>
                                        <p:cTn id="75" dur="500"/>
                                        <p:tgtEl>
                                          <p:spTgt spid="41">
                                            <p:txEl>
                                              <p:pRg st="0" end="0"/>
                                            </p:txEl>
                                          </p:spTgt>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2">
                                            <p:txEl>
                                              <p:pRg st="0" end="0"/>
                                            </p:txEl>
                                          </p:spTgt>
                                        </p:tgtEl>
                                        <p:attrNameLst>
                                          <p:attrName>style.visibility</p:attrName>
                                        </p:attrNameLst>
                                      </p:cBhvr>
                                      <p:to>
                                        <p:strVal val="visible"/>
                                      </p:to>
                                    </p:set>
                                    <p:animEffect transition="in" filter="fade">
                                      <p:cBhvr>
                                        <p:cTn id="79" dur="500"/>
                                        <p:tgtEl>
                                          <p:spTgt spid="42">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2">
                                            <p:txEl>
                                              <p:pRg st="1" end="1"/>
                                            </p:txEl>
                                          </p:spTgt>
                                        </p:tgtEl>
                                        <p:attrNameLst>
                                          <p:attrName>style.visibility</p:attrName>
                                        </p:attrNameLst>
                                      </p:cBhvr>
                                      <p:to>
                                        <p:strVal val="visible"/>
                                      </p:to>
                                    </p:set>
                                    <p:animEffect transition="in" filter="fade">
                                      <p:cBhvr>
                                        <p:cTn id="82" dur="500"/>
                                        <p:tgtEl>
                                          <p:spTgt spid="42">
                                            <p:txEl>
                                              <p:pRg st="1" end="1"/>
                                            </p:txEl>
                                          </p:spTgt>
                                        </p:tgtEl>
                                      </p:cBhvr>
                                    </p:animEffect>
                                  </p:childTnLst>
                                </p:cTn>
                              </p:par>
                            </p:childTnLst>
                          </p:cTn>
                        </p:par>
                        <p:par>
                          <p:cTn id="83" fill="hold">
                            <p:stCondLst>
                              <p:cond delay="9500"/>
                            </p:stCondLst>
                            <p:childTnLst>
                              <p:par>
                                <p:cTn id="84" presetID="10" presetClass="entr" presetSubtype="0" fill="hold" nodeType="afterEffect">
                                  <p:stCondLst>
                                    <p:cond delay="25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childTnLst>
                          </p:cTn>
                        </p:par>
                        <p:par>
                          <p:cTn id="87" fill="hold">
                            <p:stCondLst>
                              <p:cond delay="10250"/>
                            </p:stCondLst>
                            <p:childTnLst>
                              <p:par>
                                <p:cTn id="88" presetID="10" presetClass="entr" presetSubtype="0" fill="hold" grpId="0" nodeType="afterEffect">
                                  <p:stCondLst>
                                    <p:cond delay="0"/>
                                  </p:stCondLst>
                                  <p:childTnLst>
                                    <p:set>
                                      <p:cBhvr>
                                        <p:cTn id="89" dur="1" fill="hold">
                                          <p:stCondLst>
                                            <p:cond delay="0"/>
                                          </p:stCondLst>
                                        </p:cTn>
                                        <p:tgtEl>
                                          <p:spTgt spid="43">
                                            <p:txEl>
                                              <p:pRg st="0" end="0"/>
                                            </p:txEl>
                                          </p:spTgt>
                                        </p:tgtEl>
                                        <p:attrNameLst>
                                          <p:attrName>style.visibility</p:attrName>
                                        </p:attrNameLst>
                                      </p:cBhvr>
                                      <p:to>
                                        <p:strVal val="visible"/>
                                      </p:to>
                                    </p:set>
                                    <p:animEffect transition="in" filter="fade">
                                      <p:cBhvr>
                                        <p:cTn id="90" dur="500"/>
                                        <p:tgtEl>
                                          <p:spTgt spid="43">
                                            <p:txEl>
                                              <p:pRg st="0" end="0"/>
                                            </p:txEl>
                                          </p:spTgt>
                                        </p:tgtEl>
                                      </p:cBhvr>
                                    </p:animEffect>
                                  </p:childTnLst>
                                </p:cTn>
                              </p:par>
                            </p:childTnLst>
                          </p:cTn>
                        </p:par>
                        <p:par>
                          <p:cTn id="91" fill="hold">
                            <p:stCondLst>
                              <p:cond delay="10750"/>
                            </p:stCondLst>
                            <p:childTnLst>
                              <p:par>
                                <p:cTn id="92" presetID="10" presetClass="entr" presetSubtype="0" fill="hold" grpId="0" nodeType="afterEffect">
                                  <p:stCondLst>
                                    <p:cond delay="0"/>
                                  </p:stCondLst>
                                  <p:childTnLst>
                                    <p:set>
                                      <p:cBhvr>
                                        <p:cTn id="93" dur="1" fill="hold">
                                          <p:stCondLst>
                                            <p:cond delay="0"/>
                                          </p:stCondLst>
                                        </p:cTn>
                                        <p:tgtEl>
                                          <p:spTgt spid="44">
                                            <p:txEl>
                                              <p:pRg st="0" end="0"/>
                                            </p:txEl>
                                          </p:spTgt>
                                        </p:tgtEl>
                                        <p:attrNameLst>
                                          <p:attrName>style.visibility</p:attrName>
                                        </p:attrNameLst>
                                      </p:cBhvr>
                                      <p:to>
                                        <p:strVal val="visible"/>
                                      </p:to>
                                    </p:set>
                                    <p:animEffect transition="in" filter="fade">
                                      <p:cBhvr>
                                        <p:cTn id="94" dur="500"/>
                                        <p:tgtEl>
                                          <p:spTgt spid="44">
                                            <p:txEl>
                                              <p:pRg st="0" end="0"/>
                                            </p:tx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1" end="1"/>
                                            </p:txEl>
                                          </p:spTgt>
                                        </p:tgtEl>
                                        <p:attrNameLst>
                                          <p:attrName>style.visibility</p:attrName>
                                        </p:attrNameLst>
                                      </p:cBhvr>
                                      <p:to>
                                        <p:strVal val="visible"/>
                                      </p:to>
                                    </p:set>
                                    <p:animEffect transition="in" filter="fade">
                                      <p:cBhvr>
                                        <p:cTn id="97" dur="500"/>
                                        <p:tgtEl>
                                          <p:spTgt spid="4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allAtOnce">
        <p:tmplLst>
          <p:tmpl lvl="1">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allAtOnce">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allAtOnce">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grpSp>
        <p:nvGrpSpPr>
          <p:cNvPr id="15" name="グループ化 14"/>
          <p:cNvGrpSpPr/>
          <p:nvPr userDrawn="1"/>
        </p:nvGrpSpPr>
        <p:grpSpPr>
          <a:xfrm>
            <a:off x="6478910" y="1831132"/>
            <a:ext cx="1552133" cy="1569660"/>
            <a:chOff x="7054974" y="1200132"/>
            <a:chExt cx="1552133" cy="1569660"/>
          </a:xfrm>
        </p:grpSpPr>
        <p:sp>
          <p:nvSpPr>
            <p:cNvPr id="16" name="テキスト ボックス 15"/>
            <p:cNvSpPr txBox="1"/>
            <p:nvPr userDrawn="1"/>
          </p:nvSpPr>
          <p:spPr>
            <a:xfrm>
              <a:off x="7054974" y="1200132"/>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25" name="テキスト プレースホルダー 6"/>
          <p:cNvSpPr>
            <a:spLocks noGrp="1"/>
          </p:cNvSpPr>
          <p:nvPr>
            <p:ph type="body" sz="quarter" idx="14" hasCustomPrompt="1"/>
          </p:nvPr>
        </p:nvSpPr>
        <p:spPr>
          <a:xfrm>
            <a:off x="8207102" y="2047156"/>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34" name="グループ化 33"/>
          <p:cNvGrpSpPr/>
          <p:nvPr userDrawn="1"/>
        </p:nvGrpSpPr>
        <p:grpSpPr>
          <a:xfrm>
            <a:off x="6478910" y="3343300"/>
            <a:ext cx="1552133" cy="1569660"/>
            <a:chOff x="7054974" y="1248171"/>
            <a:chExt cx="1552133" cy="1569660"/>
          </a:xfrm>
        </p:grpSpPr>
        <p:sp>
          <p:nvSpPr>
            <p:cNvPr id="35" name="テキスト ボックス 34"/>
            <p:cNvSpPr txBox="1"/>
            <p:nvPr userDrawn="1"/>
          </p:nvSpPr>
          <p:spPr>
            <a:xfrm>
              <a:off x="7054974" y="1248171"/>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36" name="直線コネクタ 35"/>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37" name="テキスト プレースホルダー 6"/>
          <p:cNvSpPr>
            <a:spLocks noGrp="1"/>
          </p:cNvSpPr>
          <p:nvPr>
            <p:ph type="body" sz="quarter" idx="15" hasCustomPrompt="1"/>
          </p:nvPr>
        </p:nvSpPr>
        <p:spPr>
          <a:xfrm>
            <a:off x="8207102" y="3511285"/>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38" name="グループ化 37"/>
          <p:cNvGrpSpPr/>
          <p:nvPr userDrawn="1"/>
        </p:nvGrpSpPr>
        <p:grpSpPr>
          <a:xfrm>
            <a:off x="6478910" y="4855468"/>
            <a:ext cx="1552133" cy="1569660"/>
            <a:chOff x="7054974" y="1257783"/>
            <a:chExt cx="1552133" cy="1569660"/>
          </a:xfrm>
        </p:grpSpPr>
        <p:sp>
          <p:nvSpPr>
            <p:cNvPr id="39" name="テキスト ボックス 38"/>
            <p:cNvSpPr txBox="1"/>
            <p:nvPr userDrawn="1"/>
          </p:nvSpPr>
          <p:spPr>
            <a:xfrm>
              <a:off x="7054974" y="1257783"/>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40" name="直線コネクタ 39"/>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1" name="テキスト プレースホルダー 6"/>
          <p:cNvSpPr>
            <a:spLocks noGrp="1"/>
          </p:cNvSpPr>
          <p:nvPr>
            <p:ph type="body" sz="quarter" idx="16" hasCustomPrompt="1"/>
          </p:nvPr>
        </p:nvSpPr>
        <p:spPr>
          <a:xfrm>
            <a:off x="8207102" y="5013841"/>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42" name="グループ化 41"/>
          <p:cNvGrpSpPr/>
          <p:nvPr userDrawn="1"/>
        </p:nvGrpSpPr>
        <p:grpSpPr>
          <a:xfrm>
            <a:off x="6478910" y="6295628"/>
            <a:ext cx="1552133" cy="1569660"/>
            <a:chOff x="7054974" y="1202317"/>
            <a:chExt cx="1552133" cy="1569660"/>
          </a:xfrm>
        </p:grpSpPr>
        <p:sp>
          <p:nvSpPr>
            <p:cNvPr id="43" name="テキスト ボックス 42"/>
            <p:cNvSpPr txBox="1"/>
            <p:nvPr userDrawn="1"/>
          </p:nvSpPr>
          <p:spPr>
            <a:xfrm>
              <a:off x="7054974" y="1202317"/>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4</a:t>
              </a:r>
              <a:endParaRPr kumimoji="1" lang="ja-JP" altLang="en-US" sz="9600" dirty="0">
                <a:solidFill>
                  <a:schemeClr val="tx1">
                    <a:lumMod val="50000"/>
                  </a:schemeClr>
                </a:solidFill>
              </a:endParaRPr>
            </a:p>
          </p:txBody>
        </p:sp>
        <p:cxnSp>
          <p:nvCxnSpPr>
            <p:cNvPr id="44" name="直線コネクタ 43"/>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5" name="テキスト プレースホルダー 6"/>
          <p:cNvSpPr>
            <a:spLocks noGrp="1"/>
          </p:cNvSpPr>
          <p:nvPr>
            <p:ph type="body" sz="quarter" idx="17" hasCustomPrompt="1"/>
          </p:nvPr>
        </p:nvSpPr>
        <p:spPr>
          <a:xfrm>
            <a:off x="8207102" y="6509467"/>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46" name="グループ化 45"/>
          <p:cNvGrpSpPr/>
          <p:nvPr userDrawn="1"/>
        </p:nvGrpSpPr>
        <p:grpSpPr>
          <a:xfrm>
            <a:off x="6478910" y="7879804"/>
            <a:ext cx="1552133" cy="1569660"/>
            <a:chOff x="7054974" y="1247810"/>
            <a:chExt cx="1552133" cy="1569660"/>
          </a:xfrm>
        </p:grpSpPr>
        <p:sp>
          <p:nvSpPr>
            <p:cNvPr id="47" name="テキスト ボックス 46"/>
            <p:cNvSpPr txBox="1"/>
            <p:nvPr userDrawn="1"/>
          </p:nvSpPr>
          <p:spPr>
            <a:xfrm>
              <a:off x="7054974" y="1247810"/>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5</a:t>
              </a:r>
              <a:endParaRPr kumimoji="1" lang="ja-JP" altLang="en-US" sz="9600" dirty="0">
                <a:solidFill>
                  <a:schemeClr val="tx1">
                    <a:lumMod val="50000"/>
                  </a:schemeClr>
                </a:solidFill>
              </a:endParaRPr>
            </a:p>
          </p:txBody>
        </p:sp>
        <p:cxnSp>
          <p:nvCxnSpPr>
            <p:cNvPr id="48" name="直線コネクタ 47"/>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9" name="テキスト プレースホルダー 6"/>
          <p:cNvSpPr>
            <a:spLocks noGrp="1"/>
          </p:cNvSpPr>
          <p:nvPr>
            <p:ph type="body" sz="quarter" idx="18" hasCustomPrompt="1"/>
          </p:nvPr>
        </p:nvSpPr>
        <p:spPr>
          <a:xfrm>
            <a:off x="8207102" y="8048150"/>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sp>
        <p:nvSpPr>
          <p:cNvPr id="55" name="テキスト プレースホルダー 6"/>
          <p:cNvSpPr>
            <a:spLocks noGrp="1"/>
          </p:cNvSpPr>
          <p:nvPr>
            <p:ph type="body" sz="quarter" idx="13" hasCustomPrompt="1"/>
          </p:nvPr>
        </p:nvSpPr>
        <p:spPr>
          <a:xfrm>
            <a:off x="790278" y="3539384"/>
            <a:ext cx="6192688" cy="4124396"/>
          </a:xfrm>
        </p:spPr>
        <p:txBody>
          <a:bodyPr anchor="ctr">
            <a:normAutofit/>
          </a:bodyPr>
          <a:lstStyle>
            <a:lvl1pPr algn="ctr">
              <a:spcBef>
                <a:spcPts val="0"/>
              </a:spcBef>
              <a:defRPr sz="6000" baseline="0">
                <a:solidFill>
                  <a:schemeClr val="tx1"/>
                </a:solidFill>
              </a:defRPr>
            </a:lvl1pPr>
          </a:lstStyle>
          <a:p>
            <a:pPr lvl="0"/>
            <a:r>
              <a:rPr kumimoji="1" lang="en-US" altLang="ja-JP" dirty="0"/>
              <a:t>Caption Goes Here</a:t>
            </a:r>
            <a:endParaRPr kumimoji="1" lang="ja-JP" altLang="en-US" dirty="0"/>
          </a:p>
        </p:txBody>
      </p:sp>
    </p:spTree>
    <p:extLst>
      <p:ext uri="{BB962C8B-B14F-4D97-AF65-F5344CB8AC3E}">
        <p14:creationId xmlns:p14="http://schemas.microsoft.com/office/powerpoint/2010/main" val="258625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 presetClass="entr" presetSubtype="8" decel="100000" fill="hold" grpId="0" nodeType="afterEffect">
                                  <p:stCondLst>
                                    <p:cond delay="250"/>
                                  </p:stCondLst>
                                  <p:iterate type="wd">
                                    <p:tmPct val="10000"/>
                                  </p:iterate>
                                  <p:childTnLst>
                                    <p:set>
                                      <p:cBhvr>
                                        <p:cTn id="10" dur="1" fill="hold">
                                          <p:stCondLst>
                                            <p:cond delay="0"/>
                                          </p:stCondLst>
                                        </p:cTn>
                                        <p:tgtEl>
                                          <p:spTgt spid="55">
                                            <p:txEl>
                                              <p:pRg st="0" end="0"/>
                                            </p:txEl>
                                          </p:spTgt>
                                        </p:tgtEl>
                                        <p:attrNameLst>
                                          <p:attrName>style.visibility</p:attrName>
                                        </p:attrNameLst>
                                      </p:cBhvr>
                                      <p:to>
                                        <p:strVal val="visible"/>
                                      </p:to>
                                    </p:set>
                                    <p:anim calcmode="lin" valueType="num">
                                      <p:cBhvr additive="base">
                                        <p:cTn id="11"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600"/>
                            </p:stCondLst>
                            <p:childTnLst>
                              <p:par>
                                <p:cTn id="14" presetID="10" presetClass="entr" presetSubtype="0" fill="hold" nodeType="afterEffect">
                                  <p:stCondLst>
                                    <p:cond delay="25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2350"/>
                            </p:stCondLst>
                            <p:childTnLst>
                              <p:par>
                                <p:cTn id="18" presetID="10" presetClass="entr" presetSubtype="0" fill="hold" grpId="0" nodeType="after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fade">
                                      <p:cBhvr>
                                        <p:cTn id="20" dur="500"/>
                                        <p:tgtEl>
                                          <p:spTgt spid="25">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xEl>
                                              <p:pRg st="1" end="1"/>
                                            </p:txEl>
                                          </p:spTgt>
                                        </p:tgtEl>
                                        <p:attrNameLst>
                                          <p:attrName>style.visibility</p:attrName>
                                        </p:attrNameLst>
                                      </p:cBhvr>
                                      <p:to>
                                        <p:strVal val="visible"/>
                                      </p:to>
                                    </p:set>
                                    <p:animEffect transition="in" filter="fade">
                                      <p:cBhvr>
                                        <p:cTn id="23" dur="500"/>
                                        <p:tgtEl>
                                          <p:spTgt spid="25">
                                            <p:txEl>
                                              <p:pRg st="1" end="1"/>
                                            </p:txEl>
                                          </p:spTgt>
                                        </p:tgtEl>
                                      </p:cBhvr>
                                    </p:animEffect>
                                  </p:childTnLst>
                                </p:cTn>
                              </p:par>
                            </p:childTnLst>
                          </p:cTn>
                        </p:par>
                        <p:par>
                          <p:cTn id="24" fill="hold">
                            <p:stCondLst>
                              <p:cond delay="2850"/>
                            </p:stCondLst>
                            <p:childTnLst>
                              <p:par>
                                <p:cTn id="25" presetID="10" presetClass="entr" presetSubtype="0" fill="hold" nodeType="afterEffect">
                                  <p:stCondLst>
                                    <p:cond delay="25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3600"/>
                            </p:stCondLst>
                            <p:childTnLst>
                              <p:par>
                                <p:cTn id="29" presetID="10" presetClass="entr" presetSubtype="0" fill="hold" grpId="0" nodeType="afterEffect">
                                  <p:stCondLst>
                                    <p:cond delay="0"/>
                                  </p:stCondLst>
                                  <p:childTnLst>
                                    <p:set>
                                      <p:cBhvr>
                                        <p:cTn id="30" dur="1" fill="hold">
                                          <p:stCondLst>
                                            <p:cond delay="0"/>
                                          </p:stCondLst>
                                        </p:cTn>
                                        <p:tgtEl>
                                          <p:spTgt spid="37">
                                            <p:txEl>
                                              <p:pRg st="0" end="0"/>
                                            </p:txEl>
                                          </p:spTgt>
                                        </p:tgtEl>
                                        <p:attrNameLst>
                                          <p:attrName>style.visibility</p:attrName>
                                        </p:attrNameLst>
                                      </p:cBhvr>
                                      <p:to>
                                        <p:strVal val="visible"/>
                                      </p:to>
                                    </p:set>
                                    <p:animEffect transition="in" filter="fade">
                                      <p:cBhvr>
                                        <p:cTn id="31" dur="500"/>
                                        <p:tgtEl>
                                          <p:spTgt spid="3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7">
                                            <p:txEl>
                                              <p:pRg st="1" end="1"/>
                                            </p:txEl>
                                          </p:spTgt>
                                        </p:tgtEl>
                                        <p:attrNameLst>
                                          <p:attrName>style.visibility</p:attrName>
                                        </p:attrNameLst>
                                      </p:cBhvr>
                                      <p:to>
                                        <p:strVal val="visible"/>
                                      </p:to>
                                    </p:set>
                                    <p:animEffect transition="in" filter="fade">
                                      <p:cBhvr>
                                        <p:cTn id="34" dur="500"/>
                                        <p:tgtEl>
                                          <p:spTgt spid="37">
                                            <p:txEl>
                                              <p:pRg st="1" end="1"/>
                                            </p:txEl>
                                          </p:spTgt>
                                        </p:tgtEl>
                                      </p:cBhvr>
                                    </p:animEffect>
                                  </p:childTnLst>
                                </p:cTn>
                              </p:par>
                            </p:childTnLst>
                          </p:cTn>
                        </p:par>
                        <p:par>
                          <p:cTn id="35" fill="hold">
                            <p:stCondLst>
                              <p:cond delay="4100"/>
                            </p:stCondLst>
                            <p:childTnLst>
                              <p:par>
                                <p:cTn id="36" presetID="10" presetClass="entr" presetSubtype="0" fill="hold" nodeType="afterEffect">
                                  <p:stCondLst>
                                    <p:cond delay="25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childTnLst>
                          </p:cTn>
                        </p:par>
                        <p:par>
                          <p:cTn id="39" fill="hold">
                            <p:stCondLst>
                              <p:cond delay="4850"/>
                            </p:stCondLst>
                            <p:childTnLst>
                              <p:par>
                                <p:cTn id="40" presetID="10" presetClass="entr" presetSubtype="0" fill="hold" grpId="0" nodeType="afterEffect">
                                  <p:stCondLst>
                                    <p:cond delay="0"/>
                                  </p:stCondLst>
                                  <p:childTnLst>
                                    <p:set>
                                      <p:cBhvr>
                                        <p:cTn id="41" dur="1" fill="hold">
                                          <p:stCondLst>
                                            <p:cond delay="0"/>
                                          </p:stCondLst>
                                        </p:cTn>
                                        <p:tgtEl>
                                          <p:spTgt spid="41">
                                            <p:txEl>
                                              <p:pRg st="0" end="0"/>
                                            </p:txEl>
                                          </p:spTgt>
                                        </p:tgtEl>
                                        <p:attrNameLst>
                                          <p:attrName>style.visibility</p:attrName>
                                        </p:attrNameLst>
                                      </p:cBhvr>
                                      <p:to>
                                        <p:strVal val="visible"/>
                                      </p:to>
                                    </p:set>
                                    <p:animEffect transition="in" filter="fade">
                                      <p:cBhvr>
                                        <p:cTn id="42" dur="500"/>
                                        <p:tgtEl>
                                          <p:spTgt spid="41">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1">
                                            <p:txEl>
                                              <p:pRg st="1" end="1"/>
                                            </p:txEl>
                                          </p:spTgt>
                                        </p:tgtEl>
                                        <p:attrNameLst>
                                          <p:attrName>style.visibility</p:attrName>
                                        </p:attrNameLst>
                                      </p:cBhvr>
                                      <p:to>
                                        <p:strVal val="visible"/>
                                      </p:to>
                                    </p:set>
                                    <p:animEffect transition="in" filter="fade">
                                      <p:cBhvr>
                                        <p:cTn id="45" dur="500"/>
                                        <p:tgtEl>
                                          <p:spTgt spid="41">
                                            <p:txEl>
                                              <p:pRg st="1" end="1"/>
                                            </p:txEl>
                                          </p:spTgt>
                                        </p:tgtEl>
                                      </p:cBhvr>
                                    </p:animEffect>
                                  </p:childTnLst>
                                </p:cTn>
                              </p:par>
                            </p:childTnLst>
                          </p:cTn>
                        </p:par>
                        <p:par>
                          <p:cTn id="46" fill="hold">
                            <p:stCondLst>
                              <p:cond delay="5350"/>
                            </p:stCondLst>
                            <p:childTnLst>
                              <p:par>
                                <p:cTn id="47" presetID="10" presetClass="entr" presetSubtype="0" fill="hold" nodeType="afterEffect">
                                  <p:stCondLst>
                                    <p:cond delay="250"/>
                                  </p:stCondLst>
                                  <p:childTnLst>
                                    <p:set>
                                      <p:cBhvr>
                                        <p:cTn id="48" dur="1" fill="hold">
                                          <p:stCondLst>
                                            <p:cond delay="0"/>
                                          </p:stCondLst>
                                        </p:cTn>
                                        <p:tgtEl>
                                          <p:spTgt spid="42"/>
                                        </p:tgtEl>
                                        <p:attrNameLst>
                                          <p:attrName>style.visibility</p:attrName>
                                        </p:attrNameLst>
                                      </p:cBhvr>
                                      <p:to>
                                        <p:strVal val="visible"/>
                                      </p:to>
                                    </p:set>
                                    <p:animEffect transition="in" filter="fade">
                                      <p:cBhvr>
                                        <p:cTn id="49" dur="500"/>
                                        <p:tgtEl>
                                          <p:spTgt spid="42"/>
                                        </p:tgtEl>
                                      </p:cBhvr>
                                    </p:animEffect>
                                  </p:childTnLst>
                                </p:cTn>
                              </p:par>
                            </p:childTnLst>
                          </p:cTn>
                        </p:par>
                        <p:par>
                          <p:cTn id="50" fill="hold">
                            <p:stCondLst>
                              <p:cond delay="6100"/>
                            </p:stCondLst>
                            <p:childTnLst>
                              <p:par>
                                <p:cTn id="51" presetID="10" presetClass="entr" presetSubtype="0" fill="hold" grpId="0" nodeType="afterEffect">
                                  <p:stCondLst>
                                    <p:cond delay="0"/>
                                  </p:stCondLst>
                                  <p:childTnLst>
                                    <p:set>
                                      <p:cBhvr>
                                        <p:cTn id="52" dur="1" fill="hold">
                                          <p:stCondLst>
                                            <p:cond delay="0"/>
                                          </p:stCondLst>
                                        </p:cTn>
                                        <p:tgtEl>
                                          <p:spTgt spid="45">
                                            <p:txEl>
                                              <p:pRg st="0" end="0"/>
                                            </p:txEl>
                                          </p:spTgt>
                                        </p:tgtEl>
                                        <p:attrNameLst>
                                          <p:attrName>style.visibility</p:attrName>
                                        </p:attrNameLst>
                                      </p:cBhvr>
                                      <p:to>
                                        <p:strVal val="visible"/>
                                      </p:to>
                                    </p:set>
                                    <p:animEffect transition="in" filter="fade">
                                      <p:cBhvr>
                                        <p:cTn id="53" dur="500"/>
                                        <p:tgtEl>
                                          <p:spTgt spid="45">
                                            <p:txEl>
                                              <p:pRg st="0" end="0"/>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5">
                                            <p:txEl>
                                              <p:pRg st="1" end="1"/>
                                            </p:txEl>
                                          </p:spTgt>
                                        </p:tgtEl>
                                        <p:attrNameLst>
                                          <p:attrName>style.visibility</p:attrName>
                                        </p:attrNameLst>
                                      </p:cBhvr>
                                      <p:to>
                                        <p:strVal val="visible"/>
                                      </p:to>
                                    </p:set>
                                    <p:animEffect transition="in" filter="fade">
                                      <p:cBhvr>
                                        <p:cTn id="56" dur="500"/>
                                        <p:tgtEl>
                                          <p:spTgt spid="45">
                                            <p:txEl>
                                              <p:pRg st="1" end="1"/>
                                            </p:txEl>
                                          </p:spTgt>
                                        </p:tgtEl>
                                      </p:cBhvr>
                                    </p:animEffect>
                                  </p:childTnLst>
                                </p:cTn>
                              </p:par>
                            </p:childTnLst>
                          </p:cTn>
                        </p:par>
                        <p:par>
                          <p:cTn id="57" fill="hold">
                            <p:stCondLst>
                              <p:cond delay="6600"/>
                            </p:stCondLst>
                            <p:childTnLst>
                              <p:par>
                                <p:cTn id="58" presetID="10" presetClass="entr" presetSubtype="0" fill="hold" nodeType="afterEffect">
                                  <p:stCondLst>
                                    <p:cond delay="25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500"/>
                                        <p:tgtEl>
                                          <p:spTgt spid="46"/>
                                        </p:tgtEl>
                                      </p:cBhvr>
                                    </p:animEffect>
                                  </p:childTnLst>
                                </p:cTn>
                              </p:par>
                            </p:childTnLst>
                          </p:cTn>
                        </p:par>
                        <p:par>
                          <p:cTn id="61" fill="hold">
                            <p:stCondLst>
                              <p:cond delay="7350"/>
                            </p:stCondLst>
                            <p:childTnLst>
                              <p:par>
                                <p:cTn id="62" presetID="10" presetClass="entr" presetSubtype="0" fill="hold" grpId="0" nodeType="afterEffect">
                                  <p:stCondLst>
                                    <p:cond delay="0"/>
                                  </p:stCondLst>
                                  <p:childTnLst>
                                    <p:set>
                                      <p:cBhvr>
                                        <p:cTn id="63" dur="1" fill="hold">
                                          <p:stCondLst>
                                            <p:cond delay="0"/>
                                          </p:stCondLst>
                                        </p:cTn>
                                        <p:tgtEl>
                                          <p:spTgt spid="49">
                                            <p:txEl>
                                              <p:pRg st="0" end="0"/>
                                            </p:txEl>
                                          </p:spTgt>
                                        </p:tgtEl>
                                        <p:attrNameLst>
                                          <p:attrName>style.visibility</p:attrName>
                                        </p:attrNameLst>
                                      </p:cBhvr>
                                      <p:to>
                                        <p:strVal val="visible"/>
                                      </p:to>
                                    </p:set>
                                    <p:animEffect transition="in" filter="fade">
                                      <p:cBhvr>
                                        <p:cTn id="64" dur="500"/>
                                        <p:tgtEl>
                                          <p:spTgt spid="49">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9">
                                            <p:txEl>
                                              <p:pRg st="1" end="1"/>
                                            </p:txEl>
                                          </p:spTgt>
                                        </p:tgtEl>
                                        <p:attrNameLst>
                                          <p:attrName>style.visibility</p:attrName>
                                        </p:attrNameLst>
                                      </p:cBhvr>
                                      <p:to>
                                        <p:strVal val="visible"/>
                                      </p:to>
                                    </p:set>
                                    <p:animEffect transition="in" filter="fade">
                                      <p:cBhvr>
                                        <p:cTn id="67" dur="500"/>
                                        <p:tgtEl>
                                          <p:spTgt spid="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37" grpId="0" build="allAtOnce">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5" grpId="0" build="allAtOnce">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9" grpId="0" build="allAtOnce">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5"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1186322"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テキスト プレースホルダー 6"/>
          <p:cNvSpPr>
            <a:spLocks noGrp="1"/>
          </p:cNvSpPr>
          <p:nvPr>
            <p:ph type="body" sz="quarter" idx="15" hasCustomPrompt="1"/>
          </p:nvPr>
        </p:nvSpPr>
        <p:spPr>
          <a:xfrm>
            <a:off x="9755274"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0" name="テキスト プレースホルダー 6"/>
          <p:cNvSpPr>
            <a:spLocks noGrp="1"/>
          </p:cNvSpPr>
          <p:nvPr>
            <p:ph type="body" sz="quarter" idx="16" hasCustomPrompt="1"/>
          </p:nvPr>
        </p:nvSpPr>
        <p:spPr>
          <a:xfrm>
            <a:off x="9755274"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27199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2839244"/>
            <a:ext cx="15913768" cy="5616624"/>
          </a:xfrm>
        </p:spPr>
        <p:txBody>
          <a:bodyPr anchor="ctr">
            <a:noAutofit/>
          </a:bodyPr>
          <a:lstStyle>
            <a:lvl1pPr algn="l">
              <a:lnSpc>
                <a:spcPts val="3400"/>
              </a:lnSpc>
              <a:spcBef>
                <a:spcPts val="0"/>
              </a:spcBef>
              <a:spcAft>
                <a:spcPts val="1200"/>
              </a:spcAft>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81505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21883" y="2047156"/>
            <a:ext cx="3468257" cy="7200800"/>
          </a:xfrm>
          <a:prstGeom prst="rect">
            <a:avLst/>
          </a:prstGeom>
        </p:spPr>
      </p:pic>
      <p:sp>
        <p:nvSpPr>
          <p:cNvPr id="9" name="テキスト プレースホルダー 6"/>
          <p:cNvSpPr>
            <a:spLocks noGrp="1"/>
          </p:cNvSpPr>
          <p:nvPr>
            <p:ph type="body" sz="quarter" idx="13" hasCustomPrompt="1"/>
          </p:nvPr>
        </p:nvSpPr>
        <p:spPr>
          <a:xfrm>
            <a:off x="6766942" y="3919364"/>
            <a:ext cx="103331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0" name="テキスト プレースホルダー 6"/>
          <p:cNvSpPr>
            <a:spLocks noGrp="1"/>
          </p:cNvSpPr>
          <p:nvPr>
            <p:ph type="body" sz="quarter" idx="14" hasCustomPrompt="1"/>
          </p:nvPr>
        </p:nvSpPr>
        <p:spPr>
          <a:xfrm>
            <a:off x="6766942" y="4639444"/>
            <a:ext cx="10333148" cy="28083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1" name="図プレースホルダー 9"/>
          <p:cNvSpPr>
            <a:spLocks noGrp="1"/>
          </p:cNvSpPr>
          <p:nvPr>
            <p:ph type="pic" sz="quarter" idx="15" hasCustomPrompt="1"/>
          </p:nvPr>
        </p:nvSpPr>
        <p:spPr>
          <a:xfrm>
            <a:off x="3038248" y="2983260"/>
            <a:ext cx="3008614" cy="5415505"/>
          </a:xfrm>
          <a:solidFill>
            <a:schemeClr val="tx1">
              <a:lumMod val="65000"/>
            </a:schemeClr>
          </a:solidFill>
          <a:ln>
            <a:no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546485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par>
                          <p:cTn id="15" fill="hold">
                            <p:stCondLst>
                              <p:cond delay="1500"/>
                            </p:stCondLst>
                            <p:childTnLst>
                              <p:par>
                                <p:cTn id="16" presetID="10" presetClass="entr" presetSubtype="0" fill="hold" grpId="0" nodeType="afterEffect">
                                  <p:stCondLst>
                                    <p:cond delay="25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19070" y="3990999"/>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19070" y="4783460"/>
            <a:ext cx="9181020" cy="230425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197787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Image - 1 Column - Skil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19070" y="2263180"/>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19070" y="3055641"/>
            <a:ext cx="9181020" cy="2159867"/>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141072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16633551" cy="5185371"/>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390089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Images - 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0278" y="6799684"/>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8" name="テキスト プレースホルダー 6"/>
          <p:cNvSpPr>
            <a:spLocks noGrp="1"/>
          </p:cNvSpPr>
          <p:nvPr>
            <p:ph type="body" sz="quarter" idx="14" hasCustomPrompt="1"/>
          </p:nvPr>
        </p:nvSpPr>
        <p:spPr>
          <a:xfrm>
            <a:off x="790278" y="7519764"/>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0" name="図プレースホルダー 9"/>
          <p:cNvSpPr>
            <a:spLocks noGrp="1"/>
          </p:cNvSpPr>
          <p:nvPr>
            <p:ph type="pic" sz="quarter" idx="15" hasCustomPrompt="1"/>
          </p:nvPr>
        </p:nvSpPr>
        <p:spPr>
          <a:xfrm>
            <a:off x="790575" y="2262385"/>
            <a:ext cx="8136607" cy="439328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9" name="テキスト プレースホルダー 6"/>
          <p:cNvSpPr>
            <a:spLocks noGrp="1"/>
          </p:cNvSpPr>
          <p:nvPr>
            <p:ph type="body" sz="quarter" idx="16" hasCustomPrompt="1"/>
          </p:nvPr>
        </p:nvSpPr>
        <p:spPr>
          <a:xfrm>
            <a:off x="9359230" y="6800479"/>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1" name="テキスト プレースホルダー 6"/>
          <p:cNvSpPr>
            <a:spLocks noGrp="1"/>
          </p:cNvSpPr>
          <p:nvPr>
            <p:ph type="body" sz="quarter" idx="17" hasCustomPrompt="1"/>
          </p:nvPr>
        </p:nvSpPr>
        <p:spPr>
          <a:xfrm>
            <a:off x="9359230" y="7520559"/>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2" name="図プレースホルダー 9"/>
          <p:cNvSpPr>
            <a:spLocks noGrp="1"/>
          </p:cNvSpPr>
          <p:nvPr>
            <p:ph type="pic" sz="quarter" idx="18" hasCustomPrompt="1"/>
          </p:nvPr>
        </p:nvSpPr>
        <p:spPr>
          <a:xfrm>
            <a:off x="9359527" y="2263180"/>
            <a:ext cx="8136607" cy="4393283"/>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25878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25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500"/>
                            </p:stCondLst>
                            <p:childTnLst>
                              <p:par>
                                <p:cTn id="25" presetID="10" presetClass="entr" presetSubtype="0" fill="hold" grpId="0" nodeType="afterEffect">
                                  <p:stCondLst>
                                    <p:cond delay="25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par>
                          <p:cTn id="28" fill="hold">
                            <p:stCondLst>
                              <p:cond delay="4250"/>
                            </p:stCondLst>
                            <p:childTnLst>
                              <p:par>
                                <p:cTn id="29" presetID="10" presetClass="entr" presetSubtype="0" fill="hold" grpId="0" nodeType="after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1" grpId="0" build="allAtOnce"/>
      <p:bldP spid="12" grpId="0"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4" y="2263178"/>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646262" y="6367639"/>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8" name="テキスト プレースホルダー 6"/>
          <p:cNvSpPr>
            <a:spLocks noGrp="1"/>
          </p:cNvSpPr>
          <p:nvPr>
            <p:ph type="body" sz="quarter" idx="14" hasCustomPrompt="1"/>
          </p:nvPr>
        </p:nvSpPr>
        <p:spPr>
          <a:xfrm>
            <a:off x="646262" y="6943702"/>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3" name="図プレースホルダー 9"/>
          <p:cNvSpPr>
            <a:spLocks noGrp="1"/>
          </p:cNvSpPr>
          <p:nvPr>
            <p:ph type="pic" sz="quarter" idx="16" hasCustomPrompt="1"/>
          </p:nvPr>
        </p:nvSpPr>
        <p:spPr>
          <a:xfrm>
            <a:off x="5038548" y="2263179"/>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4" name="テキスト プレースホルダー 6"/>
          <p:cNvSpPr>
            <a:spLocks noGrp="1"/>
          </p:cNvSpPr>
          <p:nvPr>
            <p:ph type="body" sz="quarter" idx="17" hasCustomPrompt="1"/>
          </p:nvPr>
        </p:nvSpPr>
        <p:spPr>
          <a:xfrm>
            <a:off x="4894236" y="6367640"/>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15" name="テキスト プレースホルダー 6"/>
          <p:cNvSpPr>
            <a:spLocks noGrp="1"/>
          </p:cNvSpPr>
          <p:nvPr>
            <p:ph type="body" sz="quarter" idx="18" hasCustomPrompt="1"/>
          </p:nvPr>
        </p:nvSpPr>
        <p:spPr>
          <a:xfrm>
            <a:off x="4894236" y="6943703"/>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6" name="図プレースホルダー 9"/>
          <p:cNvSpPr>
            <a:spLocks noGrp="1"/>
          </p:cNvSpPr>
          <p:nvPr>
            <p:ph type="pic" sz="quarter" idx="19" hasCustomPrompt="1"/>
          </p:nvPr>
        </p:nvSpPr>
        <p:spPr>
          <a:xfrm>
            <a:off x="9287814" y="2263180"/>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7" name="テキスト プレースホルダー 6"/>
          <p:cNvSpPr>
            <a:spLocks noGrp="1"/>
          </p:cNvSpPr>
          <p:nvPr>
            <p:ph type="body" sz="quarter" idx="20" hasCustomPrompt="1"/>
          </p:nvPr>
        </p:nvSpPr>
        <p:spPr>
          <a:xfrm>
            <a:off x="9143502" y="6367641"/>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18" name="テキスト プレースホルダー 6"/>
          <p:cNvSpPr>
            <a:spLocks noGrp="1"/>
          </p:cNvSpPr>
          <p:nvPr>
            <p:ph type="body" sz="quarter" idx="21" hasCustomPrompt="1"/>
          </p:nvPr>
        </p:nvSpPr>
        <p:spPr>
          <a:xfrm>
            <a:off x="9143502" y="6943704"/>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9" name="図プレースホルダー 9"/>
          <p:cNvSpPr>
            <a:spLocks noGrp="1"/>
          </p:cNvSpPr>
          <p:nvPr>
            <p:ph type="pic" sz="quarter" idx="22" hasCustomPrompt="1"/>
          </p:nvPr>
        </p:nvSpPr>
        <p:spPr>
          <a:xfrm>
            <a:off x="13535990" y="2263181"/>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0" name="テキスト プレースホルダー 6"/>
          <p:cNvSpPr>
            <a:spLocks noGrp="1"/>
          </p:cNvSpPr>
          <p:nvPr>
            <p:ph type="body" sz="quarter" idx="23" hasCustomPrompt="1"/>
          </p:nvPr>
        </p:nvSpPr>
        <p:spPr>
          <a:xfrm>
            <a:off x="13391678" y="6367642"/>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21" name="テキスト プレースホルダー 6"/>
          <p:cNvSpPr>
            <a:spLocks noGrp="1"/>
          </p:cNvSpPr>
          <p:nvPr>
            <p:ph type="body" sz="quarter" idx="24" hasCustomPrompt="1"/>
          </p:nvPr>
        </p:nvSpPr>
        <p:spPr>
          <a:xfrm>
            <a:off x="13391678" y="6943705"/>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48199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4">
                                            <p:txEl>
                                              <p:pRg st="0" end="0"/>
                                            </p:txEl>
                                          </p:spTgt>
                                        </p:tgtEl>
                                        <p:attrNameLst>
                                          <p:attrName>style.visibility</p:attrName>
                                        </p:attrNameLst>
                                      </p:cBhvr>
                                      <p:to>
                                        <p:strVal val="visible"/>
                                      </p:to>
                                    </p:set>
                                    <p:animEffect transition="in" filter="fade">
                                      <p:cBhvr>
                                        <p:cTn id="26" dur="500"/>
                                        <p:tgtEl>
                                          <p:spTgt spid="14">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500"/>
                                        <p:tgtEl>
                                          <p:spTgt spid="15">
                                            <p:txEl>
                                              <p:pRg st="0" end="0"/>
                                            </p:tx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fade">
                                      <p:cBhvr>
                                        <p:cTn id="37" dur="500"/>
                                        <p:tgtEl>
                                          <p:spTgt spid="17">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xEl>
                                              <p:pRg st="0" end="0"/>
                                            </p:txEl>
                                          </p:spTgt>
                                        </p:tgtEl>
                                        <p:attrNameLst>
                                          <p:attrName>style.visibility</p:attrName>
                                        </p:attrNameLst>
                                      </p:cBhvr>
                                      <p:to>
                                        <p:strVal val="visible"/>
                                      </p:to>
                                    </p:set>
                                    <p:animEffect transition="in" filter="fade">
                                      <p:cBhvr>
                                        <p:cTn id="40" dur="500"/>
                                        <p:tgtEl>
                                          <p:spTgt spid="18">
                                            <p:txEl>
                                              <p:pRg st="0" end="0"/>
                                            </p:txEl>
                                          </p:spTgt>
                                        </p:tgtEl>
                                      </p:cBhvr>
                                    </p:animEffect>
                                  </p:childTnLst>
                                </p:cTn>
                              </p:par>
                            </p:childTnLst>
                          </p:cTn>
                        </p:par>
                        <p:par>
                          <p:cTn id="41" fill="hold">
                            <p:stCondLst>
                              <p:cond delay="4000"/>
                            </p:stCondLst>
                            <p:childTnLst>
                              <p:par>
                                <p:cTn id="42" presetID="10" presetClass="entr" presetSubtype="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fade">
                                      <p:cBhvr>
                                        <p:cTn id="48" dur="500"/>
                                        <p:tgtEl>
                                          <p:spTgt spid="20">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xEl>
                                              <p:pRg st="0" end="0"/>
                                            </p:txEl>
                                          </p:spTgt>
                                        </p:tgtEl>
                                        <p:attrNameLst>
                                          <p:attrName>style.visibility</p:attrName>
                                        </p:attrNameLst>
                                      </p:cBhvr>
                                      <p:to>
                                        <p:strVal val="visible"/>
                                      </p:to>
                                    </p:set>
                                    <p:animEffect transition="in" filter="fade">
                                      <p:cBhvr>
                                        <p:cTn id="51"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3" grpId="0" animBg="1"/>
      <p:bldP spid="14" grpId="0" build="p">
        <p:tmplLst>
          <p:tmpl>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7735788"/>
            <a:ext cx="13557478" cy="1440161"/>
          </a:xfrm>
        </p:spPr>
        <p:txBody>
          <a:bodyPr anchor="b">
            <a:noAutofit/>
          </a:bodyPr>
          <a:lstStyle>
            <a:lvl1pPr algn="l">
              <a:defRPr sz="7200" kern="0" spc="2000" baseline="0"/>
            </a:lvl1pPr>
          </a:lstStyle>
          <a:p>
            <a:r>
              <a:rPr kumimoji="1" lang="en-US" altLang="ja-JP" dirty="0"/>
              <a:t>SECTION TITLE</a:t>
            </a:r>
            <a:endParaRPr kumimoji="1" lang="ja-JP" altLang="en-US" dirty="0"/>
          </a:p>
        </p:txBody>
      </p:sp>
      <p:sp>
        <p:nvSpPr>
          <p:cNvPr id="4" name="テキスト プレースホルダー 5"/>
          <p:cNvSpPr>
            <a:spLocks noGrp="1"/>
          </p:cNvSpPr>
          <p:nvPr>
            <p:ph type="body" sz="quarter" idx="12" hasCustomPrompt="1"/>
          </p:nvPr>
        </p:nvSpPr>
        <p:spPr>
          <a:xfrm>
            <a:off x="1078310" y="8959702"/>
            <a:ext cx="13464495" cy="575841"/>
          </a:xfrm>
        </p:spPr>
        <p:txBody>
          <a:bodyPr>
            <a:noAutofit/>
          </a:bodyPr>
          <a:lstStyle>
            <a:lvl1pPr algn="l">
              <a:spcBef>
                <a:spcPts val="0"/>
              </a:spcBef>
              <a:defRPr sz="2800" spc="300" baseline="0">
                <a:solidFill>
                  <a:schemeClr val="tx1"/>
                </a:solidFill>
              </a:defRPr>
            </a:lvl1pPr>
          </a:lstStyle>
          <a:p>
            <a:pPr lvl="0"/>
            <a:r>
              <a:rPr kumimoji="1" lang="en-US" altLang="ja-JP" dirty="0"/>
              <a:t>Description Goes Here</a:t>
            </a:r>
            <a:endParaRPr kumimoji="1" lang="ja-JP" altLang="en-US" dirty="0"/>
          </a:p>
        </p:txBody>
      </p:sp>
      <p:grpSp>
        <p:nvGrpSpPr>
          <p:cNvPr id="5" name="グループ化 4"/>
          <p:cNvGrpSpPr/>
          <p:nvPr userDrawn="1"/>
        </p:nvGrpSpPr>
        <p:grpSpPr>
          <a:xfrm>
            <a:off x="672671" y="6743196"/>
            <a:ext cx="661574" cy="1728192"/>
            <a:chOff x="4012746" y="1615108"/>
            <a:chExt cx="661574" cy="1728192"/>
          </a:xfrm>
        </p:grpSpPr>
        <p:cxnSp>
          <p:nvCxnSpPr>
            <p:cNvPr id="6" name="直線コネクタ 5"/>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4621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Images 2">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5" y="2263179"/>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4246662"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8" name="テキスト プレースホルダー 6"/>
          <p:cNvSpPr>
            <a:spLocks noGrp="1"/>
          </p:cNvSpPr>
          <p:nvPr>
            <p:ph type="body" sz="quarter" idx="14" hasCustomPrompt="1"/>
          </p:nvPr>
        </p:nvSpPr>
        <p:spPr>
          <a:xfrm>
            <a:off x="4246662"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2" name="図プレースホルダー 9"/>
          <p:cNvSpPr>
            <a:spLocks noGrp="1"/>
          </p:cNvSpPr>
          <p:nvPr>
            <p:ph type="pic" sz="quarter" idx="16" hasCustomPrompt="1"/>
          </p:nvPr>
        </p:nvSpPr>
        <p:spPr>
          <a:xfrm>
            <a:off x="790278" y="5863580"/>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3" name="テキスト プレースホルダー 6"/>
          <p:cNvSpPr>
            <a:spLocks noGrp="1"/>
          </p:cNvSpPr>
          <p:nvPr>
            <p:ph type="body" sz="quarter" idx="17" hasCustomPrompt="1"/>
          </p:nvPr>
        </p:nvSpPr>
        <p:spPr>
          <a:xfrm>
            <a:off x="4246365"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24" name="テキスト プレースホルダー 6"/>
          <p:cNvSpPr>
            <a:spLocks noGrp="1"/>
          </p:cNvSpPr>
          <p:nvPr>
            <p:ph type="body" sz="quarter" idx="18" hasCustomPrompt="1"/>
          </p:nvPr>
        </p:nvSpPr>
        <p:spPr>
          <a:xfrm>
            <a:off x="4246365"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5" name="図プレースホルダー 9"/>
          <p:cNvSpPr>
            <a:spLocks noGrp="1"/>
          </p:cNvSpPr>
          <p:nvPr>
            <p:ph type="pic" sz="quarter" idx="19" hasCustomPrompt="1"/>
          </p:nvPr>
        </p:nvSpPr>
        <p:spPr>
          <a:xfrm>
            <a:off x="9287519" y="2263179"/>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6" name="テキスト プレースホルダー 6"/>
          <p:cNvSpPr>
            <a:spLocks noGrp="1"/>
          </p:cNvSpPr>
          <p:nvPr>
            <p:ph type="body" sz="quarter" idx="20" hasCustomPrompt="1"/>
          </p:nvPr>
        </p:nvSpPr>
        <p:spPr>
          <a:xfrm>
            <a:off x="12743606"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27" name="テキスト プレースホルダー 6"/>
          <p:cNvSpPr>
            <a:spLocks noGrp="1"/>
          </p:cNvSpPr>
          <p:nvPr>
            <p:ph type="body" sz="quarter" idx="21" hasCustomPrompt="1"/>
          </p:nvPr>
        </p:nvSpPr>
        <p:spPr>
          <a:xfrm>
            <a:off x="12743606"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8" name="図プレースホルダー 9"/>
          <p:cNvSpPr>
            <a:spLocks noGrp="1"/>
          </p:cNvSpPr>
          <p:nvPr>
            <p:ph type="pic" sz="quarter" idx="22" hasCustomPrompt="1"/>
          </p:nvPr>
        </p:nvSpPr>
        <p:spPr>
          <a:xfrm>
            <a:off x="9287222" y="5863580"/>
            <a:ext cx="3312370" cy="3312370"/>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29" name="テキスト プレースホルダー 6"/>
          <p:cNvSpPr>
            <a:spLocks noGrp="1"/>
          </p:cNvSpPr>
          <p:nvPr>
            <p:ph type="body" sz="quarter" idx="23" hasCustomPrompt="1"/>
          </p:nvPr>
        </p:nvSpPr>
        <p:spPr>
          <a:xfrm>
            <a:off x="12743309"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a:t>Caption Here</a:t>
            </a:r>
            <a:endParaRPr kumimoji="1" lang="ja-JP" altLang="en-US" dirty="0"/>
          </a:p>
        </p:txBody>
      </p:sp>
      <p:sp>
        <p:nvSpPr>
          <p:cNvPr id="30" name="テキスト プレースホルダー 6"/>
          <p:cNvSpPr>
            <a:spLocks noGrp="1"/>
          </p:cNvSpPr>
          <p:nvPr>
            <p:ph type="body" sz="quarter" idx="24" hasCustomPrompt="1"/>
          </p:nvPr>
        </p:nvSpPr>
        <p:spPr>
          <a:xfrm>
            <a:off x="12743309"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330257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
                                            <p:txEl>
                                              <p:pRg st="0" end="0"/>
                                            </p:txEl>
                                          </p:spTgt>
                                        </p:tgtEl>
                                        <p:attrNameLst>
                                          <p:attrName>style.visibility</p:attrName>
                                        </p:attrNameLst>
                                      </p:cBhvr>
                                      <p:to>
                                        <p:strVal val="visible"/>
                                      </p:to>
                                    </p:set>
                                    <p:animEffect transition="in" filter="fade">
                                      <p:cBhvr>
                                        <p:cTn id="29" dur="500"/>
                                        <p:tgtEl>
                                          <p:spTgt spid="24">
                                            <p:txEl>
                                              <p:pRg st="0" end="0"/>
                                            </p:txEl>
                                          </p:spTgt>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xEl>
                                              <p:pRg st="0" end="0"/>
                                            </p:txEl>
                                          </p:spTgt>
                                        </p:tgtEl>
                                        <p:attrNameLst>
                                          <p:attrName>style.visibility</p:attrName>
                                        </p:attrNameLst>
                                      </p:cBhvr>
                                      <p:to>
                                        <p:strVal val="visible"/>
                                      </p:to>
                                    </p:set>
                                    <p:animEffect transition="in" filter="fade">
                                      <p:cBhvr>
                                        <p:cTn id="40" dur="500"/>
                                        <p:tgtEl>
                                          <p:spTgt spid="27">
                                            <p:txEl>
                                              <p:pRg st="0" end="0"/>
                                            </p:txEl>
                                          </p:spTgt>
                                        </p:tgtEl>
                                      </p:cBhvr>
                                    </p:animEffect>
                                  </p:childTnLst>
                                </p:cTn>
                              </p:par>
                            </p:childTnLst>
                          </p:cTn>
                        </p:par>
                        <p:par>
                          <p:cTn id="41" fill="hold">
                            <p:stCondLst>
                              <p:cond delay="4500"/>
                            </p:stCondLst>
                            <p:childTnLst>
                              <p:par>
                                <p:cTn id="42" presetID="10" presetClass="entr" presetSubtype="0" fill="hold" grpId="0" nodeType="afterEffect">
                                  <p:stCondLst>
                                    <p:cond delay="25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par>
                          <p:cTn id="45" fill="hold">
                            <p:stCondLst>
                              <p:cond delay="5250"/>
                            </p:stCondLst>
                            <p:childTnLst>
                              <p:par>
                                <p:cTn id="46" presetID="10" presetClass="entr" presetSubtype="0" fill="hold" grpId="0" nodeType="afterEffect">
                                  <p:stCondLst>
                                    <p:cond delay="0"/>
                                  </p:stCondLst>
                                  <p:childTnLst>
                                    <p:set>
                                      <p:cBhvr>
                                        <p:cTn id="47" dur="1" fill="hold">
                                          <p:stCondLst>
                                            <p:cond delay="0"/>
                                          </p:stCondLst>
                                        </p:cTn>
                                        <p:tgtEl>
                                          <p:spTgt spid="29">
                                            <p:txEl>
                                              <p:pRg st="0" end="0"/>
                                            </p:txEl>
                                          </p:spTgt>
                                        </p:tgtEl>
                                        <p:attrNameLst>
                                          <p:attrName>style.visibility</p:attrName>
                                        </p:attrNameLst>
                                      </p:cBhvr>
                                      <p:to>
                                        <p:strVal val="visible"/>
                                      </p:to>
                                    </p:set>
                                    <p:animEffect transition="in" filter="fade">
                                      <p:cBhvr>
                                        <p:cTn id="48" dur="500"/>
                                        <p:tgtEl>
                                          <p:spTgt spid="29">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0">
                                            <p:txEl>
                                              <p:pRg st="0" end="0"/>
                                            </p:txEl>
                                          </p:spTgt>
                                        </p:tgtEl>
                                        <p:attrNameLst>
                                          <p:attrName>style.visibility</p:attrName>
                                        </p:attrNameLst>
                                      </p:cBhvr>
                                      <p:to>
                                        <p:strVal val="visible"/>
                                      </p:to>
                                    </p:set>
                                    <p:animEffect transition="in" filter="fade">
                                      <p:cBhvr>
                                        <p:cTn id="51"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2" grpId="0" animBg="1"/>
      <p:bldP spid="23" grpId="0" build="p">
        <p:tmplLst>
          <p:tmpl>
            <p:tnLst>
              <p:par>
                <p:cTn presetID="10" presetClass="entr" presetSubtype="0" fill="hold" nodeType="click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bldP spid="26" grpId="0" build="p">
        <p:tmplLst>
          <p:tmpl>
            <p:tnLst>
              <p:par>
                <p:cTn presetID="10" presetClass="entr" presetSubtype="0" fill="hold" nodeType="click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P spid="29" grpId="0" build="p">
        <p:tmplLst>
          <p:tmpl>
            <p:tnLst>
              <p:par>
                <p:cTn presetID="10" presetClass="entr" presetSubtype="0" fill="hold" nodeType="click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790278" y="2551210"/>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9" name="テキスト プレースホルダー 6"/>
          <p:cNvSpPr>
            <a:spLocks noGrp="1"/>
          </p:cNvSpPr>
          <p:nvPr>
            <p:ph type="body" sz="quarter" idx="14" hasCustomPrompt="1"/>
          </p:nvPr>
        </p:nvSpPr>
        <p:spPr>
          <a:xfrm>
            <a:off x="6838950" y="2263181"/>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14" name="直線コネクタ 13"/>
          <p:cNvCxnSpPr/>
          <p:nvPr userDrawn="1"/>
        </p:nvCxnSpPr>
        <p:spPr>
          <a:xfrm>
            <a:off x="6622926" y="2263180"/>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6" name="テキスト プレースホルダー 6"/>
          <p:cNvSpPr>
            <a:spLocks noGrp="1"/>
          </p:cNvSpPr>
          <p:nvPr>
            <p:ph type="body" sz="quarter" idx="15" hasCustomPrompt="1"/>
          </p:nvPr>
        </p:nvSpPr>
        <p:spPr>
          <a:xfrm>
            <a:off x="790278" y="4999482"/>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17" name="テキスト プレースホルダー 6"/>
          <p:cNvSpPr>
            <a:spLocks noGrp="1"/>
          </p:cNvSpPr>
          <p:nvPr>
            <p:ph type="body" sz="quarter" idx="16" hasCustomPrompt="1"/>
          </p:nvPr>
        </p:nvSpPr>
        <p:spPr>
          <a:xfrm>
            <a:off x="6838950" y="4711453"/>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18" name="直線コネクタ 17"/>
          <p:cNvCxnSpPr/>
          <p:nvPr userDrawn="1"/>
        </p:nvCxnSpPr>
        <p:spPr>
          <a:xfrm>
            <a:off x="6622926" y="4711452"/>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9" name="テキスト プレースホルダー 6"/>
          <p:cNvSpPr>
            <a:spLocks noGrp="1"/>
          </p:cNvSpPr>
          <p:nvPr>
            <p:ph type="body" sz="quarter" idx="17" hasCustomPrompt="1"/>
          </p:nvPr>
        </p:nvSpPr>
        <p:spPr>
          <a:xfrm>
            <a:off x="790278" y="7447753"/>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20" name="テキスト プレースホルダー 6"/>
          <p:cNvSpPr>
            <a:spLocks noGrp="1"/>
          </p:cNvSpPr>
          <p:nvPr>
            <p:ph type="body" sz="quarter" idx="18" hasCustomPrompt="1"/>
          </p:nvPr>
        </p:nvSpPr>
        <p:spPr>
          <a:xfrm>
            <a:off x="6838950" y="7159724"/>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21" name="直線コネクタ 20"/>
          <p:cNvCxnSpPr/>
          <p:nvPr userDrawn="1"/>
        </p:nvCxnSpPr>
        <p:spPr>
          <a:xfrm>
            <a:off x="6622926" y="7159723"/>
            <a:ext cx="0" cy="187220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964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fade">
                                      <p:cBhvr>
                                        <p:cTn id="22" dur="500"/>
                                        <p:tgtEl>
                                          <p:spTgt spid="16">
                                            <p:txEl>
                                              <p:pRg st="0" end="0"/>
                                            </p:txEl>
                                          </p:spTgt>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Effect transition="in" filter="fade">
                                      <p:cBhvr>
                                        <p:cTn id="26" dur="500"/>
                                        <p:tgtEl>
                                          <p:spTgt spid="17">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animEffect transition="in" filter="fade">
                                      <p:cBhvr>
                                        <p:cTn id="33" dur="500"/>
                                        <p:tgtEl>
                                          <p:spTgt spid="19">
                                            <p:txEl>
                                              <p:pRg st="0" end="0"/>
                                            </p:txEl>
                                          </p:spTgt>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fade">
                                      <p:cBhvr>
                                        <p:cTn id="37" dur="500"/>
                                        <p:tgtEl>
                                          <p:spTgt spid="20">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ll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テキスト プレースホルダー 6"/>
          <p:cNvSpPr>
            <a:spLocks noGrp="1"/>
          </p:cNvSpPr>
          <p:nvPr>
            <p:ph type="body" sz="quarter" idx="13" hasCustomPrompt="1"/>
          </p:nvPr>
        </p:nvSpPr>
        <p:spPr>
          <a:xfrm>
            <a:off x="80828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a:t>Item Here</a:t>
            </a:r>
          </a:p>
        </p:txBody>
      </p:sp>
      <p:sp>
        <p:nvSpPr>
          <p:cNvPr id="9" name="テキスト プレースホルダー 6"/>
          <p:cNvSpPr>
            <a:spLocks noGrp="1"/>
          </p:cNvSpPr>
          <p:nvPr>
            <p:ph type="body" sz="quarter" idx="14" hasCustomPrompt="1"/>
          </p:nvPr>
        </p:nvSpPr>
        <p:spPr>
          <a:xfrm>
            <a:off x="108731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14" name="直線コネクタ 13"/>
          <p:cNvCxnSpPr/>
          <p:nvPr userDrawn="1"/>
        </p:nvCxnSpPr>
        <p:spPr>
          <a:xfrm flipH="1">
            <a:off x="108731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テキスト プレースホルダー 6"/>
          <p:cNvSpPr>
            <a:spLocks noGrp="1"/>
          </p:cNvSpPr>
          <p:nvPr>
            <p:ph type="body" sz="quarter" idx="15" hasCustomPrompt="1"/>
          </p:nvPr>
        </p:nvSpPr>
        <p:spPr>
          <a:xfrm>
            <a:off x="638890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23" name="テキスト プレースホルダー 6"/>
          <p:cNvSpPr>
            <a:spLocks noGrp="1"/>
          </p:cNvSpPr>
          <p:nvPr>
            <p:ph type="body" sz="quarter" idx="16" hasCustomPrompt="1"/>
          </p:nvPr>
        </p:nvSpPr>
        <p:spPr>
          <a:xfrm>
            <a:off x="666793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24" name="直線コネクタ 23"/>
          <p:cNvCxnSpPr/>
          <p:nvPr userDrawn="1"/>
        </p:nvCxnSpPr>
        <p:spPr>
          <a:xfrm flipH="1">
            <a:off x="666793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テキスト プレースホルダー 6"/>
          <p:cNvSpPr>
            <a:spLocks noGrp="1"/>
          </p:cNvSpPr>
          <p:nvPr>
            <p:ph type="body" sz="quarter" idx="17" hasCustomPrompt="1"/>
          </p:nvPr>
        </p:nvSpPr>
        <p:spPr>
          <a:xfrm>
            <a:off x="1196952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a:t>Item Here</a:t>
            </a:r>
            <a:endParaRPr kumimoji="1" lang="ja-JP" altLang="en-US" dirty="0"/>
          </a:p>
        </p:txBody>
      </p:sp>
      <p:sp>
        <p:nvSpPr>
          <p:cNvPr id="26" name="テキスト プレースホルダー 6"/>
          <p:cNvSpPr>
            <a:spLocks noGrp="1"/>
          </p:cNvSpPr>
          <p:nvPr>
            <p:ph type="body" sz="quarter" idx="18" hasCustomPrompt="1"/>
          </p:nvPr>
        </p:nvSpPr>
        <p:spPr>
          <a:xfrm>
            <a:off x="1224855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p:txBody>
      </p:sp>
      <p:cxnSp>
        <p:nvCxnSpPr>
          <p:cNvPr id="27" name="直線コネクタ 26"/>
          <p:cNvCxnSpPr/>
          <p:nvPr userDrawn="1"/>
        </p:nvCxnSpPr>
        <p:spPr>
          <a:xfrm flipH="1">
            <a:off x="1224855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250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xEl>
                                              <p:pRg st="0" end="0"/>
                                            </p:txEl>
                                          </p:spTgt>
                                        </p:tgtEl>
                                        <p:attrNameLst>
                                          <p:attrName>style.visibility</p:attrName>
                                        </p:attrNameLst>
                                      </p:cBhvr>
                                      <p:to>
                                        <p:strVal val="visible"/>
                                      </p:to>
                                    </p:set>
                                    <p:animEffect transition="in" filter="fade">
                                      <p:cBhvr>
                                        <p:cTn id="22" dur="500"/>
                                        <p:tgtEl>
                                          <p:spTgt spid="22">
                                            <p:txEl>
                                              <p:pRg st="0" end="0"/>
                                            </p:txEl>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xEl>
                                              <p:pRg st="0" end="0"/>
                                            </p:txEl>
                                          </p:spTgt>
                                        </p:tgtEl>
                                        <p:attrNameLst>
                                          <p:attrName>style.visibility</p:attrName>
                                        </p:attrNameLst>
                                      </p:cBhvr>
                                      <p:to>
                                        <p:strVal val="visible"/>
                                      </p:to>
                                    </p:set>
                                    <p:animEffect transition="in" filter="fade">
                                      <p:cBhvr>
                                        <p:cTn id="33" dur="500"/>
                                        <p:tgtEl>
                                          <p:spTgt spid="25">
                                            <p:txEl>
                                              <p:pRg st="0" end="0"/>
                                            </p:txEl>
                                          </p:spTgt>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22" grpId="0" build="p">
        <p:tmplLst>
          <p:tmpl lvl="1">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図プレースホルダー 9"/>
          <p:cNvSpPr>
            <a:spLocks noGrp="1"/>
          </p:cNvSpPr>
          <p:nvPr>
            <p:ph type="pic" sz="quarter" idx="15" hasCustomPrompt="1"/>
          </p:nvPr>
        </p:nvSpPr>
        <p:spPr>
          <a:xfrm>
            <a:off x="1438350"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0" name="図プレースホルダー 9"/>
          <p:cNvSpPr>
            <a:spLocks noGrp="1"/>
          </p:cNvSpPr>
          <p:nvPr>
            <p:ph type="pic" sz="quarter" idx="16" hasCustomPrompt="1"/>
          </p:nvPr>
        </p:nvSpPr>
        <p:spPr>
          <a:xfrm>
            <a:off x="4552696"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1" name="図プレースホルダー 9"/>
          <p:cNvSpPr>
            <a:spLocks noGrp="1"/>
          </p:cNvSpPr>
          <p:nvPr>
            <p:ph type="pic" sz="quarter" idx="17" hasCustomPrompt="1"/>
          </p:nvPr>
        </p:nvSpPr>
        <p:spPr>
          <a:xfrm>
            <a:off x="7667042"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2" name="図プレースホルダー 9"/>
          <p:cNvSpPr>
            <a:spLocks noGrp="1"/>
          </p:cNvSpPr>
          <p:nvPr>
            <p:ph type="pic" sz="quarter" idx="18" hasCustomPrompt="1"/>
          </p:nvPr>
        </p:nvSpPr>
        <p:spPr>
          <a:xfrm>
            <a:off x="10781388"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3" name="図プレースホルダー 9"/>
          <p:cNvSpPr>
            <a:spLocks noGrp="1"/>
          </p:cNvSpPr>
          <p:nvPr>
            <p:ph type="pic" sz="quarter" idx="19" hasCustomPrompt="1"/>
          </p:nvPr>
        </p:nvSpPr>
        <p:spPr>
          <a:xfrm>
            <a:off x="13895734" y="2263180"/>
            <a:ext cx="295232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74210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750"/>
                            </p:stCondLst>
                            <p:childTnLst>
                              <p:par>
                                <p:cTn id="29" presetID="10" presetClass="entr" presetSubtype="0" fill="hold" grpId="0" nodeType="after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fade">
                                      <p:cBhvr>
                                        <p:cTn id="3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1" grpId="0" animBg="1"/>
      <p:bldP spid="12" grpId="0" animBg="1"/>
      <p:bldP spid="1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9" name="図プレースホルダー 9"/>
          <p:cNvSpPr>
            <a:spLocks noGrp="1"/>
          </p:cNvSpPr>
          <p:nvPr>
            <p:ph type="pic" sz="quarter" idx="15" hasCustomPrompt="1"/>
          </p:nvPr>
        </p:nvSpPr>
        <p:spPr>
          <a:xfrm>
            <a:off x="1438350" y="2263180"/>
            <a:ext cx="3600400"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0" name="図プレースホルダー 9"/>
          <p:cNvSpPr>
            <a:spLocks noGrp="1"/>
          </p:cNvSpPr>
          <p:nvPr>
            <p:ph type="pic" sz="quarter" idx="16" hasCustomPrompt="1"/>
          </p:nvPr>
        </p:nvSpPr>
        <p:spPr>
          <a:xfrm>
            <a:off x="5184000" y="2263180"/>
            <a:ext cx="6048000" cy="2952328"/>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2" name="図プレースホルダー 9"/>
          <p:cNvSpPr>
            <a:spLocks noGrp="1"/>
          </p:cNvSpPr>
          <p:nvPr>
            <p:ph type="pic" sz="quarter" idx="18" hasCustomPrompt="1"/>
          </p:nvPr>
        </p:nvSpPr>
        <p:spPr>
          <a:xfrm>
            <a:off x="11375454" y="2263180"/>
            <a:ext cx="5472608" cy="604867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4" name="図プレースホルダー 9"/>
          <p:cNvSpPr>
            <a:spLocks noGrp="1"/>
          </p:cNvSpPr>
          <p:nvPr>
            <p:ph type="pic" sz="quarter" idx="20" hasCustomPrompt="1"/>
          </p:nvPr>
        </p:nvSpPr>
        <p:spPr>
          <a:xfrm>
            <a:off x="5184000" y="5359524"/>
            <a:ext cx="6048000" cy="2952328"/>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Tree>
    <p:extLst>
      <p:ext uri="{BB962C8B-B14F-4D97-AF65-F5344CB8AC3E}">
        <p14:creationId xmlns:p14="http://schemas.microsoft.com/office/powerpoint/2010/main" val="222861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2" grpId="0" animBg="1"/>
      <p:bldP spid="1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5" name="山形 4"/>
          <p:cNvSpPr/>
          <p:nvPr userDrawn="1"/>
        </p:nvSpPr>
        <p:spPr>
          <a:xfrm>
            <a:off x="862286" y="3703340"/>
            <a:ext cx="4464496" cy="1091326"/>
          </a:xfrm>
          <a:prstGeom prst="chevron">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山形 7"/>
          <p:cNvSpPr/>
          <p:nvPr userDrawn="1"/>
        </p:nvSpPr>
        <p:spPr>
          <a:xfrm>
            <a:off x="4990480" y="3703340"/>
            <a:ext cx="4464496" cy="1091326"/>
          </a:xfrm>
          <a:prstGeom prst="chevron">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山形 8"/>
          <p:cNvSpPr/>
          <p:nvPr userDrawn="1"/>
        </p:nvSpPr>
        <p:spPr>
          <a:xfrm>
            <a:off x="9118674" y="3692134"/>
            <a:ext cx="4464496" cy="1091326"/>
          </a:xfrm>
          <a:prstGeom prst="chevron">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山形 9"/>
          <p:cNvSpPr/>
          <p:nvPr userDrawn="1"/>
        </p:nvSpPr>
        <p:spPr>
          <a:xfrm>
            <a:off x="13246869" y="3703340"/>
            <a:ext cx="4464496" cy="1091326"/>
          </a:xfrm>
          <a:prstGeom prst="chevron">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テキスト プレースホルダー 6"/>
          <p:cNvSpPr>
            <a:spLocks noGrp="1"/>
          </p:cNvSpPr>
          <p:nvPr>
            <p:ph type="body" sz="quarter" idx="13" hasCustomPrompt="1"/>
          </p:nvPr>
        </p:nvSpPr>
        <p:spPr>
          <a:xfrm>
            <a:off x="1438349"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2" name="テキスト プレースホルダー 6"/>
          <p:cNvSpPr>
            <a:spLocks noGrp="1"/>
          </p:cNvSpPr>
          <p:nvPr>
            <p:ph type="body" sz="quarter" idx="14" hasCustomPrompt="1"/>
          </p:nvPr>
        </p:nvSpPr>
        <p:spPr>
          <a:xfrm>
            <a:off x="718270"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3" name="テキスト プレースホルダー 6"/>
          <p:cNvSpPr>
            <a:spLocks noGrp="1"/>
          </p:cNvSpPr>
          <p:nvPr>
            <p:ph type="body" sz="quarter" idx="15" hasCustomPrompt="1"/>
          </p:nvPr>
        </p:nvSpPr>
        <p:spPr>
          <a:xfrm>
            <a:off x="13822932"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4" name="テキスト プレースホルダー 6"/>
          <p:cNvSpPr>
            <a:spLocks noGrp="1"/>
          </p:cNvSpPr>
          <p:nvPr>
            <p:ph type="body" sz="quarter" idx="16" hasCustomPrompt="1"/>
          </p:nvPr>
        </p:nvSpPr>
        <p:spPr>
          <a:xfrm>
            <a:off x="5566543"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5" name="テキスト プレースホルダー 6"/>
          <p:cNvSpPr>
            <a:spLocks noGrp="1"/>
          </p:cNvSpPr>
          <p:nvPr>
            <p:ph type="body" sz="quarter" idx="17" hasCustomPrompt="1"/>
          </p:nvPr>
        </p:nvSpPr>
        <p:spPr>
          <a:xfrm>
            <a:off x="9694737"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a:t>TEXT</a:t>
            </a:r>
            <a:endParaRPr kumimoji="1" lang="ja-JP" altLang="en-US" dirty="0"/>
          </a:p>
        </p:txBody>
      </p:sp>
      <p:sp>
        <p:nvSpPr>
          <p:cNvPr id="16" name="テキスト プレースホルダー 6"/>
          <p:cNvSpPr>
            <a:spLocks noGrp="1"/>
          </p:cNvSpPr>
          <p:nvPr>
            <p:ph type="body" sz="quarter" idx="18" hasCustomPrompt="1"/>
          </p:nvPr>
        </p:nvSpPr>
        <p:spPr>
          <a:xfrm>
            <a:off x="4846729"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7" name="テキスト プレースホルダー 6"/>
          <p:cNvSpPr>
            <a:spLocks noGrp="1"/>
          </p:cNvSpPr>
          <p:nvPr>
            <p:ph type="body" sz="quarter" idx="19" hasCustomPrompt="1"/>
          </p:nvPr>
        </p:nvSpPr>
        <p:spPr>
          <a:xfrm>
            <a:off x="8975188"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8" name="テキスト プレースホルダー 6"/>
          <p:cNvSpPr>
            <a:spLocks noGrp="1"/>
          </p:cNvSpPr>
          <p:nvPr>
            <p:ph type="body" sz="quarter" idx="20" hasCustomPrompt="1"/>
          </p:nvPr>
        </p:nvSpPr>
        <p:spPr>
          <a:xfrm>
            <a:off x="13103646"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8148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8"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grpId="0" nodeType="withEffect">
                                  <p:stCondLst>
                                    <p:cond delay="25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wipe(left)">
                                      <p:cBhvr>
                                        <p:cTn id="25" dur="500"/>
                                        <p:tgtEl>
                                          <p:spTgt spid="14">
                                            <p:txEl>
                                              <p:pRg st="0" end="0"/>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Effect transition="in" filter="fade">
                                      <p:cBhvr>
                                        <p:cTn id="29" dur="500"/>
                                        <p:tgtEl>
                                          <p:spTgt spid="16">
                                            <p:txEl>
                                              <p:pRg st="0" end="0"/>
                                            </p:txEl>
                                          </p:spTgt>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wipe(left)">
                                      <p:cBhvr>
                                        <p:cTn id="36" dur="500"/>
                                        <p:tgtEl>
                                          <p:spTgt spid="15">
                                            <p:txEl>
                                              <p:pRg st="0" end="0"/>
                                            </p:txEl>
                                          </p:spTgt>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17">
                                            <p:txEl>
                                              <p:pRg st="0" end="0"/>
                                            </p:txEl>
                                          </p:spTgt>
                                        </p:tgtEl>
                                        <p:attrNameLst>
                                          <p:attrName>style.visibility</p:attrName>
                                        </p:attrNameLst>
                                      </p:cBhvr>
                                      <p:to>
                                        <p:strVal val="visible"/>
                                      </p:to>
                                    </p:set>
                                    <p:animEffect transition="in" filter="fade">
                                      <p:cBhvr>
                                        <p:cTn id="40" dur="500"/>
                                        <p:tgtEl>
                                          <p:spTgt spid="17">
                                            <p:txEl>
                                              <p:pRg st="0" end="0"/>
                                            </p:txEl>
                                          </p:spTgt>
                                        </p:tgtEl>
                                      </p:cBhvr>
                                    </p:animEffect>
                                  </p:childTnLst>
                                </p:cTn>
                              </p:par>
                            </p:childTnLst>
                          </p:cTn>
                        </p:par>
                        <p:par>
                          <p:cTn id="41" fill="hold">
                            <p:stCondLst>
                              <p:cond delay="4000"/>
                            </p:stCondLst>
                            <p:childTnLst>
                              <p:par>
                                <p:cTn id="42" presetID="2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left)">
                                      <p:cBhvr>
                                        <p:cTn id="47" dur="500"/>
                                        <p:tgtEl>
                                          <p:spTgt spid="13">
                                            <p:txEl>
                                              <p:pRg st="0" end="0"/>
                                            </p:txEl>
                                          </p:spTgt>
                                        </p:tgtEl>
                                      </p:cBhvr>
                                    </p:animEffect>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18">
                                            <p:txEl>
                                              <p:pRg st="0" end="0"/>
                                            </p:txEl>
                                          </p:spTgt>
                                        </p:tgtEl>
                                        <p:attrNameLst>
                                          <p:attrName>style.visibility</p:attrName>
                                        </p:attrNameLst>
                                      </p:cBhvr>
                                      <p:to>
                                        <p:strVal val="visible"/>
                                      </p:to>
                                    </p:set>
                                    <p:animEffect transition="in" filter="fade">
                                      <p:cBhvr>
                                        <p:cTn id="51"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8" grpId="0" animBg="1"/>
      <p:bldP spid="9" grpId="0" animBg="1"/>
      <p:bldP spid="10" grpId="0" animBg="1"/>
      <p:bldP spid="11" grpId="0" build="p">
        <p:tmplLst>
          <p:tmpl lvl="1">
            <p:tnLst>
              <p:par>
                <p:cTn presetID="22" presetClass="entr" presetSubtype="8"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irc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5" name="円/楕円 4"/>
          <p:cNvSpPr/>
          <p:nvPr userDrawn="1"/>
        </p:nvSpPr>
        <p:spPr>
          <a:xfrm>
            <a:off x="1366342" y="2623220"/>
            <a:ext cx="6120680" cy="612068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userDrawn="1"/>
        </p:nvSpPr>
        <p:spPr>
          <a:xfrm>
            <a:off x="2117625" y="4148759"/>
            <a:ext cx="4618114" cy="461811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3022526" y="5935589"/>
            <a:ext cx="2808312" cy="28083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コネクタ 16"/>
          <p:cNvCxnSpPr/>
          <p:nvPr userDrawn="1"/>
        </p:nvCxnSpPr>
        <p:spPr>
          <a:xfrm flipV="1">
            <a:off x="9142413" y="247059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18" name="テキスト プレースホルダー 6"/>
          <p:cNvSpPr>
            <a:spLocks noGrp="1"/>
          </p:cNvSpPr>
          <p:nvPr>
            <p:ph type="body" sz="quarter" idx="13" hasCustomPrompt="1"/>
          </p:nvPr>
        </p:nvSpPr>
        <p:spPr>
          <a:xfrm>
            <a:off x="9318472" y="238355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9" name="テキスト プレースホルダー 6"/>
          <p:cNvSpPr>
            <a:spLocks noGrp="1"/>
          </p:cNvSpPr>
          <p:nvPr>
            <p:ph type="body" sz="quarter" idx="14" hasCustomPrompt="1"/>
          </p:nvPr>
        </p:nvSpPr>
        <p:spPr>
          <a:xfrm>
            <a:off x="9318472" y="316060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21" name="直線コネクタ 20"/>
          <p:cNvCxnSpPr/>
          <p:nvPr userDrawn="1"/>
        </p:nvCxnSpPr>
        <p:spPr>
          <a:xfrm flipV="1">
            <a:off x="5974854" y="333469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userDrawn="1"/>
        </p:nvCxnSpPr>
        <p:spPr>
          <a:xfrm flipV="1">
            <a:off x="9145513" y="472648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4" name="テキスト プレースホルダー 6"/>
          <p:cNvSpPr>
            <a:spLocks noGrp="1"/>
          </p:cNvSpPr>
          <p:nvPr>
            <p:ph type="body" sz="quarter" idx="15" hasCustomPrompt="1"/>
          </p:nvPr>
        </p:nvSpPr>
        <p:spPr>
          <a:xfrm>
            <a:off x="9321572" y="463944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16" hasCustomPrompt="1"/>
          </p:nvPr>
        </p:nvSpPr>
        <p:spPr>
          <a:xfrm>
            <a:off x="9321572" y="541649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26" name="直線コネクタ 20"/>
          <p:cNvCxnSpPr/>
          <p:nvPr userDrawn="1"/>
        </p:nvCxnSpPr>
        <p:spPr>
          <a:xfrm flipV="1">
            <a:off x="5977954" y="559058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userDrawn="1"/>
        </p:nvCxnSpPr>
        <p:spPr>
          <a:xfrm flipV="1">
            <a:off x="9142413" y="7030744"/>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8" name="テキスト プレースホルダー 6"/>
          <p:cNvSpPr>
            <a:spLocks noGrp="1"/>
          </p:cNvSpPr>
          <p:nvPr>
            <p:ph type="body" sz="quarter" idx="17" hasCustomPrompt="1"/>
          </p:nvPr>
        </p:nvSpPr>
        <p:spPr>
          <a:xfrm>
            <a:off x="9318472" y="6943700"/>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9" name="テキスト プレースホルダー 6"/>
          <p:cNvSpPr>
            <a:spLocks noGrp="1"/>
          </p:cNvSpPr>
          <p:nvPr>
            <p:ph type="body" sz="quarter" idx="18" hasCustomPrompt="1"/>
          </p:nvPr>
        </p:nvSpPr>
        <p:spPr>
          <a:xfrm>
            <a:off x="9318472" y="7720752"/>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30" name="直線コネクタ 20"/>
          <p:cNvCxnSpPr/>
          <p:nvPr userDrawn="1"/>
        </p:nvCxnSpPr>
        <p:spPr>
          <a:xfrm>
            <a:off x="4750718" y="7339745"/>
            <a:ext cx="4391695" cy="55509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32" name="テキスト プレースホルダー 6"/>
          <p:cNvSpPr>
            <a:spLocks noGrp="1"/>
          </p:cNvSpPr>
          <p:nvPr>
            <p:ph type="body" sz="quarter" idx="19" hasCustomPrompt="1"/>
          </p:nvPr>
        </p:nvSpPr>
        <p:spPr>
          <a:xfrm>
            <a:off x="3022526" y="30297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a:t>Value</a:t>
            </a:r>
          </a:p>
        </p:txBody>
      </p:sp>
      <p:sp>
        <p:nvSpPr>
          <p:cNvPr id="33" name="テキスト プレースホルダー 6"/>
          <p:cNvSpPr>
            <a:spLocks noGrp="1"/>
          </p:cNvSpPr>
          <p:nvPr>
            <p:ph type="body" sz="quarter" idx="20" hasCustomPrompt="1"/>
          </p:nvPr>
        </p:nvSpPr>
        <p:spPr>
          <a:xfrm>
            <a:off x="3022526" y="48299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a:t>Value</a:t>
            </a:r>
          </a:p>
        </p:txBody>
      </p:sp>
      <p:sp>
        <p:nvSpPr>
          <p:cNvPr id="34" name="テキスト プレースホルダー 6"/>
          <p:cNvSpPr>
            <a:spLocks noGrp="1"/>
          </p:cNvSpPr>
          <p:nvPr>
            <p:ph type="body" sz="quarter" idx="21" hasCustomPrompt="1"/>
          </p:nvPr>
        </p:nvSpPr>
        <p:spPr>
          <a:xfrm>
            <a:off x="3058530" y="699018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a:t>Value</a:t>
            </a:r>
          </a:p>
        </p:txBody>
      </p:sp>
    </p:spTree>
    <p:extLst>
      <p:ext uri="{BB962C8B-B14F-4D97-AF65-F5344CB8AC3E}">
        <p14:creationId xmlns:p14="http://schemas.microsoft.com/office/powerpoint/2010/main" val="112430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32">
                                            <p:txEl>
                                              <p:pRg st="0" end="0"/>
                                            </p:txEl>
                                          </p:spTgt>
                                        </p:tgtEl>
                                        <p:attrNameLst>
                                          <p:attrName>style.visibility</p:attrName>
                                        </p:attrNameLst>
                                      </p:cBhvr>
                                      <p:to>
                                        <p:strVal val="visible"/>
                                      </p:to>
                                    </p:set>
                                    <p:animEffect transition="in" filter="fade">
                                      <p:cBhvr>
                                        <p:cTn id="14" dur="500"/>
                                        <p:tgtEl>
                                          <p:spTgt spid="32">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fade">
                                      <p:cBhvr>
                                        <p:cTn id="25" dur="500"/>
                                        <p:tgtEl>
                                          <p:spTgt spid="1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9">
                                            <p:txEl>
                                              <p:pRg st="0" end="0"/>
                                            </p:txEl>
                                          </p:spTgt>
                                        </p:tgtEl>
                                        <p:attrNameLst>
                                          <p:attrName>style.visibility</p:attrName>
                                        </p:attrNameLst>
                                      </p:cBhvr>
                                      <p:to>
                                        <p:strVal val="visible"/>
                                      </p:to>
                                    </p:set>
                                    <p:animEffect transition="in" filter="fade">
                                      <p:cBhvr>
                                        <p:cTn id="28" dur="500"/>
                                        <p:tgtEl>
                                          <p:spTgt spid="1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animEffect transition="in" filter="fade">
                                      <p:cBhvr>
                                        <p:cTn id="31" dur="500"/>
                                        <p:tgtEl>
                                          <p:spTgt spid="1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33">
                                            <p:txEl>
                                              <p:pRg st="0" end="0"/>
                                            </p:txEl>
                                          </p:spTgt>
                                        </p:tgtEl>
                                        <p:attrNameLst>
                                          <p:attrName>style.visibility</p:attrName>
                                        </p:attrNameLst>
                                      </p:cBhvr>
                                      <p:to>
                                        <p:strVal val="visible"/>
                                      </p:to>
                                    </p:set>
                                    <p:animEffect transition="in" filter="fade">
                                      <p:cBhvr>
                                        <p:cTn id="38" dur="500"/>
                                        <p:tgtEl>
                                          <p:spTgt spid="33">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500"/>
                                        <p:tgtEl>
                                          <p:spTgt spid="24">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5">
                                            <p:txEl>
                                              <p:pRg st="0" end="0"/>
                                            </p:txEl>
                                          </p:spTgt>
                                        </p:tgtEl>
                                        <p:attrNameLst>
                                          <p:attrName>style.visibility</p:attrName>
                                        </p:attrNameLst>
                                      </p:cBhvr>
                                      <p:to>
                                        <p:strVal val="visible"/>
                                      </p:to>
                                    </p:set>
                                    <p:animEffect transition="in" filter="fade">
                                      <p:cBhvr>
                                        <p:cTn id="52" dur="500"/>
                                        <p:tgtEl>
                                          <p:spTgt spid="25">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5">
                                            <p:txEl>
                                              <p:pRg st="1" end="1"/>
                                            </p:txEl>
                                          </p:spTgt>
                                        </p:tgtEl>
                                        <p:attrNameLst>
                                          <p:attrName>style.visibility</p:attrName>
                                        </p:attrNameLst>
                                      </p:cBhvr>
                                      <p:to>
                                        <p:strVal val="visible"/>
                                      </p:to>
                                    </p:set>
                                    <p:animEffect transition="in" filter="fade">
                                      <p:cBhvr>
                                        <p:cTn id="55" dur="500"/>
                                        <p:tgtEl>
                                          <p:spTgt spid="25">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34">
                                            <p:txEl>
                                              <p:pRg st="0" end="0"/>
                                            </p:txEl>
                                          </p:spTgt>
                                        </p:tgtEl>
                                        <p:attrNameLst>
                                          <p:attrName>style.visibility</p:attrName>
                                        </p:attrNameLst>
                                      </p:cBhvr>
                                      <p:to>
                                        <p:strVal val="visible"/>
                                      </p:to>
                                    </p:set>
                                    <p:animEffect transition="in" filter="fade">
                                      <p:cBhvr>
                                        <p:cTn id="62" dur="500"/>
                                        <p:tgtEl>
                                          <p:spTgt spid="34">
                                            <p:txEl>
                                              <p:pRg st="0" end="0"/>
                                            </p:txEl>
                                          </p:spTgt>
                                        </p:tgtEl>
                                      </p:cBhvr>
                                    </p:animEffect>
                                  </p:childTnLst>
                                </p:cTn>
                              </p:par>
                            </p:childTnLst>
                          </p:cTn>
                        </p:par>
                        <p:par>
                          <p:cTn id="63" fill="hold">
                            <p:stCondLst>
                              <p:cond delay="5000"/>
                            </p:stCondLst>
                            <p:childTnLst>
                              <p:par>
                                <p:cTn id="64" presetID="22" presetClass="entr" presetSubtype="8" fill="hold" nodeType="after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left)">
                                      <p:cBhvr>
                                        <p:cTn id="66" dur="500"/>
                                        <p:tgtEl>
                                          <p:spTgt spid="30"/>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xEl>
                                              <p:pRg st="0" end="0"/>
                                            </p:txEl>
                                          </p:spTgt>
                                        </p:tgtEl>
                                        <p:attrNameLst>
                                          <p:attrName>style.visibility</p:attrName>
                                        </p:attrNameLst>
                                      </p:cBhvr>
                                      <p:to>
                                        <p:strVal val="visible"/>
                                      </p:to>
                                    </p:set>
                                    <p:animEffect transition="in" filter="fade">
                                      <p:cBhvr>
                                        <p:cTn id="73" dur="500"/>
                                        <p:tgtEl>
                                          <p:spTgt spid="28">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xEl>
                                              <p:pRg st="0" end="0"/>
                                            </p:txEl>
                                          </p:spTgt>
                                        </p:tgtEl>
                                        <p:attrNameLst>
                                          <p:attrName>style.visibility</p:attrName>
                                        </p:attrNameLst>
                                      </p:cBhvr>
                                      <p:to>
                                        <p:strVal val="visible"/>
                                      </p:to>
                                    </p:set>
                                    <p:animEffect transition="in" filter="fade">
                                      <p:cBhvr>
                                        <p:cTn id="76" dur="500"/>
                                        <p:tgtEl>
                                          <p:spTgt spid="29">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9">
                                            <p:txEl>
                                              <p:pRg st="1" end="1"/>
                                            </p:txEl>
                                          </p:spTgt>
                                        </p:tgtEl>
                                        <p:attrNameLst>
                                          <p:attrName>style.visibility</p:attrName>
                                        </p:attrNameLst>
                                      </p:cBhvr>
                                      <p:to>
                                        <p:strVal val="visible"/>
                                      </p:to>
                                    </p:set>
                                    <p:animEffect transition="in" filter="fade">
                                      <p:cBhvr>
                                        <p:cTn id="7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9" grpId="0" animBg="1"/>
      <p:bldP spid="10" grpId="0" animBg="1"/>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allAtOnce">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2" grpId="0" build="allAtOnce">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allAtOnce">
        <p:tmplLst>
          <p:tmpl lvl="1">
            <p:tnLst>
              <p:par>
                <p:cTn presetID="10" presetClass="entr" presetSubtype="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allAtOnce">
        <p:tmplLst>
          <p:tmpl lvl="1">
            <p:tnLst>
              <p:par>
                <p:cTn presetID="10" presetClass="entr" presetSubtype="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7" name="アーチ 6"/>
          <p:cNvSpPr/>
          <p:nvPr userDrawn="1"/>
        </p:nvSpPr>
        <p:spPr>
          <a:xfrm>
            <a:off x="5830838" y="2479203"/>
            <a:ext cx="6480720" cy="6480720"/>
          </a:xfrm>
          <a:prstGeom prst="blockArc">
            <a:avLst>
              <a:gd name="adj1" fmla="val 10800000"/>
              <a:gd name="adj2" fmla="val 16191525"/>
              <a:gd name="adj3" fmla="val 2557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アーチ 30"/>
          <p:cNvSpPr/>
          <p:nvPr userDrawn="1"/>
        </p:nvSpPr>
        <p:spPr>
          <a:xfrm rot="5400000">
            <a:off x="5902846" y="2479203"/>
            <a:ext cx="6480720" cy="6480720"/>
          </a:xfrm>
          <a:prstGeom prst="blockArc">
            <a:avLst>
              <a:gd name="adj1" fmla="val 10800000"/>
              <a:gd name="adj2" fmla="val 16191525"/>
              <a:gd name="adj3" fmla="val 25571"/>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5" name="アーチ 34"/>
          <p:cNvSpPr/>
          <p:nvPr userDrawn="1"/>
        </p:nvSpPr>
        <p:spPr>
          <a:xfrm rot="10800000">
            <a:off x="5902846" y="2551211"/>
            <a:ext cx="6480720" cy="6480720"/>
          </a:xfrm>
          <a:prstGeom prst="blockArc">
            <a:avLst>
              <a:gd name="adj1" fmla="val 10800000"/>
              <a:gd name="adj2" fmla="val 16191525"/>
              <a:gd name="adj3" fmla="val 2557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6" name="アーチ 35"/>
          <p:cNvSpPr/>
          <p:nvPr userDrawn="1"/>
        </p:nvSpPr>
        <p:spPr>
          <a:xfrm rot="16200000">
            <a:off x="5830838" y="2551211"/>
            <a:ext cx="6480720" cy="6480720"/>
          </a:xfrm>
          <a:prstGeom prst="blockArc">
            <a:avLst>
              <a:gd name="adj1" fmla="val 10800000"/>
              <a:gd name="adj2" fmla="val 16191525"/>
              <a:gd name="adj3" fmla="val 2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37" name="直線コネクタ 36"/>
          <p:cNvCxnSpPr/>
          <p:nvPr userDrawn="1"/>
        </p:nvCxnSpPr>
        <p:spPr>
          <a:xfrm flipV="1">
            <a:off x="12639555" y="2335188"/>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テキスト プレースホルダー 6"/>
          <p:cNvSpPr>
            <a:spLocks noGrp="1"/>
          </p:cNvSpPr>
          <p:nvPr>
            <p:ph type="body" sz="quarter" idx="13" hasCustomPrompt="1"/>
          </p:nvPr>
        </p:nvSpPr>
        <p:spPr>
          <a:xfrm>
            <a:off x="12815614" y="2390092"/>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39" name="テキスト プレースホルダー 6"/>
          <p:cNvSpPr>
            <a:spLocks noGrp="1"/>
          </p:cNvSpPr>
          <p:nvPr>
            <p:ph type="body" sz="quarter" idx="14" hasCustomPrompt="1"/>
          </p:nvPr>
        </p:nvSpPr>
        <p:spPr>
          <a:xfrm>
            <a:off x="12815614" y="3167144"/>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40" name="直線コネクタ 39"/>
          <p:cNvCxnSpPr/>
          <p:nvPr userDrawn="1"/>
        </p:nvCxnSpPr>
        <p:spPr>
          <a:xfrm flipV="1">
            <a:off x="12629212"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テキスト プレースホルダー 6"/>
          <p:cNvSpPr>
            <a:spLocks noGrp="1"/>
          </p:cNvSpPr>
          <p:nvPr>
            <p:ph type="body" sz="quarter" idx="15" hasCustomPrompt="1"/>
          </p:nvPr>
        </p:nvSpPr>
        <p:spPr>
          <a:xfrm>
            <a:off x="12805271" y="7030744"/>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2" name="テキスト プレースホルダー 6"/>
          <p:cNvSpPr>
            <a:spLocks noGrp="1"/>
          </p:cNvSpPr>
          <p:nvPr>
            <p:ph type="body" sz="quarter" idx="16" hasCustomPrompt="1"/>
          </p:nvPr>
        </p:nvSpPr>
        <p:spPr>
          <a:xfrm>
            <a:off x="12805271" y="7807796"/>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43" name="直線コネクタ 42"/>
          <p:cNvCxnSpPr/>
          <p:nvPr userDrawn="1"/>
        </p:nvCxnSpPr>
        <p:spPr>
          <a:xfrm flipV="1">
            <a:off x="5593114" y="2384184"/>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テキスト プレースホルダー 6"/>
          <p:cNvSpPr>
            <a:spLocks noGrp="1"/>
          </p:cNvSpPr>
          <p:nvPr>
            <p:ph type="body" sz="quarter" idx="17" hasCustomPrompt="1"/>
          </p:nvPr>
        </p:nvSpPr>
        <p:spPr>
          <a:xfrm>
            <a:off x="440581" y="2407196"/>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5" name="テキスト プレースホルダー 6"/>
          <p:cNvSpPr>
            <a:spLocks noGrp="1"/>
          </p:cNvSpPr>
          <p:nvPr>
            <p:ph type="body" sz="quarter" idx="18" hasCustomPrompt="1"/>
          </p:nvPr>
        </p:nvSpPr>
        <p:spPr>
          <a:xfrm>
            <a:off x="440581" y="3184248"/>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cxnSp>
        <p:nvCxnSpPr>
          <p:cNvPr id="46" name="直線コネクタ 45"/>
          <p:cNvCxnSpPr/>
          <p:nvPr userDrawn="1"/>
        </p:nvCxnSpPr>
        <p:spPr>
          <a:xfrm flipV="1">
            <a:off x="5582771"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テキスト プレースホルダー 6"/>
          <p:cNvSpPr>
            <a:spLocks noGrp="1"/>
          </p:cNvSpPr>
          <p:nvPr>
            <p:ph type="body" sz="quarter" idx="19" hasCustomPrompt="1"/>
          </p:nvPr>
        </p:nvSpPr>
        <p:spPr>
          <a:xfrm>
            <a:off x="430238" y="7047848"/>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a:t>Caption Goes Here</a:t>
            </a:r>
            <a:endParaRPr kumimoji="1" lang="ja-JP" altLang="en-US" dirty="0"/>
          </a:p>
        </p:txBody>
      </p:sp>
      <p:sp>
        <p:nvSpPr>
          <p:cNvPr id="48" name="テキスト プレースホルダー 6"/>
          <p:cNvSpPr>
            <a:spLocks noGrp="1"/>
          </p:cNvSpPr>
          <p:nvPr>
            <p:ph type="body" sz="quarter" idx="20" hasCustomPrompt="1"/>
          </p:nvPr>
        </p:nvSpPr>
        <p:spPr>
          <a:xfrm>
            <a:off x="430238" y="7824900"/>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9" name="テキスト プレースホルダー 6"/>
          <p:cNvSpPr>
            <a:spLocks noGrp="1"/>
          </p:cNvSpPr>
          <p:nvPr>
            <p:ph type="body" sz="quarter" idx="21" hasCustomPrompt="1"/>
          </p:nvPr>
        </p:nvSpPr>
        <p:spPr>
          <a:xfrm>
            <a:off x="9791278" y="3701272"/>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sp>
        <p:nvSpPr>
          <p:cNvPr id="50" name="テキスト プレースホルダー 6"/>
          <p:cNvSpPr>
            <a:spLocks noGrp="1"/>
          </p:cNvSpPr>
          <p:nvPr>
            <p:ph type="body" sz="quarter" idx="22" hasCustomPrompt="1"/>
          </p:nvPr>
        </p:nvSpPr>
        <p:spPr>
          <a:xfrm>
            <a:off x="9791278" y="7157656"/>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sp>
        <p:nvSpPr>
          <p:cNvPr id="51" name="テキスト プレースホルダー 6"/>
          <p:cNvSpPr>
            <a:spLocks noGrp="1"/>
          </p:cNvSpPr>
          <p:nvPr>
            <p:ph type="body" sz="quarter" idx="23" hasCustomPrompt="1"/>
          </p:nvPr>
        </p:nvSpPr>
        <p:spPr>
          <a:xfrm>
            <a:off x="6334894" y="3703340"/>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sp>
        <p:nvSpPr>
          <p:cNvPr id="52" name="テキスト プレースホルダー 6"/>
          <p:cNvSpPr>
            <a:spLocks noGrp="1"/>
          </p:cNvSpPr>
          <p:nvPr>
            <p:ph type="body" sz="quarter" idx="24" hasCustomPrompt="1"/>
          </p:nvPr>
        </p:nvSpPr>
        <p:spPr>
          <a:xfrm>
            <a:off x="6334894" y="7159724"/>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a:t>TEXT</a:t>
            </a:r>
            <a:endParaRPr kumimoji="1" lang="ja-JP" altLang="en-US" dirty="0"/>
          </a:p>
        </p:txBody>
      </p:sp>
      <p:cxnSp>
        <p:nvCxnSpPr>
          <p:cNvPr id="11" name="直線コネクタ 10"/>
          <p:cNvCxnSpPr>
            <a:stCxn id="49" idx="3"/>
          </p:cNvCxnSpPr>
          <p:nvPr userDrawn="1"/>
        </p:nvCxnSpPr>
        <p:spPr>
          <a:xfrm flipV="1">
            <a:off x="11806147" y="3358336"/>
            <a:ext cx="833408" cy="70401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3" name="直線コネクタ 10"/>
          <p:cNvCxnSpPr>
            <a:stCxn id="50" idx="3"/>
          </p:cNvCxnSpPr>
          <p:nvPr userDrawn="1"/>
        </p:nvCxnSpPr>
        <p:spPr>
          <a:xfrm>
            <a:off x="11806147" y="7518730"/>
            <a:ext cx="823065"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4" name="直線コネクタ 10"/>
          <p:cNvCxnSpPr/>
          <p:nvPr userDrawn="1"/>
        </p:nvCxnSpPr>
        <p:spPr>
          <a:xfrm flipV="1">
            <a:off x="5593114" y="7518730"/>
            <a:ext cx="741780"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61" name="直線コネクタ 60"/>
          <p:cNvCxnSpPr>
            <a:stCxn id="51" idx="1"/>
          </p:cNvCxnSpPr>
          <p:nvPr userDrawn="1"/>
        </p:nvCxnSpPr>
        <p:spPr>
          <a:xfrm rot="10800000">
            <a:off x="5593114" y="3358336"/>
            <a:ext cx="741780" cy="70607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044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49">
                                            <p:txEl>
                                              <p:pRg st="0" end="0"/>
                                            </p:txEl>
                                          </p:spTgt>
                                        </p:tgtEl>
                                        <p:attrNameLst>
                                          <p:attrName>style.visibility</p:attrName>
                                        </p:attrNameLst>
                                      </p:cBhvr>
                                      <p:to>
                                        <p:strVal val="visible"/>
                                      </p:to>
                                    </p:set>
                                    <p:animEffect transition="in" filter="fade">
                                      <p:cBhvr>
                                        <p:cTn id="14" dur="500"/>
                                        <p:tgtEl>
                                          <p:spTgt spid="49">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8">
                                            <p:txEl>
                                              <p:pRg st="0" end="0"/>
                                            </p:txEl>
                                          </p:spTgt>
                                        </p:tgtEl>
                                        <p:attrNameLst>
                                          <p:attrName>style.visibility</p:attrName>
                                        </p:attrNameLst>
                                      </p:cBhvr>
                                      <p:to>
                                        <p:strVal val="visible"/>
                                      </p:to>
                                    </p:set>
                                    <p:animEffect transition="in" filter="fade">
                                      <p:cBhvr>
                                        <p:cTn id="25" dur="500"/>
                                        <p:tgtEl>
                                          <p:spTgt spid="3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9">
                                            <p:txEl>
                                              <p:pRg st="0" end="0"/>
                                            </p:txEl>
                                          </p:spTgt>
                                        </p:tgtEl>
                                        <p:attrNameLst>
                                          <p:attrName>style.visibility</p:attrName>
                                        </p:attrNameLst>
                                      </p:cBhvr>
                                      <p:to>
                                        <p:strVal val="visible"/>
                                      </p:to>
                                    </p:set>
                                    <p:animEffect transition="in" filter="fade">
                                      <p:cBhvr>
                                        <p:cTn id="28" dur="500"/>
                                        <p:tgtEl>
                                          <p:spTgt spid="3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9">
                                            <p:txEl>
                                              <p:pRg st="1" end="1"/>
                                            </p:txEl>
                                          </p:spTgt>
                                        </p:tgtEl>
                                        <p:attrNameLst>
                                          <p:attrName>style.visibility</p:attrName>
                                        </p:attrNameLst>
                                      </p:cBhvr>
                                      <p:to>
                                        <p:strVal val="visible"/>
                                      </p:to>
                                    </p:set>
                                    <p:animEffect transition="in" filter="fade">
                                      <p:cBhvr>
                                        <p:cTn id="31" dur="500"/>
                                        <p:tgtEl>
                                          <p:spTgt spid="3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50">
                                            <p:txEl>
                                              <p:pRg st="0" end="0"/>
                                            </p:txEl>
                                          </p:spTgt>
                                        </p:tgtEl>
                                        <p:attrNameLst>
                                          <p:attrName>style.visibility</p:attrName>
                                        </p:attrNameLst>
                                      </p:cBhvr>
                                      <p:to>
                                        <p:strVal val="visible"/>
                                      </p:to>
                                    </p:set>
                                    <p:animEffect transition="in" filter="fade">
                                      <p:cBhvr>
                                        <p:cTn id="38" dur="500"/>
                                        <p:tgtEl>
                                          <p:spTgt spid="50">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wipe(left)">
                                      <p:cBhvr>
                                        <p:cTn id="42" dur="500"/>
                                        <p:tgtEl>
                                          <p:spTgt spid="53"/>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1">
                                            <p:txEl>
                                              <p:pRg st="0" end="0"/>
                                            </p:txEl>
                                          </p:spTgt>
                                        </p:tgtEl>
                                        <p:attrNameLst>
                                          <p:attrName>style.visibility</p:attrName>
                                        </p:attrNameLst>
                                      </p:cBhvr>
                                      <p:to>
                                        <p:strVal val="visible"/>
                                      </p:to>
                                    </p:set>
                                    <p:animEffect transition="in" filter="fade">
                                      <p:cBhvr>
                                        <p:cTn id="49" dur="500"/>
                                        <p:tgtEl>
                                          <p:spTgt spid="41">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2">
                                            <p:txEl>
                                              <p:pRg st="0" end="0"/>
                                            </p:txEl>
                                          </p:spTgt>
                                        </p:tgtEl>
                                        <p:attrNameLst>
                                          <p:attrName>style.visibility</p:attrName>
                                        </p:attrNameLst>
                                      </p:cBhvr>
                                      <p:to>
                                        <p:strVal val="visible"/>
                                      </p:to>
                                    </p:set>
                                    <p:animEffect transition="in" filter="fade">
                                      <p:cBhvr>
                                        <p:cTn id="52" dur="500"/>
                                        <p:tgtEl>
                                          <p:spTgt spid="42">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2">
                                            <p:txEl>
                                              <p:pRg st="1" end="1"/>
                                            </p:txEl>
                                          </p:spTgt>
                                        </p:tgtEl>
                                        <p:attrNameLst>
                                          <p:attrName>style.visibility</p:attrName>
                                        </p:attrNameLst>
                                      </p:cBhvr>
                                      <p:to>
                                        <p:strVal val="visible"/>
                                      </p:to>
                                    </p:set>
                                    <p:animEffect transition="in" filter="fade">
                                      <p:cBhvr>
                                        <p:cTn id="55" dur="500"/>
                                        <p:tgtEl>
                                          <p:spTgt spid="42">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52">
                                            <p:txEl>
                                              <p:pRg st="0" end="0"/>
                                            </p:txEl>
                                          </p:spTgt>
                                        </p:tgtEl>
                                        <p:attrNameLst>
                                          <p:attrName>style.visibility</p:attrName>
                                        </p:attrNameLst>
                                      </p:cBhvr>
                                      <p:to>
                                        <p:strVal val="visible"/>
                                      </p:to>
                                    </p:set>
                                    <p:animEffect transition="in" filter="fade">
                                      <p:cBhvr>
                                        <p:cTn id="62" dur="500"/>
                                        <p:tgtEl>
                                          <p:spTgt spid="52">
                                            <p:txEl>
                                              <p:pRg st="0" end="0"/>
                                            </p:txEl>
                                          </p:spTgt>
                                        </p:tgtEl>
                                      </p:cBhvr>
                                    </p:animEffect>
                                  </p:childTnLst>
                                </p:cTn>
                              </p:par>
                            </p:childTnLst>
                          </p:cTn>
                        </p:par>
                        <p:par>
                          <p:cTn id="63" fill="hold">
                            <p:stCondLst>
                              <p:cond delay="5000"/>
                            </p:stCondLst>
                            <p:childTnLst>
                              <p:par>
                                <p:cTn id="64" presetID="22" presetClass="entr" presetSubtype="2" fill="hold" nodeType="after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wipe(right)">
                                      <p:cBhvr>
                                        <p:cTn id="66" dur="500"/>
                                        <p:tgtEl>
                                          <p:spTgt spid="54"/>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7">
                                            <p:txEl>
                                              <p:pRg st="0" end="0"/>
                                            </p:txEl>
                                          </p:spTgt>
                                        </p:tgtEl>
                                        <p:attrNameLst>
                                          <p:attrName>style.visibility</p:attrName>
                                        </p:attrNameLst>
                                      </p:cBhvr>
                                      <p:to>
                                        <p:strVal val="visible"/>
                                      </p:to>
                                    </p:set>
                                    <p:animEffect transition="in" filter="fade">
                                      <p:cBhvr>
                                        <p:cTn id="73" dur="500"/>
                                        <p:tgtEl>
                                          <p:spTgt spid="47">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8">
                                            <p:txEl>
                                              <p:pRg st="0" end="0"/>
                                            </p:txEl>
                                          </p:spTgt>
                                        </p:tgtEl>
                                        <p:attrNameLst>
                                          <p:attrName>style.visibility</p:attrName>
                                        </p:attrNameLst>
                                      </p:cBhvr>
                                      <p:to>
                                        <p:strVal val="visible"/>
                                      </p:to>
                                    </p:set>
                                    <p:animEffect transition="in" filter="fade">
                                      <p:cBhvr>
                                        <p:cTn id="76" dur="500"/>
                                        <p:tgtEl>
                                          <p:spTgt spid="48">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8">
                                            <p:txEl>
                                              <p:pRg st="1" end="1"/>
                                            </p:txEl>
                                          </p:spTgt>
                                        </p:tgtEl>
                                        <p:attrNameLst>
                                          <p:attrName>style.visibility</p:attrName>
                                        </p:attrNameLst>
                                      </p:cBhvr>
                                      <p:to>
                                        <p:strVal val="visible"/>
                                      </p:to>
                                    </p:set>
                                    <p:animEffect transition="in" filter="fade">
                                      <p:cBhvr>
                                        <p:cTn id="79" dur="500"/>
                                        <p:tgtEl>
                                          <p:spTgt spid="48">
                                            <p:txEl>
                                              <p:pRg st="1" end="1"/>
                                            </p:txEl>
                                          </p:spTgt>
                                        </p:tgtEl>
                                      </p:cBhvr>
                                    </p:animEffect>
                                  </p:childTnLst>
                                </p:cTn>
                              </p:par>
                            </p:childTnLst>
                          </p:cTn>
                        </p:par>
                        <p:par>
                          <p:cTn id="80" fill="hold">
                            <p:stCondLst>
                              <p:cond delay="6000"/>
                            </p:stCondLst>
                            <p:childTnLst>
                              <p:par>
                                <p:cTn id="81" presetID="10" presetClass="entr" presetSubtype="0" fill="hold" grpId="0" nodeType="afterEffect">
                                  <p:stCondLst>
                                    <p:cond delay="25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10" presetClass="entr" presetSubtype="0" fill="hold" grpId="0" nodeType="withEffect">
                                  <p:stCondLst>
                                    <p:cond delay="250"/>
                                  </p:stCondLst>
                                  <p:childTnLst>
                                    <p:set>
                                      <p:cBhvr>
                                        <p:cTn id="85" dur="1" fill="hold">
                                          <p:stCondLst>
                                            <p:cond delay="0"/>
                                          </p:stCondLst>
                                        </p:cTn>
                                        <p:tgtEl>
                                          <p:spTgt spid="51">
                                            <p:txEl>
                                              <p:pRg st="0" end="0"/>
                                            </p:txEl>
                                          </p:spTgt>
                                        </p:tgtEl>
                                        <p:attrNameLst>
                                          <p:attrName>style.visibility</p:attrName>
                                        </p:attrNameLst>
                                      </p:cBhvr>
                                      <p:to>
                                        <p:strVal val="visible"/>
                                      </p:to>
                                    </p:set>
                                    <p:animEffect transition="in" filter="fade">
                                      <p:cBhvr>
                                        <p:cTn id="86" dur="500"/>
                                        <p:tgtEl>
                                          <p:spTgt spid="51">
                                            <p:txEl>
                                              <p:pRg st="0" end="0"/>
                                            </p:txEl>
                                          </p:spTgt>
                                        </p:tgtEl>
                                      </p:cBhvr>
                                    </p:animEffect>
                                  </p:childTnLst>
                                </p:cTn>
                              </p:par>
                            </p:childTnLst>
                          </p:cTn>
                        </p:par>
                        <p:par>
                          <p:cTn id="87" fill="hold">
                            <p:stCondLst>
                              <p:cond delay="6750"/>
                            </p:stCondLst>
                            <p:childTnLst>
                              <p:par>
                                <p:cTn id="88" presetID="22" presetClass="entr" presetSubtype="2" fill="hold" nodeType="after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wipe(right)">
                                      <p:cBhvr>
                                        <p:cTn id="90" dur="500"/>
                                        <p:tgtEl>
                                          <p:spTgt spid="61"/>
                                        </p:tgtEl>
                                      </p:cBhvr>
                                    </p:animEffect>
                                  </p:childTnLst>
                                </p:cTn>
                              </p:par>
                            </p:childTnLst>
                          </p:cTn>
                        </p:par>
                        <p:par>
                          <p:cTn id="91" fill="hold">
                            <p:stCondLst>
                              <p:cond delay="7250"/>
                            </p:stCondLst>
                            <p:childTnLst>
                              <p:par>
                                <p:cTn id="92" presetID="10" presetClass="entr" presetSubtype="0" fill="hold" nodeType="after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500"/>
                                        <p:tgtEl>
                                          <p:spTgt spid="4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0" end="0"/>
                                            </p:txEl>
                                          </p:spTgt>
                                        </p:tgtEl>
                                        <p:attrNameLst>
                                          <p:attrName>style.visibility</p:attrName>
                                        </p:attrNameLst>
                                      </p:cBhvr>
                                      <p:to>
                                        <p:strVal val="visible"/>
                                      </p:to>
                                    </p:set>
                                    <p:animEffect transition="in" filter="fade">
                                      <p:cBhvr>
                                        <p:cTn id="97" dur="500"/>
                                        <p:tgtEl>
                                          <p:spTgt spid="44">
                                            <p:txEl>
                                              <p:pRg st="0" end="0"/>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5">
                                            <p:txEl>
                                              <p:pRg st="0" end="0"/>
                                            </p:txEl>
                                          </p:spTgt>
                                        </p:tgtEl>
                                        <p:attrNameLst>
                                          <p:attrName>style.visibility</p:attrName>
                                        </p:attrNameLst>
                                      </p:cBhvr>
                                      <p:to>
                                        <p:strVal val="visible"/>
                                      </p:to>
                                    </p:set>
                                    <p:animEffect transition="in" filter="fade">
                                      <p:cBhvr>
                                        <p:cTn id="100" dur="500"/>
                                        <p:tgtEl>
                                          <p:spTgt spid="45">
                                            <p:txEl>
                                              <p:pRg st="0" end="0"/>
                                            </p:txEl>
                                          </p:spTgt>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5">
                                            <p:txEl>
                                              <p:pRg st="1" end="1"/>
                                            </p:txEl>
                                          </p:spTgt>
                                        </p:tgtEl>
                                        <p:attrNameLst>
                                          <p:attrName>style.visibility</p:attrName>
                                        </p:attrNameLst>
                                      </p:cBhvr>
                                      <p:to>
                                        <p:strVal val="visible"/>
                                      </p:to>
                                    </p:set>
                                    <p:animEffect transition="in" filter="fade">
                                      <p:cBhvr>
                                        <p:cTn id="103" dur="500"/>
                                        <p:tgtEl>
                                          <p:spTgt spid="4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31" grpId="0" animBg="1"/>
      <p:bldP spid="35" grpId="0" animBg="1"/>
      <p:bldP spid="36" grpId="0" animBg="1"/>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4" grpId="0" build="p">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build="p">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7" grpId="0" build="p">
        <p:tmplLst>
          <p:tmpl lvl="1">
            <p:tnLst>
              <p:par>
                <p:cTn presetID="10" presetClass="entr" presetSubtype="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48" grpId="0" build="p">
        <p:tmplLst>
          <p:tmpl lvl="1">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build="p">
        <p:tmplLst>
          <p:tmpl lvl="1">
            <p:tnLst>
              <p:par>
                <p:cTn presetID="10" presetClass="entr" presetSubtype="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25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build="p">
        <p:tmplLst>
          <p:tmpl lvl="1">
            <p:tnLst>
              <p:par>
                <p:cTn presetID="10" presetClass="entr" presetSubtype="0" fill="hold" nodeType="withEffect">
                  <p:stCondLst>
                    <p:cond delay="25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10" presetClass="entr" presetSubtype="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グラフ プレースホルダー 7"/>
          <p:cNvSpPr>
            <a:spLocks noGrp="1"/>
          </p:cNvSpPr>
          <p:nvPr>
            <p:ph type="chart" sz="quarter" idx="13" hasCustomPrompt="1"/>
          </p:nvPr>
        </p:nvSpPr>
        <p:spPr>
          <a:xfrm>
            <a:off x="790278" y="2191172"/>
            <a:ext cx="6985000" cy="6983413"/>
          </a:xfrm>
        </p:spPr>
        <p:txBody>
          <a:bodyPr/>
          <a:lstStyle>
            <a:lvl1pPr>
              <a:defRPr/>
            </a:lvl1pPr>
          </a:lstStyle>
          <a:p>
            <a:r>
              <a:rPr kumimoji="1" lang="en-US" altLang="ja-JP" dirty="0"/>
              <a:t>Add Graph</a:t>
            </a:r>
            <a:endParaRPr kumimoji="1" lang="ja-JP" altLang="en-US" dirty="0"/>
          </a:p>
        </p:txBody>
      </p:sp>
      <p:sp>
        <p:nvSpPr>
          <p:cNvPr id="37" name="テキスト プレースホルダー 6"/>
          <p:cNvSpPr>
            <a:spLocks noGrp="1"/>
          </p:cNvSpPr>
          <p:nvPr>
            <p:ph type="body" sz="quarter" idx="14" hasCustomPrompt="1"/>
          </p:nvPr>
        </p:nvSpPr>
        <p:spPr>
          <a:xfrm>
            <a:off x="8063086" y="2743594"/>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38" name="テキスト プレースホルダー 6"/>
          <p:cNvSpPr>
            <a:spLocks noGrp="1"/>
          </p:cNvSpPr>
          <p:nvPr>
            <p:ph type="body" sz="quarter" idx="15" hasCustomPrompt="1"/>
          </p:nvPr>
        </p:nvSpPr>
        <p:spPr>
          <a:xfrm>
            <a:off x="8063086" y="3520646"/>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40" name="テキスト プレースホルダー 6"/>
          <p:cNvSpPr>
            <a:spLocks noGrp="1"/>
          </p:cNvSpPr>
          <p:nvPr>
            <p:ph type="body" sz="quarter" idx="16" hasCustomPrompt="1"/>
          </p:nvPr>
        </p:nvSpPr>
        <p:spPr>
          <a:xfrm>
            <a:off x="8066186" y="5806608"/>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41" name="テキスト プレースホルダー 6"/>
          <p:cNvSpPr>
            <a:spLocks noGrp="1"/>
          </p:cNvSpPr>
          <p:nvPr>
            <p:ph type="body" sz="quarter" idx="17" hasCustomPrompt="1"/>
          </p:nvPr>
        </p:nvSpPr>
        <p:spPr>
          <a:xfrm>
            <a:off x="8066186" y="6583660"/>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78317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8">
                                            <p:txEl>
                                              <p:pRg st="1" end="1"/>
                                            </p:txEl>
                                          </p:spTgt>
                                        </p:tgtEl>
                                        <p:attrNameLst>
                                          <p:attrName>style.visibility</p:attrName>
                                        </p:attrNameLst>
                                      </p:cBhvr>
                                      <p:to>
                                        <p:strVal val="visible"/>
                                      </p:to>
                                    </p:set>
                                    <p:animEffect transition="in" filter="fade">
                                      <p:cBhvr>
                                        <p:cTn id="22" dur="500"/>
                                        <p:tgtEl>
                                          <p:spTgt spid="38">
                                            <p:txEl>
                                              <p:pRg st="1" end="1"/>
                                            </p:txEl>
                                          </p:spTgt>
                                        </p:tgtEl>
                                      </p:cBhvr>
                                    </p:animEffect>
                                  </p:childTnLst>
                                </p:cTn>
                              </p:par>
                            </p:childTnLst>
                          </p:cTn>
                        </p:par>
                        <p:par>
                          <p:cTn id="23" fill="hold">
                            <p:stCondLst>
                              <p:cond delay="3000"/>
                            </p:stCondLst>
                            <p:childTnLst>
                              <p:par>
                                <p:cTn id="24" presetID="10" presetClass="entr" presetSubtype="0" fill="hold" grpId="0" nodeType="afterEffect">
                                  <p:stCondLst>
                                    <p:cond delay="250"/>
                                  </p:stCondLst>
                                  <p:childTnLst>
                                    <p:set>
                                      <p:cBhvr>
                                        <p:cTn id="25" dur="1" fill="hold">
                                          <p:stCondLst>
                                            <p:cond delay="0"/>
                                          </p:stCondLst>
                                        </p:cTn>
                                        <p:tgtEl>
                                          <p:spTgt spid="40">
                                            <p:txEl>
                                              <p:pRg st="0" end="0"/>
                                            </p:txEl>
                                          </p:spTgt>
                                        </p:tgtEl>
                                        <p:attrNameLst>
                                          <p:attrName>style.visibility</p:attrName>
                                        </p:attrNameLst>
                                      </p:cBhvr>
                                      <p:to>
                                        <p:strVal val="visible"/>
                                      </p:to>
                                    </p:set>
                                    <p:animEffect transition="in" filter="fade">
                                      <p:cBhvr>
                                        <p:cTn id="26" dur="500"/>
                                        <p:tgtEl>
                                          <p:spTgt spid="40">
                                            <p:txEl>
                                              <p:pRg st="0" end="0"/>
                                            </p:txEl>
                                          </p:spTgt>
                                        </p:tgtEl>
                                      </p:cBhvr>
                                    </p:animEffect>
                                  </p:childTnLst>
                                </p:cTn>
                              </p:par>
                            </p:childTnLst>
                          </p:cTn>
                        </p:par>
                        <p:par>
                          <p:cTn id="27" fill="hold">
                            <p:stCondLst>
                              <p:cond delay="3750"/>
                            </p:stCondLst>
                            <p:childTnLst>
                              <p:par>
                                <p:cTn id="28" presetID="10" presetClass="entr" presetSubtype="0" fill="hold" grpId="0" nodeType="afterEffect">
                                  <p:stCondLst>
                                    <p:cond delay="0"/>
                                  </p:stCondLst>
                                  <p:childTnLst>
                                    <p:set>
                                      <p:cBhvr>
                                        <p:cTn id="29" dur="1" fill="hold">
                                          <p:stCondLst>
                                            <p:cond delay="0"/>
                                          </p:stCondLst>
                                        </p:cTn>
                                        <p:tgtEl>
                                          <p:spTgt spid="41">
                                            <p:txEl>
                                              <p:pRg st="0" end="0"/>
                                            </p:txEl>
                                          </p:spTgt>
                                        </p:tgtEl>
                                        <p:attrNameLst>
                                          <p:attrName>style.visibility</p:attrName>
                                        </p:attrNameLst>
                                      </p:cBhvr>
                                      <p:to>
                                        <p:strVal val="visible"/>
                                      </p:to>
                                    </p:set>
                                    <p:animEffect transition="in" filter="fade">
                                      <p:cBhvr>
                                        <p:cTn id="30" dur="500"/>
                                        <p:tgtEl>
                                          <p:spTgt spid="41">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1">
                                            <p:txEl>
                                              <p:pRg st="1" end="1"/>
                                            </p:txEl>
                                          </p:spTgt>
                                        </p:tgtEl>
                                        <p:attrNameLst>
                                          <p:attrName>style.visibility</p:attrName>
                                        </p:attrNameLst>
                                      </p:cBhvr>
                                      <p:to>
                                        <p:strVal val="visible"/>
                                      </p:to>
                                    </p:set>
                                    <p:animEffect transition="in" filter="fade">
                                      <p:cBhvr>
                                        <p:cTn id="33" dur="500"/>
                                        <p:tgtEl>
                                          <p:spTgt spid="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10" presetClass="entr" presetSubtype="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グラフ プレースホルダー 7"/>
          <p:cNvSpPr>
            <a:spLocks noGrp="1"/>
          </p:cNvSpPr>
          <p:nvPr>
            <p:ph type="chart" sz="quarter" idx="13" hasCustomPrompt="1"/>
          </p:nvPr>
        </p:nvSpPr>
        <p:spPr>
          <a:xfrm>
            <a:off x="790278" y="2263181"/>
            <a:ext cx="16633848" cy="5184575"/>
          </a:xfrm>
        </p:spPr>
        <p:txBody>
          <a:bodyPr/>
          <a:lstStyle>
            <a:lvl1pPr>
              <a:defRPr/>
            </a:lvl1pPr>
          </a:lstStyle>
          <a:p>
            <a:r>
              <a:rPr kumimoji="1" lang="en-US" altLang="ja-JP" dirty="0"/>
              <a:t>Add Graph</a:t>
            </a:r>
            <a:endParaRPr kumimoji="1" lang="ja-JP" altLang="en-US" dirty="0"/>
          </a:p>
        </p:txBody>
      </p:sp>
      <p:sp>
        <p:nvSpPr>
          <p:cNvPr id="11" name="テキスト プレースホルダー 6"/>
          <p:cNvSpPr>
            <a:spLocks noGrp="1"/>
          </p:cNvSpPr>
          <p:nvPr>
            <p:ph type="body" sz="quarter" idx="14"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12" name="テキスト プレースホルダー 6"/>
          <p:cNvSpPr>
            <a:spLocks noGrp="1"/>
          </p:cNvSpPr>
          <p:nvPr>
            <p:ph type="body" sz="quarter" idx="15"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87253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down)">
                                      <p:cBhvr>
                                        <p:cTn id="11" dur="1000"/>
                                        <p:tgtEl>
                                          <p:spTgt spid="8">
                                            <p:txEl>
                                              <p:pRg st="0" end="0"/>
                                            </p:txEl>
                                          </p:spTgt>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p"/>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1111052"/>
            <a:ext cx="6192688" cy="2016224"/>
          </a:xfrm>
          <a:prstGeom prst="rect">
            <a:avLst/>
          </a:prstGeom>
        </p:spPr>
        <p:txBody>
          <a:bodyPr anchor="ctr"/>
          <a:lstStyle>
            <a:lvl1pPr algn="l">
              <a:defRPr sz="7200" spc="600" baseline="0"/>
            </a:lvl1pPr>
          </a:lstStyle>
          <a:p>
            <a:r>
              <a:rPr kumimoji="1" lang="en-US" altLang="ja-JP" dirty="0"/>
              <a:t>HISTORY</a:t>
            </a:r>
            <a:endParaRPr kumimoji="1" lang="ja-JP" altLang="en-US" dirty="0"/>
          </a:p>
        </p:txBody>
      </p:sp>
      <p:grpSp>
        <p:nvGrpSpPr>
          <p:cNvPr id="4" name="グループ化 3"/>
          <p:cNvGrpSpPr/>
          <p:nvPr userDrawn="1"/>
        </p:nvGrpSpPr>
        <p:grpSpPr>
          <a:xfrm>
            <a:off x="574254" y="462980"/>
            <a:ext cx="661574" cy="1728192"/>
            <a:chOff x="4012746" y="1615108"/>
            <a:chExt cx="661574" cy="1728192"/>
          </a:xfrm>
        </p:grpSpPr>
        <p:cxnSp>
          <p:nvCxnSpPr>
            <p:cNvPr id="5" name="直線コネクタ 4"/>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14" hasCustomPrompt="1"/>
          </p:nvPr>
        </p:nvSpPr>
        <p:spPr>
          <a:xfrm>
            <a:off x="9503246" y="82302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14" name="テキスト プレースホルダー 6"/>
          <p:cNvSpPr>
            <a:spLocks noGrp="1"/>
          </p:cNvSpPr>
          <p:nvPr>
            <p:ph type="body" sz="quarter" idx="15" hasCustomPrompt="1"/>
          </p:nvPr>
        </p:nvSpPr>
        <p:spPr>
          <a:xfrm>
            <a:off x="9503246" y="190314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6" name="円/楕円 15"/>
          <p:cNvSpPr/>
          <p:nvPr userDrawn="1"/>
        </p:nvSpPr>
        <p:spPr>
          <a:xfrm>
            <a:off x="8891972" y="4315408"/>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3919364"/>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18" name="テキスト プレースホルダー 6"/>
          <p:cNvSpPr>
            <a:spLocks noGrp="1"/>
          </p:cNvSpPr>
          <p:nvPr>
            <p:ph type="body" sz="quarter" idx="17" hasCustomPrompt="1"/>
          </p:nvPr>
        </p:nvSpPr>
        <p:spPr>
          <a:xfrm>
            <a:off x="502246" y="4999484"/>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9" name="円/楕円 18"/>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694370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21" name="テキスト プレースホルダー 6"/>
          <p:cNvSpPr>
            <a:spLocks noGrp="1"/>
          </p:cNvSpPr>
          <p:nvPr>
            <p:ph type="body" sz="quarter" idx="19" hasCustomPrompt="1"/>
          </p:nvPr>
        </p:nvSpPr>
        <p:spPr>
          <a:xfrm>
            <a:off x="9503246" y="802382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58971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1300"/>
                            </p:stCondLst>
                            <p:childTnLst>
                              <p:par>
                                <p:cTn id="14" presetID="22" presetClass="entr" presetSubtype="1"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par>
                          <p:cTn id="17" fill="hold">
                            <p:stCondLst>
                              <p:cond delay="1800"/>
                            </p:stCondLst>
                            <p:childTnLst>
                              <p:par>
                                <p:cTn id="18" presetID="2" presetClass="entr" presetSubtype="1" decel="10000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0"/>
                                  </p:stCondLst>
                                  <p:iterate type="lt">
                                    <p:tmPct val="10000"/>
                                  </p:iterate>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50"/>
                            </p:stCondLst>
                            <p:childTnLst>
                              <p:par>
                                <p:cTn id="27" presetID="10" presetClass="entr" presetSubtype="0" fill="hold" grpId="0"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500"/>
                                        <p:tgtEl>
                                          <p:spTgt spid="14">
                                            <p:txEl>
                                              <p:pRg st="0" end="0"/>
                                            </p:txEl>
                                          </p:spTgt>
                                        </p:tgtEl>
                                      </p:cBhvr>
                                    </p:animEffect>
                                  </p:childTnLst>
                                </p:cTn>
                              </p:par>
                            </p:childTnLst>
                          </p:cTn>
                        </p:par>
                        <p:par>
                          <p:cTn id="30" fill="hold">
                            <p:stCondLst>
                              <p:cond delay="2950"/>
                            </p:stCondLst>
                            <p:childTnLst>
                              <p:par>
                                <p:cTn id="31" presetID="2" presetClass="entr" presetSubtype="1" decel="10000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8" decel="100000" fill="hold" grpId="0" nodeType="withEffect">
                                  <p:stCondLst>
                                    <p:cond delay="0"/>
                                  </p:stCondLst>
                                  <p:iterate type="lt">
                                    <p:tmPct val="10000"/>
                                  </p:iterate>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3600"/>
                            </p:stCondLst>
                            <p:childTnLst>
                              <p:par>
                                <p:cTn id="40" presetID="10" presetClass="entr" presetSubtype="0" fill="hold" grpId="0" nodeType="after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Effect transition="in" filter="fade">
                                      <p:cBhvr>
                                        <p:cTn id="42" dur="500"/>
                                        <p:tgtEl>
                                          <p:spTgt spid="18">
                                            <p:txEl>
                                              <p:pRg st="0" end="0"/>
                                            </p:txEl>
                                          </p:spTgt>
                                        </p:tgtEl>
                                      </p:cBhvr>
                                    </p:animEffect>
                                  </p:childTnLst>
                                </p:cTn>
                              </p:par>
                            </p:childTnLst>
                          </p:cTn>
                        </p:par>
                        <p:par>
                          <p:cTn id="43" fill="hold">
                            <p:stCondLst>
                              <p:cond delay="4100"/>
                            </p:stCondLst>
                            <p:childTnLst>
                              <p:par>
                                <p:cTn id="44" presetID="2" presetClass="entr" presetSubtype="1" decel="10000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0"/>
                                  </p:stCondLst>
                                  <p:iterate type="lt">
                                    <p:tmPct val="10000"/>
                                  </p:iterate>
                                  <p:childTnLst>
                                    <p:set>
                                      <p:cBhvr>
                                        <p:cTn id="49" dur="1" fill="hold">
                                          <p:stCondLst>
                                            <p:cond delay="0"/>
                                          </p:stCondLst>
                                        </p:cTn>
                                        <p:tgtEl>
                                          <p:spTgt spid="20">
                                            <p:txEl>
                                              <p:pRg st="0" end="0"/>
                                            </p:txEl>
                                          </p:spTgt>
                                        </p:tgtEl>
                                        <p:attrNameLst>
                                          <p:attrName>style.visibility</p:attrName>
                                        </p:attrNameLst>
                                      </p:cBhvr>
                                      <p:to>
                                        <p:strVal val="visible"/>
                                      </p:to>
                                    </p:set>
                                    <p:anim calcmode="lin" valueType="num">
                                      <p:cBhvr additive="base">
                                        <p:cTn id="50"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4750"/>
                            </p:stCondLst>
                            <p:childTnLst>
                              <p:par>
                                <p:cTn id="53" presetID="10" presetClass="entr" presetSubtype="0" fill="hold" grpId="0" nodeType="afterEffect">
                                  <p:stCondLst>
                                    <p:cond delay="0"/>
                                  </p:stCondLst>
                                  <p:childTnLst>
                                    <p:set>
                                      <p:cBhvr>
                                        <p:cTn id="54" dur="1" fill="hold">
                                          <p:stCondLst>
                                            <p:cond delay="0"/>
                                          </p:stCondLst>
                                        </p:cTn>
                                        <p:tgtEl>
                                          <p:spTgt spid="21">
                                            <p:txEl>
                                              <p:pRg st="0" end="0"/>
                                            </p:txEl>
                                          </p:spTgt>
                                        </p:tgtEl>
                                        <p:attrNameLst>
                                          <p:attrName>style.visibility</p:attrName>
                                        </p:attrNameLst>
                                      </p:cBhvr>
                                      <p:to>
                                        <p:strVal val="visible"/>
                                      </p:to>
                                    </p:set>
                                    <p:animEffect transition="in" filter="fade">
                                      <p:cBhvr>
                                        <p:cTn id="55"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3"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aph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sp>
        <p:nvSpPr>
          <p:cNvPr id="8" name="グラフ プレースホルダー 7"/>
          <p:cNvSpPr>
            <a:spLocks noGrp="1"/>
          </p:cNvSpPr>
          <p:nvPr>
            <p:ph type="chart" sz="quarter" idx="13" hasCustomPrompt="1"/>
          </p:nvPr>
        </p:nvSpPr>
        <p:spPr>
          <a:xfrm>
            <a:off x="790278" y="2191172"/>
            <a:ext cx="9433048" cy="6983413"/>
          </a:xfrm>
        </p:spPr>
        <p:txBody>
          <a:bodyPr/>
          <a:lstStyle>
            <a:lvl1pPr>
              <a:defRPr/>
            </a:lvl1pPr>
          </a:lstStyle>
          <a:p>
            <a:r>
              <a:rPr kumimoji="1" lang="en-US" altLang="ja-JP" dirty="0"/>
              <a:t>Add Graph</a:t>
            </a:r>
            <a:endParaRPr kumimoji="1" lang="ja-JP" altLang="en-US" dirty="0"/>
          </a:p>
        </p:txBody>
      </p:sp>
      <p:sp>
        <p:nvSpPr>
          <p:cNvPr id="37" name="テキスト プレースホルダー 6"/>
          <p:cNvSpPr>
            <a:spLocks noGrp="1"/>
          </p:cNvSpPr>
          <p:nvPr>
            <p:ph type="body" sz="quarter" idx="14" hasCustomPrompt="1"/>
          </p:nvPr>
        </p:nvSpPr>
        <p:spPr>
          <a:xfrm>
            <a:off x="10367342" y="2983260"/>
            <a:ext cx="7125692" cy="2088232"/>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38" name="テキスト プレースホルダー 6"/>
          <p:cNvSpPr>
            <a:spLocks noGrp="1"/>
          </p:cNvSpPr>
          <p:nvPr>
            <p:ph type="body" sz="quarter" idx="15" hasCustomPrompt="1"/>
          </p:nvPr>
        </p:nvSpPr>
        <p:spPr>
          <a:xfrm>
            <a:off x="10367342" y="4984448"/>
            <a:ext cx="7125692" cy="33994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28073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38">
                                            <p:txEl>
                                              <p:pRg st="1" end="1"/>
                                            </p:txEl>
                                          </p:spTgt>
                                        </p:tgtEl>
                                        <p:attrNameLst>
                                          <p:attrName>style.visibility</p:attrName>
                                        </p:attrNameLst>
                                      </p:cBhvr>
                                      <p:to>
                                        <p:strVal val="visible"/>
                                      </p:to>
                                    </p:set>
                                    <p:animEffect transition="in" filter="fade">
                                      <p:cBhvr>
                                        <p:cTn id="23"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orldmap">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a:t>The Power of PowerPoint | thepopp.com</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a:t>Slide Description Goes Here</a:t>
            </a:r>
            <a:endParaRPr kumimoji="1" lang="ja-JP" altLang="en-US" dirty="0"/>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2250" y="2362191"/>
            <a:ext cx="11985332" cy="6741749"/>
          </a:xfrm>
          <a:prstGeom prst="rect">
            <a:avLst/>
          </a:prstGeom>
        </p:spPr>
      </p:pic>
      <p:sp>
        <p:nvSpPr>
          <p:cNvPr id="7" name="涙形 6"/>
          <p:cNvSpPr/>
          <p:nvPr userDrawn="1"/>
        </p:nvSpPr>
        <p:spPr>
          <a:xfrm rot="8100000">
            <a:off x="1896976" y="422705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14" hasCustomPrompt="1"/>
          </p:nvPr>
        </p:nvSpPr>
        <p:spPr>
          <a:xfrm>
            <a:off x="646262" y="276723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14" name="涙形 13"/>
          <p:cNvSpPr/>
          <p:nvPr userDrawn="1"/>
        </p:nvSpPr>
        <p:spPr>
          <a:xfrm rot="8100000">
            <a:off x="3286137" y="673241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プレースホルダー 6"/>
          <p:cNvSpPr>
            <a:spLocks noGrp="1"/>
          </p:cNvSpPr>
          <p:nvPr>
            <p:ph type="body" sz="quarter" idx="15" hasCustomPrompt="1"/>
          </p:nvPr>
        </p:nvSpPr>
        <p:spPr>
          <a:xfrm>
            <a:off x="2035423" y="527259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16" name="涙形 15"/>
          <p:cNvSpPr/>
          <p:nvPr userDrawn="1"/>
        </p:nvSpPr>
        <p:spPr>
          <a:xfrm rot="8100000">
            <a:off x="6349623" y="6121606"/>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5098909" y="4661783"/>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18" name="涙形 17"/>
          <p:cNvSpPr/>
          <p:nvPr userDrawn="1"/>
        </p:nvSpPr>
        <p:spPr>
          <a:xfrm rot="8100000">
            <a:off x="5977936" y="3734174"/>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プレースホルダー 6"/>
          <p:cNvSpPr>
            <a:spLocks noGrp="1"/>
          </p:cNvSpPr>
          <p:nvPr>
            <p:ph type="body" sz="quarter" idx="17" hasCustomPrompt="1"/>
          </p:nvPr>
        </p:nvSpPr>
        <p:spPr>
          <a:xfrm>
            <a:off x="4727222" y="2274351"/>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20" name="涙形 19"/>
          <p:cNvSpPr/>
          <p:nvPr userDrawn="1"/>
        </p:nvSpPr>
        <p:spPr>
          <a:xfrm rot="8100000">
            <a:off x="9291965" y="4148618"/>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プレースホルダー 6"/>
          <p:cNvSpPr>
            <a:spLocks noGrp="1"/>
          </p:cNvSpPr>
          <p:nvPr>
            <p:ph type="body" sz="quarter" idx="18" hasCustomPrompt="1"/>
          </p:nvPr>
        </p:nvSpPr>
        <p:spPr>
          <a:xfrm>
            <a:off x="8041251" y="2688795"/>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22" name="涙形 21"/>
          <p:cNvSpPr/>
          <p:nvPr userDrawn="1"/>
        </p:nvSpPr>
        <p:spPr>
          <a:xfrm rot="8100000">
            <a:off x="10539813" y="6994463"/>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19" hasCustomPrompt="1"/>
          </p:nvPr>
        </p:nvSpPr>
        <p:spPr>
          <a:xfrm>
            <a:off x="9289099" y="5534640"/>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a:t>TEXT</a:t>
            </a:r>
            <a:endParaRPr kumimoji="1" lang="ja-JP" altLang="en-US" dirty="0"/>
          </a:p>
        </p:txBody>
      </p:sp>
      <p:sp>
        <p:nvSpPr>
          <p:cNvPr id="24" name="テキスト プレースホルダー 6"/>
          <p:cNvSpPr>
            <a:spLocks noGrp="1"/>
          </p:cNvSpPr>
          <p:nvPr>
            <p:ph type="body" sz="quarter" idx="20" hasCustomPrompt="1"/>
          </p:nvPr>
        </p:nvSpPr>
        <p:spPr>
          <a:xfrm>
            <a:off x="12527582" y="2767236"/>
            <a:ext cx="5184576" cy="2077164"/>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5" name="テキスト プレースホルダー 6"/>
          <p:cNvSpPr>
            <a:spLocks noGrp="1"/>
          </p:cNvSpPr>
          <p:nvPr>
            <p:ph type="body" sz="quarter" idx="21" hasCustomPrompt="1"/>
          </p:nvPr>
        </p:nvSpPr>
        <p:spPr>
          <a:xfrm>
            <a:off x="12527582" y="4757356"/>
            <a:ext cx="5184576" cy="355449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55770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2" presetClass="entr" presetSubtype="1" decel="98000" fill="hold" grpId="0" nodeType="afterEffect">
                                  <p:stCondLst>
                                    <p:cond delay="2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4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21" fill="hold">
                            <p:stCondLst>
                              <p:cond delay="2400"/>
                            </p:stCondLst>
                            <p:childTnLst>
                              <p:par>
                                <p:cTn id="22" presetID="2" presetClass="entr" presetSubtype="1" decel="98000" fill="hold" grpId="0" nodeType="afterEffect">
                                  <p:stCondLst>
                                    <p:cond delay="25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400"/>
                                  </p:stCondLst>
                                  <p:childTnLst>
                                    <p:set>
                                      <p:cBhvr>
                                        <p:cTn id="27" dur="1" fill="hold">
                                          <p:stCondLst>
                                            <p:cond delay="0"/>
                                          </p:stCondLst>
                                        </p:cTn>
                                        <p:tgtEl>
                                          <p:spTgt spid="15">
                                            <p:txEl>
                                              <p:pRg st="0" end="0"/>
                                            </p:txEl>
                                          </p:spTgt>
                                        </p:tgtEl>
                                        <p:attrNameLst>
                                          <p:attrName>style.visibility</p:attrName>
                                        </p:attrNameLst>
                                      </p:cBhvr>
                                      <p:to>
                                        <p:strVal val="visible"/>
                                      </p:to>
                                    </p:set>
                                    <p:anim calcmode="lin" valueType="num">
                                      <p:cBhvr additive="base">
                                        <p:cTn id="2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30" fill="hold">
                            <p:stCondLst>
                              <p:cond delay="3300"/>
                            </p:stCondLst>
                            <p:childTnLst>
                              <p:par>
                                <p:cTn id="31" presetID="2" presetClass="entr" presetSubtype="1" decel="98000" fill="hold" grpId="0" nodeType="after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decel="100000" fill="hold" grpId="0" nodeType="withEffect">
                                  <p:stCondLst>
                                    <p:cond delay="400"/>
                                  </p:stCondLst>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39" fill="hold">
                            <p:stCondLst>
                              <p:cond delay="4200"/>
                            </p:stCondLst>
                            <p:childTnLst>
                              <p:par>
                                <p:cTn id="40" presetID="2" presetClass="entr" presetSubtype="1" decel="98000" fill="hold" grpId="0" nodeType="afterEffect">
                                  <p:stCondLst>
                                    <p:cond delay="25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400"/>
                                  </p:stCondLst>
                                  <p:childTnLst>
                                    <p:set>
                                      <p:cBhvr>
                                        <p:cTn id="45" dur="1" fill="hold">
                                          <p:stCondLst>
                                            <p:cond delay="0"/>
                                          </p:stCondLst>
                                        </p:cTn>
                                        <p:tgtEl>
                                          <p:spTgt spid="19">
                                            <p:txEl>
                                              <p:pRg st="0" end="0"/>
                                            </p:txEl>
                                          </p:spTgt>
                                        </p:tgtEl>
                                        <p:attrNameLst>
                                          <p:attrName>style.visibility</p:attrName>
                                        </p:attrNameLst>
                                      </p:cBhvr>
                                      <p:to>
                                        <p:strVal val="visible"/>
                                      </p:to>
                                    </p:set>
                                    <p:anim calcmode="lin" valueType="num">
                                      <p:cBhvr additive="base">
                                        <p:cTn id="4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48" fill="hold">
                            <p:stCondLst>
                              <p:cond delay="5100"/>
                            </p:stCondLst>
                            <p:childTnLst>
                              <p:par>
                                <p:cTn id="49" presetID="2" presetClass="entr" presetSubtype="1" decel="98000" fill="hold" grpId="0" nodeType="afterEffect">
                                  <p:stCondLst>
                                    <p:cond delay="25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400"/>
                                  </p:stCondLst>
                                  <p:childTnLst>
                                    <p:set>
                                      <p:cBhvr>
                                        <p:cTn id="54" dur="1" fill="hold">
                                          <p:stCondLst>
                                            <p:cond delay="0"/>
                                          </p:stCondLst>
                                        </p:cTn>
                                        <p:tgtEl>
                                          <p:spTgt spid="21">
                                            <p:txEl>
                                              <p:pRg st="0" end="0"/>
                                            </p:txEl>
                                          </p:spTgt>
                                        </p:tgtEl>
                                        <p:attrNameLst>
                                          <p:attrName>style.visibility</p:attrName>
                                        </p:attrNameLst>
                                      </p:cBhvr>
                                      <p:to>
                                        <p:strVal val="visible"/>
                                      </p:to>
                                    </p:set>
                                    <p:anim calcmode="lin" valueType="num">
                                      <p:cBhvr additive="base">
                                        <p:cTn id="55"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1" decel="98000" fill="hold" grpId="0" nodeType="afterEffect">
                                  <p:stCondLst>
                                    <p:cond delay="25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ppt_x"/>
                                          </p:val>
                                        </p:tav>
                                        <p:tav tm="100000">
                                          <p:val>
                                            <p:strVal val="#ppt_x"/>
                                          </p:val>
                                        </p:tav>
                                      </p:tavLst>
                                    </p:anim>
                                    <p:anim calcmode="lin" valueType="num">
                                      <p:cBhvr additive="base">
                                        <p:cTn id="61" dur="500" fill="hold"/>
                                        <p:tgtEl>
                                          <p:spTgt spid="22"/>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400"/>
                                  </p:stCondLst>
                                  <p:childTnLst>
                                    <p:set>
                                      <p:cBhvr>
                                        <p:cTn id="63" dur="1" fill="hold">
                                          <p:stCondLst>
                                            <p:cond delay="0"/>
                                          </p:stCondLst>
                                        </p:cTn>
                                        <p:tgtEl>
                                          <p:spTgt spid="23">
                                            <p:txEl>
                                              <p:pRg st="0" end="0"/>
                                            </p:txEl>
                                          </p:spTgt>
                                        </p:tgtEl>
                                        <p:attrNameLst>
                                          <p:attrName>style.visibility</p:attrName>
                                        </p:attrNameLst>
                                      </p:cBhvr>
                                      <p:to>
                                        <p:strVal val="visible"/>
                                      </p:to>
                                    </p:set>
                                    <p:anim calcmode="lin" valueType="num">
                                      <p:cBhvr additive="base">
                                        <p:cTn id="6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3">
                                            <p:txEl>
                                              <p:pRg st="0" end="0"/>
                                            </p:txEl>
                                          </p:spTgt>
                                        </p:tgtEl>
                                        <p:attrNameLst>
                                          <p:attrName>ppt_y</p:attrName>
                                        </p:attrNameLst>
                                      </p:cBhvr>
                                      <p:tavLst>
                                        <p:tav tm="0">
                                          <p:val>
                                            <p:strVal val="0-#ppt_h/2"/>
                                          </p:val>
                                        </p:tav>
                                        <p:tav tm="100000">
                                          <p:val>
                                            <p:strVal val="#ppt_y"/>
                                          </p:val>
                                        </p:tav>
                                      </p:tavLst>
                                    </p:anim>
                                  </p:childTnLst>
                                </p:cTn>
                              </p:par>
                            </p:childTnLst>
                          </p:cTn>
                        </p:par>
                        <p:par>
                          <p:cTn id="66" fill="hold">
                            <p:stCondLst>
                              <p:cond delay="6900"/>
                            </p:stCondLst>
                            <p:childTnLst>
                              <p:par>
                                <p:cTn id="67" presetID="10" presetClass="entr" presetSubtype="0" fill="hold" grpId="0" nodeType="afterEffect">
                                  <p:stCondLst>
                                    <p:cond delay="0"/>
                                  </p:stCondLst>
                                  <p:childTnLst>
                                    <p:set>
                                      <p:cBhvr>
                                        <p:cTn id="68" dur="1" fill="hold">
                                          <p:stCondLst>
                                            <p:cond delay="0"/>
                                          </p:stCondLst>
                                        </p:cTn>
                                        <p:tgtEl>
                                          <p:spTgt spid="24">
                                            <p:txEl>
                                              <p:pRg st="0" end="0"/>
                                            </p:txEl>
                                          </p:spTgt>
                                        </p:tgtEl>
                                        <p:attrNameLst>
                                          <p:attrName>style.visibility</p:attrName>
                                        </p:attrNameLst>
                                      </p:cBhvr>
                                      <p:to>
                                        <p:strVal val="visible"/>
                                      </p:to>
                                    </p:set>
                                    <p:animEffect transition="in" filter="fade">
                                      <p:cBhvr>
                                        <p:cTn id="69" dur="500"/>
                                        <p:tgtEl>
                                          <p:spTgt spid="24">
                                            <p:txEl>
                                              <p:pRg st="0" end="0"/>
                                            </p:txEl>
                                          </p:spTgt>
                                        </p:tgtEl>
                                      </p:cBhvr>
                                    </p:animEffect>
                                  </p:childTnLst>
                                </p:cTn>
                              </p:par>
                              <p:par>
                                <p:cTn id="70" presetID="10" presetClass="entr" presetSubtype="0" fill="hold" grpId="0" nodeType="withEffect">
                                  <p:stCondLst>
                                    <p:cond delay="500"/>
                                  </p:stCondLst>
                                  <p:childTnLst>
                                    <p:set>
                                      <p:cBhvr>
                                        <p:cTn id="71" dur="1" fill="hold">
                                          <p:stCondLst>
                                            <p:cond delay="0"/>
                                          </p:stCondLst>
                                        </p:cTn>
                                        <p:tgtEl>
                                          <p:spTgt spid="25">
                                            <p:txEl>
                                              <p:pRg st="0" end="0"/>
                                            </p:txEl>
                                          </p:spTgt>
                                        </p:tgtEl>
                                        <p:attrNameLst>
                                          <p:attrName>style.visibility</p:attrName>
                                        </p:attrNameLst>
                                      </p:cBhvr>
                                      <p:to>
                                        <p:strVal val="visible"/>
                                      </p:to>
                                    </p:set>
                                    <p:animEffect transition="in" filter="fade">
                                      <p:cBhvr>
                                        <p:cTn id="72" dur="500"/>
                                        <p:tgtEl>
                                          <p:spTgt spid="25">
                                            <p:txEl>
                                              <p:pRg st="0" end="0"/>
                                            </p:txEl>
                                          </p:spTgt>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25">
                                            <p:txEl>
                                              <p:pRg st="1" end="1"/>
                                            </p:txEl>
                                          </p:spTgt>
                                        </p:tgtEl>
                                        <p:attrNameLst>
                                          <p:attrName>style.visibility</p:attrName>
                                        </p:attrNameLst>
                                      </p:cBhvr>
                                      <p:to>
                                        <p:strVal val="visible"/>
                                      </p:to>
                                    </p:set>
                                    <p:animEffect transition="in" filter="fade">
                                      <p:cBhvr>
                                        <p:cTn id="75"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13" grpId="0" build="p">
        <p:tmplLst>
          <p:tmpl lvl="1">
            <p:tnLst>
              <p:par>
                <p:cTn presetID="2" presetClass="entr" presetSubtype="1"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0-#ppt_h/2"/>
                          </p:val>
                        </p:tav>
                        <p:tav tm="100000">
                          <p:val>
                            <p:strVal val="#ppt_y"/>
                          </p:val>
                        </p:tav>
                      </p:tavLst>
                    </p:anim>
                  </p:childTnLst>
                </p:cTn>
              </p:par>
            </p:tnLst>
          </p:tmpl>
        </p:tmplLst>
      </p:bldP>
      <p:bldP spid="14" grpId="0" animBg="1"/>
      <p:bldP spid="15" grpId="0" build="p">
        <p:tmplLst>
          <p:tmpl lvl="1">
            <p:tnLst>
              <p:par>
                <p:cTn presetID="2" presetClass="entr" presetSubtype="1" decel="100000" fill="hold" nodeType="withEffect">
                  <p:stCondLst>
                    <p:cond delay="4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animBg="1"/>
      <p:bldP spid="17" grpId="0" build="p">
        <p:tmplLst>
          <p:tmpl lvl="1">
            <p:tnLst>
              <p:par>
                <p:cTn presetID="2" presetClass="entr" presetSubtype="1"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0-#ppt_h/2"/>
                          </p:val>
                        </p:tav>
                        <p:tav tm="100000">
                          <p:val>
                            <p:strVal val="#ppt_y"/>
                          </p:val>
                        </p:tav>
                      </p:tavLst>
                    </p:anim>
                  </p:childTnLst>
                </p:cTn>
              </p:par>
            </p:tnLst>
          </p:tmpl>
        </p:tmplLst>
      </p:bldP>
      <p:bldP spid="18" grpId="0" animBg="1"/>
      <p:bldP spid="19" grpId="0" build="p">
        <p:tmplLst>
          <p:tmpl lvl="1">
            <p:tnLst>
              <p:par>
                <p:cTn presetID="2" presetClass="entr" presetSubtype="1" decel="100000" fill="hold" nodeType="withEffect">
                  <p:stCondLst>
                    <p:cond delay="4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0-#ppt_h/2"/>
                          </p:val>
                        </p:tav>
                        <p:tav tm="100000">
                          <p:val>
                            <p:strVal val="#ppt_y"/>
                          </p:val>
                        </p:tav>
                      </p:tavLst>
                    </p:anim>
                  </p:childTnLst>
                </p:cTn>
              </p:par>
            </p:tnLst>
          </p:tmpl>
        </p:tmplLst>
      </p:bldP>
      <p:bldP spid="20" grpId="0" animBg="1"/>
      <p:bldP spid="21" grpId="0" build="p">
        <p:tmplLst>
          <p:tmpl lvl="1">
            <p:tnLst>
              <p:par>
                <p:cTn presetID="2" presetClass="entr" presetSubtype="1" decel="100000" fill="hold" nodeType="withEffect">
                  <p:stCondLst>
                    <p:cond delay="4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animBg="1"/>
      <p:bldP spid="23" grpId="0" build="p">
        <p:tmplLst>
          <p:tmpl lvl="1">
            <p:tnLst>
              <p:par>
                <p:cTn presetID="2" presetClass="entr" presetSubtype="1" decel="100000" fill="hold" nodeType="withEffect">
                  <p:stCondLst>
                    <p:cond delay="4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History">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1111052"/>
            <a:ext cx="6192688" cy="2016224"/>
          </a:xfrm>
          <a:prstGeom prst="rect">
            <a:avLst/>
          </a:prstGeom>
        </p:spPr>
        <p:txBody>
          <a:bodyPr anchor="ctr"/>
          <a:lstStyle>
            <a:lvl1pPr algn="l">
              <a:defRPr sz="7200" spc="600" baseline="0"/>
            </a:lvl1pPr>
          </a:lstStyle>
          <a:p>
            <a:r>
              <a:rPr kumimoji="1" lang="en-US" altLang="ja-JP" dirty="0"/>
              <a:t>HISTORY</a:t>
            </a:r>
            <a:endParaRPr kumimoji="1" lang="ja-JP" altLang="en-US" dirty="0"/>
          </a:p>
        </p:txBody>
      </p:sp>
      <p:grpSp>
        <p:nvGrpSpPr>
          <p:cNvPr id="4" name="グループ化 3"/>
          <p:cNvGrpSpPr/>
          <p:nvPr userDrawn="1"/>
        </p:nvGrpSpPr>
        <p:grpSpPr>
          <a:xfrm>
            <a:off x="574254" y="462980"/>
            <a:ext cx="661574" cy="1728192"/>
            <a:chOff x="4012746" y="1615108"/>
            <a:chExt cx="661574" cy="1728192"/>
          </a:xfrm>
        </p:grpSpPr>
        <p:cxnSp>
          <p:nvCxnSpPr>
            <p:cNvPr id="5" name="直線コネクタ 4"/>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14" hasCustomPrompt="1"/>
          </p:nvPr>
        </p:nvSpPr>
        <p:spPr>
          <a:xfrm>
            <a:off x="9503246" y="82302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14" name="テキスト プレースホルダー 6"/>
          <p:cNvSpPr>
            <a:spLocks noGrp="1"/>
          </p:cNvSpPr>
          <p:nvPr>
            <p:ph type="body" sz="quarter" idx="15" hasCustomPrompt="1"/>
          </p:nvPr>
        </p:nvSpPr>
        <p:spPr>
          <a:xfrm>
            <a:off x="9503246" y="190314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6" name="円/楕円 15"/>
          <p:cNvSpPr/>
          <p:nvPr userDrawn="1"/>
        </p:nvSpPr>
        <p:spPr>
          <a:xfrm>
            <a:off x="8891972" y="4315408"/>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3919364"/>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18" name="テキスト プレースホルダー 6"/>
          <p:cNvSpPr>
            <a:spLocks noGrp="1"/>
          </p:cNvSpPr>
          <p:nvPr>
            <p:ph type="body" sz="quarter" idx="17" hasCustomPrompt="1"/>
          </p:nvPr>
        </p:nvSpPr>
        <p:spPr>
          <a:xfrm>
            <a:off x="502246" y="4999484"/>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9" name="円/楕円 18"/>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694370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21" name="テキスト プレースホルダー 6"/>
          <p:cNvSpPr>
            <a:spLocks noGrp="1"/>
          </p:cNvSpPr>
          <p:nvPr>
            <p:ph type="body" sz="quarter" idx="19" hasCustomPrompt="1"/>
          </p:nvPr>
        </p:nvSpPr>
        <p:spPr>
          <a:xfrm>
            <a:off x="9503246" y="802382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260649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1300"/>
                            </p:stCondLst>
                            <p:childTnLst>
                              <p:par>
                                <p:cTn id="14" presetID="22" presetClass="entr" presetSubtype="1"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par>
                          <p:cTn id="17" fill="hold">
                            <p:stCondLst>
                              <p:cond delay="1800"/>
                            </p:stCondLst>
                            <p:childTnLst>
                              <p:par>
                                <p:cTn id="18" presetID="2" presetClass="entr" presetSubtype="1" decel="10000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0"/>
                                  </p:stCondLst>
                                  <p:iterate type="lt">
                                    <p:tmPct val="10000"/>
                                  </p:iterate>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50"/>
                            </p:stCondLst>
                            <p:childTnLst>
                              <p:par>
                                <p:cTn id="27" presetID="10" presetClass="entr" presetSubtype="0" fill="hold" grpId="0"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500"/>
                                        <p:tgtEl>
                                          <p:spTgt spid="14">
                                            <p:txEl>
                                              <p:pRg st="0" end="0"/>
                                            </p:txEl>
                                          </p:spTgt>
                                        </p:tgtEl>
                                      </p:cBhvr>
                                    </p:animEffect>
                                  </p:childTnLst>
                                </p:cTn>
                              </p:par>
                            </p:childTnLst>
                          </p:cTn>
                        </p:par>
                        <p:par>
                          <p:cTn id="30" fill="hold">
                            <p:stCondLst>
                              <p:cond delay="2950"/>
                            </p:stCondLst>
                            <p:childTnLst>
                              <p:par>
                                <p:cTn id="31" presetID="2" presetClass="entr" presetSubtype="1" decel="10000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8" decel="100000" fill="hold" grpId="0" nodeType="withEffect">
                                  <p:stCondLst>
                                    <p:cond delay="0"/>
                                  </p:stCondLst>
                                  <p:iterate type="lt">
                                    <p:tmPct val="10000"/>
                                  </p:iterate>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3600"/>
                            </p:stCondLst>
                            <p:childTnLst>
                              <p:par>
                                <p:cTn id="40" presetID="10" presetClass="entr" presetSubtype="0" fill="hold" grpId="0" nodeType="after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Effect transition="in" filter="fade">
                                      <p:cBhvr>
                                        <p:cTn id="42" dur="500"/>
                                        <p:tgtEl>
                                          <p:spTgt spid="18">
                                            <p:txEl>
                                              <p:pRg st="0" end="0"/>
                                            </p:txEl>
                                          </p:spTgt>
                                        </p:tgtEl>
                                      </p:cBhvr>
                                    </p:animEffect>
                                  </p:childTnLst>
                                </p:cTn>
                              </p:par>
                            </p:childTnLst>
                          </p:cTn>
                        </p:par>
                        <p:par>
                          <p:cTn id="43" fill="hold">
                            <p:stCondLst>
                              <p:cond delay="4100"/>
                            </p:stCondLst>
                            <p:childTnLst>
                              <p:par>
                                <p:cTn id="44" presetID="2" presetClass="entr" presetSubtype="1" decel="10000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0"/>
                                  </p:stCondLst>
                                  <p:iterate type="lt">
                                    <p:tmPct val="10000"/>
                                  </p:iterate>
                                  <p:childTnLst>
                                    <p:set>
                                      <p:cBhvr>
                                        <p:cTn id="49" dur="1" fill="hold">
                                          <p:stCondLst>
                                            <p:cond delay="0"/>
                                          </p:stCondLst>
                                        </p:cTn>
                                        <p:tgtEl>
                                          <p:spTgt spid="20">
                                            <p:txEl>
                                              <p:pRg st="0" end="0"/>
                                            </p:txEl>
                                          </p:spTgt>
                                        </p:tgtEl>
                                        <p:attrNameLst>
                                          <p:attrName>style.visibility</p:attrName>
                                        </p:attrNameLst>
                                      </p:cBhvr>
                                      <p:to>
                                        <p:strVal val="visible"/>
                                      </p:to>
                                    </p:set>
                                    <p:anim calcmode="lin" valueType="num">
                                      <p:cBhvr additive="base">
                                        <p:cTn id="50"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4750"/>
                            </p:stCondLst>
                            <p:childTnLst>
                              <p:par>
                                <p:cTn id="53" presetID="10" presetClass="entr" presetSubtype="0" fill="hold" grpId="0" nodeType="afterEffect">
                                  <p:stCondLst>
                                    <p:cond delay="0"/>
                                  </p:stCondLst>
                                  <p:childTnLst>
                                    <p:set>
                                      <p:cBhvr>
                                        <p:cTn id="54" dur="1" fill="hold">
                                          <p:stCondLst>
                                            <p:cond delay="0"/>
                                          </p:stCondLst>
                                        </p:cTn>
                                        <p:tgtEl>
                                          <p:spTgt spid="21">
                                            <p:txEl>
                                              <p:pRg st="0" end="0"/>
                                            </p:txEl>
                                          </p:spTgt>
                                        </p:tgtEl>
                                        <p:attrNameLst>
                                          <p:attrName>style.visibility</p:attrName>
                                        </p:attrNameLst>
                                      </p:cBhvr>
                                      <p:to>
                                        <p:strVal val="visible"/>
                                      </p:to>
                                    </p:set>
                                    <p:animEffect transition="in" filter="fade">
                                      <p:cBhvr>
                                        <p:cTn id="55"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3"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History 2">
    <p:spTree>
      <p:nvGrpSpPr>
        <p:cNvPr id="1" name=""/>
        <p:cNvGrpSpPr/>
        <p:nvPr/>
      </p:nvGrpSpPr>
      <p:grpSpPr>
        <a:xfrm>
          <a:off x="0" y="0"/>
          <a:ext cx="0" cy="0"/>
          <a:chOff x="0" y="0"/>
          <a:chExt cx="0" cy="0"/>
        </a:xfrm>
      </p:grpSpPr>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円/楕円 15"/>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82302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18" name="テキスト プレースホルダー 6"/>
          <p:cNvSpPr>
            <a:spLocks noGrp="1"/>
          </p:cNvSpPr>
          <p:nvPr>
            <p:ph type="body" sz="quarter" idx="17" hasCustomPrompt="1"/>
          </p:nvPr>
        </p:nvSpPr>
        <p:spPr>
          <a:xfrm>
            <a:off x="502246" y="190314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9" name="円/楕円 18"/>
          <p:cNvSpPr/>
          <p:nvPr userDrawn="1"/>
        </p:nvSpPr>
        <p:spPr>
          <a:xfrm>
            <a:off x="8891972" y="4243400"/>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3847356"/>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21" name="テキスト プレースホルダー 6"/>
          <p:cNvSpPr>
            <a:spLocks noGrp="1"/>
          </p:cNvSpPr>
          <p:nvPr>
            <p:ph type="body" sz="quarter" idx="19" hasCustomPrompt="1"/>
          </p:nvPr>
        </p:nvSpPr>
        <p:spPr>
          <a:xfrm>
            <a:off x="9503246" y="4927476"/>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2" name="円/楕円 21"/>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20" hasCustomPrompt="1"/>
          </p:nvPr>
        </p:nvSpPr>
        <p:spPr>
          <a:xfrm>
            <a:off x="4589208" y="694370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24" name="テキスト プレースホルダー 6"/>
          <p:cNvSpPr>
            <a:spLocks noGrp="1"/>
          </p:cNvSpPr>
          <p:nvPr>
            <p:ph type="body" sz="quarter" idx="21" hasCustomPrompt="1"/>
          </p:nvPr>
        </p:nvSpPr>
        <p:spPr>
          <a:xfrm>
            <a:off x="502246" y="802382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150914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8" decel="100000" fill="hold" grpId="0" nodeType="withEffect">
                                  <p:stCondLst>
                                    <p:cond delay="0"/>
                                  </p:stCondLst>
                                  <p:iterate type="lt">
                                    <p:tmPct val="10000"/>
                                  </p:iterate>
                                  <p:childTnLst>
                                    <p:set>
                                      <p:cBhvr>
                                        <p:cTn id="14" dur="1" fill="hold">
                                          <p:stCondLst>
                                            <p:cond delay="0"/>
                                          </p:stCondLst>
                                        </p:cTn>
                                        <p:tgtEl>
                                          <p:spTgt spid="17">
                                            <p:txEl>
                                              <p:pRg st="0" end="0"/>
                                            </p:txEl>
                                          </p:spTgt>
                                        </p:tgtEl>
                                        <p:attrNameLst>
                                          <p:attrName>style.visibility</p:attrName>
                                        </p:attrNameLst>
                                      </p:cBhvr>
                                      <p:to>
                                        <p:strVal val="visible"/>
                                      </p:to>
                                    </p:set>
                                    <p:anim calcmode="lin" valueType="num">
                                      <p:cBhvr additive="base">
                                        <p:cTn id="15"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150"/>
                            </p:stCondLst>
                            <p:childTnLst>
                              <p:par>
                                <p:cTn id="18" presetID="10" presetClass="entr" presetSubtype="0" fill="hold" grpId="0" nodeType="after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500"/>
                                        <p:tgtEl>
                                          <p:spTgt spid="18">
                                            <p:txEl>
                                              <p:pRg st="0" end="0"/>
                                            </p:txEl>
                                          </p:spTgt>
                                        </p:tgtEl>
                                      </p:cBhvr>
                                    </p:animEffect>
                                  </p:childTnLst>
                                </p:cTn>
                              </p:par>
                            </p:childTnLst>
                          </p:cTn>
                        </p:par>
                        <p:par>
                          <p:cTn id="21" fill="hold">
                            <p:stCondLst>
                              <p:cond delay="1650"/>
                            </p:stCondLst>
                            <p:childTnLst>
                              <p:par>
                                <p:cTn id="22" presetID="2" presetClass="entr" presetSubtype="1" decel="100000"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0-#ppt_h/2"/>
                                          </p:val>
                                        </p:tav>
                                        <p:tav tm="100000">
                                          <p:val>
                                            <p:strVal val="#ppt_y"/>
                                          </p:val>
                                        </p:tav>
                                      </p:tavLst>
                                    </p:anim>
                                  </p:childTnLst>
                                </p:cTn>
                              </p:par>
                              <p:par>
                                <p:cTn id="26" presetID="2" presetClass="entr" presetSubtype="2" decel="100000" fill="hold" grpId="0" nodeType="withEffect">
                                  <p:stCondLst>
                                    <p:cond delay="0"/>
                                  </p:stCondLst>
                                  <p:iterate type="lt">
                                    <p:tmPct val="10000"/>
                                  </p:iterate>
                                  <p:childTnLst>
                                    <p:set>
                                      <p:cBhvr>
                                        <p:cTn id="27" dur="1" fill="hold">
                                          <p:stCondLst>
                                            <p:cond delay="0"/>
                                          </p:stCondLst>
                                        </p:cTn>
                                        <p:tgtEl>
                                          <p:spTgt spid="20">
                                            <p:txEl>
                                              <p:pRg st="0" end="0"/>
                                            </p:txEl>
                                          </p:spTgt>
                                        </p:tgtEl>
                                        <p:attrNameLst>
                                          <p:attrName>style.visibility</p:attrName>
                                        </p:attrNameLst>
                                      </p:cBhvr>
                                      <p:to>
                                        <p:strVal val="visible"/>
                                      </p:to>
                                    </p:set>
                                    <p:anim calcmode="lin" valueType="num">
                                      <p:cBhvr additive="base">
                                        <p:cTn id="28"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300"/>
                            </p:stCondLst>
                            <p:childTnLst>
                              <p:par>
                                <p:cTn id="31" presetID="10" presetClass="entr" presetSubtype="0" fill="hold" grpId="0" nodeType="afterEffect">
                                  <p:stCondLst>
                                    <p:cond delay="0"/>
                                  </p:stCondLst>
                                  <p:childTnLst>
                                    <p:set>
                                      <p:cBhvr>
                                        <p:cTn id="32" dur="1" fill="hold">
                                          <p:stCondLst>
                                            <p:cond delay="0"/>
                                          </p:stCondLst>
                                        </p:cTn>
                                        <p:tgtEl>
                                          <p:spTgt spid="21">
                                            <p:txEl>
                                              <p:pRg st="0" end="0"/>
                                            </p:txEl>
                                          </p:spTgt>
                                        </p:tgtEl>
                                        <p:attrNameLst>
                                          <p:attrName>style.visibility</p:attrName>
                                        </p:attrNameLst>
                                      </p:cBhvr>
                                      <p:to>
                                        <p:strVal val="visible"/>
                                      </p:to>
                                    </p:set>
                                    <p:animEffect transition="in" filter="fade">
                                      <p:cBhvr>
                                        <p:cTn id="33" dur="500"/>
                                        <p:tgtEl>
                                          <p:spTgt spid="21">
                                            <p:txEl>
                                              <p:pRg st="0" end="0"/>
                                            </p:txEl>
                                          </p:spTgt>
                                        </p:tgtEl>
                                      </p:cBhvr>
                                    </p:animEffect>
                                  </p:childTnLst>
                                </p:cTn>
                              </p:par>
                            </p:childTnLst>
                          </p:cTn>
                        </p:par>
                        <p:par>
                          <p:cTn id="34" fill="hold">
                            <p:stCondLst>
                              <p:cond delay="2800"/>
                            </p:stCondLst>
                            <p:childTnLst>
                              <p:par>
                                <p:cTn id="35" presetID="2" presetClass="entr" presetSubtype="1" decel="10000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0-#ppt_h/2"/>
                                          </p:val>
                                        </p:tav>
                                        <p:tav tm="100000">
                                          <p:val>
                                            <p:strVal val="#ppt_y"/>
                                          </p:val>
                                        </p:tav>
                                      </p:tavLst>
                                    </p:anim>
                                  </p:childTnLst>
                                </p:cTn>
                              </p:par>
                              <p:par>
                                <p:cTn id="39" presetID="2" presetClass="entr" presetSubtype="8" decel="100000" fill="hold" grpId="0" nodeType="withEffect">
                                  <p:stCondLst>
                                    <p:cond delay="0"/>
                                  </p:stCondLst>
                                  <p:iterate type="lt">
                                    <p:tmPct val="10000"/>
                                  </p:iterate>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3450"/>
                            </p:stCondLst>
                            <p:childTnLst>
                              <p:par>
                                <p:cTn id="44" presetID="10" presetClass="entr" presetSubtype="0" fill="hold" grpId="0" nodeType="afterEffect">
                                  <p:stCondLst>
                                    <p:cond delay="0"/>
                                  </p:stCondLst>
                                  <p:childTnLst>
                                    <p:set>
                                      <p:cBhvr>
                                        <p:cTn id="45" dur="1" fill="hold">
                                          <p:stCondLst>
                                            <p:cond delay="0"/>
                                          </p:stCondLst>
                                        </p:cTn>
                                        <p:tgtEl>
                                          <p:spTgt spid="24">
                                            <p:txEl>
                                              <p:pRg st="0" end="0"/>
                                            </p:txEl>
                                          </p:spTgt>
                                        </p:tgtEl>
                                        <p:attrNameLst>
                                          <p:attrName>style.visibility</p:attrName>
                                        </p:attrNameLst>
                                      </p:cBhvr>
                                      <p:to>
                                        <p:strVal val="visible"/>
                                      </p:to>
                                    </p:set>
                                    <p:animEffect transition="in" filter="fade">
                                      <p:cBhvr>
                                        <p:cTn id="46"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animBg="1"/>
      <p:bldP spid="23"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7735788"/>
            <a:ext cx="13557478" cy="1440161"/>
          </a:xfrm>
        </p:spPr>
        <p:txBody>
          <a:bodyPr anchor="b">
            <a:noAutofit/>
          </a:bodyPr>
          <a:lstStyle>
            <a:lvl1pPr algn="l">
              <a:defRPr sz="7200" kern="0" spc="2000" baseline="0"/>
            </a:lvl1pPr>
          </a:lstStyle>
          <a:p>
            <a:r>
              <a:rPr kumimoji="1" lang="en-US" altLang="ja-JP" dirty="0"/>
              <a:t>SECTION TITLE</a:t>
            </a:r>
            <a:endParaRPr kumimoji="1" lang="ja-JP" altLang="en-US" dirty="0"/>
          </a:p>
        </p:txBody>
      </p:sp>
      <p:sp>
        <p:nvSpPr>
          <p:cNvPr id="4" name="テキスト プレースホルダー 5"/>
          <p:cNvSpPr>
            <a:spLocks noGrp="1"/>
          </p:cNvSpPr>
          <p:nvPr>
            <p:ph type="body" sz="quarter" idx="12" hasCustomPrompt="1"/>
          </p:nvPr>
        </p:nvSpPr>
        <p:spPr>
          <a:xfrm>
            <a:off x="1078310" y="8959702"/>
            <a:ext cx="13464495" cy="575841"/>
          </a:xfrm>
        </p:spPr>
        <p:txBody>
          <a:bodyPr>
            <a:noAutofit/>
          </a:bodyPr>
          <a:lstStyle>
            <a:lvl1pPr algn="l">
              <a:spcBef>
                <a:spcPts val="0"/>
              </a:spcBef>
              <a:defRPr sz="2800" spc="300" baseline="0">
                <a:solidFill>
                  <a:schemeClr val="tx1"/>
                </a:solidFill>
              </a:defRPr>
            </a:lvl1pPr>
          </a:lstStyle>
          <a:p>
            <a:pPr lvl="0"/>
            <a:r>
              <a:rPr kumimoji="1" lang="en-US" altLang="ja-JP" dirty="0"/>
              <a:t>Description Goes Here</a:t>
            </a:r>
            <a:endParaRPr kumimoji="1" lang="ja-JP" altLang="en-US" dirty="0"/>
          </a:p>
        </p:txBody>
      </p:sp>
      <p:grpSp>
        <p:nvGrpSpPr>
          <p:cNvPr id="5" name="グループ化 4"/>
          <p:cNvGrpSpPr/>
          <p:nvPr userDrawn="1"/>
        </p:nvGrpSpPr>
        <p:grpSpPr>
          <a:xfrm>
            <a:off x="672671" y="6743196"/>
            <a:ext cx="661574" cy="1728192"/>
            <a:chOff x="4012746" y="1615108"/>
            <a:chExt cx="661574" cy="1728192"/>
          </a:xfrm>
        </p:grpSpPr>
        <p:cxnSp>
          <p:nvCxnSpPr>
            <p:cNvPr id="6" name="直線コネクタ 5"/>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7502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istory 2">
    <p:spTree>
      <p:nvGrpSpPr>
        <p:cNvPr id="1" name=""/>
        <p:cNvGrpSpPr/>
        <p:nvPr/>
      </p:nvGrpSpPr>
      <p:grpSpPr>
        <a:xfrm>
          <a:off x="0" y="0"/>
          <a:ext cx="0" cy="0"/>
          <a:chOff x="0" y="0"/>
          <a:chExt cx="0" cy="0"/>
        </a:xfrm>
      </p:grpSpPr>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円/楕円 15"/>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82302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18" name="テキスト プレースホルダー 6"/>
          <p:cNvSpPr>
            <a:spLocks noGrp="1"/>
          </p:cNvSpPr>
          <p:nvPr>
            <p:ph type="body" sz="quarter" idx="17" hasCustomPrompt="1"/>
          </p:nvPr>
        </p:nvSpPr>
        <p:spPr>
          <a:xfrm>
            <a:off x="502246" y="190314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19" name="円/楕円 18"/>
          <p:cNvSpPr/>
          <p:nvPr userDrawn="1"/>
        </p:nvSpPr>
        <p:spPr>
          <a:xfrm>
            <a:off x="8891972" y="4243400"/>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3847356"/>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21" name="テキスト プレースホルダー 6"/>
          <p:cNvSpPr>
            <a:spLocks noGrp="1"/>
          </p:cNvSpPr>
          <p:nvPr>
            <p:ph type="body" sz="quarter" idx="19" hasCustomPrompt="1"/>
          </p:nvPr>
        </p:nvSpPr>
        <p:spPr>
          <a:xfrm>
            <a:off x="9503246" y="4927476"/>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
        <p:nvSpPr>
          <p:cNvPr id="22" name="円/楕円 21"/>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20" hasCustomPrompt="1"/>
          </p:nvPr>
        </p:nvSpPr>
        <p:spPr>
          <a:xfrm>
            <a:off x="4589208" y="694370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a:t>9999</a:t>
            </a:r>
          </a:p>
        </p:txBody>
      </p:sp>
      <p:sp>
        <p:nvSpPr>
          <p:cNvPr id="24" name="テキスト プレースホルダー 6"/>
          <p:cNvSpPr>
            <a:spLocks noGrp="1"/>
          </p:cNvSpPr>
          <p:nvPr>
            <p:ph type="body" sz="quarter" idx="21" hasCustomPrompt="1"/>
          </p:nvPr>
        </p:nvSpPr>
        <p:spPr>
          <a:xfrm>
            <a:off x="502246" y="802382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337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8" decel="100000" fill="hold" grpId="0" nodeType="withEffect">
                                  <p:stCondLst>
                                    <p:cond delay="0"/>
                                  </p:stCondLst>
                                  <p:iterate type="lt">
                                    <p:tmPct val="10000"/>
                                  </p:iterate>
                                  <p:childTnLst>
                                    <p:set>
                                      <p:cBhvr>
                                        <p:cTn id="14" dur="1" fill="hold">
                                          <p:stCondLst>
                                            <p:cond delay="0"/>
                                          </p:stCondLst>
                                        </p:cTn>
                                        <p:tgtEl>
                                          <p:spTgt spid="17">
                                            <p:txEl>
                                              <p:pRg st="0" end="0"/>
                                            </p:txEl>
                                          </p:spTgt>
                                        </p:tgtEl>
                                        <p:attrNameLst>
                                          <p:attrName>style.visibility</p:attrName>
                                        </p:attrNameLst>
                                      </p:cBhvr>
                                      <p:to>
                                        <p:strVal val="visible"/>
                                      </p:to>
                                    </p:set>
                                    <p:anim calcmode="lin" valueType="num">
                                      <p:cBhvr additive="base">
                                        <p:cTn id="15"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150"/>
                            </p:stCondLst>
                            <p:childTnLst>
                              <p:par>
                                <p:cTn id="18" presetID="10" presetClass="entr" presetSubtype="0" fill="hold" grpId="0" nodeType="after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500"/>
                                        <p:tgtEl>
                                          <p:spTgt spid="18">
                                            <p:txEl>
                                              <p:pRg st="0" end="0"/>
                                            </p:txEl>
                                          </p:spTgt>
                                        </p:tgtEl>
                                      </p:cBhvr>
                                    </p:animEffect>
                                  </p:childTnLst>
                                </p:cTn>
                              </p:par>
                            </p:childTnLst>
                          </p:cTn>
                        </p:par>
                        <p:par>
                          <p:cTn id="21" fill="hold">
                            <p:stCondLst>
                              <p:cond delay="1650"/>
                            </p:stCondLst>
                            <p:childTnLst>
                              <p:par>
                                <p:cTn id="22" presetID="2" presetClass="entr" presetSubtype="1" decel="100000"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0-#ppt_h/2"/>
                                          </p:val>
                                        </p:tav>
                                        <p:tav tm="100000">
                                          <p:val>
                                            <p:strVal val="#ppt_y"/>
                                          </p:val>
                                        </p:tav>
                                      </p:tavLst>
                                    </p:anim>
                                  </p:childTnLst>
                                </p:cTn>
                              </p:par>
                              <p:par>
                                <p:cTn id="26" presetID="2" presetClass="entr" presetSubtype="2" decel="100000" fill="hold" grpId="0" nodeType="withEffect">
                                  <p:stCondLst>
                                    <p:cond delay="0"/>
                                  </p:stCondLst>
                                  <p:iterate type="lt">
                                    <p:tmPct val="10000"/>
                                  </p:iterate>
                                  <p:childTnLst>
                                    <p:set>
                                      <p:cBhvr>
                                        <p:cTn id="27" dur="1" fill="hold">
                                          <p:stCondLst>
                                            <p:cond delay="0"/>
                                          </p:stCondLst>
                                        </p:cTn>
                                        <p:tgtEl>
                                          <p:spTgt spid="20">
                                            <p:txEl>
                                              <p:pRg st="0" end="0"/>
                                            </p:txEl>
                                          </p:spTgt>
                                        </p:tgtEl>
                                        <p:attrNameLst>
                                          <p:attrName>style.visibility</p:attrName>
                                        </p:attrNameLst>
                                      </p:cBhvr>
                                      <p:to>
                                        <p:strVal val="visible"/>
                                      </p:to>
                                    </p:set>
                                    <p:anim calcmode="lin" valueType="num">
                                      <p:cBhvr additive="base">
                                        <p:cTn id="28"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300"/>
                            </p:stCondLst>
                            <p:childTnLst>
                              <p:par>
                                <p:cTn id="31" presetID="10" presetClass="entr" presetSubtype="0" fill="hold" grpId="0" nodeType="afterEffect">
                                  <p:stCondLst>
                                    <p:cond delay="0"/>
                                  </p:stCondLst>
                                  <p:childTnLst>
                                    <p:set>
                                      <p:cBhvr>
                                        <p:cTn id="32" dur="1" fill="hold">
                                          <p:stCondLst>
                                            <p:cond delay="0"/>
                                          </p:stCondLst>
                                        </p:cTn>
                                        <p:tgtEl>
                                          <p:spTgt spid="21">
                                            <p:txEl>
                                              <p:pRg st="0" end="0"/>
                                            </p:txEl>
                                          </p:spTgt>
                                        </p:tgtEl>
                                        <p:attrNameLst>
                                          <p:attrName>style.visibility</p:attrName>
                                        </p:attrNameLst>
                                      </p:cBhvr>
                                      <p:to>
                                        <p:strVal val="visible"/>
                                      </p:to>
                                    </p:set>
                                    <p:animEffect transition="in" filter="fade">
                                      <p:cBhvr>
                                        <p:cTn id="33" dur="500"/>
                                        <p:tgtEl>
                                          <p:spTgt spid="21">
                                            <p:txEl>
                                              <p:pRg st="0" end="0"/>
                                            </p:txEl>
                                          </p:spTgt>
                                        </p:tgtEl>
                                      </p:cBhvr>
                                    </p:animEffect>
                                  </p:childTnLst>
                                </p:cTn>
                              </p:par>
                            </p:childTnLst>
                          </p:cTn>
                        </p:par>
                        <p:par>
                          <p:cTn id="34" fill="hold">
                            <p:stCondLst>
                              <p:cond delay="2800"/>
                            </p:stCondLst>
                            <p:childTnLst>
                              <p:par>
                                <p:cTn id="35" presetID="2" presetClass="entr" presetSubtype="1" decel="10000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0-#ppt_h/2"/>
                                          </p:val>
                                        </p:tav>
                                        <p:tav tm="100000">
                                          <p:val>
                                            <p:strVal val="#ppt_y"/>
                                          </p:val>
                                        </p:tav>
                                      </p:tavLst>
                                    </p:anim>
                                  </p:childTnLst>
                                </p:cTn>
                              </p:par>
                              <p:par>
                                <p:cTn id="39" presetID="2" presetClass="entr" presetSubtype="8" decel="100000" fill="hold" grpId="0" nodeType="withEffect">
                                  <p:stCondLst>
                                    <p:cond delay="0"/>
                                  </p:stCondLst>
                                  <p:iterate type="lt">
                                    <p:tmPct val="10000"/>
                                  </p:iterate>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3450"/>
                            </p:stCondLst>
                            <p:childTnLst>
                              <p:par>
                                <p:cTn id="44" presetID="10" presetClass="entr" presetSubtype="0" fill="hold" grpId="0" nodeType="afterEffect">
                                  <p:stCondLst>
                                    <p:cond delay="0"/>
                                  </p:stCondLst>
                                  <p:childTnLst>
                                    <p:set>
                                      <p:cBhvr>
                                        <p:cTn id="45" dur="1" fill="hold">
                                          <p:stCondLst>
                                            <p:cond delay="0"/>
                                          </p:stCondLst>
                                        </p:cTn>
                                        <p:tgtEl>
                                          <p:spTgt spid="24">
                                            <p:txEl>
                                              <p:pRg st="0" end="0"/>
                                            </p:txEl>
                                          </p:spTgt>
                                        </p:tgtEl>
                                        <p:attrNameLst>
                                          <p:attrName>style.visibility</p:attrName>
                                        </p:attrNameLst>
                                      </p:cBhvr>
                                      <p:to>
                                        <p:strVal val="visible"/>
                                      </p:to>
                                    </p:set>
                                    <p:animEffect transition="in" filter="fade">
                                      <p:cBhvr>
                                        <p:cTn id="46"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animBg="1"/>
      <p:bldP spid="23"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otfolio">
    <p:spTree>
      <p:nvGrpSpPr>
        <p:cNvPr id="1" name=""/>
        <p:cNvGrpSpPr/>
        <p:nvPr/>
      </p:nvGrpSpPr>
      <p:grpSpPr>
        <a:xfrm>
          <a:off x="0" y="0"/>
          <a:ext cx="0" cy="0"/>
          <a:chOff x="0" y="0"/>
          <a:chExt cx="0" cy="0"/>
        </a:xfrm>
      </p:grpSpPr>
      <p:sp>
        <p:nvSpPr>
          <p:cNvPr id="9" name="図プレースホルダー 9"/>
          <p:cNvSpPr>
            <a:spLocks noGrp="1"/>
          </p:cNvSpPr>
          <p:nvPr>
            <p:ph type="pic" sz="quarter" idx="15" hasCustomPrompt="1"/>
          </p:nvPr>
        </p:nvSpPr>
        <p:spPr>
          <a:xfrm>
            <a:off x="142503" y="175245"/>
            <a:ext cx="3888135"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0" name="図プレースホルダー 9"/>
          <p:cNvSpPr>
            <a:spLocks noGrp="1"/>
          </p:cNvSpPr>
          <p:nvPr>
            <p:ph type="pic" sz="quarter" idx="16" hasCustomPrompt="1"/>
          </p:nvPr>
        </p:nvSpPr>
        <p:spPr>
          <a:xfrm>
            <a:off x="4174951" y="174948"/>
            <a:ext cx="8856687"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1" name="図プレースホルダー 9"/>
          <p:cNvSpPr>
            <a:spLocks noGrp="1"/>
          </p:cNvSpPr>
          <p:nvPr>
            <p:ph type="pic" sz="quarter" idx="17" hasCustomPrompt="1"/>
          </p:nvPr>
        </p:nvSpPr>
        <p:spPr>
          <a:xfrm>
            <a:off x="142206" y="4207396"/>
            <a:ext cx="6480720" cy="5904656"/>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2" name="図プレースホルダー 9"/>
          <p:cNvSpPr>
            <a:spLocks noGrp="1"/>
          </p:cNvSpPr>
          <p:nvPr>
            <p:ph type="pic" sz="quarter" idx="18" hasCustomPrompt="1"/>
          </p:nvPr>
        </p:nvSpPr>
        <p:spPr>
          <a:xfrm>
            <a:off x="6766942" y="4207396"/>
            <a:ext cx="2880320" cy="2952328"/>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3" name="図プレースホルダー 9"/>
          <p:cNvSpPr>
            <a:spLocks noGrp="1"/>
          </p:cNvSpPr>
          <p:nvPr>
            <p:ph type="pic" sz="quarter" idx="19" hasCustomPrompt="1"/>
          </p:nvPr>
        </p:nvSpPr>
        <p:spPr>
          <a:xfrm>
            <a:off x="6766942" y="7303740"/>
            <a:ext cx="11377264" cy="2808312"/>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4" name="図プレースホルダー 9"/>
          <p:cNvSpPr>
            <a:spLocks noGrp="1"/>
          </p:cNvSpPr>
          <p:nvPr>
            <p:ph type="pic" sz="quarter" idx="20" hasCustomPrompt="1"/>
          </p:nvPr>
        </p:nvSpPr>
        <p:spPr>
          <a:xfrm>
            <a:off x="13175654" y="174948"/>
            <a:ext cx="4968552" cy="3888135"/>
          </a:xfrm>
          <a:solidFill>
            <a:schemeClr val="bg1"/>
          </a:solidFill>
          <a:ln>
            <a:solidFill>
              <a:schemeClr val="tx1"/>
            </a:solidFill>
          </a:ln>
        </p:spPr>
        <p:txBody>
          <a:bodyPr/>
          <a:lstStyle>
            <a:lvl1pPr>
              <a:defRPr/>
            </a:lvl1pPr>
          </a:lstStyle>
          <a:p>
            <a:r>
              <a:rPr kumimoji="1" lang="en-US" altLang="ja-JP" dirty="0"/>
              <a:t>Add Image</a:t>
            </a:r>
            <a:endParaRPr kumimoji="1" lang="ja-JP" altLang="en-US" dirty="0"/>
          </a:p>
        </p:txBody>
      </p:sp>
      <p:sp>
        <p:nvSpPr>
          <p:cNvPr id="17" name="テキスト プレースホルダー 6"/>
          <p:cNvSpPr>
            <a:spLocks noGrp="1"/>
          </p:cNvSpPr>
          <p:nvPr>
            <p:ph type="body" sz="quarter" idx="13" hasCustomPrompt="1"/>
          </p:nvPr>
        </p:nvSpPr>
        <p:spPr>
          <a:xfrm>
            <a:off x="9863286" y="4423420"/>
            <a:ext cx="8280920" cy="1368152"/>
          </a:xfrm>
        </p:spPr>
        <p:txBody>
          <a:bodyPr anchor="b">
            <a:noAutofit/>
          </a:bodyPr>
          <a:lstStyle>
            <a:lvl1pPr algn="l">
              <a:spcBef>
                <a:spcPts val="0"/>
              </a:spcBef>
              <a:defRPr sz="7200" baseline="0">
                <a:solidFill>
                  <a:schemeClr val="tx1"/>
                </a:solidFill>
              </a:defRPr>
            </a:lvl1pPr>
          </a:lstStyle>
          <a:p>
            <a:pPr lvl="0"/>
            <a:r>
              <a:rPr kumimoji="1" lang="en-US" altLang="ja-JP" dirty="0"/>
              <a:t>Caption Goes Here</a:t>
            </a:r>
            <a:endParaRPr kumimoji="1" lang="ja-JP" altLang="en-US" dirty="0"/>
          </a:p>
        </p:txBody>
      </p:sp>
      <p:sp>
        <p:nvSpPr>
          <p:cNvPr id="18" name="テキスト プレースホルダー 6"/>
          <p:cNvSpPr>
            <a:spLocks noGrp="1"/>
          </p:cNvSpPr>
          <p:nvPr>
            <p:ph type="body" sz="quarter" idx="14" hasCustomPrompt="1"/>
          </p:nvPr>
        </p:nvSpPr>
        <p:spPr>
          <a:xfrm>
            <a:off x="9863286" y="5647556"/>
            <a:ext cx="8280920" cy="129614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br>
              <a:rPr kumimoji="1" lang="en-US" altLang="ja-JP" dirty="0"/>
            </a:br>
            <a:endParaRPr kumimoji="1" lang="en-US" altLang="ja-JP" dirty="0"/>
          </a:p>
        </p:txBody>
      </p:sp>
    </p:spTree>
    <p:extLst>
      <p:ext uri="{BB962C8B-B14F-4D97-AF65-F5344CB8AC3E}">
        <p14:creationId xmlns:p14="http://schemas.microsoft.com/office/powerpoint/2010/main" val="71996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2250"/>
                            </p:stCondLst>
                            <p:childTnLst>
                              <p:par>
                                <p:cTn id="17" presetID="10" presetClass="entr" presetSubtype="0" fill="hold" grpId="0" nodeType="afterEffect">
                                  <p:stCondLst>
                                    <p:cond delay="25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3000"/>
                            </p:stCondLst>
                            <p:childTnLst>
                              <p:par>
                                <p:cTn id="21" presetID="10" presetClass="entr" presetSubtype="0" fill="hold" grpId="0" nodeType="afterEffect">
                                  <p:stCondLst>
                                    <p:cond delay="25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3750"/>
                            </p:stCondLst>
                            <p:childTnLst>
                              <p:par>
                                <p:cTn id="25" presetID="10" presetClass="entr" presetSubtype="0" fill="hold" grpId="0" nodeType="afterEffect">
                                  <p:stCondLst>
                                    <p:cond delay="2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4500"/>
                            </p:stCondLst>
                            <p:childTnLst>
                              <p:par>
                                <p:cTn id="29" presetID="10" presetClass="entr" presetSubtype="0" fill="hold" grpId="0" nodeType="afterEffect">
                                  <p:stCondLst>
                                    <p:cond delay="25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250"/>
                                  </p:stCondLst>
                                  <p:childTnLst>
                                    <p:set>
                                      <p:cBhvr>
                                        <p:cTn id="33" dur="1" fill="hold">
                                          <p:stCondLst>
                                            <p:cond delay="0"/>
                                          </p:stCondLst>
                                        </p:cTn>
                                        <p:tgtEl>
                                          <p:spTgt spid="18">
                                            <p:txEl>
                                              <p:pRg st="0" end="0"/>
                                            </p:txEl>
                                          </p:spTgt>
                                        </p:tgtEl>
                                        <p:attrNameLst>
                                          <p:attrName>style.visibility</p:attrName>
                                        </p:attrNameLst>
                                      </p:cBhvr>
                                      <p:to>
                                        <p:strVal val="visible"/>
                                      </p:to>
                                    </p:set>
                                    <p:animEffect transition="in" filter="fade">
                                      <p:cBhvr>
                                        <p:cTn id="3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7" grpId="0" build="p">
        <p:tmplLst>
          <p:tmpl lvl="1">
            <p:tnLst>
              <p:par>
                <p:cTn presetID="10" presetClass="entr" presetSubtype="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allAtOnce">
        <p:tmplLst>
          <p:tmpl lvl="1">
            <p:tnLst>
              <p:par>
                <p:cTn presetID="10" presetClass="entr" presetSubtype="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78310" y="4128411"/>
            <a:ext cx="6192688" cy="2016224"/>
          </a:xfrm>
          <a:prstGeom prst="rect">
            <a:avLst/>
          </a:prstGeom>
        </p:spPr>
        <p:txBody>
          <a:bodyPr anchor="ctr"/>
          <a:lstStyle>
            <a:lvl1pPr algn="l">
              <a:defRPr sz="7200" spc="600" baseline="0"/>
            </a:lvl1pPr>
          </a:lstStyle>
          <a:p>
            <a:r>
              <a:rPr kumimoji="1" lang="en-US" altLang="ja-JP" dirty="0"/>
              <a:t>TEXT</a:t>
            </a:r>
            <a:endParaRPr kumimoji="1" lang="ja-JP" altLang="en-US" dirty="0"/>
          </a:p>
        </p:txBody>
      </p:sp>
      <p:grpSp>
        <p:nvGrpSpPr>
          <p:cNvPr id="13" name="グループ化 12"/>
          <p:cNvGrpSpPr/>
          <p:nvPr userDrawn="1"/>
        </p:nvGrpSpPr>
        <p:grpSpPr>
          <a:xfrm>
            <a:off x="6838950" y="1263127"/>
            <a:ext cx="1552133" cy="1728192"/>
            <a:chOff x="7054974" y="1111052"/>
            <a:chExt cx="1552133" cy="1728192"/>
          </a:xfrm>
        </p:grpSpPr>
        <p:sp>
          <p:nvSpPr>
            <p:cNvPr id="5" name="テキスト ボックス 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8" name="直線コネクタ 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グループ化 13"/>
          <p:cNvGrpSpPr/>
          <p:nvPr userDrawn="1"/>
        </p:nvGrpSpPr>
        <p:grpSpPr>
          <a:xfrm>
            <a:off x="6838950" y="3351359"/>
            <a:ext cx="1552133" cy="1728192"/>
            <a:chOff x="7054974" y="1111052"/>
            <a:chExt cx="1552133" cy="1728192"/>
          </a:xfrm>
        </p:grpSpPr>
        <p:sp>
          <p:nvSpPr>
            <p:cNvPr id="15" name="テキスト ボックス 1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16" name="直線コネクタ 15"/>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グループ化 16"/>
          <p:cNvGrpSpPr/>
          <p:nvPr userDrawn="1"/>
        </p:nvGrpSpPr>
        <p:grpSpPr>
          <a:xfrm>
            <a:off x="6838950" y="5439591"/>
            <a:ext cx="1552133" cy="1728192"/>
            <a:chOff x="7054974" y="1111052"/>
            <a:chExt cx="1552133" cy="1728192"/>
          </a:xfrm>
        </p:grpSpPr>
        <p:sp>
          <p:nvSpPr>
            <p:cNvPr id="18" name="テキスト ボックス 17"/>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19" name="直線コネクタ 18"/>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 name="グループ化 19"/>
          <p:cNvGrpSpPr/>
          <p:nvPr userDrawn="1"/>
        </p:nvGrpSpPr>
        <p:grpSpPr>
          <a:xfrm>
            <a:off x="6838950" y="7527823"/>
            <a:ext cx="1552133" cy="1728192"/>
            <a:chOff x="7054974" y="1111052"/>
            <a:chExt cx="1552133" cy="1728192"/>
          </a:xfrm>
        </p:grpSpPr>
        <p:sp>
          <p:nvSpPr>
            <p:cNvPr id="21" name="テキスト ボックス 20"/>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4</a:t>
              </a:r>
              <a:endParaRPr kumimoji="1" lang="ja-JP" altLang="en-US" sz="9600" dirty="0">
                <a:solidFill>
                  <a:schemeClr val="tx1">
                    <a:lumMod val="50000"/>
                  </a:schemeClr>
                </a:solidFill>
              </a:endParaRPr>
            </a:p>
          </p:txBody>
        </p:sp>
        <p:cxnSp>
          <p:nvCxnSpPr>
            <p:cNvPr id="22" name="直線コネクタ 21"/>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テキスト プレースホルダー 6"/>
          <p:cNvSpPr>
            <a:spLocks noGrp="1"/>
          </p:cNvSpPr>
          <p:nvPr>
            <p:ph type="body" sz="quarter" idx="13" hasCustomPrompt="1"/>
          </p:nvPr>
        </p:nvSpPr>
        <p:spPr>
          <a:xfrm>
            <a:off x="8567142" y="1176083"/>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4" name="テキスト プレースホルダー 6"/>
          <p:cNvSpPr>
            <a:spLocks noGrp="1"/>
          </p:cNvSpPr>
          <p:nvPr>
            <p:ph type="body" sz="quarter" idx="14" hasCustomPrompt="1"/>
          </p:nvPr>
        </p:nvSpPr>
        <p:spPr>
          <a:xfrm>
            <a:off x="8567142" y="1953135"/>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5" name="テキスト プレースホルダー 6"/>
          <p:cNvSpPr>
            <a:spLocks noGrp="1"/>
          </p:cNvSpPr>
          <p:nvPr>
            <p:ph type="body" sz="quarter" idx="15" hasCustomPrompt="1"/>
          </p:nvPr>
        </p:nvSpPr>
        <p:spPr>
          <a:xfrm>
            <a:off x="8567142" y="3247650"/>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6" name="テキスト プレースホルダー 6"/>
          <p:cNvSpPr>
            <a:spLocks noGrp="1"/>
          </p:cNvSpPr>
          <p:nvPr>
            <p:ph type="body" sz="quarter" idx="16" hasCustomPrompt="1"/>
          </p:nvPr>
        </p:nvSpPr>
        <p:spPr>
          <a:xfrm>
            <a:off x="8567142" y="4024702"/>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7" name="テキスト プレースホルダー 6"/>
          <p:cNvSpPr>
            <a:spLocks noGrp="1"/>
          </p:cNvSpPr>
          <p:nvPr>
            <p:ph type="body" sz="quarter" idx="17" hasCustomPrompt="1"/>
          </p:nvPr>
        </p:nvSpPr>
        <p:spPr>
          <a:xfrm>
            <a:off x="8567142" y="5319217"/>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8" name="テキスト プレースホルダー 6"/>
          <p:cNvSpPr>
            <a:spLocks noGrp="1"/>
          </p:cNvSpPr>
          <p:nvPr>
            <p:ph type="body" sz="quarter" idx="18" hasCustomPrompt="1"/>
          </p:nvPr>
        </p:nvSpPr>
        <p:spPr>
          <a:xfrm>
            <a:off x="8567142" y="6096269"/>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9" name="テキスト プレースホルダー 6"/>
          <p:cNvSpPr>
            <a:spLocks noGrp="1"/>
          </p:cNvSpPr>
          <p:nvPr>
            <p:ph type="body" sz="quarter" idx="19" hasCustomPrompt="1"/>
          </p:nvPr>
        </p:nvSpPr>
        <p:spPr>
          <a:xfrm>
            <a:off x="8567142" y="7390784"/>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30" name="テキスト プレースホルダー 6"/>
          <p:cNvSpPr>
            <a:spLocks noGrp="1"/>
          </p:cNvSpPr>
          <p:nvPr>
            <p:ph type="body" sz="quarter" idx="20" hasCustomPrompt="1"/>
          </p:nvPr>
        </p:nvSpPr>
        <p:spPr>
          <a:xfrm>
            <a:off x="8567142" y="8167836"/>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grpSp>
        <p:nvGrpSpPr>
          <p:cNvPr id="31" name="グループ化 30"/>
          <p:cNvGrpSpPr/>
          <p:nvPr userDrawn="1"/>
        </p:nvGrpSpPr>
        <p:grpSpPr>
          <a:xfrm>
            <a:off x="574254" y="3480339"/>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0529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15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500"/>
                                        <p:tgtEl>
                                          <p:spTgt spid="2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fade">
                                      <p:cBhvr>
                                        <p:cTn id="22" dur="500"/>
                                        <p:tgtEl>
                                          <p:spTgt spid="2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xEl>
                                              <p:pRg st="1" end="1"/>
                                            </p:txEl>
                                          </p:spTgt>
                                        </p:tgtEl>
                                        <p:attrNameLst>
                                          <p:attrName>style.visibility</p:attrName>
                                        </p:attrNameLst>
                                      </p:cBhvr>
                                      <p:to>
                                        <p:strVal val="visible"/>
                                      </p:to>
                                    </p:set>
                                    <p:animEffect transition="in" filter="fade">
                                      <p:cBhvr>
                                        <p:cTn id="25" dur="500"/>
                                        <p:tgtEl>
                                          <p:spTgt spid="24">
                                            <p:txEl>
                                              <p:pRg st="1" end="1"/>
                                            </p:txEl>
                                          </p:spTgt>
                                        </p:tgtEl>
                                      </p:cBhvr>
                                    </p:animEffect>
                                  </p:childTnLst>
                                </p:cTn>
                              </p:par>
                            </p:childTnLst>
                          </p:cTn>
                        </p:par>
                        <p:par>
                          <p:cTn id="26" fill="hold">
                            <p:stCondLst>
                              <p:cond delay="165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fade">
                                      <p:cBhvr>
                                        <p:cTn id="35" dur="500"/>
                                        <p:tgtEl>
                                          <p:spTgt spid="2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xEl>
                                              <p:pRg st="1" end="1"/>
                                            </p:txEl>
                                          </p:spTgt>
                                        </p:tgtEl>
                                        <p:attrNameLst>
                                          <p:attrName>style.visibility</p:attrName>
                                        </p:attrNameLst>
                                      </p:cBhvr>
                                      <p:to>
                                        <p:strVal val="visible"/>
                                      </p:to>
                                    </p:set>
                                    <p:animEffect transition="in" filter="fade">
                                      <p:cBhvr>
                                        <p:cTn id="38" dur="500"/>
                                        <p:tgtEl>
                                          <p:spTgt spid="26">
                                            <p:txEl>
                                              <p:pRg st="1" end="1"/>
                                            </p:txEl>
                                          </p:spTgt>
                                        </p:tgtEl>
                                      </p:cBhvr>
                                    </p:animEffect>
                                  </p:childTnLst>
                                </p:cTn>
                              </p:par>
                            </p:childTnLst>
                          </p:cTn>
                        </p:par>
                        <p:par>
                          <p:cTn id="39" fill="hold">
                            <p:stCondLst>
                              <p:cond delay="2150"/>
                            </p:stCondLst>
                            <p:childTnLst>
                              <p:par>
                                <p:cTn id="40" presetID="10" presetClass="entr" presetSubtype="0"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animEffect transition="in" filter="fade">
                                      <p:cBhvr>
                                        <p:cTn id="45" dur="500"/>
                                        <p:tgtEl>
                                          <p:spTgt spid="27">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Effect transition="in" filter="fade">
                                      <p:cBhvr>
                                        <p:cTn id="48" dur="500"/>
                                        <p:tgtEl>
                                          <p:spTgt spid="28">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xEl>
                                              <p:pRg st="1" end="1"/>
                                            </p:txEl>
                                          </p:spTgt>
                                        </p:tgtEl>
                                        <p:attrNameLst>
                                          <p:attrName>style.visibility</p:attrName>
                                        </p:attrNameLst>
                                      </p:cBhvr>
                                      <p:to>
                                        <p:strVal val="visible"/>
                                      </p:to>
                                    </p:set>
                                    <p:animEffect transition="in" filter="fade">
                                      <p:cBhvr>
                                        <p:cTn id="51" dur="500"/>
                                        <p:tgtEl>
                                          <p:spTgt spid="28">
                                            <p:txEl>
                                              <p:pRg st="1" end="1"/>
                                            </p:txEl>
                                          </p:spTgt>
                                        </p:tgtEl>
                                      </p:cBhvr>
                                    </p:animEffect>
                                  </p:childTnLst>
                                </p:cTn>
                              </p:par>
                            </p:childTnLst>
                          </p:cTn>
                        </p:par>
                        <p:par>
                          <p:cTn id="52" fill="hold">
                            <p:stCondLst>
                              <p:cond delay="2650"/>
                            </p:stCondLst>
                            <p:childTnLst>
                              <p:par>
                                <p:cTn id="53" presetID="10" presetClass="entr" presetSubtype="0" fill="hold"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9">
                                            <p:txEl>
                                              <p:pRg st="0" end="0"/>
                                            </p:txEl>
                                          </p:spTgt>
                                        </p:tgtEl>
                                        <p:attrNameLst>
                                          <p:attrName>style.visibility</p:attrName>
                                        </p:attrNameLst>
                                      </p:cBhvr>
                                      <p:to>
                                        <p:strVal val="visible"/>
                                      </p:to>
                                    </p:set>
                                    <p:animEffect transition="in" filter="fade">
                                      <p:cBhvr>
                                        <p:cTn id="58" dur="500"/>
                                        <p:tgtEl>
                                          <p:spTgt spid="29">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0">
                                            <p:txEl>
                                              <p:pRg st="0" end="0"/>
                                            </p:txEl>
                                          </p:spTgt>
                                        </p:tgtEl>
                                        <p:attrNameLst>
                                          <p:attrName>style.visibility</p:attrName>
                                        </p:attrNameLst>
                                      </p:cBhvr>
                                      <p:to>
                                        <p:strVal val="visible"/>
                                      </p:to>
                                    </p:set>
                                    <p:animEffect transition="in" filter="fade">
                                      <p:cBhvr>
                                        <p:cTn id="61" dur="500"/>
                                        <p:tgtEl>
                                          <p:spTgt spid="30">
                                            <p:txEl>
                                              <p:pRg st="0" end="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0">
                                            <p:txEl>
                                              <p:pRg st="1" end="1"/>
                                            </p:txEl>
                                          </p:spTgt>
                                        </p:tgtEl>
                                        <p:attrNameLst>
                                          <p:attrName>style.visibility</p:attrName>
                                        </p:attrNameLst>
                                      </p:cBhvr>
                                      <p:to>
                                        <p:strVal val="visible"/>
                                      </p:to>
                                    </p:set>
                                    <p:animEffect transition="in" filter="fade">
                                      <p:cBhvr>
                                        <p:cTn id="64" dur="500"/>
                                        <p:tgtEl>
                                          <p:spTgt spid="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allAtOnce">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allAtOnce">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allAtOnce">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allAtOnce">
        <p:tmplLst>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78310" y="4111746"/>
            <a:ext cx="6192688" cy="2016224"/>
          </a:xfrm>
          <a:prstGeom prst="rect">
            <a:avLst/>
          </a:prstGeom>
        </p:spPr>
        <p:txBody>
          <a:bodyPr anchor="ctr"/>
          <a:lstStyle>
            <a:lvl1pPr algn="l">
              <a:defRPr sz="7200" spc="600" baseline="0"/>
            </a:lvl1pPr>
          </a:lstStyle>
          <a:p>
            <a:r>
              <a:rPr kumimoji="1" lang="en-US" altLang="ja-JP" dirty="0"/>
              <a:t>TEXT</a:t>
            </a:r>
            <a:endParaRPr kumimoji="1" lang="ja-JP" altLang="en-US" dirty="0"/>
          </a:p>
        </p:txBody>
      </p:sp>
      <p:grpSp>
        <p:nvGrpSpPr>
          <p:cNvPr id="13" name="グループ化 12"/>
          <p:cNvGrpSpPr/>
          <p:nvPr userDrawn="1"/>
        </p:nvGrpSpPr>
        <p:grpSpPr>
          <a:xfrm>
            <a:off x="6838950" y="2110558"/>
            <a:ext cx="1552133" cy="1728192"/>
            <a:chOff x="7054974" y="1111052"/>
            <a:chExt cx="1552133" cy="1728192"/>
          </a:xfrm>
        </p:grpSpPr>
        <p:sp>
          <p:nvSpPr>
            <p:cNvPr id="5" name="テキスト ボックス 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1</a:t>
              </a:r>
              <a:endParaRPr kumimoji="1" lang="ja-JP" altLang="en-US" sz="9600" dirty="0">
                <a:solidFill>
                  <a:schemeClr val="tx1">
                    <a:lumMod val="50000"/>
                  </a:schemeClr>
                </a:solidFill>
              </a:endParaRPr>
            </a:p>
          </p:txBody>
        </p:sp>
        <p:cxnSp>
          <p:nvCxnSpPr>
            <p:cNvPr id="8" name="直線コネクタ 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グループ化 13"/>
          <p:cNvGrpSpPr/>
          <p:nvPr userDrawn="1"/>
        </p:nvGrpSpPr>
        <p:grpSpPr>
          <a:xfrm>
            <a:off x="6838950" y="4198790"/>
            <a:ext cx="1552133" cy="1728192"/>
            <a:chOff x="7054974" y="1111052"/>
            <a:chExt cx="1552133" cy="1728192"/>
          </a:xfrm>
        </p:grpSpPr>
        <p:sp>
          <p:nvSpPr>
            <p:cNvPr id="15" name="テキスト ボックス 1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2</a:t>
              </a:r>
              <a:endParaRPr kumimoji="1" lang="ja-JP" altLang="en-US" sz="9600" dirty="0">
                <a:solidFill>
                  <a:schemeClr val="tx1">
                    <a:lumMod val="50000"/>
                  </a:schemeClr>
                </a:solidFill>
              </a:endParaRPr>
            </a:p>
          </p:txBody>
        </p:sp>
        <p:cxnSp>
          <p:nvCxnSpPr>
            <p:cNvPr id="16" name="直線コネクタ 15"/>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グループ化 16"/>
          <p:cNvGrpSpPr/>
          <p:nvPr userDrawn="1"/>
        </p:nvGrpSpPr>
        <p:grpSpPr>
          <a:xfrm>
            <a:off x="6838950" y="6287022"/>
            <a:ext cx="1552133" cy="1728192"/>
            <a:chOff x="7054974" y="1111052"/>
            <a:chExt cx="1552133" cy="1728192"/>
          </a:xfrm>
        </p:grpSpPr>
        <p:sp>
          <p:nvSpPr>
            <p:cNvPr id="18" name="テキスト ボックス 17"/>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a:solidFill>
                    <a:schemeClr val="tx1">
                      <a:lumMod val="50000"/>
                    </a:schemeClr>
                  </a:solidFill>
                </a:rPr>
                <a:t>3</a:t>
              </a:r>
              <a:endParaRPr kumimoji="1" lang="ja-JP" altLang="en-US" sz="9600" dirty="0">
                <a:solidFill>
                  <a:schemeClr val="tx1">
                    <a:lumMod val="50000"/>
                  </a:schemeClr>
                </a:solidFill>
              </a:endParaRPr>
            </a:p>
          </p:txBody>
        </p:sp>
        <p:cxnSp>
          <p:nvCxnSpPr>
            <p:cNvPr id="19" name="直線コネクタ 18"/>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テキスト プレースホルダー 6"/>
          <p:cNvSpPr>
            <a:spLocks noGrp="1"/>
          </p:cNvSpPr>
          <p:nvPr>
            <p:ph type="body" sz="quarter" idx="13" hasCustomPrompt="1"/>
          </p:nvPr>
        </p:nvSpPr>
        <p:spPr>
          <a:xfrm>
            <a:off x="8567142" y="2023514"/>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4" name="テキスト プレースホルダー 6"/>
          <p:cNvSpPr>
            <a:spLocks noGrp="1"/>
          </p:cNvSpPr>
          <p:nvPr>
            <p:ph type="body" sz="quarter" idx="14" hasCustomPrompt="1"/>
          </p:nvPr>
        </p:nvSpPr>
        <p:spPr>
          <a:xfrm>
            <a:off x="8567142" y="2800566"/>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5" name="テキスト プレースホルダー 6"/>
          <p:cNvSpPr>
            <a:spLocks noGrp="1"/>
          </p:cNvSpPr>
          <p:nvPr>
            <p:ph type="body" sz="quarter" idx="15" hasCustomPrompt="1"/>
          </p:nvPr>
        </p:nvSpPr>
        <p:spPr>
          <a:xfrm>
            <a:off x="8567142" y="4095081"/>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6" name="テキスト プレースホルダー 6"/>
          <p:cNvSpPr>
            <a:spLocks noGrp="1"/>
          </p:cNvSpPr>
          <p:nvPr>
            <p:ph type="body" sz="quarter" idx="16" hasCustomPrompt="1"/>
          </p:nvPr>
        </p:nvSpPr>
        <p:spPr>
          <a:xfrm>
            <a:off x="8567142" y="4872133"/>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sp>
        <p:nvSpPr>
          <p:cNvPr id="27" name="テキスト プレースホルダー 6"/>
          <p:cNvSpPr>
            <a:spLocks noGrp="1"/>
          </p:cNvSpPr>
          <p:nvPr>
            <p:ph type="body" sz="quarter" idx="17" hasCustomPrompt="1"/>
          </p:nvPr>
        </p:nvSpPr>
        <p:spPr>
          <a:xfrm>
            <a:off x="8567142" y="6166648"/>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a:t>Caption Goes Here</a:t>
            </a:r>
            <a:endParaRPr kumimoji="1" lang="ja-JP" altLang="en-US" dirty="0"/>
          </a:p>
        </p:txBody>
      </p:sp>
      <p:sp>
        <p:nvSpPr>
          <p:cNvPr id="28" name="テキスト プレースホルダー 6"/>
          <p:cNvSpPr>
            <a:spLocks noGrp="1"/>
          </p:cNvSpPr>
          <p:nvPr>
            <p:ph type="body" sz="quarter" idx="18" hasCustomPrompt="1"/>
          </p:nvPr>
        </p:nvSpPr>
        <p:spPr>
          <a:xfrm>
            <a:off x="8567142" y="6943700"/>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br>
              <a:rPr kumimoji="1" lang="en-US" altLang="ja-JP" dirty="0"/>
            </a:br>
            <a:endParaRPr kumimoji="1" lang="en-US" altLang="ja-JP" dirty="0"/>
          </a:p>
        </p:txBody>
      </p:sp>
      <p:grpSp>
        <p:nvGrpSpPr>
          <p:cNvPr id="31" name="グループ化 30"/>
          <p:cNvGrpSpPr/>
          <p:nvPr userDrawn="1"/>
        </p:nvGrpSpPr>
        <p:grpSpPr>
          <a:xfrm>
            <a:off x="574254" y="3463674"/>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142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15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500"/>
                                        <p:tgtEl>
                                          <p:spTgt spid="2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fade">
                                      <p:cBhvr>
                                        <p:cTn id="22" dur="500"/>
                                        <p:tgtEl>
                                          <p:spTgt spid="2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xEl>
                                              <p:pRg st="1" end="1"/>
                                            </p:txEl>
                                          </p:spTgt>
                                        </p:tgtEl>
                                        <p:attrNameLst>
                                          <p:attrName>style.visibility</p:attrName>
                                        </p:attrNameLst>
                                      </p:cBhvr>
                                      <p:to>
                                        <p:strVal val="visible"/>
                                      </p:to>
                                    </p:set>
                                    <p:animEffect transition="in" filter="fade">
                                      <p:cBhvr>
                                        <p:cTn id="25" dur="500"/>
                                        <p:tgtEl>
                                          <p:spTgt spid="24">
                                            <p:txEl>
                                              <p:pRg st="1" end="1"/>
                                            </p:txEl>
                                          </p:spTgt>
                                        </p:tgtEl>
                                      </p:cBhvr>
                                    </p:animEffect>
                                  </p:childTnLst>
                                </p:cTn>
                              </p:par>
                            </p:childTnLst>
                          </p:cTn>
                        </p:par>
                        <p:par>
                          <p:cTn id="26" fill="hold">
                            <p:stCondLst>
                              <p:cond delay="165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fade">
                                      <p:cBhvr>
                                        <p:cTn id="35" dur="500"/>
                                        <p:tgtEl>
                                          <p:spTgt spid="2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xEl>
                                              <p:pRg st="1" end="1"/>
                                            </p:txEl>
                                          </p:spTgt>
                                        </p:tgtEl>
                                        <p:attrNameLst>
                                          <p:attrName>style.visibility</p:attrName>
                                        </p:attrNameLst>
                                      </p:cBhvr>
                                      <p:to>
                                        <p:strVal val="visible"/>
                                      </p:to>
                                    </p:set>
                                    <p:animEffect transition="in" filter="fade">
                                      <p:cBhvr>
                                        <p:cTn id="38" dur="500"/>
                                        <p:tgtEl>
                                          <p:spTgt spid="26">
                                            <p:txEl>
                                              <p:pRg st="1" end="1"/>
                                            </p:txEl>
                                          </p:spTgt>
                                        </p:tgtEl>
                                      </p:cBhvr>
                                    </p:animEffect>
                                  </p:childTnLst>
                                </p:cTn>
                              </p:par>
                            </p:childTnLst>
                          </p:cTn>
                        </p:par>
                        <p:par>
                          <p:cTn id="39" fill="hold">
                            <p:stCondLst>
                              <p:cond delay="2150"/>
                            </p:stCondLst>
                            <p:childTnLst>
                              <p:par>
                                <p:cTn id="40" presetID="10" presetClass="entr" presetSubtype="0"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animEffect transition="in" filter="fade">
                                      <p:cBhvr>
                                        <p:cTn id="45" dur="500"/>
                                        <p:tgtEl>
                                          <p:spTgt spid="27">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Effect transition="in" filter="fade">
                                      <p:cBhvr>
                                        <p:cTn id="48" dur="500"/>
                                        <p:tgtEl>
                                          <p:spTgt spid="28">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xEl>
                                              <p:pRg st="1" end="1"/>
                                            </p:txEl>
                                          </p:spTgt>
                                        </p:tgtEl>
                                        <p:attrNameLst>
                                          <p:attrName>style.visibility</p:attrName>
                                        </p:attrNameLst>
                                      </p:cBhvr>
                                      <p:to>
                                        <p:strVal val="visible"/>
                                      </p:to>
                                    </p:set>
                                    <p:animEffect transition="in" filter="fade">
                                      <p:cBhvr>
                                        <p:cTn id="51"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allAtOnce">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allAtOnce">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allAtOnce">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or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90278" y="4274836"/>
            <a:ext cx="5904656" cy="1354388"/>
          </a:xfrm>
          <a:prstGeom prst="rect">
            <a:avLst/>
          </a:prstGeom>
        </p:spPr>
        <p:txBody>
          <a:bodyPr anchor="t"/>
          <a:lstStyle>
            <a:lvl1pPr algn="r">
              <a:defRPr sz="7200" spc="600" baseline="0"/>
            </a:lvl1pPr>
          </a:lstStyle>
          <a:p>
            <a:r>
              <a:rPr kumimoji="1" lang="en-US" altLang="ja-JP" dirty="0"/>
              <a:t>WORD</a:t>
            </a:r>
            <a:endParaRPr kumimoji="1" lang="ja-JP" altLang="en-US" dirty="0"/>
          </a:p>
        </p:txBody>
      </p:sp>
      <p:sp>
        <p:nvSpPr>
          <p:cNvPr id="28" name="テキスト プレースホルダー 6"/>
          <p:cNvSpPr>
            <a:spLocks noGrp="1"/>
          </p:cNvSpPr>
          <p:nvPr>
            <p:ph type="body" sz="quarter" idx="18" hasCustomPrompt="1"/>
          </p:nvPr>
        </p:nvSpPr>
        <p:spPr>
          <a:xfrm>
            <a:off x="7555502" y="3991372"/>
            <a:ext cx="10372680" cy="1766680"/>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a:t>Text goes here</a:t>
            </a:r>
          </a:p>
          <a:p>
            <a:pPr lvl="0"/>
            <a:r>
              <a:rPr kumimoji="1" lang="en-US" altLang="ja-JP" dirty="0"/>
              <a:t>Text goes here</a:t>
            </a:r>
          </a:p>
        </p:txBody>
      </p:sp>
      <p:grpSp>
        <p:nvGrpSpPr>
          <p:cNvPr id="31" name="グループ化 30"/>
          <p:cNvGrpSpPr/>
          <p:nvPr userDrawn="1"/>
        </p:nvGrpSpPr>
        <p:grpSpPr>
          <a:xfrm>
            <a:off x="6838950" y="3919364"/>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2913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650"/>
                            </p:stCondLst>
                            <p:childTnLst>
                              <p:par>
                                <p:cTn id="10" presetID="10" presetClass="entr" presetSubtype="0"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500"/>
                                        <p:tgtEl>
                                          <p:spTgt spid="28">
                                            <p:txEl>
                                              <p:pRg st="0" end="0"/>
                                            </p:txEl>
                                          </p:spTgt>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8">
                                            <p:txEl>
                                              <p:pRg st="1" end="1"/>
                                            </p:txEl>
                                          </p:spTgt>
                                        </p:tgtEl>
                                        <p:attrNameLst>
                                          <p:attrName>style.visibility</p:attrName>
                                        </p:attrNameLst>
                                      </p:cBhvr>
                                      <p:to>
                                        <p:strVal val="visible"/>
                                      </p:to>
                                    </p:set>
                                    <p:animEffect transition="in" filter="fade">
                                      <p:cBhvr>
                                        <p:cTn id="18"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build="allAtOnce">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790278" y="318964"/>
            <a:ext cx="16457772" cy="915119"/>
          </a:xfrm>
          <a:prstGeom prst="rect">
            <a:avLst/>
          </a:prstGeom>
        </p:spPr>
        <p:txBody>
          <a:bodyPr vert="horz" lIns="163275" tIns="81638" rIns="163275" bIns="81638" rtlCol="0" anchor="ctr">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ja-JP" altLang="en-US" dirty="0"/>
              <a:t>マスター テキストの書式設定</a:t>
            </a:r>
          </a:p>
        </p:txBody>
      </p:sp>
    </p:spTree>
    <p:extLst>
      <p:ext uri="{BB962C8B-B14F-4D97-AF65-F5344CB8AC3E}">
        <p14:creationId xmlns:p14="http://schemas.microsoft.com/office/powerpoint/2010/main" val="3141239010"/>
      </p:ext>
    </p:extLst>
  </p:cSld>
  <p:clrMap bg1="lt1" tx1="dk1" bg2="lt2" tx2="dk2" accent1="accent1" accent2="accent2" accent3="accent3" accent4="accent4" accent5="accent5" accent6="accent6" hlink="hlink" folHlink="folHlink"/>
  <p:sldLayoutIdLst>
    <p:sldLayoutId id="2147483659" r:id="rId1"/>
    <p:sldLayoutId id="2147483698" r:id="rId2"/>
    <p:sldLayoutId id="2147483665" r:id="rId3"/>
    <p:sldLayoutId id="2147483673" r:id="rId4"/>
    <p:sldLayoutId id="2147483674" r:id="rId5"/>
    <p:sldLayoutId id="2147483672" r:id="rId6"/>
    <p:sldLayoutId id="2147483679" r:id="rId7"/>
    <p:sldLayoutId id="2147483680" r:id="rId8"/>
    <p:sldLayoutId id="2147483686" r:id="rId9"/>
    <p:sldLayoutId id="2147483685" r:id="rId10"/>
    <p:sldLayoutId id="2147483696" r:id="rId11"/>
    <p:sldLayoutId id="2147483701" r:id="rId12"/>
    <p:sldLayoutId id="2147483703" r:id="rId13"/>
    <p:sldLayoutId id="2147483702" r:id="rId14"/>
  </p:sldLayoutIdLst>
  <p:hf hdr="0" dt="0"/>
  <p:txStyles>
    <p:titleStyle>
      <a:lvl1pPr algn="l" defTabSz="1632753" rtl="0" eaLnBrk="1" latinLnBrk="0" hangingPunct="1">
        <a:spcBef>
          <a:spcPct val="0"/>
        </a:spcBef>
        <a:buNone/>
        <a:defRPr kumimoji="1" sz="5400" kern="12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790278" y="0"/>
            <a:ext cx="16457772" cy="1234083"/>
          </a:xfrm>
          <a:prstGeom prst="rect">
            <a:avLst/>
          </a:prstGeom>
        </p:spPr>
        <p:txBody>
          <a:bodyPr vert="horz" lIns="163275" tIns="81638" rIns="163275" bIns="81638" rtlCol="0" anchor="b">
            <a:normAutofit/>
          </a:bodyPr>
          <a:lstStyle/>
          <a:p>
            <a:r>
              <a:rPr kumimoji="1" lang="en-US" altLang="ja-JP" dirty="0"/>
              <a:t>MASTER TITLE</a:t>
            </a:r>
            <a:endParaRPr kumimoji="1" lang="ja-JP" altLang="en-US" dirty="0"/>
          </a:p>
        </p:txBody>
      </p:sp>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ja-JP" altLang="en-US" dirty="0"/>
              <a:t>マスター テキストの書式設定</a:t>
            </a:r>
          </a:p>
        </p:txBody>
      </p:sp>
      <p:sp>
        <p:nvSpPr>
          <p:cNvPr id="5" name="フッター プレースホルダー 4"/>
          <p:cNvSpPr>
            <a:spLocks noGrp="1"/>
          </p:cNvSpPr>
          <p:nvPr>
            <p:ph type="ftr" sz="quarter" idx="3"/>
          </p:nvPr>
        </p:nvSpPr>
        <p:spPr>
          <a:xfrm>
            <a:off x="6550919" y="9636372"/>
            <a:ext cx="10729192" cy="547688"/>
          </a:xfrm>
          <a:prstGeom prst="rect">
            <a:avLst/>
          </a:prstGeom>
        </p:spPr>
        <p:txBody>
          <a:bodyPr vert="horz" lIns="163275" tIns="81638" rIns="163275" bIns="81638" rtlCol="0" anchor="b"/>
          <a:lstStyle>
            <a:lvl1pPr algn="ctr">
              <a:defRPr sz="2100">
                <a:solidFill>
                  <a:schemeClr val="tx1">
                    <a:tint val="75000"/>
                    <a:alpha val="80000"/>
                  </a:schemeClr>
                </a:solidFill>
              </a:defRPr>
            </a:lvl1pPr>
          </a:lstStyle>
          <a:p>
            <a:pPr algn="r"/>
            <a:r>
              <a:rPr lang="en-US" altLang="ja-JP"/>
              <a:t>The Power of PowerPoint | thepopp.com</a:t>
            </a:r>
            <a:endParaRPr lang="ja-JP" altLang="en-US" dirty="0"/>
          </a:p>
        </p:txBody>
      </p:sp>
      <p:sp>
        <p:nvSpPr>
          <p:cNvPr id="6" name="スライド番号プレースホルダー 5"/>
          <p:cNvSpPr>
            <a:spLocks noGrp="1"/>
          </p:cNvSpPr>
          <p:nvPr>
            <p:ph type="sldNum" sz="quarter" idx="4"/>
          </p:nvPr>
        </p:nvSpPr>
        <p:spPr>
          <a:xfrm>
            <a:off x="17309311" y="9638928"/>
            <a:ext cx="1050919" cy="547688"/>
          </a:xfrm>
          <a:prstGeom prst="rect">
            <a:avLst/>
          </a:prstGeom>
        </p:spPr>
        <p:txBody>
          <a:bodyPr vert="horz" lIns="163275" tIns="81638" rIns="163275" bIns="81638" rtlCol="0" anchor="ctr"/>
          <a:lstStyle>
            <a:lvl1pPr algn="l">
              <a:defRPr sz="3600">
                <a:solidFill>
                  <a:schemeClr val="tx1">
                    <a:tint val="75000"/>
                    <a:alpha val="80000"/>
                  </a:schemeClr>
                </a:solidFill>
              </a:defRPr>
            </a:lvl1pPr>
          </a:lstStyle>
          <a:p>
            <a:fld id="{27CB87ED-CE54-4A81-84E3-F65697A29D35}" type="slidenum">
              <a:rPr lang="ja-JP" altLang="en-US" smtClean="0"/>
              <a:pPr/>
              <a:t>‹#›</a:t>
            </a:fld>
            <a:endParaRPr lang="ja-JP" altLang="en-US" dirty="0"/>
          </a:p>
        </p:txBody>
      </p:sp>
      <p:sp>
        <p:nvSpPr>
          <p:cNvPr id="7" name="正方形/長方形 6"/>
          <p:cNvSpPr/>
          <p:nvPr userDrawn="1"/>
        </p:nvSpPr>
        <p:spPr>
          <a:xfrm>
            <a:off x="0" y="1162075"/>
            <a:ext cx="18286413" cy="576064"/>
          </a:xfrm>
          <a:prstGeom prst="rect">
            <a:avLst/>
          </a:prstGeom>
          <a:gradFill flip="none" rotWithShape="1">
            <a:gsLst>
              <a:gs pos="0">
                <a:schemeClr val="bg2">
                  <a:lumMod val="10000"/>
                </a:schemeClr>
              </a:gs>
              <a:gs pos="39000">
                <a:schemeClr val="bg1">
                  <a:alpha val="54000"/>
                </a:schemeClr>
              </a:gs>
              <a:gs pos="74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userDrawn="1"/>
        </p:nvCxnSpPr>
        <p:spPr>
          <a:xfrm>
            <a:off x="17280110" y="9638928"/>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2453047"/>
      </p:ext>
    </p:extLst>
  </p:cSld>
  <p:clrMap bg1="lt1" tx1="dk1" bg2="lt2" tx2="dk2" accent1="accent1" accent2="accent2" accent3="accent3" accent4="accent4" accent5="accent5" accent6="accent6" hlink="hlink" folHlink="folHlink"/>
  <p:sldLayoutIdLst>
    <p:sldLayoutId id="2147483657" r:id="rId1"/>
    <p:sldLayoutId id="2147483660" r:id="rId2"/>
    <p:sldLayoutId id="2147483676" r:id="rId3"/>
    <p:sldLayoutId id="2147483688" r:id="rId4"/>
    <p:sldLayoutId id="2147483689" r:id="rId5"/>
    <p:sldLayoutId id="2147483700" r:id="rId6"/>
    <p:sldLayoutId id="2147483695" r:id="rId7"/>
    <p:sldLayoutId id="2147483677" r:id="rId8"/>
    <p:sldLayoutId id="2147483667" r:id="rId9"/>
    <p:sldLayoutId id="2147483683" r:id="rId10"/>
    <p:sldLayoutId id="2147483666" r:id="rId11"/>
    <p:sldLayoutId id="2147483691" r:id="rId12"/>
    <p:sldLayoutId id="2147483675" r:id="rId13"/>
    <p:sldLayoutId id="2147483682" r:id="rId14"/>
    <p:sldLayoutId id="2147483668" r:id="rId15"/>
    <p:sldLayoutId id="2147483687" r:id="rId16"/>
    <p:sldLayoutId id="2147483669" r:id="rId17"/>
    <p:sldLayoutId id="2147483678" r:id="rId18"/>
    <p:sldLayoutId id="2147483670" r:id="rId19"/>
    <p:sldLayoutId id="2147483671" r:id="rId20"/>
    <p:sldLayoutId id="2147483681" r:id="rId21"/>
    <p:sldLayoutId id="2147483690" r:id="rId22"/>
    <p:sldLayoutId id="2147483692" r:id="rId23"/>
    <p:sldLayoutId id="2147483693" r:id="rId24"/>
    <p:sldLayoutId id="2147483694" r:id="rId25"/>
    <p:sldLayoutId id="2147483699" r:id="rId26"/>
    <p:sldLayoutId id="2147483697" r:id="rId27"/>
    <p:sldLayoutId id="2147483704" r:id="rId28"/>
    <p:sldLayoutId id="2147483705" r:id="rId29"/>
    <p:sldLayoutId id="2147483706" r:id="rId3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2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animBg="1"/>
    </p:bldLst>
  </p:timing>
  <p:hf hdr="0" dt="0"/>
  <p:txStyles>
    <p:titleStyle>
      <a:lvl1pPr algn="l" defTabSz="1632753" rtl="0" eaLnBrk="1" latinLnBrk="0" hangingPunct="1">
        <a:spcBef>
          <a:spcPct val="0"/>
        </a:spcBef>
        <a:buNone/>
        <a:defRPr kumimoji="1" sz="5400" kern="1200" spc="3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7.xml"/><Relationship Id="rId1" Type="http://schemas.openxmlformats.org/officeDocument/2006/relationships/vmlDrawing" Target="../drawings/vmlDrawing1.vml"/><Relationship Id="rId4" Type="http://schemas.openxmlformats.org/officeDocument/2006/relationships/image" Target="../media/image23.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8.xml"/><Relationship Id="rId1" Type="http://schemas.openxmlformats.org/officeDocument/2006/relationships/vmlDrawing" Target="../drawings/vmlDrawing2.vml"/><Relationship Id="rId4"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E4A3463-B290-48C8-AE6E-5A6BC9BCEB33}"/>
              </a:ext>
            </a:extLst>
          </p:cNvPr>
          <p:cNvSpPr txBox="1"/>
          <p:nvPr/>
        </p:nvSpPr>
        <p:spPr>
          <a:xfrm>
            <a:off x="2122426" y="4639444"/>
            <a:ext cx="14041560" cy="4154984"/>
          </a:xfrm>
          <a:prstGeom prst="rect">
            <a:avLst/>
          </a:prstGeom>
          <a:noFill/>
        </p:spPr>
        <p:txBody>
          <a:bodyPr wrap="square" rtlCol="0">
            <a:spAutoFit/>
          </a:bodyPr>
          <a:lstStyle/>
          <a:p>
            <a:pPr algn="ctr"/>
            <a:r>
              <a:rPr lang="en-GB" sz="4400" dirty="0">
                <a:solidFill>
                  <a:schemeClr val="accent1"/>
                </a:solidFill>
              </a:rPr>
              <a:t>A</a:t>
            </a:r>
            <a:r>
              <a:rPr lang="en-GB" sz="4400" dirty="0"/>
              <a:t>n Attempt To Predict The Daily And Monthly Prices Of Public Shareholding Companies Traded In The Palestinian Stock Exchange (PEX)</a:t>
            </a:r>
            <a:br>
              <a:rPr lang="en-GB" sz="4400" dirty="0"/>
            </a:br>
            <a:endParaRPr lang="ja-JP" altLang="en-US" sz="4400" dirty="0"/>
          </a:p>
          <a:p>
            <a:pPr algn="ctr"/>
            <a:endParaRPr lang="en" sz="4400" dirty="0"/>
          </a:p>
          <a:p>
            <a:pPr algn="ctr"/>
            <a:endParaRPr lang="en-US" sz="4400" dirty="0"/>
          </a:p>
        </p:txBody>
      </p:sp>
    </p:spTree>
    <p:extLst>
      <p:ext uri="{BB962C8B-B14F-4D97-AF65-F5344CB8AC3E}">
        <p14:creationId xmlns:p14="http://schemas.microsoft.com/office/powerpoint/2010/main" val="729215371"/>
      </p:ext>
    </p:extLst>
  </p:cSld>
  <p:clrMapOvr>
    <a:masterClrMapping/>
  </p:clrMapOvr>
  <mc:AlternateContent xmlns:mc="http://schemas.openxmlformats.org/markup-compatibility/2006" xmlns:p14="http://schemas.microsoft.com/office/powerpoint/2010/main">
    <mc:Choice Requires="p14">
      <p:transition spd="med" p14:dur="700" advTm="4601">
        <p:fade/>
      </p:transition>
    </mc:Choice>
    <mc:Fallback xmlns="">
      <p:transition spd="med" advTm="4601">
        <p:fade/>
      </p:transition>
    </mc:Fallback>
  </mc:AlternateContent>
  <p:extLst mod="1">
    <p:ext uri="{E180D4A7-C9FB-4DFB-919C-405C955672EB}">
      <p14:showEvtLst xmlns:p14="http://schemas.microsoft.com/office/powerpoint/2010/main">
        <p14:playEvt time="2365" objId="1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a:t>Data Filtering and Arrangement </a:t>
            </a:r>
            <a:endParaRPr kumimoji="1"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10</a:t>
            </a:fld>
            <a:endParaRPr lang="ja-JP" altLang="en-US" dirty="0"/>
          </a:p>
        </p:txBody>
      </p:sp>
      <p:sp>
        <p:nvSpPr>
          <p:cNvPr id="15" name="テキスト プレースホルダー 14"/>
          <p:cNvSpPr>
            <a:spLocks noGrp="1"/>
          </p:cNvSpPr>
          <p:nvPr>
            <p:ph type="body" sz="quarter" idx="12"/>
          </p:nvPr>
        </p:nvSpPr>
        <p:spPr/>
        <p:txBody>
          <a:bodyPr>
            <a:normAutofit/>
          </a:bodyPr>
          <a:lstStyle/>
          <a:p>
            <a:r>
              <a:rPr lang="en-US" dirty="0"/>
              <a:t>The data were arranged to be suitable to be used for neural networks.</a:t>
            </a:r>
            <a:endParaRPr lang="en-US" b="1" dirty="0"/>
          </a:p>
          <a:p>
            <a:endParaRPr lang="en-US" b="1" dirty="0"/>
          </a:p>
        </p:txBody>
      </p:sp>
      <p:sp>
        <p:nvSpPr>
          <p:cNvPr id="16" name="テキスト プレースホルダー 15"/>
          <p:cNvSpPr>
            <a:spLocks noGrp="1"/>
          </p:cNvSpPr>
          <p:nvPr>
            <p:ph type="body" sz="quarter" idx="13"/>
          </p:nvPr>
        </p:nvSpPr>
        <p:spPr>
          <a:xfrm>
            <a:off x="774572" y="7046414"/>
            <a:ext cx="7864281" cy="864096"/>
          </a:xfrm>
        </p:spPr>
        <p:txBody>
          <a:bodyPr>
            <a:normAutofit fontScale="70000" lnSpcReduction="20000"/>
          </a:bodyPr>
          <a:lstStyle/>
          <a:p>
            <a:r>
              <a:rPr lang="en-US" dirty="0"/>
              <a:t>Figure a1: Data history before being ordered and used as listed in the financial market</a:t>
            </a:r>
            <a:endParaRPr lang="en-US" b="1" dirty="0"/>
          </a:p>
        </p:txBody>
      </p:sp>
      <p:sp>
        <p:nvSpPr>
          <p:cNvPr id="19" name="テキスト プレースホルダー 18"/>
          <p:cNvSpPr>
            <a:spLocks noGrp="1"/>
          </p:cNvSpPr>
          <p:nvPr>
            <p:ph type="body" sz="quarter" idx="16"/>
          </p:nvPr>
        </p:nvSpPr>
        <p:spPr>
          <a:xfrm>
            <a:off x="9179841" y="7046414"/>
            <a:ext cx="8604323" cy="864096"/>
          </a:xfrm>
        </p:spPr>
        <p:txBody>
          <a:bodyPr>
            <a:normAutofit fontScale="70000" lnSpcReduction="20000"/>
          </a:bodyPr>
          <a:lstStyle/>
          <a:p>
            <a:r>
              <a:rPr lang="en-US" dirty="0"/>
              <a:t>Figure a2: Data History after being order to be prepared  for prediction</a:t>
            </a:r>
            <a:endParaRPr lang="en-US" b="1" dirty="0"/>
          </a:p>
        </p:txBody>
      </p:sp>
      <p:pic>
        <p:nvPicPr>
          <p:cNvPr id="12" name="Picture Placeholder 11">
            <a:extLst>
              <a:ext uri="{FF2B5EF4-FFF2-40B4-BE49-F238E27FC236}">
                <a16:creationId xmlns:a16="http://schemas.microsoft.com/office/drawing/2014/main" id="{1F689FA6-22FE-46A1-9536-9FB86560A2C4}"/>
              </a:ext>
            </a:extLst>
          </p:cNvPr>
          <p:cNvPicPr>
            <a:picLocks noGrp="1"/>
          </p:cNvPicPr>
          <p:nvPr>
            <p:ph type="pic" sz="quarter" idx="15"/>
          </p:nvPr>
        </p:nvPicPr>
        <p:blipFill rotWithShape="1">
          <a:blip r:embed="rId2">
            <a:extLst>
              <a:ext uri="{28A0092B-C50C-407E-A947-70E740481C1C}">
                <a14:useLocalDpi xmlns:a14="http://schemas.microsoft.com/office/drawing/2010/main" val="0"/>
              </a:ext>
            </a:extLst>
          </a:blip>
          <a:srcRect t="16795" r="59294" b="23985"/>
          <a:stretch/>
        </p:blipFill>
        <p:spPr bwMode="auto">
          <a:xfrm>
            <a:off x="790278" y="2263180"/>
            <a:ext cx="7848575" cy="4721819"/>
          </a:xfrm>
          <a:prstGeom prst="rect">
            <a:avLst/>
          </a:prstGeom>
          <a:ln>
            <a:noFill/>
          </a:ln>
          <a:extLst>
            <a:ext uri="{53640926-AAD7-44D8-BBD7-CCE9431645EC}">
              <a14:shadowObscured xmlns:a14="http://schemas.microsoft.com/office/drawing/2010/main"/>
            </a:ext>
          </a:extLst>
        </p:spPr>
      </p:pic>
      <p:pic>
        <p:nvPicPr>
          <p:cNvPr id="13" name="Picture Placeholder 12">
            <a:extLst>
              <a:ext uri="{FF2B5EF4-FFF2-40B4-BE49-F238E27FC236}">
                <a16:creationId xmlns:a16="http://schemas.microsoft.com/office/drawing/2014/main" id="{F65B6B29-6502-443E-A547-A96A74980D21}"/>
              </a:ext>
            </a:extLst>
          </p:cNvPr>
          <p:cNvPicPr>
            <a:picLocks noGrp="1"/>
          </p:cNvPicPr>
          <p:nvPr>
            <p:ph type="pic" sz="quarter" idx="18"/>
          </p:nvPr>
        </p:nvPicPr>
        <p:blipFill rotWithShape="1">
          <a:blip r:embed="rId3">
            <a:extLst>
              <a:ext uri="{28A0092B-C50C-407E-A947-70E740481C1C}">
                <a14:useLocalDpi xmlns:a14="http://schemas.microsoft.com/office/drawing/2010/main" val="0"/>
              </a:ext>
            </a:extLst>
          </a:blip>
          <a:srcRect t="16789" r="63719" b="24012"/>
          <a:stretch/>
        </p:blipFill>
        <p:spPr bwMode="auto">
          <a:xfrm>
            <a:off x="9179842" y="2257772"/>
            <a:ext cx="8604324" cy="472181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14695462"/>
      </p:ext>
    </p:extLst>
  </p:cSld>
  <p:clrMapOvr>
    <a:masterClrMapping/>
  </p:clrMapOvr>
  <p:transition spd="slow" advTm="6599">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solidFill>
                  <a:schemeClr val="accent1"/>
                </a:solidFill>
              </a:rPr>
              <a:t>N</a:t>
            </a:r>
            <a:r>
              <a:rPr kumimoji="1" lang="en-US" altLang="ja-JP" dirty="0"/>
              <a:t>eural </a:t>
            </a:r>
            <a:r>
              <a:rPr kumimoji="1" lang="en-US" altLang="ja-JP" dirty="0">
                <a:solidFill>
                  <a:schemeClr val="accent1"/>
                </a:solidFill>
              </a:rPr>
              <a:t>N</a:t>
            </a:r>
            <a:r>
              <a:rPr kumimoji="1" lang="en-US" altLang="ja-JP" dirty="0"/>
              <a:t>etwork</a:t>
            </a:r>
            <a:endParaRPr kumimoji="1" lang="ja-JP" altLang="en-US" dirty="0"/>
          </a:p>
        </p:txBody>
      </p:sp>
      <p:sp>
        <p:nvSpPr>
          <p:cNvPr id="5" name="テキスト プレースホルダー 4"/>
          <p:cNvSpPr>
            <a:spLocks noGrp="1"/>
          </p:cNvSpPr>
          <p:nvPr>
            <p:ph type="body" sz="quarter" idx="12"/>
          </p:nvPr>
        </p:nvSpPr>
        <p:spPr/>
        <p:txBody>
          <a:bodyPr/>
          <a:lstStyle/>
          <a:p>
            <a:endParaRPr lang="ja-JP" altLang="en-US" dirty="0"/>
          </a:p>
          <a:p>
            <a:endParaRPr kumimoji="1" lang="ja-JP" altLang="en-US" dirty="0"/>
          </a:p>
        </p:txBody>
      </p:sp>
      <p:sp>
        <p:nvSpPr>
          <p:cNvPr id="6" name="テキスト プレースホルダー 5"/>
          <p:cNvSpPr>
            <a:spLocks noGrp="1"/>
          </p:cNvSpPr>
          <p:nvPr>
            <p:ph type="body" sz="quarter" idx="13"/>
          </p:nvPr>
        </p:nvSpPr>
        <p:spPr>
          <a:xfrm>
            <a:off x="790278" y="8879486"/>
            <a:ext cx="16633848" cy="864096"/>
          </a:xfrm>
        </p:spPr>
        <p:txBody>
          <a:bodyPr/>
          <a:lstStyle/>
          <a:p>
            <a:r>
              <a:rPr kumimoji="1" lang="en-US" altLang="ja-JP" dirty="0"/>
              <a:t>Figure 2: A screenshot of using the neural network</a:t>
            </a:r>
            <a:endParaRPr kumimoji="1"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11</a:t>
            </a:fld>
            <a:endParaRPr lang="ja-JP" altLang="en-US" dirty="0"/>
          </a:p>
        </p:txBody>
      </p:sp>
      <p:pic>
        <p:nvPicPr>
          <p:cNvPr id="14" name="Picture Placeholder 13">
            <a:extLst>
              <a:ext uri="{FF2B5EF4-FFF2-40B4-BE49-F238E27FC236}">
                <a16:creationId xmlns:a16="http://schemas.microsoft.com/office/drawing/2014/main" id="{F2DF6710-1538-4184-BC6E-C18A0FE0C450}"/>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t="14624" b="14624"/>
          <a:stretch>
            <a:fillRect/>
          </a:stretch>
        </p:blipFill>
        <p:spPr>
          <a:xfrm>
            <a:off x="790575" y="2262188"/>
            <a:ext cx="16633825" cy="6616700"/>
          </a:xfrm>
        </p:spPr>
      </p:pic>
    </p:spTree>
    <p:extLst>
      <p:ext uri="{BB962C8B-B14F-4D97-AF65-F5344CB8AC3E}">
        <p14:creationId xmlns:p14="http://schemas.microsoft.com/office/powerpoint/2010/main" val="534703000"/>
      </p:ext>
    </p:extLst>
  </p:cSld>
  <p:clrMapOvr>
    <a:masterClrMapping/>
  </p:clrMapOvr>
  <p:transition spd="slow" advTm="4029">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a:solidFill>
                  <a:schemeClr val="accent1"/>
                </a:solidFill>
              </a:rPr>
              <a:t>P</a:t>
            </a:r>
            <a:r>
              <a:rPr lang="en-US" altLang="ja-JP" dirty="0"/>
              <a:t>REDICTING THE CLOSE PRICE</a:t>
            </a:r>
            <a:endParaRPr kumimoji="1"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12</a:t>
            </a:fld>
            <a:endParaRPr lang="ja-JP" altLang="en-US" dirty="0"/>
          </a:p>
        </p:txBody>
      </p:sp>
      <p:sp>
        <p:nvSpPr>
          <p:cNvPr id="16" name="テキスト プレースホルダー 15"/>
          <p:cNvSpPr>
            <a:spLocks noGrp="1"/>
          </p:cNvSpPr>
          <p:nvPr>
            <p:ph type="body" sz="quarter" idx="13"/>
          </p:nvPr>
        </p:nvSpPr>
        <p:spPr>
          <a:xfrm>
            <a:off x="790278" y="8671097"/>
            <a:ext cx="8136904" cy="864096"/>
          </a:xfrm>
        </p:spPr>
        <p:txBody>
          <a:bodyPr/>
          <a:lstStyle/>
          <a:p>
            <a:pPr algn="ctr"/>
            <a:r>
              <a:rPr kumimoji="1" lang="en-US" altLang="ja-JP" dirty="0"/>
              <a:t>All Data From 2000-2017</a:t>
            </a:r>
            <a:endParaRPr kumimoji="1" lang="ja-JP" altLang="en-US" dirty="0"/>
          </a:p>
        </p:txBody>
      </p:sp>
      <p:sp>
        <p:nvSpPr>
          <p:cNvPr id="19" name="テキスト プレースホルダー 18"/>
          <p:cNvSpPr>
            <a:spLocks noGrp="1"/>
          </p:cNvSpPr>
          <p:nvPr>
            <p:ph type="body" sz="quarter" idx="16"/>
          </p:nvPr>
        </p:nvSpPr>
        <p:spPr>
          <a:xfrm>
            <a:off x="9359230" y="8671892"/>
            <a:ext cx="8136904" cy="864096"/>
          </a:xfrm>
        </p:spPr>
        <p:txBody>
          <a:bodyPr/>
          <a:lstStyle/>
          <a:p>
            <a:pPr algn="ctr"/>
            <a:r>
              <a:rPr lang="en-US" altLang="ja-JP" dirty="0"/>
              <a:t>One Year </a:t>
            </a:r>
            <a:endParaRPr kumimoji="1" lang="ja-JP" altLang="en-US" dirty="0"/>
          </a:p>
        </p:txBody>
      </p:sp>
      <p:pic>
        <p:nvPicPr>
          <p:cNvPr id="13" name="Picture Placeholder 12">
            <a:extLst>
              <a:ext uri="{FF2B5EF4-FFF2-40B4-BE49-F238E27FC236}">
                <a16:creationId xmlns:a16="http://schemas.microsoft.com/office/drawing/2014/main" id="{5C8FD1E7-DB05-4C52-86DB-DDF5EF846519}"/>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l="-131" t="24736" r="50861" b="8453"/>
          <a:stretch/>
        </p:blipFill>
        <p:spPr>
          <a:xfrm>
            <a:off x="775812" y="2320615"/>
            <a:ext cx="7920583" cy="6350482"/>
          </a:xfrm>
        </p:spPr>
      </p:pic>
      <p:pic>
        <p:nvPicPr>
          <p:cNvPr id="21" name="Picture Placeholder 20">
            <a:extLst>
              <a:ext uri="{FF2B5EF4-FFF2-40B4-BE49-F238E27FC236}">
                <a16:creationId xmlns:a16="http://schemas.microsoft.com/office/drawing/2014/main" id="{826773CA-284A-4CE8-BAA1-3E0493B7316A}"/>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518" t="25177" r="52730" b="7931"/>
          <a:stretch/>
        </p:blipFill>
        <p:spPr>
          <a:xfrm>
            <a:off x="9359900" y="2320615"/>
            <a:ext cx="7703938" cy="6293642"/>
          </a:xfrm>
        </p:spPr>
      </p:pic>
    </p:spTree>
    <p:extLst>
      <p:ext uri="{BB962C8B-B14F-4D97-AF65-F5344CB8AC3E}">
        <p14:creationId xmlns:p14="http://schemas.microsoft.com/office/powerpoint/2010/main" val="2208049150"/>
      </p:ext>
    </p:extLst>
  </p:cSld>
  <p:clrMapOvr>
    <a:masterClrMapping/>
  </p:clrMapOvr>
  <p:transition spd="slow" advTm="6599">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a:solidFill>
                  <a:schemeClr val="accent1"/>
                </a:solidFill>
              </a:rPr>
              <a:t>P</a:t>
            </a:r>
            <a:r>
              <a:rPr lang="en-US" altLang="ja-JP" dirty="0"/>
              <a:t>REDICTING THE CLOSE PRICE</a:t>
            </a:r>
            <a:endParaRPr kumimoji="1"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13</a:t>
            </a:fld>
            <a:endParaRPr lang="ja-JP" altLang="en-US" dirty="0"/>
          </a:p>
        </p:txBody>
      </p:sp>
      <p:sp>
        <p:nvSpPr>
          <p:cNvPr id="16" name="テキスト プレースホルダー 15"/>
          <p:cNvSpPr>
            <a:spLocks noGrp="1"/>
          </p:cNvSpPr>
          <p:nvPr>
            <p:ph type="body" sz="quarter" idx="13"/>
          </p:nvPr>
        </p:nvSpPr>
        <p:spPr>
          <a:xfrm>
            <a:off x="790278" y="8671097"/>
            <a:ext cx="8136904" cy="864096"/>
          </a:xfrm>
        </p:spPr>
        <p:txBody>
          <a:bodyPr/>
          <a:lstStyle/>
          <a:p>
            <a:pPr algn="ctr"/>
            <a:r>
              <a:rPr kumimoji="1" lang="en-US" altLang="ja-JP" dirty="0"/>
              <a:t>Last 3 Months</a:t>
            </a:r>
            <a:endParaRPr kumimoji="1" lang="ja-JP" altLang="en-US" dirty="0"/>
          </a:p>
        </p:txBody>
      </p:sp>
      <p:sp>
        <p:nvSpPr>
          <p:cNvPr id="19" name="テキスト プレースホルダー 18"/>
          <p:cNvSpPr>
            <a:spLocks noGrp="1"/>
          </p:cNvSpPr>
          <p:nvPr>
            <p:ph type="body" sz="quarter" idx="16"/>
          </p:nvPr>
        </p:nvSpPr>
        <p:spPr>
          <a:xfrm>
            <a:off x="9359230" y="8671892"/>
            <a:ext cx="8136904" cy="864096"/>
          </a:xfrm>
        </p:spPr>
        <p:txBody>
          <a:bodyPr/>
          <a:lstStyle/>
          <a:p>
            <a:pPr algn="ctr"/>
            <a:r>
              <a:rPr lang="en-US" altLang="ja-JP" dirty="0"/>
              <a:t>Without Fridays and Saturdays</a:t>
            </a:r>
            <a:endParaRPr kumimoji="1" lang="ja-JP" altLang="en-US" dirty="0"/>
          </a:p>
        </p:txBody>
      </p:sp>
      <p:pic>
        <p:nvPicPr>
          <p:cNvPr id="6" name="Picture Placeholder 5">
            <a:extLst>
              <a:ext uri="{FF2B5EF4-FFF2-40B4-BE49-F238E27FC236}">
                <a16:creationId xmlns:a16="http://schemas.microsoft.com/office/drawing/2014/main" id="{D0DA4786-850C-4425-BD5A-01FB20FD0E4E}"/>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l="-1" t="24870" r="48676" b="8266"/>
          <a:stretch/>
        </p:blipFill>
        <p:spPr>
          <a:xfrm>
            <a:off x="780395" y="2342670"/>
            <a:ext cx="7933977" cy="6271585"/>
          </a:xfrm>
        </p:spPr>
      </p:pic>
      <p:pic>
        <p:nvPicPr>
          <p:cNvPr id="10" name="Picture Placeholder 9">
            <a:extLst>
              <a:ext uri="{FF2B5EF4-FFF2-40B4-BE49-F238E27FC236}">
                <a16:creationId xmlns:a16="http://schemas.microsoft.com/office/drawing/2014/main" id="{1CDFBC35-25FD-4639-B51D-B89162689825}"/>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t="25594" r="57524" b="6724"/>
          <a:stretch/>
        </p:blipFill>
        <p:spPr>
          <a:xfrm>
            <a:off x="9359230" y="2342670"/>
            <a:ext cx="7704608" cy="6322246"/>
          </a:xfrm>
        </p:spPr>
      </p:pic>
    </p:spTree>
    <p:extLst>
      <p:ext uri="{BB962C8B-B14F-4D97-AF65-F5344CB8AC3E}">
        <p14:creationId xmlns:p14="http://schemas.microsoft.com/office/powerpoint/2010/main" val="647453385"/>
      </p:ext>
    </p:extLst>
  </p:cSld>
  <p:clrMapOvr>
    <a:masterClrMapping/>
  </p:clrMapOvr>
  <p:transition spd="slow" advTm="6599">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a:solidFill>
                  <a:schemeClr val="accent1"/>
                </a:solidFill>
              </a:rPr>
              <a:t>P</a:t>
            </a:r>
            <a:r>
              <a:rPr lang="en-US" altLang="ja-JP" dirty="0"/>
              <a:t>REDICTING THE CLOSE PRICE</a:t>
            </a:r>
            <a:endParaRPr kumimoji="1"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14</a:t>
            </a:fld>
            <a:endParaRPr lang="ja-JP" altLang="en-US" dirty="0"/>
          </a:p>
        </p:txBody>
      </p:sp>
      <p:sp>
        <p:nvSpPr>
          <p:cNvPr id="16" name="テキスト プレースホルダー 15"/>
          <p:cNvSpPr>
            <a:spLocks noGrp="1"/>
          </p:cNvSpPr>
          <p:nvPr>
            <p:ph type="body" sz="quarter" idx="13"/>
          </p:nvPr>
        </p:nvSpPr>
        <p:spPr>
          <a:xfrm>
            <a:off x="790278" y="8671097"/>
            <a:ext cx="8136904" cy="864096"/>
          </a:xfrm>
        </p:spPr>
        <p:txBody>
          <a:bodyPr/>
          <a:lstStyle/>
          <a:p>
            <a:pPr algn="ctr"/>
            <a:r>
              <a:rPr kumimoji="1" lang="en-US" altLang="ja-JP" dirty="0"/>
              <a:t>Months</a:t>
            </a:r>
            <a:endParaRPr kumimoji="1" lang="ja-JP" altLang="en-US" dirty="0"/>
          </a:p>
        </p:txBody>
      </p:sp>
      <p:pic>
        <p:nvPicPr>
          <p:cNvPr id="20" name="Picture Placeholder 19">
            <a:extLst>
              <a:ext uri="{FF2B5EF4-FFF2-40B4-BE49-F238E27FC236}">
                <a16:creationId xmlns:a16="http://schemas.microsoft.com/office/drawing/2014/main" id="{C5E112D2-BD34-405A-BC61-12BCF5C39199}"/>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27178" r="55754" b="9841"/>
          <a:stretch/>
        </p:blipFill>
        <p:spPr>
          <a:xfrm>
            <a:off x="790575" y="1988441"/>
            <a:ext cx="8352631" cy="6682656"/>
          </a:xfrm>
        </p:spPr>
      </p:pic>
    </p:spTree>
    <p:extLst>
      <p:ext uri="{BB962C8B-B14F-4D97-AF65-F5344CB8AC3E}">
        <p14:creationId xmlns:p14="http://schemas.microsoft.com/office/powerpoint/2010/main" val="4264307530"/>
      </p:ext>
    </p:extLst>
  </p:cSld>
  <p:clrMapOvr>
    <a:masterClrMapping/>
  </p:clrMapOvr>
  <p:transition spd="slow" advTm="6599">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Tree>
    <p:extLst>
      <p:ext uri="{BB962C8B-B14F-4D97-AF65-F5344CB8AC3E}">
        <p14:creationId xmlns:p14="http://schemas.microsoft.com/office/powerpoint/2010/main" val="147864916"/>
      </p:ext>
    </p:extLst>
  </p:cSld>
  <p:clrMapOvr>
    <a:masterClrMapping/>
  </p:clrMapOvr>
  <p:transition spd="slow" advTm="3628">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
        <p:nvSpPr>
          <p:cNvPr id="14" name="テキスト プレースホルダー 13"/>
          <p:cNvSpPr>
            <a:spLocks noGrp="1"/>
          </p:cNvSpPr>
          <p:nvPr>
            <p:ph type="body" sz="quarter" idx="16"/>
          </p:nvPr>
        </p:nvSpPr>
        <p:spPr/>
        <p:txBody>
          <a:bodyPr/>
          <a:lstStyle/>
          <a:p>
            <a:r>
              <a:rPr lang="en-US" altLang="ja-JP" dirty="0"/>
              <a:t>Banking</a:t>
            </a:r>
            <a:endParaRPr kumimoji="1" lang="ja-JP" altLang="en-US" dirty="0"/>
          </a:p>
        </p:txBody>
      </p:sp>
      <p:sp>
        <p:nvSpPr>
          <p:cNvPr id="15" name="テキスト プレースホルダー 14"/>
          <p:cNvSpPr>
            <a:spLocks noGrp="1"/>
          </p:cNvSpPr>
          <p:nvPr>
            <p:ph type="body" sz="quarter" idx="17"/>
          </p:nvPr>
        </p:nvSpPr>
        <p:spPr/>
        <p:txBody>
          <a:bodyPr/>
          <a:lstStyle/>
          <a:p>
            <a:r>
              <a:rPr lang="en-US" dirty="0"/>
              <a:t>Arab Islamic Bank, </a:t>
            </a:r>
            <a:r>
              <a:rPr lang="en-GB" dirty="0"/>
              <a:t>Bank Of Palestine, Palestine Islamic Bank, Palestine Investment Bank, Palestine Securities Exchange, Al Quds Bank, The National Bank	 					</a:t>
            </a:r>
            <a:endParaRPr lang="en" dirty="0"/>
          </a:p>
          <a:p>
            <a:r>
              <a:rPr lang="en-US" dirty="0"/>
              <a:t> </a:t>
            </a:r>
            <a:endParaRPr kumimoji="1" lang="ja-JP" altLang="en-US" dirty="0"/>
          </a:p>
        </p:txBody>
      </p:sp>
      <p:sp>
        <p:nvSpPr>
          <p:cNvPr id="16" name="テキスト プレースホルダー 15"/>
          <p:cNvSpPr>
            <a:spLocks noGrp="1"/>
          </p:cNvSpPr>
          <p:nvPr>
            <p:ph type="body" sz="quarter" idx="18"/>
          </p:nvPr>
        </p:nvSpPr>
        <p:spPr>
          <a:xfrm>
            <a:off x="9503246" y="6655668"/>
            <a:ext cx="4176464" cy="1296144"/>
          </a:xfrm>
        </p:spPr>
        <p:txBody>
          <a:bodyPr/>
          <a:lstStyle/>
          <a:p>
            <a:r>
              <a:rPr kumimoji="1" lang="en-US" altLang="ja-JP" dirty="0"/>
              <a:t>Industry</a:t>
            </a:r>
            <a:endParaRPr kumimoji="1" lang="ja-JP" altLang="en-US" dirty="0"/>
          </a:p>
        </p:txBody>
      </p:sp>
      <p:sp>
        <p:nvSpPr>
          <p:cNvPr id="17" name="テキスト プレースホルダー 16"/>
          <p:cNvSpPr>
            <a:spLocks noGrp="1"/>
          </p:cNvSpPr>
          <p:nvPr>
            <p:ph type="body" sz="quarter" idx="19"/>
          </p:nvPr>
        </p:nvSpPr>
        <p:spPr>
          <a:xfrm>
            <a:off x="9503246" y="7951812"/>
            <a:ext cx="8280920" cy="1656184"/>
          </a:xfrm>
        </p:spPr>
        <p:txBody>
          <a:bodyPr/>
          <a:lstStyle/>
          <a:p>
            <a:r>
              <a:rPr lang="en-US" altLang="ja-JP" dirty="0"/>
              <a:t>Arab Company For Paints Products, Palestine Poultry, Beit </a:t>
            </a:r>
            <a:r>
              <a:rPr lang="en-US" altLang="ja-JP" dirty="0" err="1"/>
              <a:t>Jala</a:t>
            </a:r>
            <a:r>
              <a:rPr lang="en-US" altLang="ja-JP" dirty="0"/>
              <a:t> Pharmaceutical, </a:t>
            </a:r>
            <a:r>
              <a:rPr lang="en-US" altLang="ja-JP" dirty="0" err="1"/>
              <a:t>Birzeit</a:t>
            </a:r>
            <a:r>
              <a:rPr lang="en-US" altLang="ja-JP" dirty="0"/>
              <a:t> Pharmaceuticals, Al Shark Electrode, Golden Wheat Mills, Jerusalem Cigarette, Jerusalem Pharmaceuticals, Palestine Plastic Industries					</a:t>
            </a:r>
            <a:endParaRPr kumimoji="1" lang="ja-JP" altLang="en-US" dirty="0"/>
          </a:p>
        </p:txBody>
      </p:sp>
    </p:spTree>
    <p:extLst>
      <p:ext uri="{BB962C8B-B14F-4D97-AF65-F5344CB8AC3E}">
        <p14:creationId xmlns:p14="http://schemas.microsoft.com/office/powerpoint/2010/main" val="2146780150"/>
      </p:ext>
    </p:extLst>
  </p:cSld>
  <p:clrMapOvr>
    <a:masterClrMapping/>
  </p:clrMapOvr>
  <p:transition spd="slow" advTm="6559">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6"/>
          </p:nvPr>
        </p:nvSpPr>
        <p:spPr>
          <a:xfrm>
            <a:off x="4390678" y="823020"/>
            <a:ext cx="4374994" cy="1296144"/>
          </a:xfrm>
        </p:spPr>
        <p:txBody>
          <a:bodyPr/>
          <a:lstStyle/>
          <a:p>
            <a:r>
              <a:rPr kumimoji="1" lang="en-US" altLang="ja-JP" dirty="0"/>
              <a:t>Insurance</a:t>
            </a:r>
            <a:endParaRPr kumimoji="1" lang="ja-JP" altLang="en-US" dirty="0"/>
          </a:p>
        </p:txBody>
      </p:sp>
      <p:sp>
        <p:nvSpPr>
          <p:cNvPr id="10" name="テキスト プレースホルダー 9"/>
          <p:cNvSpPr>
            <a:spLocks noGrp="1"/>
          </p:cNvSpPr>
          <p:nvPr>
            <p:ph type="body" sz="quarter" idx="17"/>
          </p:nvPr>
        </p:nvSpPr>
        <p:spPr/>
        <p:txBody>
          <a:bodyPr/>
          <a:lstStyle/>
          <a:p>
            <a:r>
              <a:rPr lang="en-US" altLang="ja-JP" dirty="0" err="1"/>
              <a:t>Ahliea</a:t>
            </a:r>
            <a:r>
              <a:rPr lang="en-US" altLang="ja-JP" dirty="0"/>
              <a:t> Insurance Group(**), Global United Insurance, Al </a:t>
            </a:r>
            <a:r>
              <a:rPr lang="en-US" altLang="ja-JP" dirty="0" err="1"/>
              <a:t>Mashriq</a:t>
            </a:r>
            <a:r>
              <a:rPr lang="en-US" altLang="ja-JP" dirty="0"/>
              <a:t> Insurance, National Insurance, Palestine Insurance, Al-takaful Palestinian Insurance, Trust International Insurance</a:t>
            </a:r>
            <a:endParaRPr kumimoji="1" lang="ja-JP" altLang="en-US" dirty="0"/>
          </a:p>
        </p:txBody>
      </p:sp>
      <p:sp>
        <p:nvSpPr>
          <p:cNvPr id="11" name="テキスト プレースホルダー 10"/>
          <p:cNvSpPr>
            <a:spLocks noGrp="1"/>
          </p:cNvSpPr>
          <p:nvPr>
            <p:ph type="body" sz="quarter" idx="18"/>
          </p:nvPr>
        </p:nvSpPr>
        <p:spPr>
          <a:xfrm>
            <a:off x="9503246" y="3847356"/>
            <a:ext cx="5184576" cy="1296144"/>
          </a:xfrm>
        </p:spPr>
        <p:txBody>
          <a:bodyPr/>
          <a:lstStyle/>
          <a:p>
            <a:r>
              <a:rPr lang="en-US" altLang="ja-JP" dirty="0"/>
              <a:t>Investment</a:t>
            </a:r>
            <a:endParaRPr kumimoji="1" lang="ja-JP" altLang="en-US" dirty="0"/>
          </a:p>
        </p:txBody>
      </p:sp>
      <p:sp>
        <p:nvSpPr>
          <p:cNvPr id="12" name="テキスト プレースホルダー 11"/>
          <p:cNvSpPr>
            <a:spLocks noGrp="1"/>
          </p:cNvSpPr>
          <p:nvPr>
            <p:ph type="body" sz="quarter" idx="19"/>
          </p:nvPr>
        </p:nvSpPr>
        <p:spPr>
          <a:xfrm>
            <a:off x="9503246" y="4927476"/>
            <a:ext cx="8280920" cy="3096344"/>
          </a:xfrm>
        </p:spPr>
        <p:txBody>
          <a:bodyPr/>
          <a:lstStyle/>
          <a:p>
            <a:r>
              <a:rPr lang="en-US" altLang="ja-JP" dirty="0">
                <a:solidFill>
                  <a:schemeClr val="tx1"/>
                </a:solidFill>
              </a:rPr>
              <a:t>Arab Palestinian Investment "</a:t>
            </a:r>
            <a:r>
              <a:rPr lang="en-US" altLang="ja-JP" dirty="0" err="1">
                <a:solidFill>
                  <a:schemeClr val="tx1"/>
                </a:solidFill>
              </a:rPr>
              <a:t>Apic</a:t>
            </a:r>
            <a:r>
              <a:rPr lang="en-US" altLang="ja-JP" dirty="0">
                <a:solidFill>
                  <a:schemeClr val="tx1"/>
                </a:solidFill>
              </a:rPr>
              <a:t>“, Al-</a:t>
            </a:r>
            <a:r>
              <a:rPr lang="en-US" altLang="ja-JP" dirty="0" err="1">
                <a:solidFill>
                  <a:schemeClr val="tx1"/>
                </a:solidFill>
              </a:rPr>
              <a:t>aqariya</a:t>
            </a:r>
            <a:r>
              <a:rPr lang="en-US" altLang="ja-JP" dirty="0">
                <a:solidFill>
                  <a:schemeClr val="tx1"/>
                </a:solidFill>
              </a:rPr>
              <a:t> Trading Investment, Arab Investors, Jerusalem Real Estate Investment, Palestine Development &amp; </a:t>
            </a:r>
            <a:r>
              <a:rPr lang="en-US" altLang="ja-JP" dirty="0" err="1">
                <a:solidFill>
                  <a:schemeClr val="tx1"/>
                </a:solidFill>
              </a:rPr>
              <a:t>Investmen</a:t>
            </a:r>
            <a:r>
              <a:rPr lang="en-US" altLang="ja-JP" dirty="0">
                <a:solidFill>
                  <a:schemeClr val="tx1"/>
                </a:solidFill>
              </a:rPr>
              <a:t>,  Palestine Investment &amp; Development ,Palestine Industrial Investment</a:t>
            </a:r>
            <a:endParaRPr kumimoji="1" lang="ja-JP" altLang="en-US" dirty="0">
              <a:solidFill>
                <a:schemeClr val="tx1"/>
              </a:solidFill>
            </a:endParaRPr>
          </a:p>
        </p:txBody>
      </p:sp>
      <p:sp>
        <p:nvSpPr>
          <p:cNvPr id="13" name="テキスト プレースホルダー 12"/>
          <p:cNvSpPr>
            <a:spLocks noGrp="1"/>
          </p:cNvSpPr>
          <p:nvPr>
            <p:ph type="body" sz="quarter" idx="20"/>
          </p:nvPr>
        </p:nvSpPr>
        <p:spPr/>
        <p:txBody>
          <a:bodyPr/>
          <a:lstStyle/>
          <a:p>
            <a:r>
              <a:rPr kumimoji="1" lang="en-US" altLang="ja-JP" dirty="0"/>
              <a:t>Services</a:t>
            </a:r>
            <a:endParaRPr kumimoji="1" lang="ja-JP" altLang="en-US" dirty="0"/>
          </a:p>
        </p:txBody>
      </p:sp>
      <p:sp>
        <p:nvSpPr>
          <p:cNvPr id="14" name="テキスト プレースホルダー 13"/>
          <p:cNvSpPr>
            <a:spLocks noGrp="1"/>
          </p:cNvSpPr>
          <p:nvPr>
            <p:ph type="body" sz="quarter" idx="21"/>
          </p:nvPr>
        </p:nvSpPr>
        <p:spPr>
          <a:xfrm>
            <a:off x="502246" y="8023820"/>
            <a:ext cx="8280920" cy="1944216"/>
          </a:xfrm>
        </p:spPr>
        <p:txBody>
          <a:bodyPr/>
          <a:lstStyle/>
          <a:p>
            <a:r>
              <a:rPr lang="en-US" altLang="ja-JP" dirty="0"/>
              <a:t>Al-</a:t>
            </a:r>
            <a:r>
              <a:rPr lang="en-US" altLang="ja-JP" dirty="0" err="1"/>
              <a:t>wataniah</a:t>
            </a:r>
            <a:r>
              <a:rPr lang="en-US" altLang="ja-JP" dirty="0"/>
              <a:t> Towers, The Arab Hotels, Arab Real Estate Establishment(*), </a:t>
            </a:r>
            <a:r>
              <a:rPr lang="en-US" altLang="ja-JP" dirty="0" err="1"/>
              <a:t>Globalcom</a:t>
            </a:r>
            <a:r>
              <a:rPr lang="en-US" altLang="ja-JP" dirty="0"/>
              <a:t> Telecommunications(*), Nablus Surgical Center, </a:t>
            </a:r>
            <a:r>
              <a:rPr lang="en-US" altLang="ja-JP" dirty="0" err="1"/>
              <a:t>Palaqar</a:t>
            </a:r>
            <a:r>
              <a:rPr lang="en-US" altLang="ja-JP" dirty="0"/>
              <a:t> For Real Estate Dev. 						</a:t>
            </a:r>
            <a:endParaRPr kumimoji="1" lang="ja-JP" altLang="en-US" dirty="0"/>
          </a:p>
        </p:txBody>
      </p:sp>
    </p:spTree>
    <p:extLst>
      <p:ext uri="{BB962C8B-B14F-4D97-AF65-F5344CB8AC3E}">
        <p14:creationId xmlns:p14="http://schemas.microsoft.com/office/powerpoint/2010/main" val="3933189350"/>
      </p:ext>
    </p:extLst>
  </p:cSld>
  <p:clrMapOvr>
    <a:masterClrMapping/>
  </p:clrMapOvr>
  <p:transition spd="slow" advTm="5414">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
        <p:nvSpPr>
          <p:cNvPr id="5" name="テキスト プレースホルダー 4"/>
          <p:cNvSpPr>
            <a:spLocks noGrp="1"/>
          </p:cNvSpPr>
          <p:nvPr>
            <p:ph type="body" sz="quarter" idx="12"/>
          </p:nvPr>
        </p:nvSpPr>
        <p:spPr/>
        <p:txBody>
          <a:bodyPr/>
          <a:lstStyle/>
          <a:p>
            <a:endParaRPr lang="ja-JP" altLang="en-US" dirty="0"/>
          </a:p>
          <a:p>
            <a:endParaRPr kumimoji="1" lang="ja-JP" altLang="en-US" dirty="0"/>
          </a:p>
        </p:txBody>
      </p:sp>
      <p:sp>
        <p:nvSpPr>
          <p:cNvPr id="6" name="テキスト プレースホルダー 5"/>
          <p:cNvSpPr>
            <a:spLocks noGrp="1"/>
          </p:cNvSpPr>
          <p:nvPr>
            <p:ph type="body" sz="quarter" idx="13"/>
          </p:nvPr>
        </p:nvSpPr>
        <p:spPr>
          <a:xfrm>
            <a:off x="790278" y="7679246"/>
            <a:ext cx="16633848" cy="864096"/>
          </a:xfrm>
        </p:spPr>
        <p:txBody>
          <a:bodyPr/>
          <a:lstStyle/>
          <a:p>
            <a:r>
              <a:rPr kumimoji="1" lang="en-US" altLang="ja-JP" dirty="0"/>
              <a:t>Figure 3: A screenshot of All Sectors Before Ordering And Statistical Analysis</a:t>
            </a:r>
            <a:endParaRPr kumimoji="1"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18</a:t>
            </a:fld>
            <a:endParaRPr lang="ja-JP" altLang="en-US" dirty="0"/>
          </a:p>
        </p:txBody>
      </p:sp>
      <p:pic>
        <p:nvPicPr>
          <p:cNvPr id="8" name="Picture Placeholder 7">
            <a:extLst>
              <a:ext uri="{FF2B5EF4-FFF2-40B4-BE49-F238E27FC236}">
                <a16:creationId xmlns:a16="http://schemas.microsoft.com/office/drawing/2014/main" id="{8F94A4ED-B777-43CD-84F4-AD85318058DA}"/>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t="22280" b="22280"/>
          <a:stretch>
            <a:fillRect/>
          </a:stretch>
        </p:blipFill>
        <p:spPr/>
      </p:pic>
    </p:spTree>
    <p:extLst>
      <p:ext uri="{BB962C8B-B14F-4D97-AF65-F5344CB8AC3E}">
        <p14:creationId xmlns:p14="http://schemas.microsoft.com/office/powerpoint/2010/main" val="1728857870"/>
      </p:ext>
    </p:extLst>
  </p:cSld>
  <p:clrMapOvr>
    <a:masterClrMapping/>
  </p:clrMapOvr>
  <p:transition spd="slow" advTm="4029">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
        <p:nvSpPr>
          <p:cNvPr id="5" name="テキスト プレースホルダー 4"/>
          <p:cNvSpPr>
            <a:spLocks noGrp="1"/>
          </p:cNvSpPr>
          <p:nvPr>
            <p:ph type="body" sz="quarter" idx="12"/>
          </p:nvPr>
        </p:nvSpPr>
        <p:spPr/>
        <p:txBody>
          <a:bodyPr/>
          <a:lstStyle/>
          <a:p>
            <a:endParaRPr lang="ja-JP" altLang="en-US" dirty="0"/>
          </a:p>
          <a:p>
            <a:endParaRPr kumimoji="1" lang="ja-JP" altLang="en-US" dirty="0"/>
          </a:p>
        </p:txBody>
      </p:sp>
      <p:sp>
        <p:nvSpPr>
          <p:cNvPr id="6" name="テキスト プレースホルダー 5"/>
          <p:cNvSpPr>
            <a:spLocks noGrp="1"/>
          </p:cNvSpPr>
          <p:nvPr>
            <p:ph type="body" sz="quarter" idx="13"/>
          </p:nvPr>
        </p:nvSpPr>
        <p:spPr>
          <a:xfrm>
            <a:off x="790278" y="8879486"/>
            <a:ext cx="16633848" cy="864096"/>
          </a:xfrm>
        </p:spPr>
        <p:txBody>
          <a:bodyPr/>
          <a:lstStyle/>
          <a:p>
            <a:r>
              <a:rPr kumimoji="1" lang="en-US" altLang="ja-JP" dirty="0"/>
              <a:t>Figure </a:t>
            </a:r>
            <a:r>
              <a:rPr lang="en-US" altLang="ja-JP" dirty="0"/>
              <a:t>4-a</a:t>
            </a:r>
            <a:r>
              <a:rPr kumimoji="1" lang="en-US" altLang="ja-JP" dirty="0"/>
              <a:t>: A screenshot of the General Sector</a:t>
            </a:r>
            <a:endParaRPr kumimoji="1"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19</a:t>
            </a:fld>
            <a:endParaRPr lang="ja-JP" altLang="en-US" dirty="0"/>
          </a:p>
        </p:txBody>
      </p:sp>
      <p:pic>
        <p:nvPicPr>
          <p:cNvPr id="9" name="Picture Placeholder 8">
            <a:extLst>
              <a:ext uri="{FF2B5EF4-FFF2-40B4-BE49-F238E27FC236}">
                <a16:creationId xmlns:a16="http://schemas.microsoft.com/office/drawing/2014/main" id="{573A6AF8-5EAF-439F-A028-150323D7390C}"/>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16898" r="42425" b="8421"/>
          <a:stretch/>
        </p:blipFill>
        <p:spPr>
          <a:xfrm>
            <a:off x="790575" y="1758901"/>
            <a:ext cx="9576767" cy="6984999"/>
          </a:xfrm>
        </p:spPr>
      </p:pic>
    </p:spTree>
    <p:extLst>
      <p:ext uri="{BB962C8B-B14F-4D97-AF65-F5344CB8AC3E}">
        <p14:creationId xmlns:p14="http://schemas.microsoft.com/office/powerpoint/2010/main" val="1113453344"/>
      </p:ext>
    </p:extLst>
  </p:cSld>
  <p:clrMapOvr>
    <a:masterClrMapping/>
  </p:clrMapOvr>
  <p:transition spd="slow" advTm="4029">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normAutofit/>
          </a:bodyPr>
          <a:lstStyle/>
          <a:p>
            <a:r>
              <a:rPr lang="en-US" altLang="ja-JP" dirty="0"/>
              <a:t>I</a:t>
            </a:r>
            <a:r>
              <a:rPr lang="en-US" altLang="ja-JP" dirty="0">
                <a:solidFill>
                  <a:schemeClr val="accent1"/>
                </a:solidFill>
              </a:rPr>
              <a:t>N</a:t>
            </a:r>
            <a:r>
              <a:rPr lang="en-US" altLang="ja-JP" dirty="0"/>
              <a:t>TRODUCTION</a:t>
            </a:r>
            <a:endParaRPr kumimoji="1" lang="ja-JP" altLang="en-US" dirty="0"/>
          </a:p>
        </p:txBody>
      </p:sp>
      <p:sp>
        <p:nvSpPr>
          <p:cNvPr id="8" name="スライド番号プレースホルダー 7"/>
          <p:cNvSpPr>
            <a:spLocks noGrp="1"/>
          </p:cNvSpPr>
          <p:nvPr>
            <p:ph type="sldNum" sz="quarter" idx="11"/>
          </p:nvPr>
        </p:nvSpPr>
        <p:spPr/>
        <p:txBody>
          <a:bodyPr/>
          <a:lstStyle/>
          <a:p>
            <a:fld id="{27CB87ED-CE54-4A81-84E3-F65697A29D35}" type="slidenum">
              <a:rPr lang="ja-JP" altLang="en-US" smtClean="0"/>
              <a:pPr/>
              <a:t>2</a:t>
            </a:fld>
            <a:endParaRPr lang="ja-JP" altLang="en-US" dirty="0"/>
          </a:p>
        </p:txBody>
      </p:sp>
      <p:sp>
        <p:nvSpPr>
          <p:cNvPr id="4" name="テキスト プレースホルダー 3"/>
          <p:cNvSpPr>
            <a:spLocks noGrp="1"/>
          </p:cNvSpPr>
          <p:nvPr>
            <p:ph type="body" sz="quarter" idx="12"/>
          </p:nvPr>
        </p:nvSpPr>
        <p:spPr/>
        <p:txBody>
          <a:bodyPr/>
          <a:lstStyle/>
          <a:p>
            <a:r>
              <a:rPr kumimoji="1" lang="en-US" altLang="ja-JP" dirty="0"/>
              <a:t>Research Introduction </a:t>
            </a:r>
            <a:endParaRPr kumimoji="1" lang="ja-JP" altLang="en-US" dirty="0"/>
          </a:p>
        </p:txBody>
      </p:sp>
      <p:sp>
        <p:nvSpPr>
          <p:cNvPr id="12" name="テキスト プレースホルダー 11"/>
          <p:cNvSpPr>
            <a:spLocks noGrp="1"/>
          </p:cNvSpPr>
          <p:nvPr>
            <p:ph type="body" sz="quarter" idx="14"/>
          </p:nvPr>
        </p:nvSpPr>
        <p:spPr>
          <a:xfrm>
            <a:off x="1158204" y="7468741"/>
            <a:ext cx="5832648" cy="2088232"/>
          </a:xfrm>
        </p:spPr>
        <p:txBody>
          <a:bodyPr/>
          <a:lstStyle/>
          <a:p>
            <a:pPr algn="l"/>
            <a:r>
              <a:rPr kumimoji="1" lang="en-US" altLang="ja-JP" dirty="0"/>
              <a:t>Basheer </a:t>
            </a:r>
            <a:r>
              <a:rPr kumimoji="1" lang="en-US" altLang="ja-JP" dirty="0" err="1"/>
              <a:t>Sa’d</a:t>
            </a:r>
            <a:r>
              <a:rPr kumimoji="1" lang="en-US" altLang="ja-JP" dirty="0"/>
              <a:t> </a:t>
            </a:r>
          </a:p>
          <a:p>
            <a:pPr algn="l"/>
            <a:r>
              <a:rPr kumimoji="1" lang="en-US" altLang="ja-JP" dirty="0" err="1"/>
              <a:t>Sondos</a:t>
            </a:r>
            <a:r>
              <a:rPr kumimoji="1" lang="en-US" altLang="ja-JP" dirty="0"/>
              <a:t> </a:t>
            </a:r>
            <a:r>
              <a:rPr kumimoji="1" lang="en-US" altLang="ja-JP" dirty="0" err="1"/>
              <a:t>Abushihab</a:t>
            </a:r>
            <a:endParaRPr kumimoji="1" lang="en-US" altLang="ja-JP" dirty="0"/>
          </a:p>
          <a:p>
            <a:pPr algn="l"/>
            <a:r>
              <a:rPr lang="en-US" altLang="ja-JP" dirty="0" err="1"/>
              <a:t>Ghadeer</a:t>
            </a:r>
            <a:r>
              <a:rPr lang="en-US" altLang="ja-JP" dirty="0"/>
              <a:t> </a:t>
            </a:r>
            <a:r>
              <a:rPr lang="en-US" altLang="ja-JP" dirty="0" err="1"/>
              <a:t>Daraghmeh</a:t>
            </a:r>
            <a:endParaRPr kumimoji="1" lang="en-US" altLang="ja-JP" dirty="0"/>
          </a:p>
        </p:txBody>
      </p:sp>
      <p:sp>
        <p:nvSpPr>
          <p:cNvPr id="2" name="TextBox 1">
            <a:extLst>
              <a:ext uri="{FF2B5EF4-FFF2-40B4-BE49-F238E27FC236}">
                <a16:creationId xmlns:a16="http://schemas.microsoft.com/office/drawing/2014/main" id="{9835CCAB-34E7-424E-9B45-1F6A1E2ED44F}"/>
              </a:ext>
            </a:extLst>
          </p:cNvPr>
          <p:cNvSpPr txBox="1"/>
          <p:nvPr/>
        </p:nvSpPr>
        <p:spPr>
          <a:xfrm>
            <a:off x="712933" y="6977522"/>
            <a:ext cx="4752528" cy="461665"/>
          </a:xfrm>
          <a:prstGeom prst="rect">
            <a:avLst/>
          </a:prstGeom>
          <a:noFill/>
        </p:spPr>
        <p:txBody>
          <a:bodyPr wrap="square" rtlCol="0">
            <a:spAutoFit/>
          </a:bodyPr>
          <a:lstStyle/>
          <a:p>
            <a:r>
              <a:rPr lang="en-US" sz="2400" dirty="0">
                <a:solidFill>
                  <a:schemeClr val="tx1">
                    <a:lumMod val="50000"/>
                  </a:schemeClr>
                </a:solidFill>
              </a:rPr>
              <a:t>Teem Members</a:t>
            </a:r>
          </a:p>
        </p:txBody>
      </p:sp>
      <p:sp>
        <p:nvSpPr>
          <p:cNvPr id="9" name="TextBox 8">
            <a:extLst>
              <a:ext uri="{FF2B5EF4-FFF2-40B4-BE49-F238E27FC236}">
                <a16:creationId xmlns:a16="http://schemas.microsoft.com/office/drawing/2014/main" id="{02F9B070-F9B3-4947-A644-066E195D5A60}"/>
              </a:ext>
            </a:extLst>
          </p:cNvPr>
          <p:cNvSpPr txBox="1"/>
          <p:nvPr/>
        </p:nvSpPr>
        <p:spPr>
          <a:xfrm>
            <a:off x="6550919" y="6977521"/>
            <a:ext cx="4752528" cy="461665"/>
          </a:xfrm>
          <a:prstGeom prst="rect">
            <a:avLst/>
          </a:prstGeom>
          <a:noFill/>
        </p:spPr>
        <p:txBody>
          <a:bodyPr wrap="square" rtlCol="0">
            <a:spAutoFit/>
          </a:bodyPr>
          <a:lstStyle/>
          <a:p>
            <a:r>
              <a:rPr lang="en-US" sz="2400" dirty="0">
                <a:solidFill>
                  <a:schemeClr val="tx1">
                    <a:lumMod val="50000"/>
                  </a:schemeClr>
                </a:solidFill>
              </a:rPr>
              <a:t>Supervisor</a:t>
            </a:r>
          </a:p>
        </p:txBody>
      </p:sp>
      <p:sp>
        <p:nvSpPr>
          <p:cNvPr id="10" name="テキスト プレースホルダー 11">
            <a:extLst>
              <a:ext uri="{FF2B5EF4-FFF2-40B4-BE49-F238E27FC236}">
                <a16:creationId xmlns:a16="http://schemas.microsoft.com/office/drawing/2014/main" id="{D3BDD2B8-0C01-4B5B-8931-F4FF477C878D}"/>
              </a:ext>
            </a:extLst>
          </p:cNvPr>
          <p:cNvSpPr txBox="1">
            <a:spLocks/>
          </p:cNvSpPr>
          <p:nvPr/>
        </p:nvSpPr>
        <p:spPr>
          <a:xfrm>
            <a:off x="6985574" y="7545015"/>
            <a:ext cx="5832648" cy="2088232"/>
          </a:xfrm>
          <a:prstGeom prst="rect">
            <a:avLst/>
          </a:prstGeom>
        </p:spPr>
        <p:txBody>
          <a:bodyPr vert="horz" lIns="163275" tIns="81638" rIns="163275" bIns="81638" rtlCol="0">
            <a:noAutofit/>
          </a:bodyPr>
          <a:lstStyle>
            <a:lvl1pPr marL="0" indent="0" algn="ctr" defTabSz="1632753" rtl="0" eaLnBrk="1" latinLnBrk="0" hangingPunct="1">
              <a:lnSpc>
                <a:spcPct val="100000"/>
              </a:lnSpc>
              <a:spcBef>
                <a:spcPts val="0"/>
              </a:spcBef>
              <a:buFont typeface="Arial" panose="020B0604020202020204" pitchFamily="34" charset="0"/>
              <a:buNone/>
              <a:defRPr kumimoji="1" sz="2800" kern="1200" baseline="0">
                <a:solidFill>
                  <a:schemeClr val="tx1">
                    <a:alpha val="90000"/>
                  </a:schemeClr>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a:lstStyle>
          <a:p>
            <a:pPr algn="l"/>
            <a:r>
              <a:rPr lang="en-US" altLang="ja-JP" dirty="0"/>
              <a:t>Dr. Maher Arafat</a:t>
            </a:r>
          </a:p>
        </p:txBody>
      </p:sp>
    </p:spTree>
    <p:extLst>
      <p:ext uri="{BB962C8B-B14F-4D97-AF65-F5344CB8AC3E}">
        <p14:creationId xmlns:p14="http://schemas.microsoft.com/office/powerpoint/2010/main" val="1182469689"/>
      </p:ext>
    </p:extLst>
  </p:cSld>
  <p:clrMapOvr>
    <a:masterClrMapping/>
  </p:clrMapOvr>
  <p:transition spd="slow" advTm="3652">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
        <p:nvSpPr>
          <p:cNvPr id="5" name="テキスト プレースホルダー 4"/>
          <p:cNvSpPr>
            <a:spLocks noGrp="1"/>
          </p:cNvSpPr>
          <p:nvPr>
            <p:ph type="body" sz="quarter" idx="12"/>
          </p:nvPr>
        </p:nvSpPr>
        <p:spPr/>
        <p:txBody>
          <a:bodyPr/>
          <a:lstStyle/>
          <a:p>
            <a:endParaRPr lang="ja-JP" altLang="en-US" dirty="0"/>
          </a:p>
          <a:p>
            <a:endParaRPr kumimoji="1" lang="ja-JP" altLang="en-US" dirty="0"/>
          </a:p>
        </p:txBody>
      </p:sp>
      <p:sp>
        <p:nvSpPr>
          <p:cNvPr id="6" name="テキスト プレースホルダー 5"/>
          <p:cNvSpPr>
            <a:spLocks noGrp="1"/>
          </p:cNvSpPr>
          <p:nvPr>
            <p:ph type="body" sz="quarter" idx="13"/>
          </p:nvPr>
        </p:nvSpPr>
        <p:spPr>
          <a:xfrm>
            <a:off x="790278" y="8879486"/>
            <a:ext cx="16633848" cy="864096"/>
          </a:xfrm>
        </p:spPr>
        <p:txBody>
          <a:bodyPr/>
          <a:lstStyle/>
          <a:p>
            <a:r>
              <a:rPr kumimoji="1" lang="en-US" altLang="ja-JP" dirty="0"/>
              <a:t>Figure 4-b: A screenshot of the Banking Sector</a:t>
            </a:r>
            <a:endParaRPr kumimoji="1"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20</a:t>
            </a:fld>
            <a:endParaRPr lang="ja-JP" altLang="en-US" dirty="0"/>
          </a:p>
        </p:txBody>
      </p:sp>
      <p:pic>
        <p:nvPicPr>
          <p:cNvPr id="8" name="Picture Placeholder 7">
            <a:extLst>
              <a:ext uri="{FF2B5EF4-FFF2-40B4-BE49-F238E27FC236}">
                <a16:creationId xmlns:a16="http://schemas.microsoft.com/office/drawing/2014/main" id="{169441BA-F01B-400D-ADA6-0C7031DDA7F8}"/>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19209" r="37663" b="6973"/>
          <a:stretch/>
        </p:blipFill>
        <p:spPr>
          <a:xfrm>
            <a:off x="790575" y="1975149"/>
            <a:ext cx="10368855" cy="6904338"/>
          </a:xfrm>
        </p:spPr>
      </p:pic>
    </p:spTree>
    <p:extLst>
      <p:ext uri="{BB962C8B-B14F-4D97-AF65-F5344CB8AC3E}">
        <p14:creationId xmlns:p14="http://schemas.microsoft.com/office/powerpoint/2010/main" val="2817490926"/>
      </p:ext>
    </p:extLst>
  </p:cSld>
  <p:clrMapOvr>
    <a:masterClrMapping/>
  </p:clrMapOvr>
  <p:transition spd="slow" advTm="4029">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
        <p:nvSpPr>
          <p:cNvPr id="5" name="テキスト プレースホルダー 4"/>
          <p:cNvSpPr>
            <a:spLocks noGrp="1"/>
          </p:cNvSpPr>
          <p:nvPr>
            <p:ph type="body" sz="quarter" idx="12"/>
          </p:nvPr>
        </p:nvSpPr>
        <p:spPr/>
        <p:txBody>
          <a:bodyPr/>
          <a:lstStyle/>
          <a:p>
            <a:endParaRPr lang="ja-JP" altLang="en-US" dirty="0"/>
          </a:p>
          <a:p>
            <a:endParaRPr kumimoji="1" lang="ja-JP" altLang="en-US" dirty="0"/>
          </a:p>
        </p:txBody>
      </p:sp>
      <p:sp>
        <p:nvSpPr>
          <p:cNvPr id="6" name="テキスト プレースホルダー 5"/>
          <p:cNvSpPr>
            <a:spLocks noGrp="1"/>
          </p:cNvSpPr>
          <p:nvPr>
            <p:ph type="body" sz="quarter" idx="13"/>
          </p:nvPr>
        </p:nvSpPr>
        <p:spPr>
          <a:xfrm>
            <a:off x="790278" y="8879486"/>
            <a:ext cx="16633848" cy="864096"/>
          </a:xfrm>
        </p:spPr>
        <p:txBody>
          <a:bodyPr/>
          <a:lstStyle/>
          <a:p>
            <a:r>
              <a:rPr kumimoji="1" lang="en-US" altLang="ja-JP" dirty="0"/>
              <a:t>Figure 4-c: A screenshot of the Industry Sector</a:t>
            </a:r>
            <a:endParaRPr kumimoji="1"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21</a:t>
            </a:fld>
            <a:endParaRPr lang="ja-JP" altLang="en-US" dirty="0"/>
          </a:p>
        </p:txBody>
      </p:sp>
      <p:pic>
        <p:nvPicPr>
          <p:cNvPr id="9" name="Picture Placeholder 8">
            <a:extLst>
              <a:ext uri="{FF2B5EF4-FFF2-40B4-BE49-F238E27FC236}">
                <a16:creationId xmlns:a16="http://schemas.microsoft.com/office/drawing/2014/main" id="{57F8666E-9182-47B9-9C3F-293340E0D12B}"/>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18439" r="35931" b="6973"/>
          <a:stretch/>
        </p:blipFill>
        <p:spPr>
          <a:xfrm>
            <a:off x="790575" y="1903140"/>
            <a:ext cx="10656887" cy="6976345"/>
          </a:xfrm>
        </p:spPr>
      </p:pic>
    </p:spTree>
    <p:extLst>
      <p:ext uri="{BB962C8B-B14F-4D97-AF65-F5344CB8AC3E}">
        <p14:creationId xmlns:p14="http://schemas.microsoft.com/office/powerpoint/2010/main" val="3333888449"/>
      </p:ext>
    </p:extLst>
  </p:cSld>
  <p:clrMapOvr>
    <a:masterClrMapping/>
  </p:clrMapOvr>
  <p:transition spd="slow" advTm="4029">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
        <p:nvSpPr>
          <p:cNvPr id="5" name="テキスト プレースホルダー 4"/>
          <p:cNvSpPr>
            <a:spLocks noGrp="1"/>
          </p:cNvSpPr>
          <p:nvPr>
            <p:ph type="body" sz="quarter" idx="12"/>
          </p:nvPr>
        </p:nvSpPr>
        <p:spPr/>
        <p:txBody>
          <a:bodyPr/>
          <a:lstStyle/>
          <a:p>
            <a:endParaRPr lang="ja-JP" altLang="en-US" dirty="0"/>
          </a:p>
          <a:p>
            <a:endParaRPr kumimoji="1" lang="ja-JP" altLang="en-US" dirty="0"/>
          </a:p>
        </p:txBody>
      </p:sp>
      <p:sp>
        <p:nvSpPr>
          <p:cNvPr id="6" name="テキスト プレースホルダー 5"/>
          <p:cNvSpPr>
            <a:spLocks noGrp="1"/>
          </p:cNvSpPr>
          <p:nvPr>
            <p:ph type="body" sz="quarter" idx="13"/>
          </p:nvPr>
        </p:nvSpPr>
        <p:spPr>
          <a:xfrm>
            <a:off x="790278" y="8879486"/>
            <a:ext cx="16633848" cy="864096"/>
          </a:xfrm>
        </p:spPr>
        <p:txBody>
          <a:bodyPr/>
          <a:lstStyle/>
          <a:p>
            <a:r>
              <a:rPr kumimoji="1" lang="en-US" altLang="ja-JP" dirty="0"/>
              <a:t>Figure 4-d: A screenshot of the Insurance Sector</a:t>
            </a:r>
            <a:endParaRPr kumimoji="1"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22</a:t>
            </a:fld>
            <a:endParaRPr lang="ja-JP" altLang="en-US" dirty="0"/>
          </a:p>
        </p:txBody>
      </p:sp>
      <p:pic>
        <p:nvPicPr>
          <p:cNvPr id="8" name="Picture Placeholder 7">
            <a:extLst>
              <a:ext uri="{FF2B5EF4-FFF2-40B4-BE49-F238E27FC236}">
                <a16:creationId xmlns:a16="http://schemas.microsoft.com/office/drawing/2014/main" id="{88B1ED09-80F7-413D-88A3-A345F02056B4}"/>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19405" r="37663" b="6973"/>
          <a:stretch/>
        </p:blipFill>
        <p:spPr>
          <a:xfrm>
            <a:off x="790575" y="1993525"/>
            <a:ext cx="10368855" cy="6885961"/>
          </a:xfrm>
        </p:spPr>
      </p:pic>
    </p:spTree>
    <p:extLst>
      <p:ext uri="{BB962C8B-B14F-4D97-AF65-F5344CB8AC3E}">
        <p14:creationId xmlns:p14="http://schemas.microsoft.com/office/powerpoint/2010/main" val="137473040"/>
      </p:ext>
    </p:extLst>
  </p:cSld>
  <p:clrMapOvr>
    <a:masterClrMapping/>
  </p:clrMapOvr>
  <p:transition spd="slow" advTm="4029">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
        <p:nvSpPr>
          <p:cNvPr id="5" name="テキスト プレースホルダー 4"/>
          <p:cNvSpPr>
            <a:spLocks noGrp="1"/>
          </p:cNvSpPr>
          <p:nvPr>
            <p:ph type="body" sz="quarter" idx="12"/>
          </p:nvPr>
        </p:nvSpPr>
        <p:spPr/>
        <p:txBody>
          <a:bodyPr/>
          <a:lstStyle/>
          <a:p>
            <a:endParaRPr lang="ja-JP" altLang="en-US" dirty="0"/>
          </a:p>
          <a:p>
            <a:endParaRPr kumimoji="1" lang="ja-JP" altLang="en-US" dirty="0"/>
          </a:p>
        </p:txBody>
      </p:sp>
      <p:sp>
        <p:nvSpPr>
          <p:cNvPr id="6" name="テキスト プレースホルダー 5"/>
          <p:cNvSpPr>
            <a:spLocks noGrp="1"/>
          </p:cNvSpPr>
          <p:nvPr>
            <p:ph type="body" sz="quarter" idx="13"/>
          </p:nvPr>
        </p:nvSpPr>
        <p:spPr>
          <a:xfrm>
            <a:off x="790278" y="8879486"/>
            <a:ext cx="16633848" cy="864096"/>
          </a:xfrm>
        </p:spPr>
        <p:txBody>
          <a:bodyPr/>
          <a:lstStyle/>
          <a:p>
            <a:r>
              <a:rPr kumimoji="1" lang="en-US" altLang="ja-JP" dirty="0"/>
              <a:t>Figure </a:t>
            </a:r>
            <a:r>
              <a:rPr lang="en-US" altLang="ja-JP" dirty="0"/>
              <a:t>4-e</a:t>
            </a:r>
            <a:r>
              <a:rPr kumimoji="1" lang="en-US" altLang="ja-JP" dirty="0"/>
              <a:t>: A screenshot of the Investment Sector</a:t>
            </a:r>
            <a:endParaRPr kumimoji="1"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23</a:t>
            </a:fld>
            <a:endParaRPr lang="ja-JP" altLang="en-US" dirty="0"/>
          </a:p>
        </p:txBody>
      </p:sp>
      <p:pic>
        <p:nvPicPr>
          <p:cNvPr id="8" name="Picture Placeholder 7">
            <a:extLst>
              <a:ext uri="{FF2B5EF4-FFF2-40B4-BE49-F238E27FC236}">
                <a16:creationId xmlns:a16="http://schemas.microsoft.com/office/drawing/2014/main" id="{64413AD0-E290-4D52-8D00-DFD3C269C70D}"/>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19405" r="35931" b="6973"/>
          <a:stretch/>
        </p:blipFill>
        <p:spPr>
          <a:xfrm>
            <a:off x="790575" y="1993525"/>
            <a:ext cx="10656887" cy="6885961"/>
          </a:xfrm>
        </p:spPr>
      </p:pic>
    </p:spTree>
    <p:extLst>
      <p:ext uri="{BB962C8B-B14F-4D97-AF65-F5344CB8AC3E}">
        <p14:creationId xmlns:p14="http://schemas.microsoft.com/office/powerpoint/2010/main" val="497374255"/>
      </p:ext>
    </p:extLst>
  </p:cSld>
  <p:clrMapOvr>
    <a:masterClrMapping/>
  </p:clrMapOvr>
  <p:transition spd="slow" advTm="4029">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
        <p:nvSpPr>
          <p:cNvPr id="5" name="テキスト プレースホルダー 4"/>
          <p:cNvSpPr>
            <a:spLocks noGrp="1"/>
          </p:cNvSpPr>
          <p:nvPr>
            <p:ph type="body" sz="quarter" idx="12"/>
          </p:nvPr>
        </p:nvSpPr>
        <p:spPr/>
        <p:txBody>
          <a:bodyPr/>
          <a:lstStyle/>
          <a:p>
            <a:endParaRPr lang="ja-JP" altLang="en-US" dirty="0"/>
          </a:p>
          <a:p>
            <a:endParaRPr kumimoji="1" lang="ja-JP" altLang="en-US" dirty="0"/>
          </a:p>
        </p:txBody>
      </p:sp>
      <p:sp>
        <p:nvSpPr>
          <p:cNvPr id="6" name="テキスト プレースホルダー 5"/>
          <p:cNvSpPr>
            <a:spLocks noGrp="1"/>
          </p:cNvSpPr>
          <p:nvPr>
            <p:ph type="body" sz="quarter" idx="13"/>
          </p:nvPr>
        </p:nvSpPr>
        <p:spPr>
          <a:xfrm>
            <a:off x="790278" y="8879486"/>
            <a:ext cx="16633848" cy="864096"/>
          </a:xfrm>
        </p:spPr>
        <p:txBody>
          <a:bodyPr/>
          <a:lstStyle/>
          <a:p>
            <a:r>
              <a:rPr kumimoji="1" lang="en-US" altLang="ja-JP" dirty="0"/>
              <a:t>Figure 4-f: A screenshot of the Services Sector</a:t>
            </a:r>
            <a:endParaRPr kumimoji="1"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24</a:t>
            </a:fld>
            <a:endParaRPr lang="ja-JP" altLang="en-US" dirty="0"/>
          </a:p>
        </p:txBody>
      </p:sp>
      <p:pic>
        <p:nvPicPr>
          <p:cNvPr id="8" name="Picture Placeholder 7">
            <a:extLst>
              <a:ext uri="{FF2B5EF4-FFF2-40B4-BE49-F238E27FC236}">
                <a16:creationId xmlns:a16="http://schemas.microsoft.com/office/drawing/2014/main" id="{ED1BE38D-CBE8-422D-A2DA-AE61E73B9D3D}"/>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19405" r="38962" b="6973"/>
          <a:stretch/>
        </p:blipFill>
        <p:spPr>
          <a:xfrm>
            <a:off x="790575" y="1993525"/>
            <a:ext cx="10152831" cy="6885961"/>
          </a:xfrm>
        </p:spPr>
      </p:pic>
    </p:spTree>
    <p:extLst>
      <p:ext uri="{BB962C8B-B14F-4D97-AF65-F5344CB8AC3E}">
        <p14:creationId xmlns:p14="http://schemas.microsoft.com/office/powerpoint/2010/main" val="1814817064"/>
      </p:ext>
    </p:extLst>
  </p:cSld>
  <p:clrMapOvr>
    <a:masterClrMapping/>
  </p:clrMapOvr>
  <p:transition spd="slow" advTm="4029">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a:solidFill>
                  <a:schemeClr val="accent1"/>
                </a:solidFill>
              </a:rPr>
              <a:t>S</a:t>
            </a:r>
            <a:r>
              <a:rPr kumimoji="1" lang="en-US" altLang="ja-JP" dirty="0"/>
              <a:t>ECTORS</a:t>
            </a:r>
            <a:endParaRPr kumimoji="1" lang="ja-JP" altLang="en-US" dirty="0"/>
          </a:p>
        </p:txBody>
      </p:sp>
      <p:sp>
        <p:nvSpPr>
          <p:cNvPr id="5" name="テキスト プレースホルダー 4"/>
          <p:cNvSpPr>
            <a:spLocks noGrp="1"/>
          </p:cNvSpPr>
          <p:nvPr>
            <p:ph type="body" sz="quarter" idx="12"/>
          </p:nvPr>
        </p:nvSpPr>
        <p:spPr/>
        <p:txBody>
          <a:bodyPr/>
          <a:lstStyle/>
          <a:p>
            <a:endParaRPr lang="ja-JP" altLang="en-US" dirty="0"/>
          </a:p>
          <a:p>
            <a:endParaRPr kumimoji="1"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25</a:t>
            </a:fld>
            <a:endParaRPr lang="ja-JP" altLang="en-US" dirty="0"/>
          </a:p>
        </p:txBody>
      </p:sp>
      <p:graphicFrame>
        <p:nvGraphicFramePr>
          <p:cNvPr id="12" name="Object 11">
            <a:extLst>
              <a:ext uri="{FF2B5EF4-FFF2-40B4-BE49-F238E27FC236}">
                <a16:creationId xmlns:a16="http://schemas.microsoft.com/office/drawing/2014/main" id="{86D8A1E9-01C5-4507-AC85-EC3D6012BBD2}"/>
              </a:ext>
            </a:extLst>
          </p:cNvPr>
          <p:cNvGraphicFramePr>
            <a:graphicFrameLocks noChangeAspect="1"/>
          </p:cNvGraphicFramePr>
          <p:nvPr>
            <p:extLst>
              <p:ext uri="{D42A27DB-BD31-4B8C-83A1-F6EECF244321}">
                <p14:modId xmlns:p14="http://schemas.microsoft.com/office/powerpoint/2010/main" val="2513640113"/>
              </p:ext>
            </p:extLst>
          </p:nvPr>
        </p:nvGraphicFramePr>
        <p:xfrm>
          <a:off x="490538" y="2767013"/>
          <a:ext cx="17359312" cy="5341937"/>
        </p:xfrm>
        <a:graphic>
          <a:graphicData uri="http://schemas.openxmlformats.org/presentationml/2006/ole">
            <mc:AlternateContent xmlns:mc="http://schemas.openxmlformats.org/markup-compatibility/2006">
              <mc:Choice xmlns:v="urn:schemas-microsoft-com:vml" Requires="v">
                <p:oleObj spid="_x0000_s3079" name="Worksheet" r:id="rId3" imgW="12239559" imgH="3628943" progId="Excel.Sheet.12">
                  <p:embed/>
                </p:oleObj>
              </mc:Choice>
              <mc:Fallback>
                <p:oleObj name="Worksheet" r:id="rId3" imgW="12239559" imgH="3628943" progId="Excel.Sheet.12">
                  <p:embed/>
                  <p:pic>
                    <p:nvPicPr>
                      <p:cNvPr id="0" name=""/>
                      <p:cNvPicPr/>
                      <p:nvPr/>
                    </p:nvPicPr>
                    <p:blipFill>
                      <a:blip r:embed="rId4"/>
                      <a:stretch>
                        <a:fillRect/>
                      </a:stretch>
                    </p:blipFill>
                    <p:spPr>
                      <a:xfrm>
                        <a:off x="490538" y="2767013"/>
                        <a:ext cx="17359312" cy="5341937"/>
                      </a:xfrm>
                      <a:prstGeom prst="rect">
                        <a:avLst/>
                      </a:prstGeom>
                      <a:solidFill>
                        <a:schemeClr val="tx1">
                          <a:lumMod val="95000"/>
                        </a:schemeClr>
                      </a:solidFill>
                    </p:spPr>
                  </p:pic>
                </p:oleObj>
              </mc:Fallback>
            </mc:AlternateContent>
          </a:graphicData>
        </a:graphic>
      </p:graphicFrame>
      <p:sp>
        <p:nvSpPr>
          <p:cNvPr id="6" name="テキスト プレースホルダー 15">
            <a:extLst>
              <a:ext uri="{FF2B5EF4-FFF2-40B4-BE49-F238E27FC236}">
                <a16:creationId xmlns:a16="http://schemas.microsoft.com/office/drawing/2014/main" id="{F8B8841F-CADB-47AE-8ED9-A4C8AD127616}"/>
              </a:ext>
            </a:extLst>
          </p:cNvPr>
          <p:cNvSpPr>
            <a:spLocks noGrp="1"/>
          </p:cNvSpPr>
          <p:nvPr>
            <p:ph type="body" sz="quarter" idx="13"/>
          </p:nvPr>
        </p:nvSpPr>
        <p:spPr>
          <a:xfrm>
            <a:off x="484766" y="8286381"/>
            <a:ext cx="11809312" cy="864096"/>
          </a:xfrm>
        </p:spPr>
        <p:txBody>
          <a:bodyPr>
            <a:normAutofit fontScale="92500"/>
          </a:bodyPr>
          <a:lstStyle/>
          <a:p>
            <a:r>
              <a:rPr kumimoji="1" lang="en-US" altLang="ja-JP" dirty="0"/>
              <a:t>Figure 5: Investment Risk and Return Value of All Sectors</a:t>
            </a:r>
            <a:endParaRPr kumimoji="1" lang="ja-JP" altLang="en-US" dirty="0"/>
          </a:p>
        </p:txBody>
      </p:sp>
    </p:spTree>
    <p:extLst>
      <p:ext uri="{BB962C8B-B14F-4D97-AF65-F5344CB8AC3E}">
        <p14:creationId xmlns:p14="http://schemas.microsoft.com/office/powerpoint/2010/main" val="1373452766"/>
      </p:ext>
    </p:extLst>
  </p:cSld>
  <p:clrMapOvr>
    <a:masterClrMapping/>
  </p:clrMapOvr>
  <p:transition spd="slow" advTm="4029">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a:solidFill>
                  <a:schemeClr val="accent1"/>
                </a:solidFill>
              </a:rPr>
              <a:t>R</a:t>
            </a:r>
            <a:r>
              <a:rPr lang="en-US" altLang="ja-JP" dirty="0"/>
              <a:t>ETURN VALUE</a:t>
            </a:r>
            <a:endParaRPr kumimoji="1"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26</a:t>
            </a:fld>
            <a:endParaRPr lang="ja-JP" altLang="en-US" dirty="0"/>
          </a:p>
        </p:txBody>
      </p:sp>
      <p:sp>
        <p:nvSpPr>
          <p:cNvPr id="16" name="テキスト プレースホルダー 15"/>
          <p:cNvSpPr>
            <a:spLocks noGrp="1"/>
          </p:cNvSpPr>
          <p:nvPr>
            <p:ph type="body" sz="quarter" idx="13"/>
          </p:nvPr>
        </p:nvSpPr>
        <p:spPr>
          <a:xfrm>
            <a:off x="1006475" y="8774832"/>
            <a:ext cx="11809312" cy="864096"/>
          </a:xfrm>
        </p:spPr>
        <p:txBody>
          <a:bodyPr>
            <a:normAutofit fontScale="85000" lnSpcReduction="10000"/>
          </a:bodyPr>
          <a:lstStyle/>
          <a:p>
            <a:r>
              <a:rPr kumimoji="1" lang="en-US" altLang="ja-JP" dirty="0"/>
              <a:t>Figure 6: Return value of the companies in the Investment Sector </a:t>
            </a:r>
            <a:endParaRPr kumimoji="1" lang="ja-JP" altLang="en-US" dirty="0"/>
          </a:p>
        </p:txBody>
      </p:sp>
      <p:graphicFrame>
        <p:nvGraphicFramePr>
          <p:cNvPr id="18" name="Object 17">
            <a:extLst>
              <a:ext uri="{FF2B5EF4-FFF2-40B4-BE49-F238E27FC236}">
                <a16:creationId xmlns:a16="http://schemas.microsoft.com/office/drawing/2014/main" id="{3F20D5B4-FEF5-4C8D-94E8-371D1D9E3877}"/>
              </a:ext>
            </a:extLst>
          </p:cNvPr>
          <p:cNvGraphicFramePr>
            <a:graphicFrameLocks noChangeAspect="1"/>
          </p:cNvGraphicFramePr>
          <p:nvPr>
            <p:extLst>
              <p:ext uri="{D42A27DB-BD31-4B8C-83A1-F6EECF244321}">
                <p14:modId xmlns:p14="http://schemas.microsoft.com/office/powerpoint/2010/main" val="2215307448"/>
              </p:ext>
            </p:extLst>
          </p:nvPr>
        </p:nvGraphicFramePr>
        <p:xfrm>
          <a:off x="1006475" y="1958975"/>
          <a:ext cx="16276638" cy="6686550"/>
        </p:xfrm>
        <a:graphic>
          <a:graphicData uri="http://schemas.openxmlformats.org/presentationml/2006/ole">
            <mc:AlternateContent xmlns:mc="http://schemas.openxmlformats.org/markup-compatibility/2006">
              <mc:Choice xmlns:v="urn:schemas-microsoft-com:vml" Requires="v">
                <p:oleObj spid="_x0000_s2054" name="Worksheet" r:id="rId3" imgW="9763280" imgH="4010162" progId="Excel.Sheet.12">
                  <p:embed/>
                </p:oleObj>
              </mc:Choice>
              <mc:Fallback>
                <p:oleObj name="Worksheet" r:id="rId3" imgW="9763280" imgH="4010162" progId="Excel.Sheet.12">
                  <p:embed/>
                  <p:pic>
                    <p:nvPicPr>
                      <p:cNvPr id="0" name=""/>
                      <p:cNvPicPr/>
                      <p:nvPr/>
                    </p:nvPicPr>
                    <p:blipFill>
                      <a:blip r:embed="rId4"/>
                      <a:stretch>
                        <a:fillRect/>
                      </a:stretch>
                    </p:blipFill>
                    <p:spPr>
                      <a:xfrm>
                        <a:off x="1006475" y="1958975"/>
                        <a:ext cx="16276638" cy="6686550"/>
                      </a:xfrm>
                      <a:prstGeom prst="rect">
                        <a:avLst/>
                      </a:prstGeom>
                      <a:solidFill>
                        <a:schemeClr val="bg2"/>
                      </a:solidFill>
                    </p:spPr>
                  </p:pic>
                </p:oleObj>
              </mc:Fallback>
            </mc:AlternateContent>
          </a:graphicData>
        </a:graphic>
      </p:graphicFrame>
    </p:spTree>
    <p:extLst>
      <p:ext uri="{BB962C8B-B14F-4D97-AF65-F5344CB8AC3E}">
        <p14:creationId xmlns:p14="http://schemas.microsoft.com/office/powerpoint/2010/main" val="795734463"/>
      </p:ext>
    </p:extLst>
  </p:cSld>
  <p:clrMapOvr>
    <a:masterClrMapping/>
  </p:clrMapOvr>
  <p:transition spd="slow" advTm="6599">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タイトル 30"/>
          <p:cNvSpPr>
            <a:spLocks noGrp="1"/>
          </p:cNvSpPr>
          <p:nvPr>
            <p:ph type="title"/>
          </p:nvPr>
        </p:nvSpPr>
        <p:spPr/>
        <p:txBody>
          <a:bodyPr/>
          <a:lstStyle/>
          <a:p>
            <a:r>
              <a:rPr kumimoji="1" lang="en-US" altLang="ja-JP" dirty="0"/>
              <a:t>5 I</a:t>
            </a:r>
            <a:r>
              <a:rPr kumimoji="1" lang="en-US" altLang="ja-JP" dirty="0">
                <a:solidFill>
                  <a:schemeClr val="accent1"/>
                </a:solidFill>
              </a:rPr>
              <a:t>M</a:t>
            </a:r>
            <a:r>
              <a:rPr kumimoji="1" lang="en-US" altLang="ja-JP" dirty="0"/>
              <a:t>PORTANT RESULTS</a:t>
            </a:r>
            <a:endParaRPr kumimoji="1" lang="ja-JP" altLang="en-US" dirty="0"/>
          </a:p>
        </p:txBody>
      </p:sp>
      <p:sp>
        <p:nvSpPr>
          <p:cNvPr id="4" name="スライド番号プレースホルダー 3"/>
          <p:cNvSpPr>
            <a:spLocks noGrp="1"/>
          </p:cNvSpPr>
          <p:nvPr>
            <p:ph type="sldNum" sz="quarter" idx="11"/>
          </p:nvPr>
        </p:nvSpPr>
        <p:spPr>
          <a:prstGeom prst="rect">
            <a:avLst/>
          </a:prstGeom>
        </p:spPr>
        <p:txBody>
          <a:bodyPr/>
          <a:lstStyle/>
          <a:p>
            <a:fld id="{27CB87ED-CE54-4A81-84E3-F65697A29D35}" type="slidenum">
              <a:rPr lang="ja-JP" altLang="en-US" smtClean="0"/>
              <a:pPr/>
              <a:t>27</a:t>
            </a:fld>
            <a:endParaRPr lang="ja-JP" altLang="en-US" dirty="0"/>
          </a:p>
        </p:txBody>
      </p:sp>
      <p:sp>
        <p:nvSpPr>
          <p:cNvPr id="34" name="テキスト プレースホルダー 33"/>
          <p:cNvSpPr>
            <a:spLocks noGrp="1"/>
          </p:cNvSpPr>
          <p:nvPr>
            <p:ph type="body" sz="quarter" idx="14"/>
          </p:nvPr>
        </p:nvSpPr>
        <p:spPr/>
        <p:txBody>
          <a:bodyPr/>
          <a:lstStyle/>
          <a:p>
            <a:r>
              <a:rPr lang="en-US" dirty="0"/>
              <a:t>Ability to find the best way to use data history in the prediction process</a:t>
            </a:r>
            <a:endParaRPr lang="en-US" b="1" dirty="0"/>
          </a:p>
        </p:txBody>
      </p:sp>
      <p:sp>
        <p:nvSpPr>
          <p:cNvPr id="35" name="テキスト プレースホルダー 34"/>
          <p:cNvSpPr>
            <a:spLocks noGrp="1"/>
          </p:cNvSpPr>
          <p:nvPr>
            <p:ph type="body" sz="quarter" idx="15"/>
          </p:nvPr>
        </p:nvSpPr>
        <p:spPr/>
        <p:txBody>
          <a:bodyPr/>
          <a:lstStyle/>
          <a:p>
            <a:r>
              <a:rPr lang="en-US" dirty="0"/>
              <a:t>Prove that it is possible to rely on previous data history for companies in the prediction process.</a:t>
            </a:r>
            <a:endParaRPr lang="en-US" b="1" dirty="0"/>
          </a:p>
        </p:txBody>
      </p:sp>
      <p:sp>
        <p:nvSpPr>
          <p:cNvPr id="36" name="テキスト プレースホルダー 35"/>
          <p:cNvSpPr>
            <a:spLocks noGrp="1"/>
          </p:cNvSpPr>
          <p:nvPr>
            <p:ph type="body" sz="quarter" idx="16"/>
          </p:nvPr>
        </p:nvSpPr>
        <p:spPr/>
        <p:txBody>
          <a:bodyPr/>
          <a:lstStyle/>
          <a:p>
            <a:r>
              <a:rPr lang="en-US" dirty="0"/>
              <a:t>Ability to predict the close price of any company through its previous data on a daily and monthly basis.</a:t>
            </a:r>
            <a:endParaRPr lang="en-US" b="1" dirty="0"/>
          </a:p>
        </p:txBody>
      </p:sp>
      <p:sp>
        <p:nvSpPr>
          <p:cNvPr id="37" name="テキスト プレースホルダー 36"/>
          <p:cNvSpPr>
            <a:spLocks noGrp="1"/>
          </p:cNvSpPr>
          <p:nvPr>
            <p:ph type="body" sz="quarter" idx="17"/>
          </p:nvPr>
        </p:nvSpPr>
        <p:spPr>
          <a:xfrm>
            <a:off x="8207102" y="6509467"/>
            <a:ext cx="9289032" cy="1224136"/>
          </a:xfrm>
        </p:spPr>
        <p:txBody>
          <a:bodyPr/>
          <a:lstStyle/>
          <a:p>
            <a:r>
              <a:rPr lang="en-US" dirty="0"/>
              <a:t>Ability to determine the accuracy of reliance on the data of the previous data history of companies in the monthly and daily predicting process, which appears through the results of the technology used.</a:t>
            </a:r>
            <a:endParaRPr lang="en-US" b="1" dirty="0"/>
          </a:p>
        </p:txBody>
      </p:sp>
      <p:sp>
        <p:nvSpPr>
          <p:cNvPr id="38" name="テキスト プレースホルダー 37"/>
          <p:cNvSpPr>
            <a:spLocks noGrp="1"/>
          </p:cNvSpPr>
          <p:nvPr>
            <p:ph type="body" sz="quarter" idx="18"/>
          </p:nvPr>
        </p:nvSpPr>
        <p:spPr/>
        <p:txBody>
          <a:bodyPr/>
          <a:lstStyle/>
          <a:p>
            <a:r>
              <a:rPr lang="en-US" dirty="0"/>
              <a:t>Ability to identify the best sectors economically </a:t>
            </a:r>
            <a:endParaRPr lang="en-US" b="1" dirty="0"/>
          </a:p>
        </p:txBody>
      </p:sp>
      <p:sp>
        <p:nvSpPr>
          <p:cNvPr id="33" name="テキスト プレースホルダー 32"/>
          <p:cNvSpPr>
            <a:spLocks noGrp="1"/>
          </p:cNvSpPr>
          <p:nvPr>
            <p:ph type="body" sz="quarter" idx="13"/>
          </p:nvPr>
        </p:nvSpPr>
        <p:spPr/>
        <p:txBody>
          <a:bodyPr/>
          <a:lstStyle/>
          <a:p>
            <a:r>
              <a:rPr kumimoji="1" lang="en-US" altLang="ja-JP" dirty="0"/>
              <a:t>ACCORDING TO OUR STUDY</a:t>
            </a:r>
          </a:p>
        </p:txBody>
      </p:sp>
    </p:spTree>
    <p:extLst>
      <p:ext uri="{BB962C8B-B14F-4D97-AF65-F5344CB8AC3E}">
        <p14:creationId xmlns:p14="http://schemas.microsoft.com/office/powerpoint/2010/main" val="1381298572"/>
      </p:ext>
    </p:extLst>
  </p:cSld>
  <p:clrMapOvr>
    <a:masterClrMapping/>
  </p:clrMapOvr>
  <p:transition spd="slow" advTm="6803">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タイトル 24"/>
          <p:cNvSpPr>
            <a:spLocks noGrp="1"/>
          </p:cNvSpPr>
          <p:nvPr>
            <p:ph type="title"/>
          </p:nvPr>
        </p:nvSpPr>
        <p:spPr/>
        <p:txBody>
          <a:bodyPr/>
          <a:lstStyle/>
          <a:p>
            <a:r>
              <a:rPr kumimoji="1" lang="en-US" altLang="ja-JP" dirty="0"/>
              <a:t>RECOMMENDATIONS</a:t>
            </a:r>
            <a:endParaRPr kumimoji="1"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28</a:t>
            </a:fld>
            <a:endParaRPr lang="ja-JP" altLang="en-US" dirty="0"/>
          </a:p>
        </p:txBody>
      </p:sp>
      <p:graphicFrame>
        <p:nvGraphicFramePr>
          <p:cNvPr id="24" name="グラフ プレースホルダー 23"/>
          <p:cNvGraphicFramePr>
            <a:graphicFrameLocks noGrp="1"/>
          </p:cNvGraphicFramePr>
          <p:nvPr>
            <p:ph type="chart" sz="quarter" idx="13"/>
            <p:extLst>
              <p:ext uri="{D42A27DB-BD31-4B8C-83A1-F6EECF244321}">
                <p14:modId xmlns:p14="http://schemas.microsoft.com/office/powerpoint/2010/main" val="1946683941"/>
              </p:ext>
            </p:extLst>
          </p:nvPr>
        </p:nvGraphicFramePr>
        <p:xfrm>
          <a:off x="790575" y="2190750"/>
          <a:ext cx="6985000" cy="6983413"/>
        </p:xfrm>
        <a:graphic>
          <a:graphicData uri="http://schemas.openxmlformats.org/drawingml/2006/chart">
            <c:chart xmlns:c="http://schemas.openxmlformats.org/drawingml/2006/chart" xmlns:r="http://schemas.openxmlformats.org/officeDocument/2006/relationships" r:id="rId2"/>
          </a:graphicData>
        </a:graphic>
      </p:graphicFrame>
      <p:sp>
        <p:nvSpPr>
          <p:cNvPr id="27" name="テキスト プレースホルダー 26"/>
          <p:cNvSpPr>
            <a:spLocks noGrp="1"/>
          </p:cNvSpPr>
          <p:nvPr>
            <p:ph type="body" sz="quarter" idx="14"/>
          </p:nvPr>
        </p:nvSpPr>
        <p:spPr>
          <a:xfrm>
            <a:off x="8063086" y="2270571"/>
            <a:ext cx="8280920" cy="1337119"/>
          </a:xfrm>
        </p:spPr>
        <p:txBody>
          <a:bodyPr>
            <a:noAutofit/>
          </a:bodyPr>
          <a:lstStyle/>
          <a:p>
            <a:r>
              <a:rPr lang="en-US" dirty="0"/>
              <a:t>The huge role of the experience and intuition of the investor </a:t>
            </a:r>
            <a:endParaRPr kumimoji="1" lang="ja-JP" altLang="en-US" dirty="0"/>
          </a:p>
        </p:txBody>
      </p:sp>
      <p:sp>
        <p:nvSpPr>
          <p:cNvPr id="28" name="テキスト プレースホルダー 27"/>
          <p:cNvSpPr>
            <a:spLocks noGrp="1"/>
          </p:cNvSpPr>
          <p:nvPr>
            <p:ph type="body" sz="quarter" idx="15"/>
          </p:nvPr>
        </p:nvSpPr>
        <p:spPr/>
        <p:txBody>
          <a:bodyPr/>
          <a:lstStyle/>
          <a:p>
            <a:r>
              <a:rPr lang="en-US" dirty="0"/>
              <a:t>The factor of experience and intuition of the investor plays a huge role and no less important than the technique followed, so it can be considered that the proportion of the accuracy of technology is intuition and experience.</a:t>
            </a:r>
            <a:endParaRPr lang="en-US" b="1" dirty="0"/>
          </a:p>
        </p:txBody>
      </p:sp>
      <p:sp>
        <p:nvSpPr>
          <p:cNvPr id="29" name="テキスト プレースホルダー 28"/>
          <p:cNvSpPr>
            <a:spLocks noGrp="1"/>
          </p:cNvSpPr>
          <p:nvPr>
            <p:ph type="body" sz="quarter" idx="16"/>
          </p:nvPr>
        </p:nvSpPr>
        <p:spPr/>
        <p:txBody>
          <a:bodyPr/>
          <a:lstStyle/>
          <a:p>
            <a:r>
              <a:rPr lang="en-US" altLang="ja-JP" dirty="0"/>
              <a:t>Taking in Consideration :</a:t>
            </a:r>
          </a:p>
        </p:txBody>
      </p:sp>
      <p:sp>
        <p:nvSpPr>
          <p:cNvPr id="30" name="テキスト プレースホルダー 29"/>
          <p:cNvSpPr>
            <a:spLocks noGrp="1"/>
          </p:cNvSpPr>
          <p:nvPr>
            <p:ph type="body" sz="quarter" idx="17"/>
          </p:nvPr>
        </p:nvSpPr>
        <p:spPr>
          <a:xfrm>
            <a:off x="8066186" y="6711250"/>
            <a:ext cx="9429948" cy="2016224"/>
          </a:xfrm>
        </p:spPr>
        <p:txBody>
          <a:bodyPr/>
          <a:lstStyle/>
          <a:p>
            <a:pPr marL="514350" indent="-514350">
              <a:buAutoNum type="arabicPeriod"/>
            </a:pPr>
            <a:r>
              <a:rPr lang="en-US" dirty="0"/>
              <a:t>The economic situation of the country</a:t>
            </a:r>
          </a:p>
          <a:p>
            <a:pPr marL="514350" indent="-514350">
              <a:buAutoNum type="arabicPeriod"/>
            </a:pPr>
            <a:endParaRPr kumimoji="1" lang="en-US" altLang="ja-JP" dirty="0"/>
          </a:p>
          <a:p>
            <a:pPr marL="514350" indent="-514350">
              <a:buAutoNum type="arabicPeriod"/>
            </a:pPr>
            <a:r>
              <a:rPr lang="en-US" dirty="0"/>
              <a:t>Currency exchange rates,</a:t>
            </a:r>
            <a:endParaRPr kumimoji="1" lang="ja-JP" altLang="en-US" dirty="0"/>
          </a:p>
        </p:txBody>
      </p:sp>
      <p:graphicFrame>
        <p:nvGraphicFramePr>
          <p:cNvPr id="11" name="グラフ プレースホルダー 23">
            <a:extLst>
              <a:ext uri="{FF2B5EF4-FFF2-40B4-BE49-F238E27FC236}">
                <a16:creationId xmlns:a16="http://schemas.microsoft.com/office/drawing/2014/main" id="{B5CFAE24-6436-4049-8268-935EE447AA4D}"/>
              </a:ext>
            </a:extLst>
          </p:cNvPr>
          <p:cNvGraphicFramePr>
            <a:graphicFrameLocks noGrp="1"/>
          </p:cNvGraphicFramePr>
          <p:nvPr>
            <p:extLst>
              <p:ext uri="{D42A27DB-BD31-4B8C-83A1-F6EECF244321}">
                <p14:modId xmlns:p14="http://schemas.microsoft.com/office/powerpoint/2010/main" val="502849817"/>
              </p:ext>
            </p:extLst>
          </p:nvPr>
        </p:nvGraphicFramePr>
        <p:xfrm>
          <a:off x="932781" y="2045163"/>
          <a:ext cx="6985000" cy="69834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9777997"/>
      </p:ext>
    </p:extLst>
  </p:cSld>
  <p:clrMapOvr>
    <a:masterClrMapping/>
  </p:clrMapOvr>
  <p:transition spd="slow" advTm="6389">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a:t>THANK </a:t>
            </a:r>
            <a:r>
              <a:rPr kumimoji="1" lang="en-US" altLang="ja-JP" dirty="0">
                <a:solidFill>
                  <a:schemeClr val="accent1"/>
                </a:solidFill>
              </a:rPr>
              <a:t>Y</a:t>
            </a:r>
            <a:r>
              <a:rPr kumimoji="1" lang="en-US" altLang="ja-JP" dirty="0"/>
              <a:t>OU!</a:t>
            </a:r>
            <a:endParaRPr kumimoji="1" lang="ja-JP" altLang="en-US" dirty="0"/>
          </a:p>
        </p:txBody>
      </p:sp>
      <p:sp>
        <p:nvSpPr>
          <p:cNvPr id="15" name="テキスト プレースホルダー 14"/>
          <p:cNvSpPr>
            <a:spLocks noGrp="1"/>
          </p:cNvSpPr>
          <p:nvPr>
            <p:ph type="body" sz="quarter" idx="12"/>
          </p:nvPr>
        </p:nvSpPr>
        <p:spPr/>
        <p:txBody>
          <a:bodyPr/>
          <a:lstStyle/>
          <a:p>
            <a:r>
              <a:rPr kumimoji="1" lang="en-US" altLang="ja-JP" dirty="0"/>
              <a:t>Any Questions?</a:t>
            </a:r>
            <a:endParaRPr kumimoji="1" lang="ja-JP" altLang="en-US" dirty="0"/>
          </a:p>
        </p:txBody>
      </p:sp>
    </p:spTree>
    <p:extLst>
      <p:ext uri="{BB962C8B-B14F-4D97-AF65-F5344CB8AC3E}">
        <p14:creationId xmlns:p14="http://schemas.microsoft.com/office/powerpoint/2010/main" val="1200920996"/>
      </p:ext>
    </p:extLst>
  </p:cSld>
  <p:clrMapOvr>
    <a:masterClrMapping/>
  </p:clrMapOvr>
  <p:transition spd="slow" advTm="4136">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en-US" altLang="ja-JP" dirty="0"/>
              <a:t>OU</a:t>
            </a:r>
            <a:r>
              <a:rPr lang="en-US" altLang="ja-JP" dirty="0">
                <a:solidFill>
                  <a:schemeClr val="accent1"/>
                </a:solidFill>
              </a:rPr>
              <a:t>T</a:t>
            </a:r>
            <a:r>
              <a:rPr lang="en-US" altLang="ja-JP" dirty="0"/>
              <a:t>LINE</a:t>
            </a:r>
            <a:endParaRPr kumimoji="1" lang="ja-JP" altLang="en-US" dirty="0"/>
          </a:p>
        </p:txBody>
      </p:sp>
      <p:sp>
        <p:nvSpPr>
          <p:cNvPr id="7" name="テキスト プレースホルダー 6"/>
          <p:cNvSpPr>
            <a:spLocks noGrp="1"/>
          </p:cNvSpPr>
          <p:nvPr>
            <p:ph type="body" sz="quarter" idx="13"/>
          </p:nvPr>
        </p:nvSpPr>
        <p:spPr/>
        <p:txBody>
          <a:bodyPr/>
          <a:lstStyle/>
          <a:p>
            <a:r>
              <a:rPr kumimoji="1" lang="en-US" altLang="ja-JP" dirty="0"/>
              <a:t>Problem Specification </a:t>
            </a:r>
            <a:endParaRPr kumimoji="1" lang="ja-JP" altLang="en-US" dirty="0"/>
          </a:p>
        </p:txBody>
      </p:sp>
      <p:sp>
        <p:nvSpPr>
          <p:cNvPr id="9" name="テキスト プレースホルダー 8"/>
          <p:cNvSpPr>
            <a:spLocks noGrp="1"/>
          </p:cNvSpPr>
          <p:nvPr>
            <p:ph type="body" sz="quarter" idx="15"/>
          </p:nvPr>
        </p:nvSpPr>
        <p:spPr/>
        <p:txBody>
          <a:bodyPr/>
          <a:lstStyle/>
          <a:p>
            <a:r>
              <a:rPr lang="en-US" altLang="ja-JP" dirty="0"/>
              <a:t>Project Scope</a:t>
            </a:r>
            <a:endParaRPr kumimoji="1" lang="ja-JP" altLang="en-US" dirty="0"/>
          </a:p>
        </p:txBody>
      </p:sp>
      <p:sp>
        <p:nvSpPr>
          <p:cNvPr id="11" name="テキスト プレースホルダー 10"/>
          <p:cNvSpPr>
            <a:spLocks noGrp="1"/>
          </p:cNvSpPr>
          <p:nvPr>
            <p:ph type="body" sz="quarter" idx="17"/>
          </p:nvPr>
        </p:nvSpPr>
        <p:spPr/>
        <p:txBody>
          <a:bodyPr/>
          <a:lstStyle/>
          <a:p>
            <a:r>
              <a:rPr lang="en-US" altLang="ja-JP" dirty="0"/>
              <a:t>Methodology</a:t>
            </a:r>
            <a:endParaRPr lang="ja-JP" altLang="en-US" dirty="0"/>
          </a:p>
        </p:txBody>
      </p:sp>
      <p:sp>
        <p:nvSpPr>
          <p:cNvPr id="13" name="テキスト プレースホルダー 12"/>
          <p:cNvSpPr>
            <a:spLocks noGrp="1"/>
          </p:cNvSpPr>
          <p:nvPr>
            <p:ph type="body" sz="quarter" idx="19"/>
          </p:nvPr>
        </p:nvSpPr>
        <p:spPr/>
        <p:txBody>
          <a:bodyPr/>
          <a:lstStyle/>
          <a:p>
            <a:r>
              <a:rPr kumimoji="1" lang="en-US" altLang="ja-JP" dirty="0"/>
              <a:t>Conclusion &amp; Recommendations</a:t>
            </a:r>
            <a:endParaRPr kumimoji="1" lang="ja-JP" altLang="en-US" dirty="0"/>
          </a:p>
        </p:txBody>
      </p:sp>
    </p:spTree>
    <p:extLst>
      <p:ext uri="{BB962C8B-B14F-4D97-AF65-F5344CB8AC3E}">
        <p14:creationId xmlns:p14="http://schemas.microsoft.com/office/powerpoint/2010/main" val="4265767922"/>
      </p:ext>
    </p:extLst>
  </p:cSld>
  <p:clrMapOvr>
    <a:masterClrMapping/>
  </p:clrMapOvr>
  <p:transition spd="slow" advTm="4683">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a:xfrm>
            <a:off x="1078310" y="7735788"/>
            <a:ext cx="14041560" cy="1440161"/>
          </a:xfrm>
        </p:spPr>
        <p:txBody>
          <a:bodyPr/>
          <a:lstStyle/>
          <a:p>
            <a:r>
              <a:rPr kumimoji="1" lang="en-US" altLang="ja-JP" dirty="0">
                <a:solidFill>
                  <a:schemeClr val="accent1"/>
                </a:solidFill>
              </a:rPr>
              <a:t>P</a:t>
            </a:r>
            <a:r>
              <a:rPr kumimoji="1" lang="en-US" altLang="ja-JP" dirty="0"/>
              <a:t>roblem </a:t>
            </a:r>
            <a:r>
              <a:rPr kumimoji="1" lang="en-US" altLang="ja-JP" dirty="0">
                <a:solidFill>
                  <a:schemeClr val="accent1"/>
                </a:solidFill>
              </a:rPr>
              <a:t>S</a:t>
            </a:r>
            <a:r>
              <a:rPr kumimoji="1" lang="en-US" altLang="ja-JP" dirty="0"/>
              <a:t>pecification </a:t>
            </a:r>
            <a:endParaRPr kumimoji="1" lang="ja-JP" altLang="en-US" dirty="0">
              <a:solidFill>
                <a:schemeClr val="accent1"/>
              </a:solidFill>
            </a:endParaRPr>
          </a:p>
        </p:txBody>
      </p:sp>
    </p:spTree>
    <p:extLst>
      <p:ext uri="{BB962C8B-B14F-4D97-AF65-F5344CB8AC3E}">
        <p14:creationId xmlns:p14="http://schemas.microsoft.com/office/powerpoint/2010/main" val="3909969002"/>
      </p:ext>
    </p:extLst>
  </p:cSld>
  <p:clrMapOvr>
    <a:masterClrMapping/>
  </p:clrMapOvr>
  <p:transition spd="slow" advTm="2922">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a:solidFill>
                  <a:schemeClr val="accent1"/>
                </a:solidFill>
              </a:rPr>
              <a:t>P</a:t>
            </a:r>
            <a:r>
              <a:rPr lang="en-US" altLang="ja-JP" dirty="0"/>
              <a:t>roblem </a:t>
            </a:r>
            <a:r>
              <a:rPr lang="en-US" altLang="ja-JP" dirty="0">
                <a:solidFill>
                  <a:schemeClr val="accent1"/>
                </a:solidFill>
              </a:rPr>
              <a:t>S</a:t>
            </a:r>
            <a:r>
              <a:rPr lang="en-US" altLang="ja-JP" dirty="0"/>
              <a:t>pecification</a:t>
            </a:r>
            <a:endParaRPr kumimoji="1" lang="ja-JP" altLang="en-US" dirty="0"/>
          </a:p>
        </p:txBody>
      </p:sp>
      <p:sp>
        <p:nvSpPr>
          <p:cNvPr id="5" name="テキスト プレースホルダー 4"/>
          <p:cNvSpPr>
            <a:spLocks noGrp="1"/>
          </p:cNvSpPr>
          <p:nvPr>
            <p:ph type="body" sz="quarter" idx="12"/>
          </p:nvPr>
        </p:nvSpPr>
        <p:spPr/>
        <p:txBody>
          <a:bodyPr/>
          <a:lstStyle/>
          <a:p>
            <a:r>
              <a:rPr lang="en-US" dirty="0"/>
              <a:t>Extraordinary profits can not be gained by the investor.</a:t>
            </a:r>
            <a:endParaRPr kumimoji="1" lang="ja-JP" altLang="en-US" dirty="0"/>
          </a:p>
        </p:txBody>
      </p:sp>
      <p:sp>
        <p:nvSpPr>
          <p:cNvPr id="9" name="テキスト プレースホルダー 8"/>
          <p:cNvSpPr>
            <a:spLocks noGrp="1"/>
          </p:cNvSpPr>
          <p:nvPr>
            <p:ph type="body" sz="quarter" idx="14"/>
          </p:nvPr>
        </p:nvSpPr>
        <p:spPr/>
        <p:txBody>
          <a:bodyPr/>
          <a:lstStyle/>
          <a:p>
            <a:pPr marL="457200" indent="-457200">
              <a:buFont typeface="Arial" panose="020B0604020202020204" pitchFamily="34" charset="0"/>
              <a:buChar char="•"/>
            </a:pPr>
            <a:r>
              <a:rPr lang="en-US" dirty="0"/>
              <a:t>Is it possible to rely on current stock prices to predict future stock prices?</a:t>
            </a:r>
            <a:endParaRPr lang="en-US" b="1" dirty="0"/>
          </a:p>
          <a:p>
            <a:pPr marL="457200" indent="-457200">
              <a:buFont typeface="Arial" panose="020B0604020202020204" pitchFamily="34" charset="0"/>
              <a:buChar char="•"/>
            </a:pPr>
            <a:r>
              <a:rPr lang="en-US" dirty="0"/>
              <a:t>Is it possible to identify which sectors are most suitable for investment?</a:t>
            </a:r>
            <a:endParaRPr lang="en-US" b="1" dirty="0"/>
          </a:p>
          <a:p>
            <a:pPr marL="457200" indent="-457200">
              <a:buFont typeface="Arial" panose="020B0604020202020204" pitchFamily="34" charset="0"/>
              <a:buChar char="•"/>
            </a:pPr>
            <a:r>
              <a:rPr lang="en-US" dirty="0"/>
              <a:t>What is the accuracy of the prediction process?</a:t>
            </a:r>
            <a:endParaRPr lang="en-US" b="1" dirty="0"/>
          </a:p>
          <a:p>
            <a:r>
              <a:rPr lang="en-US" dirty="0"/>
              <a:t> </a:t>
            </a:r>
            <a:endParaRPr lang="en-US" b="1" dirty="0"/>
          </a:p>
          <a:p>
            <a:endParaRPr kumimoji="1" lang="ja-JP" altLang="en-US" dirty="0"/>
          </a:p>
        </p:txBody>
      </p:sp>
      <p:sp>
        <p:nvSpPr>
          <p:cNvPr id="11" name="スライド番号プレースホルダー 10"/>
          <p:cNvSpPr>
            <a:spLocks noGrp="1"/>
          </p:cNvSpPr>
          <p:nvPr>
            <p:ph type="sldNum" sz="quarter" idx="11"/>
          </p:nvPr>
        </p:nvSpPr>
        <p:spPr/>
        <p:txBody>
          <a:bodyPr/>
          <a:lstStyle/>
          <a:p>
            <a:fld id="{27CB87ED-CE54-4A81-84E3-F65697A29D35}" type="slidenum">
              <a:rPr lang="ja-JP" altLang="en-US" smtClean="0"/>
              <a:pPr/>
              <a:t>5</a:t>
            </a:fld>
            <a:endParaRPr lang="ja-JP" altLang="en-US" dirty="0"/>
          </a:p>
        </p:txBody>
      </p:sp>
    </p:spTree>
    <p:extLst>
      <p:ext uri="{BB962C8B-B14F-4D97-AF65-F5344CB8AC3E}">
        <p14:creationId xmlns:p14="http://schemas.microsoft.com/office/powerpoint/2010/main" val="998309841"/>
      </p:ext>
    </p:extLst>
  </p:cSld>
  <p:clrMapOvr>
    <a:masterClrMapping/>
  </p:clrMapOvr>
  <p:transition spd="slow" advTm="2801">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a:solidFill>
                  <a:schemeClr val="accent1"/>
                </a:solidFill>
              </a:rPr>
              <a:t>W</a:t>
            </a:r>
            <a:r>
              <a:rPr lang="en-US" altLang="ja-JP" dirty="0"/>
              <a:t>hat Is the </a:t>
            </a:r>
            <a:r>
              <a:rPr lang="en-US" cap="small" dirty="0"/>
              <a:t>Palestinian Stock Exchange (</a:t>
            </a:r>
            <a:r>
              <a:rPr lang="en-US" cap="small" dirty="0" err="1"/>
              <a:t>Pex</a:t>
            </a:r>
            <a:r>
              <a:rPr lang="en-US" cap="small" dirty="0"/>
              <a:t>)</a:t>
            </a:r>
            <a:endParaRPr kumimoji="1" lang="ja-JP" altLang="en-US" dirty="0"/>
          </a:p>
        </p:txBody>
      </p:sp>
      <p:sp>
        <p:nvSpPr>
          <p:cNvPr id="5" name="テキスト プレースホルダー 4"/>
          <p:cNvSpPr>
            <a:spLocks noGrp="1"/>
          </p:cNvSpPr>
          <p:nvPr>
            <p:ph type="body" sz="quarter" idx="12"/>
          </p:nvPr>
        </p:nvSpPr>
        <p:spPr/>
        <p:txBody>
          <a:bodyPr/>
          <a:lstStyle/>
          <a:p>
            <a:r>
              <a:rPr kumimoji="1" lang="en-US" altLang="ja-JP" dirty="0"/>
              <a:t>About the Palestinian Financial Market </a:t>
            </a:r>
            <a:endParaRPr kumimoji="1" lang="ja-JP" altLang="en-US" dirty="0"/>
          </a:p>
        </p:txBody>
      </p:sp>
      <p:sp>
        <p:nvSpPr>
          <p:cNvPr id="6" name="テキスト プレースホルダー 5"/>
          <p:cNvSpPr>
            <a:spLocks noGrp="1"/>
          </p:cNvSpPr>
          <p:nvPr>
            <p:ph type="body" sz="quarter" idx="13"/>
          </p:nvPr>
        </p:nvSpPr>
        <p:spPr/>
        <p:txBody>
          <a:bodyPr>
            <a:normAutofit/>
          </a:bodyPr>
          <a:lstStyle/>
          <a:p>
            <a:r>
              <a:rPr lang="en-US" altLang="ja-JP" dirty="0"/>
              <a:t>The </a:t>
            </a:r>
            <a:r>
              <a:rPr lang="en-US" cap="small" dirty="0"/>
              <a:t>Palestinian Stock Exchange (PEX)</a:t>
            </a:r>
            <a:endParaRPr kumimoji="1" lang="ja-JP" altLang="en-US" dirty="0"/>
          </a:p>
        </p:txBody>
      </p:sp>
      <p:sp>
        <p:nvSpPr>
          <p:cNvPr id="14" name="スライド番号プレースホルダー 13"/>
          <p:cNvSpPr>
            <a:spLocks noGrp="1"/>
          </p:cNvSpPr>
          <p:nvPr>
            <p:ph type="sldNum" sz="quarter" idx="11"/>
          </p:nvPr>
        </p:nvSpPr>
        <p:spPr/>
        <p:txBody>
          <a:bodyPr/>
          <a:lstStyle/>
          <a:p>
            <a:fld id="{27CB87ED-CE54-4A81-84E3-F65697A29D35}" type="slidenum">
              <a:rPr lang="ja-JP" altLang="en-US" smtClean="0"/>
              <a:pPr/>
              <a:t>6</a:t>
            </a:fld>
            <a:endParaRPr lang="ja-JP" altLang="en-US" dirty="0"/>
          </a:p>
        </p:txBody>
      </p:sp>
      <p:pic>
        <p:nvPicPr>
          <p:cNvPr id="8" name="Picture Placeholder 7">
            <a:extLst>
              <a:ext uri="{FF2B5EF4-FFF2-40B4-BE49-F238E27FC236}">
                <a16:creationId xmlns:a16="http://schemas.microsoft.com/office/drawing/2014/main" id="{D45920E4-F109-4A73-AC44-3326EF5EA586}"/>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6674" r="16674"/>
          <a:stretch>
            <a:fillRect/>
          </a:stretch>
        </p:blipFill>
        <p:spPr/>
      </p:pic>
      <p:sp>
        <p:nvSpPr>
          <p:cNvPr id="10" name="Text Placeholder 9">
            <a:extLst>
              <a:ext uri="{FF2B5EF4-FFF2-40B4-BE49-F238E27FC236}">
                <a16:creationId xmlns:a16="http://schemas.microsoft.com/office/drawing/2014/main" id="{D573E5C1-058F-4118-B442-109720E3E69C}"/>
              </a:ext>
            </a:extLst>
          </p:cNvPr>
          <p:cNvSpPr>
            <a:spLocks noGrp="1"/>
          </p:cNvSpPr>
          <p:nvPr>
            <p:ph type="body" sz="quarter" idx="14"/>
          </p:nvPr>
        </p:nvSpPr>
        <p:spPr/>
        <p:txBody>
          <a:bodyPr/>
          <a:lstStyle/>
          <a:p>
            <a:r>
              <a:rPr lang="en-US" dirty="0"/>
              <a:t>Is the only stock exchange in Palestine based in Nablus. The first trading session was held on February 18, 1997. It was the first Arab stock exchange to allow the use of electronic and mechanical technology for money trading.</a:t>
            </a:r>
          </a:p>
        </p:txBody>
      </p:sp>
    </p:spTree>
    <p:extLst>
      <p:ext uri="{BB962C8B-B14F-4D97-AF65-F5344CB8AC3E}">
        <p14:creationId xmlns:p14="http://schemas.microsoft.com/office/powerpoint/2010/main" val="2163423890"/>
      </p:ext>
    </p:extLst>
  </p:cSld>
  <p:clrMapOvr>
    <a:masterClrMapping/>
  </p:clrMapOvr>
  <p:transition spd="slow" advTm="3771">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kumimoji="1" lang="en-US" altLang="ja-JP" dirty="0"/>
              <a:t>Data Filtering and Arrangement</a:t>
            </a:r>
            <a:r>
              <a:rPr lang="en-US" altLang="ja-JP" dirty="0"/>
              <a:t> </a:t>
            </a:r>
            <a:endParaRPr kumimoji="1" lang="ja-JP" altLang="en-US" dirty="0"/>
          </a:p>
        </p:txBody>
      </p:sp>
      <p:sp>
        <p:nvSpPr>
          <p:cNvPr id="14" name="スライド番号プレースホルダー 13"/>
          <p:cNvSpPr>
            <a:spLocks noGrp="1"/>
          </p:cNvSpPr>
          <p:nvPr>
            <p:ph type="sldNum" sz="quarter" idx="11"/>
          </p:nvPr>
        </p:nvSpPr>
        <p:spPr/>
        <p:txBody>
          <a:bodyPr/>
          <a:lstStyle/>
          <a:p>
            <a:fld id="{27CB87ED-CE54-4A81-84E3-F65697A29D35}" type="slidenum">
              <a:rPr lang="ja-JP" altLang="en-US" smtClean="0"/>
              <a:pPr/>
              <a:t>7</a:t>
            </a:fld>
            <a:endParaRPr lang="ja-JP" altLang="en-US" dirty="0"/>
          </a:p>
        </p:txBody>
      </p:sp>
      <p:sp>
        <p:nvSpPr>
          <p:cNvPr id="5" name="テキスト プレースホルダー 4"/>
          <p:cNvSpPr>
            <a:spLocks noGrp="1"/>
          </p:cNvSpPr>
          <p:nvPr>
            <p:ph type="body" sz="quarter" idx="12"/>
          </p:nvPr>
        </p:nvSpPr>
        <p:spPr/>
        <p:txBody>
          <a:bodyPr/>
          <a:lstStyle/>
          <a:p>
            <a:r>
              <a:rPr lang="en-US" b="1" i="1" dirty="0"/>
              <a:t>Neural networks and their working mechanisms:</a:t>
            </a:r>
            <a:endParaRPr lang="en-US" b="1" dirty="0"/>
          </a:p>
        </p:txBody>
      </p:sp>
      <p:sp>
        <p:nvSpPr>
          <p:cNvPr id="6" name="テキスト プレースホルダー 5"/>
          <p:cNvSpPr>
            <a:spLocks noGrp="1"/>
          </p:cNvSpPr>
          <p:nvPr>
            <p:ph type="body" sz="quarter" idx="13"/>
          </p:nvPr>
        </p:nvSpPr>
        <p:spPr>
          <a:xfrm>
            <a:off x="923910" y="2098775"/>
            <a:ext cx="9181020" cy="864096"/>
          </a:xfrm>
        </p:spPr>
        <p:txBody>
          <a:bodyPr/>
          <a:lstStyle/>
          <a:p>
            <a:r>
              <a:rPr lang="en-US" b="1" i="1" u="sng" dirty="0"/>
              <a:t>Data History "Companies": -</a:t>
            </a:r>
            <a:endParaRPr lang="en-US" b="1" dirty="0"/>
          </a:p>
        </p:txBody>
      </p:sp>
      <p:sp>
        <p:nvSpPr>
          <p:cNvPr id="7" name="テキスト プレースホルダー 6"/>
          <p:cNvSpPr>
            <a:spLocks noGrp="1"/>
          </p:cNvSpPr>
          <p:nvPr>
            <p:ph type="body" sz="quarter" idx="14"/>
          </p:nvPr>
        </p:nvSpPr>
        <p:spPr>
          <a:xfrm>
            <a:off x="923910" y="3055641"/>
            <a:ext cx="9181020" cy="3888059"/>
          </a:xfrm>
        </p:spPr>
        <p:txBody>
          <a:bodyPr/>
          <a:lstStyle/>
          <a:p>
            <a:pPr marL="514350" indent="-514350">
              <a:buFont typeface="+mj-lt"/>
              <a:buAutoNum type="arabicPeriod"/>
            </a:pPr>
            <a:r>
              <a:rPr lang="en-US" sz="4400" dirty="0"/>
              <a:t>High Price</a:t>
            </a:r>
          </a:p>
          <a:p>
            <a:pPr marL="514350" indent="-514350">
              <a:buFont typeface="+mj-lt"/>
              <a:buAutoNum type="arabicPeriod"/>
            </a:pPr>
            <a:r>
              <a:rPr lang="en-US" sz="4400" dirty="0"/>
              <a:t>Low Price</a:t>
            </a:r>
          </a:p>
          <a:p>
            <a:pPr marL="514350" indent="-514350">
              <a:buFont typeface="+mj-lt"/>
              <a:buAutoNum type="arabicPeriod"/>
            </a:pPr>
            <a:r>
              <a:rPr lang="en-US" sz="4400" dirty="0"/>
              <a:t>Volume </a:t>
            </a:r>
          </a:p>
          <a:p>
            <a:pPr marL="514350" indent="-514350">
              <a:buFont typeface="+mj-lt"/>
              <a:buAutoNum type="arabicPeriod"/>
            </a:pPr>
            <a:r>
              <a:rPr lang="en-US" sz="4400" dirty="0"/>
              <a:t>Value </a:t>
            </a:r>
          </a:p>
          <a:p>
            <a:pPr marL="514350" indent="-514350">
              <a:buFont typeface="+mj-lt"/>
              <a:buAutoNum type="arabicPeriod"/>
            </a:pPr>
            <a:r>
              <a:rPr lang="en-US" sz="4400" dirty="0"/>
              <a:t>Close Price</a:t>
            </a:r>
          </a:p>
        </p:txBody>
      </p:sp>
    </p:spTree>
    <p:extLst>
      <p:ext uri="{BB962C8B-B14F-4D97-AF65-F5344CB8AC3E}">
        <p14:creationId xmlns:p14="http://schemas.microsoft.com/office/powerpoint/2010/main" val="2548248843"/>
      </p:ext>
    </p:extLst>
  </p:cSld>
  <p:clrMapOvr>
    <a:masterClrMapping/>
  </p:clrMapOvr>
  <p:transition spd="slow" advTm="11337">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C7EAC-CADF-49F7-A792-30458A2B3003}"/>
              </a:ext>
            </a:extLst>
          </p:cNvPr>
          <p:cNvSpPr>
            <a:spLocks noGrp="1"/>
          </p:cNvSpPr>
          <p:nvPr>
            <p:ph type="title"/>
          </p:nvPr>
        </p:nvSpPr>
        <p:spPr/>
        <p:txBody>
          <a:bodyPr/>
          <a:lstStyle/>
          <a:p>
            <a:r>
              <a:rPr lang="en-US" dirty="0">
                <a:solidFill>
                  <a:schemeClr val="accent1"/>
                </a:solidFill>
              </a:rPr>
              <a:t>M</a:t>
            </a:r>
            <a:r>
              <a:rPr lang="en-US" dirty="0"/>
              <a:t>ethodology of </a:t>
            </a:r>
            <a:r>
              <a:rPr lang="en-US" dirty="0">
                <a:solidFill>
                  <a:schemeClr val="accent1"/>
                </a:solidFill>
              </a:rPr>
              <a:t>W</a:t>
            </a:r>
            <a:r>
              <a:rPr lang="en-US" dirty="0"/>
              <a:t>ork</a:t>
            </a:r>
          </a:p>
        </p:txBody>
      </p:sp>
    </p:spTree>
    <p:extLst>
      <p:ext uri="{BB962C8B-B14F-4D97-AF65-F5344CB8AC3E}">
        <p14:creationId xmlns:p14="http://schemas.microsoft.com/office/powerpoint/2010/main" val="337523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a:solidFill>
                  <a:schemeClr val="accent1"/>
                </a:solidFill>
              </a:rPr>
              <a:t>M</a:t>
            </a:r>
            <a:r>
              <a:rPr lang="en-US" altLang="ja-JP" dirty="0"/>
              <a:t>ethodology</a:t>
            </a:r>
            <a:endParaRPr kumimoji="1" lang="ja-JP" altLang="en-US" dirty="0"/>
          </a:p>
        </p:txBody>
      </p:sp>
      <p:sp>
        <p:nvSpPr>
          <p:cNvPr id="5" name="テキスト プレースホルダー 4"/>
          <p:cNvSpPr>
            <a:spLocks noGrp="1"/>
          </p:cNvSpPr>
          <p:nvPr>
            <p:ph type="body" sz="quarter" idx="12"/>
          </p:nvPr>
        </p:nvSpPr>
        <p:spPr/>
        <p:txBody>
          <a:bodyPr/>
          <a:lstStyle/>
          <a:p>
            <a:r>
              <a:rPr lang="en-US" dirty="0"/>
              <a:t>A background for the current used methodology and the proposed analysis. </a:t>
            </a:r>
            <a:endParaRPr kumimoji="1" lang="ja-JP" altLang="en-US" dirty="0"/>
          </a:p>
        </p:txBody>
      </p:sp>
      <p:sp>
        <p:nvSpPr>
          <p:cNvPr id="9" name="テキスト プレースホルダー 8"/>
          <p:cNvSpPr>
            <a:spLocks noGrp="1"/>
          </p:cNvSpPr>
          <p:nvPr>
            <p:ph type="body" sz="quarter" idx="14"/>
          </p:nvPr>
        </p:nvSpPr>
        <p:spPr/>
        <p:txBody>
          <a:bodyPr/>
          <a:lstStyle/>
          <a:p>
            <a:r>
              <a:rPr lang="en-US" dirty="0"/>
              <a:t>In A description of the new methodology,  the characteristics of it ,</a:t>
            </a:r>
          </a:p>
          <a:p>
            <a:r>
              <a:rPr lang="en-US" dirty="0"/>
              <a:t> the reasonable views on why would our study be an efficient way to solve the previously mentioned problems.</a:t>
            </a:r>
            <a:endParaRPr lang="en-US" b="1" dirty="0"/>
          </a:p>
        </p:txBody>
      </p:sp>
      <p:sp>
        <p:nvSpPr>
          <p:cNvPr id="11" name="スライド番号プレースホルダー 10"/>
          <p:cNvSpPr>
            <a:spLocks noGrp="1"/>
          </p:cNvSpPr>
          <p:nvPr>
            <p:ph type="sldNum" sz="quarter" idx="11"/>
          </p:nvPr>
        </p:nvSpPr>
        <p:spPr/>
        <p:txBody>
          <a:bodyPr/>
          <a:lstStyle/>
          <a:p>
            <a:fld id="{27CB87ED-CE54-4A81-84E3-F65697A29D35}" type="slidenum">
              <a:rPr lang="ja-JP" altLang="en-US" smtClean="0"/>
              <a:pPr/>
              <a:t>9</a:t>
            </a:fld>
            <a:endParaRPr lang="ja-JP" altLang="en-US" dirty="0"/>
          </a:p>
        </p:txBody>
      </p:sp>
    </p:spTree>
    <p:extLst>
      <p:ext uri="{BB962C8B-B14F-4D97-AF65-F5344CB8AC3E}">
        <p14:creationId xmlns:p14="http://schemas.microsoft.com/office/powerpoint/2010/main" val="2582301799"/>
      </p:ext>
    </p:extLst>
  </p:cSld>
  <p:clrMapOvr>
    <a:masterClrMapping/>
  </p:clrMapOvr>
  <p:transition spd="slow" advTm="2801">
    <p:push dir="u"/>
  </p:transition>
</p:sld>
</file>

<file path=ppt/theme/theme1.xml><?xml version="1.0" encoding="utf-8"?>
<a:theme xmlns:a="http://schemas.openxmlformats.org/drawingml/2006/main" name="Title">
  <a:themeElements>
    <a:clrScheme name="Scheat">
      <a:dk1>
        <a:srgbClr val="FFFFFF"/>
      </a:dk1>
      <a:lt1>
        <a:srgbClr val="000000"/>
      </a:lt1>
      <a:dk2>
        <a:srgbClr val="FFFFFF"/>
      </a:dk2>
      <a:lt2>
        <a:srgbClr val="EEECE1"/>
      </a:lt2>
      <a:accent1>
        <a:srgbClr val="7BCFF5"/>
      </a:accent1>
      <a:accent2>
        <a:srgbClr val="BBFF02"/>
      </a:accent2>
      <a:accent3>
        <a:srgbClr val="00CCFF"/>
      </a:accent3>
      <a:accent4>
        <a:srgbClr val="FF99FF"/>
      </a:accent4>
      <a:accent5>
        <a:srgbClr val="4BACC6"/>
      </a:accent5>
      <a:accent6>
        <a:srgbClr val="F79646"/>
      </a:accent6>
      <a:hlink>
        <a:srgbClr val="7BCFF5"/>
      </a:hlink>
      <a:folHlink>
        <a:srgbClr val="25AFEE"/>
      </a:folHlink>
    </a:clrScheme>
    <a:fontScheme name="Scheat">
      <a:majorFont>
        <a:latin typeface="Crimson Text"/>
        <a:ea typeface="Spica Neue"/>
        <a:cs typeface=""/>
      </a:majorFont>
      <a:minorFont>
        <a:latin typeface="Crimson Text"/>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a:themeElements>
    <a:clrScheme name="Scheat">
      <a:dk1>
        <a:srgbClr val="FFFFFF"/>
      </a:dk1>
      <a:lt1>
        <a:srgbClr val="000000"/>
      </a:lt1>
      <a:dk2>
        <a:srgbClr val="FFFFFF"/>
      </a:dk2>
      <a:lt2>
        <a:srgbClr val="EEECE1"/>
      </a:lt2>
      <a:accent1>
        <a:srgbClr val="7BCFF5"/>
      </a:accent1>
      <a:accent2>
        <a:srgbClr val="BBFF02"/>
      </a:accent2>
      <a:accent3>
        <a:srgbClr val="00CCFF"/>
      </a:accent3>
      <a:accent4>
        <a:srgbClr val="FF99FF"/>
      </a:accent4>
      <a:accent5>
        <a:srgbClr val="4BACC6"/>
      </a:accent5>
      <a:accent6>
        <a:srgbClr val="F79646"/>
      </a:accent6>
      <a:hlink>
        <a:srgbClr val="7BCFF5"/>
      </a:hlink>
      <a:folHlink>
        <a:srgbClr val="25AFEE"/>
      </a:folHlink>
    </a:clrScheme>
    <a:fontScheme name="Scheat">
      <a:majorFont>
        <a:latin typeface="Crimson Text"/>
        <a:ea typeface="Spica Neue"/>
        <a:cs typeface=""/>
      </a:majorFont>
      <a:minorFont>
        <a:latin typeface="Crimson Text"/>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2879</TotalTime>
  <Words>765</Words>
  <Application>Microsoft Office PowerPoint</Application>
  <PresentationFormat>Custom</PresentationFormat>
  <Paragraphs>122</Paragraphs>
  <Slides>29</Slides>
  <Notes>0</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37" baseType="lpstr">
      <vt:lpstr>ＭＳ Ｐゴシック</vt:lpstr>
      <vt:lpstr>Arial</vt:lpstr>
      <vt:lpstr>Calibri</vt:lpstr>
      <vt:lpstr>Crimson Text</vt:lpstr>
      <vt:lpstr>Spica Neue</vt:lpstr>
      <vt:lpstr>Title</vt:lpstr>
      <vt:lpstr>Contents</vt:lpstr>
      <vt:lpstr>Worksheet</vt:lpstr>
      <vt:lpstr>PowerPoint Presentation</vt:lpstr>
      <vt:lpstr>INTRODUCTION</vt:lpstr>
      <vt:lpstr>OUTLINE</vt:lpstr>
      <vt:lpstr>Problem Specification </vt:lpstr>
      <vt:lpstr>Problem Specification</vt:lpstr>
      <vt:lpstr>What Is the Palestinian Stock Exchange (Pex)</vt:lpstr>
      <vt:lpstr>Data Filtering and Arrangement </vt:lpstr>
      <vt:lpstr>Methodology of Work</vt:lpstr>
      <vt:lpstr>Methodology</vt:lpstr>
      <vt:lpstr>Data Filtering and Arrangement </vt:lpstr>
      <vt:lpstr>Neural Network</vt:lpstr>
      <vt:lpstr>PREDICTING THE CLOSE PRICE</vt:lpstr>
      <vt:lpstr>PREDICTING THE CLOSE PRICE</vt:lpstr>
      <vt:lpstr>PREDICTING THE CLOSE PRICE</vt:lpstr>
      <vt:lpstr>SECTORS</vt:lpstr>
      <vt:lpstr>SECTORS</vt:lpstr>
      <vt:lpstr>PowerPoint Presentation</vt:lpstr>
      <vt:lpstr>SECTORS</vt:lpstr>
      <vt:lpstr>SECTORS</vt:lpstr>
      <vt:lpstr>SECTORS</vt:lpstr>
      <vt:lpstr>SECTORS</vt:lpstr>
      <vt:lpstr>SECTORS</vt:lpstr>
      <vt:lpstr>SECTORS</vt:lpstr>
      <vt:lpstr>SECTORS</vt:lpstr>
      <vt:lpstr>SECTORS</vt:lpstr>
      <vt:lpstr>RETURN VALUE</vt:lpstr>
      <vt:lpstr>5 IMPORTANT RESULTS</vt:lpstr>
      <vt:lpstr>RECOMMENDATIONS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Scheat</dc:title>
  <dc:creator>Jun</dc:creator>
  <cp:lastModifiedBy>Shatha Abulhawa</cp:lastModifiedBy>
  <cp:revision>110</cp:revision>
  <dcterms:created xsi:type="dcterms:W3CDTF">2015-02-26T15:14:38Z</dcterms:created>
  <dcterms:modified xsi:type="dcterms:W3CDTF">2017-12-21T00:19:44Z</dcterms:modified>
</cp:coreProperties>
</file>