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41"/>
  </p:notesMasterIdLst>
  <p:sldIdLst>
    <p:sldId id="256" r:id="rId2"/>
    <p:sldId id="258" r:id="rId3"/>
    <p:sldId id="260" r:id="rId4"/>
    <p:sldId id="261" r:id="rId5"/>
    <p:sldId id="320" r:id="rId6"/>
    <p:sldId id="321" r:id="rId7"/>
    <p:sldId id="309" r:id="rId8"/>
    <p:sldId id="300" r:id="rId9"/>
    <p:sldId id="310" r:id="rId10"/>
    <p:sldId id="311" r:id="rId11"/>
    <p:sldId id="312" r:id="rId12"/>
    <p:sldId id="323" r:id="rId13"/>
    <p:sldId id="324" r:id="rId14"/>
    <p:sldId id="319" r:id="rId15"/>
    <p:sldId id="322" r:id="rId16"/>
    <p:sldId id="314" r:id="rId17"/>
    <p:sldId id="315" r:id="rId18"/>
    <p:sldId id="318" r:id="rId19"/>
    <p:sldId id="316" r:id="rId20"/>
    <p:sldId id="335" r:id="rId21"/>
    <p:sldId id="325" r:id="rId22"/>
    <p:sldId id="326" r:id="rId23"/>
    <p:sldId id="301" r:id="rId24"/>
    <p:sldId id="327" r:id="rId25"/>
    <p:sldId id="336" r:id="rId26"/>
    <p:sldId id="340" r:id="rId27"/>
    <p:sldId id="337" r:id="rId28"/>
    <p:sldId id="338" r:id="rId29"/>
    <p:sldId id="339" r:id="rId30"/>
    <p:sldId id="341" r:id="rId31"/>
    <p:sldId id="342" r:id="rId32"/>
    <p:sldId id="329" r:id="rId33"/>
    <p:sldId id="330" r:id="rId34"/>
    <p:sldId id="331" r:id="rId35"/>
    <p:sldId id="332" r:id="rId36"/>
    <p:sldId id="334" r:id="rId37"/>
    <p:sldId id="269" r:id="rId38"/>
    <p:sldId id="333" r:id="rId39"/>
    <p:sldId id="275" r:id="rId40"/>
  </p:sldIdLst>
  <p:sldSz cx="9144000" cy="5143500" type="screen16x9"/>
  <p:notesSz cx="6858000" cy="9144000"/>
  <p:embeddedFontLst>
    <p:embeddedFont>
      <p:font typeface="Archivo" panose="020B0604020202020204" charset="0"/>
      <p:regular r:id="rId42"/>
      <p:bold r:id="rId43"/>
      <p:italic r:id="rId44"/>
      <p:boldItalic r:id="rId45"/>
    </p:embeddedFont>
    <p:embeddedFont>
      <p:font typeface="Cambria Math" panose="02040503050406030204" pitchFamily="18" charset="0"/>
      <p:regular r:id="rId46"/>
    </p:embeddedFont>
    <p:embeddedFont>
      <p:font typeface="Space Mono" panose="020B060402020202020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E6E6E6"/>
    <a:srgbClr val="ADADAD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25C245-63CE-47C9-A791-8E80F3552871}">
  <a:tblStyle styleId="{DB25C245-63CE-47C9-A791-8E80F35528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D368A73-D124-4018-A462-EF6F9FF4394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01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deh\Desktop\&#1608;&#1585;&#1602;&#1577;%20&#1593;&#1605;&#1604;%20Microsoft%20Excel%20&#1580;&#1583;&#1610;&#1583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294E82-7B4A-4889-9462-4A8D005B64B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7F34845-7DC7-4D01-B6FC-788ED13D7836}">
      <dgm:prSet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Conduct a preliminary market study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A907C8-8FCC-41DB-8821-7C6D5F392AF1}" type="parTrans" cxnId="{1A676AF3-C657-4380-953B-0C112DD3E709}">
      <dgm:prSet/>
      <dgm:spPr/>
      <dgm:t>
        <a:bodyPr/>
        <a:lstStyle/>
        <a:p>
          <a:endParaRPr lang="en-US"/>
        </a:p>
      </dgm:t>
    </dgm:pt>
    <dgm:pt modelId="{DFC0DBA5-D5F3-460E-81B4-AE28CC6E0584}" type="sibTrans" cxnId="{1A676AF3-C657-4380-953B-0C112DD3E709}">
      <dgm:prSet/>
      <dgm:spPr/>
      <dgm:t>
        <a:bodyPr/>
        <a:lstStyle/>
        <a:p>
          <a:endParaRPr lang="en-US"/>
        </a:p>
      </dgm:t>
    </dgm:pt>
    <dgm:pt modelId="{6EBA438D-47C4-466A-8B35-60D9788EF881}" type="pres">
      <dgm:prSet presAssocID="{A4294E82-7B4A-4889-9462-4A8D005B64BD}" presName="linear" presStyleCnt="0">
        <dgm:presLayoutVars>
          <dgm:animLvl val="lvl"/>
          <dgm:resizeHandles val="exact"/>
        </dgm:presLayoutVars>
      </dgm:prSet>
      <dgm:spPr/>
    </dgm:pt>
    <dgm:pt modelId="{8FEA7CC4-7E68-4696-9054-44C8EDBB2726}" type="pres">
      <dgm:prSet presAssocID="{37F34845-7DC7-4D01-B6FC-788ED13D7836}" presName="parentText" presStyleLbl="node1" presStyleIdx="0" presStyleCnt="1" custLinFactNeighborX="-3755" custLinFactNeighborY="-91011">
        <dgm:presLayoutVars>
          <dgm:chMax val="0"/>
          <dgm:bulletEnabled val="1"/>
        </dgm:presLayoutVars>
      </dgm:prSet>
      <dgm:spPr/>
    </dgm:pt>
  </dgm:ptLst>
  <dgm:cxnLst>
    <dgm:cxn modelId="{2D9A0036-8057-4C52-B21F-C2D2CB1FDC11}" type="presOf" srcId="{37F34845-7DC7-4D01-B6FC-788ED13D7836}" destId="{8FEA7CC4-7E68-4696-9054-44C8EDBB2726}" srcOrd="0" destOrd="0" presId="urn:microsoft.com/office/officeart/2005/8/layout/vList2"/>
    <dgm:cxn modelId="{CAA40BF2-DB40-4AEB-BEAD-295AB75996FA}" type="presOf" srcId="{A4294E82-7B4A-4889-9462-4A8D005B64BD}" destId="{6EBA438D-47C4-466A-8B35-60D9788EF881}" srcOrd="0" destOrd="0" presId="urn:microsoft.com/office/officeart/2005/8/layout/vList2"/>
    <dgm:cxn modelId="{1A676AF3-C657-4380-953B-0C112DD3E709}" srcId="{A4294E82-7B4A-4889-9462-4A8D005B64BD}" destId="{37F34845-7DC7-4D01-B6FC-788ED13D7836}" srcOrd="0" destOrd="0" parTransId="{DFA907C8-8FCC-41DB-8821-7C6D5F392AF1}" sibTransId="{DFC0DBA5-D5F3-460E-81B4-AE28CC6E0584}"/>
    <dgm:cxn modelId="{810ACF5E-4D7F-4A6E-99AC-A399A7804F7F}" type="presParOf" srcId="{6EBA438D-47C4-466A-8B35-60D9788EF881}" destId="{8FEA7CC4-7E68-4696-9054-44C8EDBB272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C6791B-4B6F-49B6-AB18-3874BB830F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078C5C0-F9C2-49FD-87CB-D2E28E9A134E}">
      <dgm:prSet custT="1"/>
      <dgm:spPr/>
      <dgm:t>
        <a:bodyPr/>
        <a:lstStyle/>
        <a:p>
          <a:r>
            <a:rPr lang="en-US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Production Efficiency:</a:t>
          </a:r>
          <a:endParaRPr 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419D39-45FD-4246-99E0-3AFB1AD1CECD}" type="parTrans" cxnId="{8DA4281D-3285-41AA-9899-537D4BCF5CCC}">
      <dgm:prSet/>
      <dgm:spPr/>
      <dgm:t>
        <a:bodyPr/>
        <a:lstStyle/>
        <a:p>
          <a:endParaRPr lang="en-US"/>
        </a:p>
      </dgm:t>
    </dgm:pt>
    <dgm:pt modelId="{80A25ABA-8EF3-4F14-8083-56F12B2F47A8}" type="sibTrans" cxnId="{8DA4281D-3285-41AA-9899-537D4BCF5CCC}">
      <dgm:prSet/>
      <dgm:spPr/>
      <dgm:t>
        <a:bodyPr/>
        <a:lstStyle/>
        <a:p>
          <a:endParaRPr lang="en-US"/>
        </a:p>
      </dgm:t>
    </dgm:pt>
    <dgm:pt modelId="{0C3C6F02-A75B-4733-92B9-F0FD009F6A25}" type="pres">
      <dgm:prSet presAssocID="{A4C6791B-4B6F-49B6-AB18-3874BB830FC6}" presName="linear" presStyleCnt="0">
        <dgm:presLayoutVars>
          <dgm:animLvl val="lvl"/>
          <dgm:resizeHandles val="exact"/>
        </dgm:presLayoutVars>
      </dgm:prSet>
      <dgm:spPr/>
    </dgm:pt>
    <dgm:pt modelId="{0A63721B-8A6D-4046-ADF1-80DD2D0E22D2}" type="pres">
      <dgm:prSet presAssocID="{7078C5C0-F9C2-49FD-87CB-D2E28E9A134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F70351A-78D8-47EB-AD7C-15E038A2EE36}" type="presOf" srcId="{7078C5C0-F9C2-49FD-87CB-D2E28E9A134E}" destId="{0A63721B-8A6D-4046-ADF1-80DD2D0E22D2}" srcOrd="0" destOrd="0" presId="urn:microsoft.com/office/officeart/2005/8/layout/vList2"/>
    <dgm:cxn modelId="{8DA4281D-3285-41AA-9899-537D4BCF5CCC}" srcId="{A4C6791B-4B6F-49B6-AB18-3874BB830FC6}" destId="{7078C5C0-F9C2-49FD-87CB-D2E28E9A134E}" srcOrd="0" destOrd="0" parTransId="{A7419D39-45FD-4246-99E0-3AFB1AD1CECD}" sibTransId="{80A25ABA-8EF3-4F14-8083-56F12B2F47A8}"/>
    <dgm:cxn modelId="{4769E569-F76E-4D54-AEB3-55126A9C8679}" type="presOf" srcId="{A4C6791B-4B6F-49B6-AB18-3874BB830FC6}" destId="{0C3C6F02-A75B-4733-92B9-F0FD009F6A25}" srcOrd="0" destOrd="0" presId="urn:microsoft.com/office/officeart/2005/8/layout/vList2"/>
    <dgm:cxn modelId="{33A4FFB7-C04E-4FE2-A9C2-2DEEB73EBAB3}" type="presParOf" srcId="{0C3C6F02-A75B-4733-92B9-F0FD009F6A25}" destId="{0A63721B-8A6D-4046-ADF1-80DD2D0E22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959C5BD-5453-403D-8F76-65B85D2F93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F36271E-ADEF-443F-A450-C44865CF3FB4}">
      <dgm:prSet custT="1"/>
      <dgm:spPr/>
      <dgm:t>
        <a:bodyPr/>
        <a:lstStyle/>
        <a:p>
          <a:r>
            <a:rPr lang="en-US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Operating Expenses:</a:t>
          </a:r>
          <a:endParaRPr 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99A0B8-87EF-4FE7-A4B7-0934C0B80D28}" type="parTrans" cxnId="{B00B70E3-AD49-4160-88F8-CCC7545BE5A2}">
      <dgm:prSet/>
      <dgm:spPr/>
      <dgm:t>
        <a:bodyPr/>
        <a:lstStyle/>
        <a:p>
          <a:endParaRPr lang="en-US"/>
        </a:p>
      </dgm:t>
    </dgm:pt>
    <dgm:pt modelId="{9667BFD0-B1EE-440F-951D-29F9ED27EDB9}" type="sibTrans" cxnId="{B00B70E3-AD49-4160-88F8-CCC7545BE5A2}">
      <dgm:prSet/>
      <dgm:spPr/>
      <dgm:t>
        <a:bodyPr/>
        <a:lstStyle/>
        <a:p>
          <a:endParaRPr lang="en-US"/>
        </a:p>
      </dgm:t>
    </dgm:pt>
    <dgm:pt modelId="{1B7070BE-2297-4D75-9220-E95068DA2A82}" type="pres">
      <dgm:prSet presAssocID="{C959C5BD-5453-403D-8F76-65B85D2F9340}" presName="linear" presStyleCnt="0">
        <dgm:presLayoutVars>
          <dgm:animLvl val="lvl"/>
          <dgm:resizeHandles val="exact"/>
        </dgm:presLayoutVars>
      </dgm:prSet>
      <dgm:spPr/>
    </dgm:pt>
    <dgm:pt modelId="{5459618E-27B2-45A7-871A-06F9F253A9DB}" type="pres">
      <dgm:prSet presAssocID="{0F36271E-ADEF-443F-A450-C44865CF3FB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420835-A166-495F-ADBC-2265A7C8F99E}" type="presOf" srcId="{C959C5BD-5453-403D-8F76-65B85D2F9340}" destId="{1B7070BE-2297-4D75-9220-E95068DA2A82}" srcOrd="0" destOrd="0" presId="urn:microsoft.com/office/officeart/2005/8/layout/vList2"/>
    <dgm:cxn modelId="{8DFDB663-8C24-47BE-B222-521B80F00640}" type="presOf" srcId="{0F36271E-ADEF-443F-A450-C44865CF3FB4}" destId="{5459618E-27B2-45A7-871A-06F9F253A9DB}" srcOrd="0" destOrd="0" presId="urn:microsoft.com/office/officeart/2005/8/layout/vList2"/>
    <dgm:cxn modelId="{B00B70E3-AD49-4160-88F8-CCC7545BE5A2}" srcId="{C959C5BD-5453-403D-8F76-65B85D2F9340}" destId="{0F36271E-ADEF-443F-A450-C44865CF3FB4}" srcOrd="0" destOrd="0" parTransId="{B599A0B8-87EF-4FE7-A4B7-0934C0B80D28}" sibTransId="{9667BFD0-B1EE-440F-951D-29F9ED27EDB9}"/>
    <dgm:cxn modelId="{54735A4F-ECE4-4E91-99B2-CC48F51B5BCB}" type="presParOf" srcId="{1B7070BE-2297-4D75-9220-E95068DA2A82}" destId="{5459618E-27B2-45A7-871A-06F9F253A9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4C6791B-4B6F-49B6-AB18-3874BB830F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78C5C0-F9C2-49FD-87CB-D2E28E9A134E}">
      <dgm:prSet custT="1"/>
      <dgm:spPr/>
      <dgm:t>
        <a:bodyPr/>
        <a:lstStyle/>
        <a:p>
          <a:r>
            <a:rPr lang="en-GB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Daily Operational Cost</a:t>
          </a:r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Analysis:</a:t>
          </a:r>
        </a:p>
      </dgm:t>
    </dgm:pt>
    <dgm:pt modelId="{A7419D39-45FD-4246-99E0-3AFB1AD1CECD}" type="parTrans" cxnId="{8DA4281D-3285-41AA-9899-537D4BCF5CCC}">
      <dgm:prSet/>
      <dgm:spPr/>
      <dgm:t>
        <a:bodyPr/>
        <a:lstStyle/>
        <a:p>
          <a:endParaRPr lang="en-US"/>
        </a:p>
      </dgm:t>
    </dgm:pt>
    <dgm:pt modelId="{80A25ABA-8EF3-4F14-8083-56F12B2F47A8}" type="sibTrans" cxnId="{8DA4281D-3285-41AA-9899-537D4BCF5CCC}">
      <dgm:prSet/>
      <dgm:spPr/>
      <dgm:t>
        <a:bodyPr/>
        <a:lstStyle/>
        <a:p>
          <a:endParaRPr lang="en-US"/>
        </a:p>
      </dgm:t>
    </dgm:pt>
    <dgm:pt modelId="{0C3C6F02-A75B-4733-92B9-F0FD009F6A25}" type="pres">
      <dgm:prSet presAssocID="{A4C6791B-4B6F-49B6-AB18-3874BB830FC6}" presName="linear" presStyleCnt="0">
        <dgm:presLayoutVars>
          <dgm:animLvl val="lvl"/>
          <dgm:resizeHandles val="exact"/>
        </dgm:presLayoutVars>
      </dgm:prSet>
      <dgm:spPr/>
    </dgm:pt>
    <dgm:pt modelId="{0A63721B-8A6D-4046-ADF1-80DD2D0E22D2}" type="pres">
      <dgm:prSet presAssocID="{7078C5C0-F9C2-49FD-87CB-D2E28E9A134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F70351A-78D8-47EB-AD7C-15E038A2EE36}" type="presOf" srcId="{7078C5C0-F9C2-49FD-87CB-D2E28E9A134E}" destId="{0A63721B-8A6D-4046-ADF1-80DD2D0E22D2}" srcOrd="0" destOrd="0" presId="urn:microsoft.com/office/officeart/2005/8/layout/vList2"/>
    <dgm:cxn modelId="{8DA4281D-3285-41AA-9899-537D4BCF5CCC}" srcId="{A4C6791B-4B6F-49B6-AB18-3874BB830FC6}" destId="{7078C5C0-F9C2-49FD-87CB-D2E28E9A134E}" srcOrd="0" destOrd="0" parTransId="{A7419D39-45FD-4246-99E0-3AFB1AD1CECD}" sibTransId="{80A25ABA-8EF3-4F14-8083-56F12B2F47A8}"/>
    <dgm:cxn modelId="{4769E569-F76E-4D54-AEB3-55126A9C8679}" type="presOf" srcId="{A4C6791B-4B6F-49B6-AB18-3874BB830FC6}" destId="{0C3C6F02-A75B-4733-92B9-F0FD009F6A25}" srcOrd="0" destOrd="0" presId="urn:microsoft.com/office/officeart/2005/8/layout/vList2"/>
    <dgm:cxn modelId="{33A4FFB7-C04E-4FE2-A9C2-2DEEB73EBAB3}" type="presParOf" srcId="{0C3C6F02-A75B-4733-92B9-F0FD009F6A25}" destId="{0A63721B-8A6D-4046-ADF1-80DD2D0E22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4C6791B-4B6F-49B6-AB18-3874BB830F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78C5C0-F9C2-49FD-87CB-D2E28E9A134E}">
      <dgm:prSet custT="1"/>
      <dgm:spPr/>
      <dgm:t>
        <a:bodyPr/>
        <a:lstStyle/>
        <a:p>
          <a:r>
            <a:rPr lang="en-US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Payback Period:</a:t>
          </a:r>
        </a:p>
      </dgm:t>
    </dgm:pt>
    <dgm:pt modelId="{A7419D39-45FD-4246-99E0-3AFB1AD1CECD}" type="parTrans" cxnId="{8DA4281D-3285-41AA-9899-537D4BCF5CCC}">
      <dgm:prSet/>
      <dgm:spPr/>
      <dgm:t>
        <a:bodyPr/>
        <a:lstStyle/>
        <a:p>
          <a:endParaRPr lang="en-US"/>
        </a:p>
      </dgm:t>
    </dgm:pt>
    <dgm:pt modelId="{80A25ABA-8EF3-4F14-8083-56F12B2F47A8}" type="sibTrans" cxnId="{8DA4281D-3285-41AA-9899-537D4BCF5CCC}">
      <dgm:prSet/>
      <dgm:spPr/>
      <dgm:t>
        <a:bodyPr/>
        <a:lstStyle/>
        <a:p>
          <a:endParaRPr lang="en-US"/>
        </a:p>
      </dgm:t>
    </dgm:pt>
    <dgm:pt modelId="{0C3C6F02-A75B-4733-92B9-F0FD009F6A25}" type="pres">
      <dgm:prSet presAssocID="{A4C6791B-4B6F-49B6-AB18-3874BB830FC6}" presName="linear" presStyleCnt="0">
        <dgm:presLayoutVars>
          <dgm:animLvl val="lvl"/>
          <dgm:resizeHandles val="exact"/>
        </dgm:presLayoutVars>
      </dgm:prSet>
      <dgm:spPr/>
    </dgm:pt>
    <dgm:pt modelId="{0A63721B-8A6D-4046-ADF1-80DD2D0E22D2}" type="pres">
      <dgm:prSet presAssocID="{7078C5C0-F9C2-49FD-87CB-D2E28E9A134E}" presName="parentText" presStyleLbl="node1" presStyleIdx="0" presStyleCnt="1" custLinFactY="14784" custLinFactNeighborY="100000">
        <dgm:presLayoutVars>
          <dgm:chMax val="0"/>
          <dgm:bulletEnabled val="1"/>
        </dgm:presLayoutVars>
      </dgm:prSet>
      <dgm:spPr/>
    </dgm:pt>
  </dgm:ptLst>
  <dgm:cxnLst>
    <dgm:cxn modelId="{6F70351A-78D8-47EB-AD7C-15E038A2EE36}" type="presOf" srcId="{7078C5C0-F9C2-49FD-87CB-D2E28E9A134E}" destId="{0A63721B-8A6D-4046-ADF1-80DD2D0E22D2}" srcOrd="0" destOrd="0" presId="urn:microsoft.com/office/officeart/2005/8/layout/vList2"/>
    <dgm:cxn modelId="{8DA4281D-3285-41AA-9899-537D4BCF5CCC}" srcId="{A4C6791B-4B6F-49B6-AB18-3874BB830FC6}" destId="{7078C5C0-F9C2-49FD-87CB-D2E28E9A134E}" srcOrd="0" destOrd="0" parTransId="{A7419D39-45FD-4246-99E0-3AFB1AD1CECD}" sibTransId="{80A25ABA-8EF3-4F14-8083-56F12B2F47A8}"/>
    <dgm:cxn modelId="{4769E569-F76E-4D54-AEB3-55126A9C8679}" type="presOf" srcId="{A4C6791B-4B6F-49B6-AB18-3874BB830FC6}" destId="{0C3C6F02-A75B-4733-92B9-F0FD009F6A25}" srcOrd="0" destOrd="0" presId="urn:microsoft.com/office/officeart/2005/8/layout/vList2"/>
    <dgm:cxn modelId="{33A4FFB7-C04E-4FE2-A9C2-2DEEB73EBAB3}" type="presParOf" srcId="{0C3C6F02-A75B-4733-92B9-F0FD009F6A25}" destId="{0A63721B-8A6D-4046-ADF1-80DD2D0E22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D5A962-CD58-469E-BD49-8215FDE8BC4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E96B2D2-BA32-4337-98EF-1EFCFB277C48}">
      <dgm:prSet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Explore the different working principles of machines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518C11-3117-4B7D-9A26-9CEF59CF5270}" type="parTrans" cxnId="{E84837C6-398A-4852-BE01-4B3579B7EC61}">
      <dgm:prSet/>
      <dgm:spPr/>
      <dgm:t>
        <a:bodyPr/>
        <a:lstStyle/>
        <a:p>
          <a:endParaRPr lang="en-US"/>
        </a:p>
      </dgm:t>
    </dgm:pt>
    <dgm:pt modelId="{E35A634D-648D-4812-A50D-8E60FA6A3A84}" type="sibTrans" cxnId="{E84837C6-398A-4852-BE01-4B3579B7EC61}">
      <dgm:prSet/>
      <dgm:spPr/>
      <dgm:t>
        <a:bodyPr/>
        <a:lstStyle/>
        <a:p>
          <a:endParaRPr lang="en-US"/>
        </a:p>
      </dgm:t>
    </dgm:pt>
    <dgm:pt modelId="{6FA253D0-F33E-491D-A7BC-6BA2E73DDC9D}" type="pres">
      <dgm:prSet presAssocID="{61D5A962-CD58-469E-BD49-8215FDE8BC40}" presName="linear" presStyleCnt="0">
        <dgm:presLayoutVars>
          <dgm:animLvl val="lvl"/>
          <dgm:resizeHandles val="exact"/>
        </dgm:presLayoutVars>
      </dgm:prSet>
      <dgm:spPr/>
    </dgm:pt>
    <dgm:pt modelId="{AE8184C1-6BAF-4319-941B-F0AEDB07C833}" type="pres">
      <dgm:prSet presAssocID="{9E96B2D2-BA32-4337-98EF-1EFCFB277C48}" presName="parentText" presStyleLbl="node1" presStyleIdx="0" presStyleCnt="1" custLinFactY="-24392" custLinFactNeighborX="-3643" custLinFactNeighborY="-100000">
        <dgm:presLayoutVars>
          <dgm:chMax val="0"/>
          <dgm:bulletEnabled val="1"/>
        </dgm:presLayoutVars>
      </dgm:prSet>
      <dgm:spPr/>
    </dgm:pt>
  </dgm:ptLst>
  <dgm:cxnLst>
    <dgm:cxn modelId="{7EB9C711-93FA-4196-91E0-0418652D0F01}" type="presOf" srcId="{61D5A962-CD58-469E-BD49-8215FDE8BC40}" destId="{6FA253D0-F33E-491D-A7BC-6BA2E73DDC9D}" srcOrd="0" destOrd="0" presId="urn:microsoft.com/office/officeart/2005/8/layout/vList2"/>
    <dgm:cxn modelId="{CD7B5F20-B18D-4B73-9737-AF519D9CB591}" type="presOf" srcId="{9E96B2D2-BA32-4337-98EF-1EFCFB277C48}" destId="{AE8184C1-6BAF-4319-941B-F0AEDB07C833}" srcOrd="0" destOrd="0" presId="urn:microsoft.com/office/officeart/2005/8/layout/vList2"/>
    <dgm:cxn modelId="{E84837C6-398A-4852-BE01-4B3579B7EC61}" srcId="{61D5A962-CD58-469E-BD49-8215FDE8BC40}" destId="{9E96B2D2-BA32-4337-98EF-1EFCFB277C48}" srcOrd="0" destOrd="0" parTransId="{9D518C11-3117-4B7D-9A26-9CEF59CF5270}" sibTransId="{E35A634D-648D-4812-A50D-8E60FA6A3A84}"/>
    <dgm:cxn modelId="{6C2C357B-F0AF-49C8-805E-E3684E2E552C}" type="presParOf" srcId="{6FA253D0-F33E-491D-A7BC-6BA2E73DDC9D}" destId="{AE8184C1-6BAF-4319-941B-F0AEDB07C8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D5B9A2-C39A-4AB7-8AA8-60B03785825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E391635-0036-452F-A757-653F870E7617}">
      <dgm:prSet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Choose the best working principle of the machine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749344-1120-41F3-87C9-263AD289C7D6}" type="parTrans" cxnId="{8BC48A78-3346-4AA6-A723-69E94407A0C9}">
      <dgm:prSet/>
      <dgm:spPr/>
      <dgm:t>
        <a:bodyPr/>
        <a:lstStyle/>
        <a:p>
          <a:endParaRPr lang="en-US"/>
        </a:p>
      </dgm:t>
    </dgm:pt>
    <dgm:pt modelId="{13C5C8E7-224A-4F62-B1F2-C8A9E0B46F28}" type="sibTrans" cxnId="{8BC48A78-3346-4AA6-A723-69E94407A0C9}">
      <dgm:prSet/>
      <dgm:spPr/>
      <dgm:t>
        <a:bodyPr/>
        <a:lstStyle/>
        <a:p>
          <a:endParaRPr lang="en-US"/>
        </a:p>
      </dgm:t>
    </dgm:pt>
    <dgm:pt modelId="{0E680D61-AB43-474C-80A3-D1DC54608633}" type="pres">
      <dgm:prSet presAssocID="{31D5B9A2-C39A-4AB7-8AA8-60B03785825E}" presName="linear" presStyleCnt="0">
        <dgm:presLayoutVars>
          <dgm:animLvl val="lvl"/>
          <dgm:resizeHandles val="exact"/>
        </dgm:presLayoutVars>
      </dgm:prSet>
      <dgm:spPr/>
    </dgm:pt>
    <dgm:pt modelId="{6F109F9D-415B-48E3-9CA2-0AA26D3486B0}" type="pres">
      <dgm:prSet presAssocID="{0E391635-0036-452F-A757-653F870E7617}" presName="parentText" presStyleLbl="node1" presStyleIdx="0" presStyleCnt="1" custLinFactY="-74384" custLinFactNeighborX="-3417" custLinFactNeighborY="-100000">
        <dgm:presLayoutVars>
          <dgm:chMax val="0"/>
          <dgm:bulletEnabled val="1"/>
        </dgm:presLayoutVars>
      </dgm:prSet>
      <dgm:spPr/>
    </dgm:pt>
  </dgm:ptLst>
  <dgm:cxnLst>
    <dgm:cxn modelId="{8BC48A78-3346-4AA6-A723-69E94407A0C9}" srcId="{31D5B9A2-C39A-4AB7-8AA8-60B03785825E}" destId="{0E391635-0036-452F-A757-653F870E7617}" srcOrd="0" destOrd="0" parTransId="{17749344-1120-41F3-87C9-263AD289C7D6}" sibTransId="{13C5C8E7-224A-4F62-B1F2-C8A9E0B46F28}"/>
    <dgm:cxn modelId="{D631BD87-5B64-4570-B684-E0E16E84EAA9}" type="presOf" srcId="{0E391635-0036-452F-A757-653F870E7617}" destId="{6F109F9D-415B-48E3-9CA2-0AA26D3486B0}" srcOrd="0" destOrd="0" presId="urn:microsoft.com/office/officeart/2005/8/layout/vList2"/>
    <dgm:cxn modelId="{E3A75DB8-C541-4180-805E-839FF693E5B6}" type="presOf" srcId="{31D5B9A2-C39A-4AB7-8AA8-60B03785825E}" destId="{0E680D61-AB43-474C-80A3-D1DC54608633}" srcOrd="0" destOrd="0" presId="urn:microsoft.com/office/officeart/2005/8/layout/vList2"/>
    <dgm:cxn modelId="{A692B4CD-29CE-4C41-BC69-3CEF5820EB43}" type="presParOf" srcId="{0E680D61-AB43-474C-80A3-D1DC54608633}" destId="{6F109F9D-415B-48E3-9CA2-0AA26D3486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B6394F-6761-4DD0-9F7F-89C377616DD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C7EEED3-0EBA-4A46-9F4B-A37E307FC4ED}">
      <dgm:prSet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Implement the working principle with all necessary components on SolidWorks.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EE0812-2930-4B35-AE86-2B1104F9957D}" type="parTrans" cxnId="{FDE9A3A2-F07C-40F3-B5B9-908DAB899F71}">
      <dgm:prSet/>
      <dgm:spPr/>
      <dgm:t>
        <a:bodyPr/>
        <a:lstStyle/>
        <a:p>
          <a:endParaRPr lang="en-US"/>
        </a:p>
      </dgm:t>
    </dgm:pt>
    <dgm:pt modelId="{D7F79B0B-E3F3-49EF-BEF6-25C50582C896}" type="sibTrans" cxnId="{FDE9A3A2-F07C-40F3-B5B9-908DAB899F71}">
      <dgm:prSet/>
      <dgm:spPr/>
      <dgm:t>
        <a:bodyPr/>
        <a:lstStyle/>
        <a:p>
          <a:endParaRPr lang="en-US"/>
        </a:p>
      </dgm:t>
    </dgm:pt>
    <dgm:pt modelId="{C0799360-D03B-4B5F-91F1-939C323197FA}" type="pres">
      <dgm:prSet presAssocID="{5FB6394F-6761-4DD0-9F7F-89C377616DD7}" presName="linear" presStyleCnt="0">
        <dgm:presLayoutVars>
          <dgm:animLvl val="lvl"/>
          <dgm:resizeHandles val="exact"/>
        </dgm:presLayoutVars>
      </dgm:prSet>
      <dgm:spPr/>
    </dgm:pt>
    <dgm:pt modelId="{0D39D9B7-6A22-4F15-8A91-DAC0E6F9E3E3}" type="pres">
      <dgm:prSet presAssocID="{8C7EEED3-0EBA-4A46-9F4B-A37E307FC4ED}" presName="parentText" presStyleLbl="node1" presStyleIdx="0" presStyleCnt="1" custLinFactY="-63707" custLinFactNeighborX="40970" custLinFactNeighborY="-100000">
        <dgm:presLayoutVars>
          <dgm:chMax val="0"/>
          <dgm:bulletEnabled val="1"/>
        </dgm:presLayoutVars>
      </dgm:prSet>
      <dgm:spPr/>
    </dgm:pt>
  </dgm:ptLst>
  <dgm:cxnLst>
    <dgm:cxn modelId="{319C5758-F651-446E-B33F-820FF2FB8818}" type="presOf" srcId="{5FB6394F-6761-4DD0-9F7F-89C377616DD7}" destId="{C0799360-D03B-4B5F-91F1-939C323197FA}" srcOrd="0" destOrd="0" presId="urn:microsoft.com/office/officeart/2005/8/layout/vList2"/>
    <dgm:cxn modelId="{6654DD86-0F14-491D-AD1D-D8AC1A7431C6}" type="presOf" srcId="{8C7EEED3-0EBA-4A46-9F4B-A37E307FC4ED}" destId="{0D39D9B7-6A22-4F15-8A91-DAC0E6F9E3E3}" srcOrd="0" destOrd="0" presId="urn:microsoft.com/office/officeart/2005/8/layout/vList2"/>
    <dgm:cxn modelId="{FDE9A3A2-F07C-40F3-B5B9-908DAB899F71}" srcId="{5FB6394F-6761-4DD0-9F7F-89C377616DD7}" destId="{8C7EEED3-0EBA-4A46-9F4B-A37E307FC4ED}" srcOrd="0" destOrd="0" parTransId="{52EE0812-2930-4B35-AE86-2B1104F9957D}" sibTransId="{D7F79B0B-E3F3-49EF-BEF6-25C50582C896}"/>
    <dgm:cxn modelId="{493642CD-89DA-4223-AFCA-81E5C188F70E}" type="presParOf" srcId="{C0799360-D03B-4B5F-91F1-939C323197FA}" destId="{0D39D9B7-6A22-4F15-8A91-DAC0E6F9E3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5C89F3-EBE6-423B-9A49-D091C7F0113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0E1A03-B575-4726-A1BF-F087EBBAE95F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Design and Fabrication</a:t>
          </a:r>
        </a:p>
      </dgm:t>
    </dgm:pt>
    <dgm:pt modelId="{E888B843-7A34-4C27-8F29-74189EA02706}" type="parTrans" cxnId="{23974064-795E-4F0F-9333-8A19B14FE08B}">
      <dgm:prSet/>
      <dgm:spPr/>
      <dgm:t>
        <a:bodyPr/>
        <a:lstStyle/>
        <a:p>
          <a:endParaRPr lang="en-US"/>
        </a:p>
      </dgm:t>
    </dgm:pt>
    <dgm:pt modelId="{C588809A-D9C5-4495-BAC5-36431290E8AF}" type="sibTrans" cxnId="{23974064-795E-4F0F-9333-8A19B14FE08B}">
      <dgm:prSet/>
      <dgm:spPr/>
      <dgm:t>
        <a:bodyPr/>
        <a:lstStyle/>
        <a:p>
          <a:endParaRPr lang="en-US"/>
        </a:p>
      </dgm:t>
    </dgm:pt>
    <dgm:pt modelId="{FA714830-F8A1-4708-8FFB-F16E722206E4}" type="pres">
      <dgm:prSet presAssocID="{C15C89F3-EBE6-423B-9A49-D091C7F01135}" presName="linear" presStyleCnt="0">
        <dgm:presLayoutVars>
          <dgm:animLvl val="lvl"/>
          <dgm:resizeHandles val="exact"/>
        </dgm:presLayoutVars>
      </dgm:prSet>
      <dgm:spPr/>
    </dgm:pt>
    <dgm:pt modelId="{EDB4CA62-BD6D-40B4-A387-0F60933923A9}" type="pres">
      <dgm:prSet presAssocID="{DB0E1A03-B575-4726-A1BF-F087EBBAE95F}" presName="parentText" presStyleLbl="node1" presStyleIdx="0" presStyleCnt="1" custScaleX="99494" custScaleY="51417" custLinFactNeighborX="10970" custLinFactNeighborY="59099">
        <dgm:presLayoutVars>
          <dgm:chMax val="0"/>
          <dgm:bulletEnabled val="1"/>
        </dgm:presLayoutVars>
      </dgm:prSet>
      <dgm:spPr/>
    </dgm:pt>
  </dgm:ptLst>
  <dgm:cxnLst>
    <dgm:cxn modelId="{23974064-795E-4F0F-9333-8A19B14FE08B}" srcId="{C15C89F3-EBE6-423B-9A49-D091C7F01135}" destId="{DB0E1A03-B575-4726-A1BF-F087EBBAE95F}" srcOrd="0" destOrd="0" parTransId="{E888B843-7A34-4C27-8F29-74189EA02706}" sibTransId="{C588809A-D9C5-4495-BAC5-36431290E8AF}"/>
    <dgm:cxn modelId="{211633C6-4AE9-45FF-94E8-AA15806C335B}" type="presOf" srcId="{DB0E1A03-B575-4726-A1BF-F087EBBAE95F}" destId="{EDB4CA62-BD6D-40B4-A387-0F60933923A9}" srcOrd="0" destOrd="0" presId="urn:microsoft.com/office/officeart/2005/8/layout/vList2"/>
    <dgm:cxn modelId="{47109DD2-4CB9-4A29-8C84-56A216CA01F8}" type="presOf" srcId="{C15C89F3-EBE6-423B-9A49-D091C7F01135}" destId="{FA714830-F8A1-4708-8FFB-F16E722206E4}" srcOrd="0" destOrd="0" presId="urn:microsoft.com/office/officeart/2005/8/layout/vList2"/>
    <dgm:cxn modelId="{B9907177-AFBB-471F-99B8-964117977B6A}" type="presParOf" srcId="{FA714830-F8A1-4708-8FFB-F16E722206E4}" destId="{EDB4CA62-BD6D-40B4-A387-0F60933923A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294E82-7B4A-4889-9462-4A8D005B64B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F34845-7DC7-4D01-B6FC-788ED13D7836}">
      <dgm:prSet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financial analysis 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A907C8-8FCC-41DB-8821-7C6D5F392AF1}" type="parTrans" cxnId="{1A676AF3-C657-4380-953B-0C112DD3E709}">
      <dgm:prSet/>
      <dgm:spPr/>
      <dgm:t>
        <a:bodyPr/>
        <a:lstStyle/>
        <a:p>
          <a:endParaRPr lang="en-US"/>
        </a:p>
      </dgm:t>
    </dgm:pt>
    <dgm:pt modelId="{DFC0DBA5-D5F3-460E-81B4-AE28CC6E0584}" type="sibTrans" cxnId="{1A676AF3-C657-4380-953B-0C112DD3E709}">
      <dgm:prSet/>
      <dgm:spPr/>
      <dgm:t>
        <a:bodyPr/>
        <a:lstStyle/>
        <a:p>
          <a:endParaRPr lang="en-US"/>
        </a:p>
      </dgm:t>
    </dgm:pt>
    <dgm:pt modelId="{6EBA438D-47C4-466A-8B35-60D9788EF881}" type="pres">
      <dgm:prSet presAssocID="{A4294E82-7B4A-4889-9462-4A8D005B64BD}" presName="linear" presStyleCnt="0">
        <dgm:presLayoutVars>
          <dgm:animLvl val="lvl"/>
          <dgm:resizeHandles val="exact"/>
        </dgm:presLayoutVars>
      </dgm:prSet>
      <dgm:spPr/>
    </dgm:pt>
    <dgm:pt modelId="{8FEA7CC4-7E68-4696-9054-44C8EDBB2726}" type="pres">
      <dgm:prSet presAssocID="{37F34845-7DC7-4D01-B6FC-788ED13D7836}" presName="parentText" presStyleLbl="node1" presStyleIdx="0" presStyleCnt="1" custLinFactNeighborX="11128" custLinFactNeighborY="27040">
        <dgm:presLayoutVars>
          <dgm:chMax val="0"/>
          <dgm:bulletEnabled val="1"/>
        </dgm:presLayoutVars>
      </dgm:prSet>
      <dgm:spPr/>
    </dgm:pt>
  </dgm:ptLst>
  <dgm:cxnLst>
    <dgm:cxn modelId="{2D9A0036-8057-4C52-B21F-C2D2CB1FDC11}" type="presOf" srcId="{37F34845-7DC7-4D01-B6FC-788ED13D7836}" destId="{8FEA7CC4-7E68-4696-9054-44C8EDBB2726}" srcOrd="0" destOrd="0" presId="urn:microsoft.com/office/officeart/2005/8/layout/vList2"/>
    <dgm:cxn modelId="{CAA40BF2-DB40-4AEB-BEAD-295AB75996FA}" type="presOf" srcId="{A4294E82-7B4A-4889-9462-4A8D005B64BD}" destId="{6EBA438D-47C4-466A-8B35-60D9788EF881}" srcOrd="0" destOrd="0" presId="urn:microsoft.com/office/officeart/2005/8/layout/vList2"/>
    <dgm:cxn modelId="{1A676AF3-C657-4380-953B-0C112DD3E709}" srcId="{A4294E82-7B4A-4889-9462-4A8D005B64BD}" destId="{37F34845-7DC7-4D01-B6FC-788ED13D7836}" srcOrd="0" destOrd="0" parTransId="{DFA907C8-8FCC-41DB-8821-7C6D5F392AF1}" sibTransId="{DFC0DBA5-D5F3-460E-81B4-AE28CC6E0584}"/>
    <dgm:cxn modelId="{810ACF5E-4D7F-4A6E-99AC-A399A7804F7F}" type="presParOf" srcId="{6EBA438D-47C4-466A-8B35-60D9788EF881}" destId="{8FEA7CC4-7E68-4696-9054-44C8EDBB272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4CE688-491F-4AC7-9B99-33D045FD233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CB3EB4-6706-4D15-8182-E3990ECAC5C5}" type="pres">
      <dgm:prSet presAssocID="{044CE688-491F-4AC7-9B99-33D045FD233B}" presName="linear" presStyleCnt="0">
        <dgm:presLayoutVars>
          <dgm:animLvl val="lvl"/>
          <dgm:resizeHandles val="exact"/>
        </dgm:presLayoutVars>
      </dgm:prSet>
      <dgm:spPr/>
    </dgm:pt>
  </dgm:ptLst>
  <dgm:cxnLst>
    <dgm:cxn modelId="{5A1CB432-0BEA-4AD7-985B-D2C25AA1CDA8}" type="presOf" srcId="{044CE688-491F-4AC7-9B99-33D045FD233B}" destId="{77CB3EB4-6706-4D15-8182-E3990ECAC5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44CE688-491F-4AC7-9B99-33D045FD233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50A99-15F9-4476-BE09-A3C92797A0CF}">
      <dgm:prSet custT="1"/>
      <dgm:spPr/>
      <dgm:t>
        <a:bodyPr/>
        <a:lstStyle/>
        <a:p>
          <a:r>
            <a:rPr lang="ar-PS" sz="2100" b="1" i="0" dirty="0">
              <a:latin typeface="Times New Roman" panose="02020603050405020304" pitchFamily="18" charset="0"/>
              <a:cs typeface="+mj-cs"/>
            </a:rPr>
            <a:t>1</a:t>
          </a:r>
          <a:r>
            <a:rPr lang="en-US" sz="2100" b="1" i="0" dirty="0">
              <a:latin typeface="Times New Roman" panose="02020603050405020304" pitchFamily="18" charset="0"/>
              <a:cs typeface="+mj-cs"/>
            </a:rPr>
            <a:t>-</a:t>
          </a:r>
          <a:r>
            <a:rPr lang="ar-PS" sz="2100" b="1" dirty="0">
              <a:latin typeface="Times New Roman" panose="02020603050405020304" pitchFamily="18" charset="0"/>
              <a:cs typeface="+mj-cs"/>
            </a:rPr>
            <a:t> </a:t>
          </a:r>
          <a:r>
            <a:rPr lang="en-US" sz="2100" b="1" dirty="0">
              <a:cs typeface="+mj-cs"/>
            </a:rPr>
            <a:t>Machine building blocks</a:t>
          </a:r>
          <a:r>
            <a:rPr lang="ar-PS" sz="2100" b="1" dirty="0">
              <a:cs typeface="+mj-cs"/>
            </a:rPr>
            <a:t> </a:t>
          </a:r>
          <a:r>
            <a:rPr lang="en-US" sz="2100" b="1" dirty="0">
              <a:cs typeface="+mj-cs"/>
            </a:rPr>
            <a:t>(Processes)</a:t>
          </a:r>
          <a:endParaRPr lang="en-US" sz="2100" b="1" dirty="0">
            <a:latin typeface="Times New Roman" panose="02020603050405020304" pitchFamily="18" charset="0"/>
            <a:cs typeface="+mj-cs"/>
          </a:endParaRPr>
        </a:p>
      </dgm:t>
    </dgm:pt>
    <dgm:pt modelId="{D44EE2B1-2257-4009-AE7C-662FED67326C}" type="parTrans" cxnId="{AB07EA90-0E77-4EFD-BE13-393CB90FFCEC}">
      <dgm:prSet/>
      <dgm:spPr/>
      <dgm:t>
        <a:bodyPr/>
        <a:lstStyle/>
        <a:p>
          <a:endParaRPr lang="en-US"/>
        </a:p>
      </dgm:t>
    </dgm:pt>
    <dgm:pt modelId="{30B701A6-EEA7-4068-87AB-FE8E95AD55C9}" type="sibTrans" cxnId="{AB07EA90-0E77-4EFD-BE13-393CB90FFCEC}">
      <dgm:prSet/>
      <dgm:spPr/>
      <dgm:t>
        <a:bodyPr/>
        <a:lstStyle/>
        <a:p>
          <a:endParaRPr lang="en-US"/>
        </a:p>
      </dgm:t>
    </dgm:pt>
    <dgm:pt modelId="{77CB3EB4-6706-4D15-8182-E3990ECAC5C5}" type="pres">
      <dgm:prSet presAssocID="{044CE688-491F-4AC7-9B99-33D045FD233B}" presName="linear" presStyleCnt="0">
        <dgm:presLayoutVars>
          <dgm:animLvl val="lvl"/>
          <dgm:resizeHandles val="exact"/>
        </dgm:presLayoutVars>
      </dgm:prSet>
      <dgm:spPr/>
    </dgm:pt>
    <dgm:pt modelId="{C4EF363E-99D5-4B6B-B77D-6AA99E8C4E5D}" type="pres">
      <dgm:prSet presAssocID="{BC250A99-15F9-4476-BE09-A3C92797A0CF}" presName="parentText" presStyleLbl="node1" presStyleIdx="0" presStyleCnt="1" custLinFactNeighborX="-974" custLinFactNeighborY="-1759">
        <dgm:presLayoutVars>
          <dgm:chMax val="0"/>
          <dgm:bulletEnabled val="1"/>
        </dgm:presLayoutVars>
      </dgm:prSet>
      <dgm:spPr/>
    </dgm:pt>
  </dgm:ptLst>
  <dgm:cxnLst>
    <dgm:cxn modelId="{5A1CB432-0BEA-4AD7-985B-D2C25AA1CDA8}" type="presOf" srcId="{044CE688-491F-4AC7-9B99-33D045FD233B}" destId="{77CB3EB4-6706-4D15-8182-E3990ECAC5C5}" srcOrd="0" destOrd="0" presId="urn:microsoft.com/office/officeart/2005/8/layout/vList2"/>
    <dgm:cxn modelId="{8459138E-7EEA-400C-8DFD-8101C47CDA83}" type="presOf" srcId="{BC250A99-15F9-4476-BE09-A3C92797A0CF}" destId="{C4EF363E-99D5-4B6B-B77D-6AA99E8C4E5D}" srcOrd="0" destOrd="0" presId="urn:microsoft.com/office/officeart/2005/8/layout/vList2"/>
    <dgm:cxn modelId="{AB07EA90-0E77-4EFD-BE13-393CB90FFCEC}" srcId="{044CE688-491F-4AC7-9B99-33D045FD233B}" destId="{BC250A99-15F9-4476-BE09-A3C92797A0CF}" srcOrd="0" destOrd="0" parTransId="{D44EE2B1-2257-4009-AE7C-662FED67326C}" sibTransId="{30B701A6-EEA7-4068-87AB-FE8E95AD55C9}"/>
    <dgm:cxn modelId="{D6549270-AD45-488F-B7E0-5C3B694CF1FA}" type="presParOf" srcId="{77CB3EB4-6706-4D15-8182-E3990ECAC5C5}" destId="{C4EF363E-99D5-4B6B-B77D-6AA99E8C4E5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30A8F7-412C-4867-989A-F0EFDE015FA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399477-BA52-4C35-B8C9-28FBA16AFD31}">
      <dgm:prSet/>
      <dgm:spPr/>
      <dgm:t>
        <a:bodyPr/>
        <a:lstStyle/>
        <a:p>
          <a:pPr algn="ctr"/>
          <a:r>
            <a:rPr lang="en-US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Detailed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DCD857-A00B-4775-89C9-319411DCB284}" type="parTrans" cxnId="{FAF08BEA-B6E4-4C56-9340-F7F10A81C19D}">
      <dgm:prSet/>
      <dgm:spPr/>
      <dgm:t>
        <a:bodyPr/>
        <a:lstStyle/>
        <a:p>
          <a:endParaRPr lang="en-US"/>
        </a:p>
      </dgm:t>
    </dgm:pt>
    <dgm:pt modelId="{5AE70062-1295-4259-A069-428DDD56FB7C}" type="sibTrans" cxnId="{FAF08BEA-B6E4-4C56-9340-F7F10A81C19D}">
      <dgm:prSet/>
      <dgm:spPr/>
      <dgm:t>
        <a:bodyPr/>
        <a:lstStyle/>
        <a:p>
          <a:endParaRPr lang="en-US"/>
        </a:p>
      </dgm:t>
    </dgm:pt>
    <dgm:pt modelId="{7BF9C88B-E94A-4BFE-A8D0-3FBCAA29960C}" type="pres">
      <dgm:prSet presAssocID="{2730A8F7-412C-4867-989A-F0EFDE015FAD}" presName="linear" presStyleCnt="0">
        <dgm:presLayoutVars>
          <dgm:animLvl val="lvl"/>
          <dgm:resizeHandles val="exact"/>
        </dgm:presLayoutVars>
      </dgm:prSet>
      <dgm:spPr/>
    </dgm:pt>
    <dgm:pt modelId="{A59BF12A-F02D-4073-90FB-E46A126B92EE}" type="pres">
      <dgm:prSet presAssocID="{F7399477-BA52-4C35-B8C9-28FBA16AFD31}" presName="parentText" presStyleLbl="node1" presStyleIdx="0" presStyleCnt="1" custLinFactNeighborX="53246">
        <dgm:presLayoutVars>
          <dgm:chMax val="0"/>
          <dgm:bulletEnabled val="1"/>
        </dgm:presLayoutVars>
      </dgm:prSet>
      <dgm:spPr/>
    </dgm:pt>
  </dgm:ptLst>
  <dgm:cxnLst>
    <dgm:cxn modelId="{1D251698-B064-4092-8530-FF067CE47CAF}" type="presOf" srcId="{F7399477-BA52-4C35-B8C9-28FBA16AFD31}" destId="{A59BF12A-F02D-4073-90FB-E46A126B92EE}" srcOrd="0" destOrd="0" presId="urn:microsoft.com/office/officeart/2005/8/layout/vList2"/>
    <dgm:cxn modelId="{FAF08BEA-B6E4-4C56-9340-F7F10A81C19D}" srcId="{2730A8F7-412C-4867-989A-F0EFDE015FAD}" destId="{F7399477-BA52-4C35-B8C9-28FBA16AFD31}" srcOrd="0" destOrd="0" parTransId="{4ADCD857-A00B-4775-89C9-319411DCB284}" sibTransId="{5AE70062-1295-4259-A069-428DDD56FB7C}"/>
    <dgm:cxn modelId="{6A69C9F4-B10A-43CF-BE53-8E5D70FE6256}" type="presOf" srcId="{2730A8F7-412C-4867-989A-F0EFDE015FAD}" destId="{7BF9C88B-E94A-4BFE-A8D0-3FBCAA29960C}" srcOrd="0" destOrd="0" presId="urn:microsoft.com/office/officeart/2005/8/layout/vList2"/>
    <dgm:cxn modelId="{483DB158-EB18-4226-9E0E-37E4D83BBF3C}" type="presParOf" srcId="{7BF9C88B-E94A-4BFE-A8D0-3FBCAA29960C}" destId="{A59BF12A-F02D-4073-90FB-E46A126B92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A7CC4-7E68-4696-9054-44C8EDBB2726}">
      <dsp:nvSpPr>
        <dsp:cNvPr id="0" name=""/>
        <dsp:cNvSpPr/>
      </dsp:nvSpPr>
      <dsp:spPr>
        <a:xfrm>
          <a:off x="0" y="0"/>
          <a:ext cx="1796629" cy="5019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Conduct a preliminary market study </a:t>
          </a:r>
          <a:endParaRPr lang="en-US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502" y="24502"/>
        <a:ext cx="1747625" cy="4529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3721B-8A6D-4046-ADF1-80DD2D0E22D2}">
      <dsp:nvSpPr>
        <dsp:cNvPr id="0" name=""/>
        <dsp:cNvSpPr/>
      </dsp:nvSpPr>
      <dsp:spPr>
        <a:xfrm>
          <a:off x="0" y="25"/>
          <a:ext cx="2158584" cy="307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Production Efficiency:</a:t>
          </a:r>
          <a:endParaRPr lang="en-U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022" y="15047"/>
        <a:ext cx="2128540" cy="27768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9618E-27B2-45A7-871A-06F9F253A9DB}">
      <dsp:nvSpPr>
        <dsp:cNvPr id="0" name=""/>
        <dsp:cNvSpPr/>
      </dsp:nvSpPr>
      <dsp:spPr>
        <a:xfrm>
          <a:off x="0" y="170"/>
          <a:ext cx="2098623" cy="364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Operating Expenses:</a:t>
          </a:r>
          <a:endParaRPr lang="en-U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780" y="17950"/>
        <a:ext cx="2063063" cy="32867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3721B-8A6D-4046-ADF1-80DD2D0E22D2}">
      <dsp:nvSpPr>
        <dsp:cNvPr id="0" name=""/>
        <dsp:cNvSpPr/>
      </dsp:nvSpPr>
      <dsp:spPr>
        <a:xfrm>
          <a:off x="0" y="191"/>
          <a:ext cx="2878112" cy="4776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Daily Operational Cost</a:t>
          </a:r>
          <a:r>
            <a:rPr lang="en-U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Analysis:</a:t>
          </a:r>
        </a:p>
      </dsp:txBody>
      <dsp:txXfrm>
        <a:off x="23319" y="23510"/>
        <a:ext cx="2831474" cy="43105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3721B-8A6D-4046-ADF1-80DD2D0E22D2}">
      <dsp:nvSpPr>
        <dsp:cNvPr id="0" name=""/>
        <dsp:cNvSpPr/>
      </dsp:nvSpPr>
      <dsp:spPr>
        <a:xfrm>
          <a:off x="0" y="10072"/>
          <a:ext cx="1528998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Payback Period:</a:t>
          </a:r>
        </a:p>
      </dsp:txBody>
      <dsp:txXfrm>
        <a:off x="22846" y="32918"/>
        <a:ext cx="1483306" cy="4223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184C1-6BAF-4319-941B-F0AEDB07C833}">
      <dsp:nvSpPr>
        <dsp:cNvPr id="0" name=""/>
        <dsp:cNvSpPr/>
      </dsp:nvSpPr>
      <dsp:spPr>
        <a:xfrm>
          <a:off x="0" y="0"/>
          <a:ext cx="2628101" cy="5019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Explore the different working principles of machines</a:t>
          </a:r>
          <a:endParaRPr lang="en-US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502" y="24502"/>
        <a:ext cx="2579097" cy="452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09F9D-415B-48E3-9CA2-0AA26D3486B0}">
      <dsp:nvSpPr>
        <dsp:cNvPr id="0" name=""/>
        <dsp:cNvSpPr/>
      </dsp:nvSpPr>
      <dsp:spPr>
        <a:xfrm>
          <a:off x="0" y="0"/>
          <a:ext cx="2260842" cy="5405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Choose the best working principle of the machine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387" y="26387"/>
        <a:ext cx="2208068" cy="4877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9D9B7-6A22-4F15-8A91-DAC0E6F9E3E3}">
      <dsp:nvSpPr>
        <dsp:cNvPr id="0" name=""/>
        <dsp:cNvSpPr/>
      </dsp:nvSpPr>
      <dsp:spPr>
        <a:xfrm>
          <a:off x="0" y="0"/>
          <a:ext cx="2571623" cy="6844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Implement the working principle with all necessary components on SolidWorks.</a:t>
          </a:r>
          <a:endParaRPr lang="en-US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412" y="33412"/>
        <a:ext cx="2504799" cy="6176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4CA62-BD6D-40B4-A387-0F60933923A9}">
      <dsp:nvSpPr>
        <dsp:cNvPr id="0" name=""/>
        <dsp:cNvSpPr/>
      </dsp:nvSpPr>
      <dsp:spPr>
        <a:xfrm>
          <a:off x="0" y="128"/>
          <a:ext cx="2159316" cy="52309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and Fabrication</a:t>
          </a:r>
        </a:p>
      </dsp:txBody>
      <dsp:txXfrm>
        <a:off x="25535" y="25663"/>
        <a:ext cx="2108246" cy="4720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A7CC4-7E68-4696-9054-44C8EDBB2726}">
      <dsp:nvSpPr>
        <dsp:cNvPr id="0" name=""/>
        <dsp:cNvSpPr/>
      </dsp:nvSpPr>
      <dsp:spPr>
        <a:xfrm>
          <a:off x="0" y="78619"/>
          <a:ext cx="2039815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financial analysis  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04" y="100323"/>
        <a:ext cx="1996407" cy="4011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F363E-99D5-4B6B-B77D-6AA99E8C4E5D}">
      <dsp:nvSpPr>
        <dsp:cNvPr id="0" name=""/>
        <dsp:cNvSpPr/>
      </dsp:nvSpPr>
      <dsp:spPr>
        <a:xfrm>
          <a:off x="0" y="0"/>
          <a:ext cx="3712912" cy="79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PS" sz="2100" b="1" i="0" kern="1200" dirty="0">
              <a:latin typeface="Times New Roman" panose="02020603050405020304" pitchFamily="18" charset="0"/>
              <a:cs typeface="+mj-cs"/>
            </a:rPr>
            <a:t>1</a:t>
          </a:r>
          <a:r>
            <a:rPr lang="en-US" sz="2100" b="1" i="0" kern="1200" dirty="0">
              <a:latin typeface="Times New Roman" panose="02020603050405020304" pitchFamily="18" charset="0"/>
              <a:cs typeface="+mj-cs"/>
            </a:rPr>
            <a:t>-</a:t>
          </a:r>
          <a:r>
            <a:rPr lang="ar-PS" sz="2100" b="1" kern="1200" dirty="0">
              <a:latin typeface="Times New Roman" panose="02020603050405020304" pitchFamily="18" charset="0"/>
              <a:cs typeface="+mj-cs"/>
            </a:rPr>
            <a:t> </a:t>
          </a:r>
          <a:r>
            <a:rPr lang="en-US" sz="2100" b="1" kern="1200" dirty="0">
              <a:cs typeface="+mj-cs"/>
            </a:rPr>
            <a:t>Machine building blocks</a:t>
          </a:r>
          <a:r>
            <a:rPr lang="ar-PS" sz="2100" b="1" kern="1200" dirty="0">
              <a:cs typeface="+mj-cs"/>
            </a:rPr>
            <a:t> </a:t>
          </a:r>
          <a:r>
            <a:rPr lang="en-US" sz="2100" b="1" kern="1200" dirty="0">
              <a:cs typeface="+mj-cs"/>
            </a:rPr>
            <a:t>(Processes)</a:t>
          </a:r>
          <a:endParaRPr lang="en-US" sz="2100" b="1" kern="1200" dirty="0">
            <a:latin typeface="Times New Roman" panose="02020603050405020304" pitchFamily="18" charset="0"/>
            <a:cs typeface="+mj-cs"/>
          </a:endParaRPr>
        </a:p>
      </dsp:txBody>
      <dsp:txXfrm>
        <a:off x="38838" y="38838"/>
        <a:ext cx="3635236" cy="7179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BF12A-F02D-4073-90FB-E46A126B92EE}">
      <dsp:nvSpPr>
        <dsp:cNvPr id="0" name=""/>
        <dsp:cNvSpPr/>
      </dsp:nvSpPr>
      <dsp:spPr>
        <a:xfrm>
          <a:off x="0" y="2850"/>
          <a:ext cx="4049966" cy="491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Detailed design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988" y="26838"/>
        <a:ext cx="4001990" cy="443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3" name="Picture 2">
          <a:extLst xmlns:a="http://schemas.openxmlformats.org/drawingml/2006/main">
            <a:ext uri="{FF2B5EF4-FFF2-40B4-BE49-F238E27FC236}">
              <a16:creationId xmlns:a16="http://schemas.microsoft.com/office/drawing/2014/main" id="{D1719CDE-1F3E-86D5-571C-AAA016E1170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569009" cy="4625741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60909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bd6c00e730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bd6c00e730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4773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2ce3930b2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2ce3930b2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7630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597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6892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22d1b664ae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22d1b664ae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99f2f57a71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99f2f57a71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13e65845f0e_1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8" name="Google Shape;658;g13e65845f0e_1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4567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2ce3930b2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2ce3930b2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0201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2ce3930b2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2ce3930b2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9836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5232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2ce3930b2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2ce3930b2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1521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85610" y="43111"/>
            <a:ext cx="9683641" cy="5349471"/>
            <a:chOff x="-185610" y="43111"/>
            <a:chExt cx="9683641" cy="5349471"/>
          </a:xfrm>
        </p:grpSpPr>
        <p:grpSp>
          <p:nvGrpSpPr>
            <p:cNvPr id="10" name="Google Shape;10;p2"/>
            <p:cNvGrpSpPr/>
            <p:nvPr/>
          </p:nvGrpSpPr>
          <p:grpSpPr>
            <a:xfrm>
              <a:off x="-185610" y="4182408"/>
              <a:ext cx="9329602" cy="1210174"/>
              <a:chOff x="1859848" y="4008665"/>
              <a:chExt cx="3610527" cy="468334"/>
            </a:xfrm>
          </p:grpSpPr>
          <p:sp>
            <p:nvSpPr>
              <p:cNvPr id="11" name="Google Shape;11;p2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2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" name="Google Shape;16;p2"/>
            <p:cNvGrpSpPr/>
            <p:nvPr/>
          </p:nvGrpSpPr>
          <p:grpSpPr>
            <a:xfrm>
              <a:off x="7210473" y="43111"/>
              <a:ext cx="2287558" cy="535377"/>
              <a:chOff x="2175592" y="2937274"/>
              <a:chExt cx="927790" cy="217139"/>
            </a:xfrm>
          </p:grpSpPr>
          <p:sp>
            <p:nvSpPr>
              <p:cNvPr id="17" name="Google Shape;17;p2"/>
              <p:cNvSpPr/>
              <p:nvPr/>
            </p:nvSpPr>
            <p:spPr>
              <a:xfrm>
                <a:off x="2193726" y="3034952"/>
                <a:ext cx="90965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5702" h="1785" extrusionOk="0">
                    <a:moveTo>
                      <a:pt x="7476" y="1"/>
                    </a:moveTo>
                    <a:lnTo>
                      <a:pt x="5745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5772" y="1785"/>
                    </a:lnTo>
                    <a:lnTo>
                      <a:pt x="7494" y="63"/>
                    </a:lnTo>
                    <a:lnTo>
                      <a:pt x="15701" y="63"/>
                    </a:lnTo>
                    <a:cubicBezTo>
                      <a:pt x="15692" y="45"/>
                      <a:pt x="15683" y="28"/>
                      <a:pt x="156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2288275" y="3002393"/>
                <a:ext cx="774268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3365" h="1785" extrusionOk="0">
                    <a:moveTo>
                      <a:pt x="5844" y="1"/>
                    </a:moveTo>
                    <a:lnTo>
                      <a:pt x="4113" y="1722"/>
                    </a:lnTo>
                    <a:lnTo>
                      <a:pt x="1" y="1722"/>
                    </a:lnTo>
                    <a:lnTo>
                      <a:pt x="1" y="1785"/>
                    </a:lnTo>
                    <a:lnTo>
                      <a:pt x="4140" y="1785"/>
                    </a:lnTo>
                    <a:lnTo>
                      <a:pt x="5862" y="63"/>
                    </a:lnTo>
                    <a:lnTo>
                      <a:pt x="13356" y="63"/>
                    </a:lnTo>
                    <a:cubicBezTo>
                      <a:pt x="13356" y="36"/>
                      <a:pt x="13356" y="19"/>
                      <a:pt x="133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2364286" y="2969833"/>
                <a:ext cx="662574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1437" h="1785" extrusionOk="0">
                    <a:moveTo>
                      <a:pt x="4532" y="1"/>
                    </a:moveTo>
                    <a:lnTo>
                      <a:pt x="2801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2828" y="1785"/>
                    </a:lnTo>
                    <a:lnTo>
                      <a:pt x="4550" y="54"/>
                    </a:lnTo>
                    <a:lnTo>
                      <a:pt x="11437" y="54"/>
                    </a:lnTo>
                    <a:cubicBezTo>
                      <a:pt x="11428" y="36"/>
                      <a:pt x="11428" y="19"/>
                      <a:pt x="114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2427319" y="2937274"/>
                <a:ext cx="58042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0019" h="1785" extrusionOk="0">
                    <a:moveTo>
                      <a:pt x="3444" y="1"/>
                    </a:moveTo>
                    <a:lnTo>
                      <a:pt x="1713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1740" y="1785"/>
                    </a:lnTo>
                    <a:lnTo>
                      <a:pt x="3462" y="54"/>
                    </a:lnTo>
                    <a:lnTo>
                      <a:pt x="10019" y="54"/>
                    </a:lnTo>
                    <a:cubicBezTo>
                      <a:pt x="10010" y="36"/>
                      <a:pt x="10001" y="19"/>
                      <a:pt x="100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2409243" y="3020990"/>
                <a:ext cx="35686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7" extrusionOk="0">
                    <a:moveTo>
                      <a:pt x="0" y="304"/>
                    </a:moveTo>
                    <a:cubicBezTo>
                      <a:pt x="0" y="483"/>
                      <a:pt x="134" y="616"/>
                      <a:pt x="312" y="616"/>
                    </a:cubicBezTo>
                    <a:lnTo>
                      <a:pt x="312" y="616"/>
                    </a:lnTo>
                    <a:cubicBezTo>
                      <a:pt x="482" y="616"/>
                      <a:pt x="616" y="483"/>
                      <a:pt x="616" y="304"/>
                    </a:cubicBezTo>
                    <a:lnTo>
                      <a:pt x="616" y="304"/>
                    </a:lnTo>
                    <a:cubicBezTo>
                      <a:pt x="616" y="135"/>
                      <a:pt x="482" y="1"/>
                      <a:pt x="312" y="1"/>
                    </a:cubicBezTo>
                    <a:lnTo>
                      <a:pt x="312" y="1"/>
                    </a:lnTo>
                    <a:cubicBezTo>
                      <a:pt x="134" y="1"/>
                      <a:pt x="0" y="135"/>
                      <a:pt x="0" y="30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2346152" y="305354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2269157" y="308610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04" y="1"/>
                    </a:moveTo>
                    <a:cubicBezTo>
                      <a:pt x="134" y="1"/>
                      <a:pt x="1" y="135"/>
                      <a:pt x="1" y="313"/>
                    </a:cubicBezTo>
                    <a:cubicBezTo>
                      <a:pt x="1" y="483"/>
                      <a:pt x="134" y="616"/>
                      <a:pt x="304" y="616"/>
                    </a:cubicBezTo>
                    <a:cubicBezTo>
                      <a:pt x="482" y="616"/>
                      <a:pt x="616" y="483"/>
                      <a:pt x="616" y="313"/>
                    </a:cubicBezTo>
                    <a:cubicBezTo>
                      <a:pt x="616" y="135"/>
                      <a:pt x="482" y="1"/>
                      <a:pt x="3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2175592" y="3118668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5" name="Google Shape;25;p2"/>
          <p:cNvSpPr txBox="1">
            <a:spLocks noGrp="1"/>
          </p:cNvSpPr>
          <p:nvPr>
            <p:ph type="ctrTitle"/>
          </p:nvPr>
        </p:nvSpPr>
        <p:spPr>
          <a:xfrm>
            <a:off x="2385900" y="1198675"/>
            <a:ext cx="6045000" cy="224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1"/>
          </p:nvPr>
        </p:nvSpPr>
        <p:spPr>
          <a:xfrm>
            <a:off x="3902050" y="346902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27" name="Google Shape;27;p2"/>
          <p:cNvGrpSpPr/>
          <p:nvPr/>
        </p:nvGrpSpPr>
        <p:grpSpPr>
          <a:xfrm>
            <a:off x="7990310" y="4110363"/>
            <a:ext cx="1087328" cy="1554067"/>
            <a:chOff x="8056685" y="4250574"/>
            <a:chExt cx="1087328" cy="1554067"/>
          </a:xfrm>
        </p:grpSpPr>
        <p:sp>
          <p:nvSpPr>
            <p:cNvPr id="28" name="Google Shape;28;p2"/>
            <p:cNvSpPr/>
            <p:nvPr/>
          </p:nvSpPr>
          <p:spPr>
            <a:xfrm>
              <a:off x="8056685" y="4717212"/>
              <a:ext cx="1087324" cy="1087430"/>
            </a:xfrm>
            <a:custGeom>
              <a:avLst/>
              <a:gdLst/>
              <a:ahLst/>
              <a:cxnLst/>
              <a:rect l="l" t="t" r="r" b="b"/>
              <a:pathLst>
                <a:path w="10251" h="10252" extrusionOk="0">
                  <a:moveTo>
                    <a:pt x="5130" y="2017"/>
                  </a:moveTo>
                  <a:cubicBezTo>
                    <a:pt x="6843" y="2017"/>
                    <a:pt x="8235" y="3409"/>
                    <a:pt x="8235" y="5122"/>
                  </a:cubicBezTo>
                  <a:cubicBezTo>
                    <a:pt x="8235" y="6843"/>
                    <a:pt x="6843" y="8235"/>
                    <a:pt x="5130" y="8235"/>
                  </a:cubicBezTo>
                  <a:cubicBezTo>
                    <a:pt x="3408" y="8235"/>
                    <a:pt x="2017" y="6843"/>
                    <a:pt x="2017" y="5122"/>
                  </a:cubicBezTo>
                  <a:cubicBezTo>
                    <a:pt x="2017" y="3409"/>
                    <a:pt x="3408" y="2017"/>
                    <a:pt x="5130" y="2017"/>
                  </a:cubicBezTo>
                  <a:close/>
                  <a:moveTo>
                    <a:pt x="4693" y="1"/>
                  </a:moveTo>
                  <a:lnTo>
                    <a:pt x="4506" y="1178"/>
                  </a:lnTo>
                  <a:cubicBezTo>
                    <a:pt x="4229" y="1223"/>
                    <a:pt x="3952" y="1294"/>
                    <a:pt x="3694" y="1393"/>
                  </a:cubicBezTo>
                  <a:lnTo>
                    <a:pt x="2944" y="465"/>
                  </a:lnTo>
                  <a:lnTo>
                    <a:pt x="2186" y="902"/>
                  </a:lnTo>
                  <a:lnTo>
                    <a:pt x="2623" y="2017"/>
                  </a:lnTo>
                  <a:cubicBezTo>
                    <a:pt x="2400" y="2195"/>
                    <a:pt x="2195" y="2392"/>
                    <a:pt x="2017" y="2615"/>
                  </a:cubicBezTo>
                  <a:lnTo>
                    <a:pt x="910" y="2186"/>
                  </a:lnTo>
                  <a:lnTo>
                    <a:pt x="473" y="2945"/>
                  </a:lnTo>
                  <a:lnTo>
                    <a:pt x="1401" y="3685"/>
                  </a:lnTo>
                  <a:cubicBezTo>
                    <a:pt x="1303" y="3944"/>
                    <a:pt x="1223" y="4220"/>
                    <a:pt x="1178" y="4506"/>
                  </a:cubicBezTo>
                  <a:lnTo>
                    <a:pt x="0" y="4684"/>
                  </a:lnTo>
                  <a:lnTo>
                    <a:pt x="0" y="5559"/>
                  </a:lnTo>
                  <a:lnTo>
                    <a:pt x="1178" y="5746"/>
                  </a:lnTo>
                  <a:cubicBezTo>
                    <a:pt x="1223" y="6031"/>
                    <a:pt x="1303" y="6299"/>
                    <a:pt x="1401" y="6567"/>
                  </a:cubicBezTo>
                  <a:lnTo>
                    <a:pt x="473" y="7307"/>
                  </a:lnTo>
                  <a:lnTo>
                    <a:pt x="910" y="8065"/>
                  </a:lnTo>
                  <a:lnTo>
                    <a:pt x="2017" y="7637"/>
                  </a:lnTo>
                  <a:cubicBezTo>
                    <a:pt x="2195" y="7851"/>
                    <a:pt x="2400" y="8057"/>
                    <a:pt x="2623" y="8235"/>
                  </a:cubicBezTo>
                  <a:lnTo>
                    <a:pt x="2186" y="9341"/>
                  </a:lnTo>
                  <a:lnTo>
                    <a:pt x="2944" y="9778"/>
                  </a:lnTo>
                  <a:lnTo>
                    <a:pt x="3694" y="8850"/>
                  </a:lnTo>
                  <a:cubicBezTo>
                    <a:pt x="3952" y="8958"/>
                    <a:pt x="4229" y="9029"/>
                    <a:pt x="4506" y="9074"/>
                  </a:cubicBezTo>
                  <a:lnTo>
                    <a:pt x="4693" y="10251"/>
                  </a:lnTo>
                  <a:lnTo>
                    <a:pt x="5567" y="10251"/>
                  </a:lnTo>
                  <a:lnTo>
                    <a:pt x="5746" y="9074"/>
                  </a:lnTo>
                  <a:cubicBezTo>
                    <a:pt x="6031" y="9029"/>
                    <a:pt x="6308" y="8958"/>
                    <a:pt x="6566" y="8850"/>
                  </a:cubicBezTo>
                  <a:lnTo>
                    <a:pt x="7316" y="9778"/>
                  </a:lnTo>
                  <a:lnTo>
                    <a:pt x="8065" y="9341"/>
                  </a:lnTo>
                  <a:lnTo>
                    <a:pt x="7637" y="8235"/>
                  </a:lnTo>
                  <a:cubicBezTo>
                    <a:pt x="7860" y="8057"/>
                    <a:pt x="8056" y="7851"/>
                    <a:pt x="8235" y="7637"/>
                  </a:cubicBezTo>
                  <a:lnTo>
                    <a:pt x="9350" y="8065"/>
                  </a:lnTo>
                  <a:lnTo>
                    <a:pt x="9787" y="7307"/>
                  </a:lnTo>
                  <a:lnTo>
                    <a:pt x="8859" y="6567"/>
                  </a:lnTo>
                  <a:cubicBezTo>
                    <a:pt x="8957" y="6299"/>
                    <a:pt x="9037" y="6031"/>
                    <a:pt x="9082" y="5746"/>
                  </a:cubicBezTo>
                  <a:lnTo>
                    <a:pt x="10251" y="5559"/>
                  </a:lnTo>
                  <a:lnTo>
                    <a:pt x="10251" y="4684"/>
                  </a:lnTo>
                  <a:lnTo>
                    <a:pt x="9082" y="4506"/>
                  </a:lnTo>
                  <a:cubicBezTo>
                    <a:pt x="9037" y="4220"/>
                    <a:pt x="8957" y="3944"/>
                    <a:pt x="8859" y="3685"/>
                  </a:cubicBezTo>
                  <a:lnTo>
                    <a:pt x="9787" y="2945"/>
                  </a:lnTo>
                  <a:lnTo>
                    <a:pt x="9350" y="2186"/>
                  </a:lnTo>
                  <a:lnTo>
                    <a:pt x="8235" y="2615"/>
                  </a:lnTo>
                  <a:cubicBezTo>
                    <a:pt x="8056" y="2392"/>
                    <a:pt x="7860" y="2195"/>
                    <a:pt x="7637" y="2017"/>
                  </a:cubicBezTo>
                  <a:lnTo>
                    <a:pt x="8065" y="902"/>
                  </a:lnTo>
                  <a:lnTo>
                    <a:pt x="7316" y="465"/>
                  </a:lnTo>
                  <a:lnTo>
                    <a:pt x="6566" y="1393"/>
                  </a:lnTo>
                  <a:cubicBezTo>
                    <a:pt x="6308" y="1294"/>
                    <a:pt x="6031" y="1223"/>
                    <a:pt x="5746" y="1178"/>
                  </a:cubicBezTo>
                  <a:lnTo>
                    <a:pt x="556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644317" y="4250574"/>
              <a:ext cx="499696" cy="499802"/>
            </a:xfrm>
            <a:custGeom>
              <a:avLst/>
              <a:gdLst/>
              <a:ahLst/>
              <a:cxnLst/>
              <a:rect l="l" t="t" r="r" b="b"/>
              <a:pathLst>
                <a:path w="4711" h="4712" extrusionOk="0">
                  <a:moveTo>
                    <a:pt x="2355" y="929"/>
                  </a:moveTo>
                  <a:cubicBezTo>
                    <a:pt x="3149" y="929"/>
                    <a:pt x="3792" y="1562"/>
                    <a:pt x="3792" y="2356"/>
                  </a:cubicBezTo>
                  <a:cubicBezTo>
                    <a:pt x="3792" y="3141"/>
                    <a:pt x="3149" y="3783"/>
                    <a:pt x="2355" y="3783"/>
                  </a:cubicBezTo>
                  <a:cubicBezTo>
                    <a:pt x="1570" y="3783"/>
                    <a:pt x="928" y="3141"/>
                    <a:pt x="928" y="2356"/>
                  </a:cubicBezTo>
                  <a:cubicBezTo>
                    <a:pt x="928" y="1562"/>
                    <a:pt x="1570" y="929"/>
                    <a:pt x="2355" y="929"/>
                  </a:cubicBezTo>
                  <a:close/>
                  <a:moveTo>
                    <a:pt x="2159" y="1"/>
                  </a:moveTo>
                  <a:lnTo>
                    <a:pt x="2070" y="536"/>
                  </a:lnTo>
                  <a:cubicBezTo>
                    <a:pt x="1945" y="563"/>
                    <a:pt x="1820" y="598"/>
                    <a:pt x="1695" y="643"/>
                  </a:cubicBezTo>
                  <a:lnTo>
                    <a:pt x="1356" y="215"/>
                  </a:lnTo>
                  <a:lnTo>
                    <a:pt x="1008" y="411"/>
                  </a:lnTo>
                  <a:lnTo>
                    <a:pt x="1205" y="929"/>
                  </a:lnTo>
                  <a:cubicBezTo>
                    <a:pt x="1106" y="1009"/>
                    <a:pt x="1008" y="1098"/>
                    <a:pt x="928" y="1205"/>
                  </a:cubicBezTo>
                  <a:lnTo>
                    <a:pt x="420" y="1000"/>
                  </a:lnTo>
                  <a:lnTo>
                    <a:pt x="214" y="1348"/>
                  </a:lnTo>
                  <a:lnTo>
                    <a:pt x="643" y="1696"/>
                  </a:lnTo>
                  <a:cubicBezTo>
                    <a:pt x="598" y="1812"/>
                    <a:pt x="562" y="1937"/>
                    <a:pt x="544" y="2070"/>
                  </a:cubicBezTo>
                  <a:lnTo>
                    <a:pt x="0" y="2151"/>
                  </a:lnTo>
                  <a:lnTo>
                    <a:pt x="0" y="2552"/>
                  </a:lnTo>
                  <a:lnTo>
                    <a:pt x="544" y="2641"/>
                  </a:lnTo>
                  <a:cubicBezTo>
                    <a:pt x="562" y="2766"/>
                    <a:pt x="598" y="2900"/>
                    <a:pt x="643" y="3016"/>
                  </a:cubicBezTo>
                  <a:lnTo>
                    <a:pt x="214" y="3355"/>
                  </a:lnTo>
                  <a:lnTo>
                    <a:pt x="420" y="3703"/>
                  </a:lnTo>
                  <a:lnTo>
                    <a:pt x="928" y="3507"/>
                  </a:lnTo>
                  <a:cubicBezTo>
                    <a:pt x="1008" y="3614"/>
                    <a:pt x="1106" y="3703"/>
                    <a:pt x="1205" y="3783"/>
                  </a:cubicBezTo>
                  <a:lnTo>
                    <a:pt x="1008" y="4292"/>
                  </a:lnTo>
                  <a:lnTo>
                    <a:pt x="1356" y="4497"/>
                  </a:lnTo>
                  <a:lnTo>
                    <a:pt x="1695" y="4069"/>
                  </a:lnTo>
                  <a:cubicBezTo>
                    <a:pt x="1820" y="4113"/>
                    <a:pt x="1945" y="4149"/>
                    <a:pt x="2070" y="4167"/>
                  </a:cubicBezTo>
                  <a:lnTo>
                    <a:pt x="2159" y="4711"/>
                  </a:lnTo>
                  <a:lnTo>
                    <a:pt x="2561" y="4711"/>
                  </a:lnTo>
                  <a:lnTo>
                    <a:pt x="2641" y="4167"/>
                  </a:lnTo>
                  <a:cubicBezTo>
                    <a:pt x="2775" y="4149"/>
                    <a:pt x="2900" y="4113"/>
                    <a:pt x="3016" y="4069"/>
                  </a:cubicBezTo>
                  <a:lnTo>
                    <a:pt x="3364" y="4497"/>
                  </a:lnTo>
                  <a:lnTo>
                    <a:pt x="3711" y="4292"/>
                  </a:lnTo>
                  <a:lnTo>
                    <a:pt x="3515" y="3783"/>
                  </a:lnTo>
                  <a:cubicBezTo>
                    <a:pt x="3613" y="3703"/>
                    <a:pt x="3703" y="3614"/>
                    <a:pt x="3792" y="3507"/>
                  </a:cubicBezTo>
                  <a:lnTo>
                    <a:pt x="4300" y="3703"/>
                  </a:lnTo>
                  <a:lnTo>
                    <a:pt x="4496" y="3355"/>
                  </a:lnTo>
                  <a:lnTo>
                    <a:pt x="4077" y="3016"/>
                  </a:lnTo>
                  <a:cubicBezTo>
                    <a:pt x="4122" y="2900"/>
                    <a:pt x="4157" y="2766"/>
                    <a:pt x="4175" y="2641"/>
                  </a:cubicBezTo>
                  <a:lnTo>
                    <a:pt x="4711" y="2552"/>
                  </a:lnTo>
                  <a:lnTo>
                    <a:pt x="4711" y="2151"/>
                  </a:lnTo>
                  <a:lnTo>
                    <a:pt x="4175" y="2070"/>
                  </a:lnTo>
                  <a:cubicBezTo>
                    <a:pt x="4157" y="1937"/>
                    <a:pt x="4122" y="1812"/>
                    <a:pt x="4077" y="1696"/>
                  </a:cubicBezTo>
                  <a:lnTo>
                    <a:pt x="4496" y="1348"/>
                  </a:lnTo>
                  <a:lnTo>
                    <a:pt x="4300" y="1000"/>
                  </a:lnTo>
                  <a:lnTo>
                    <a:pt x="3792" y="1205"/>
                  </a:lnTo>
                  <a:cubicBezTo>
                    <a:pt x="3703" y="1098"/>
                    <a:pt x="3613" y="1009"/>
                    <a:pt x="3515" y="929"/>
                  </a:cubicBezTo>
                  <a:lnTo>
                    <a:pt x="3711" y="411"/>
                  </a:lnTo>
                  <a:lnTo>
                    <a:pt x="3364" y="215"/>
                  </a:lnTo>
                  <a:lnTo>
                    <a:pt x="3016" y="643"/>
                  </a:lnTo>
                  <a:cubicBezTo>
                    <a:pt x="2900" y="598"/>
                    <a:pt x="2775" y="563"/>
                    <a:pt x="2641" y="536"/>
                  </a:cubicBezTo>
                  <a:lnTo>
                    <a:pt x="25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2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1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446" name="Google Shape;446;p21"/>
          <p:cNvGrpSpPr/>
          <p:nvPr/>
        </p:nvGrpSpPr>
        <p:grpSpPr>
          <a:xfrm>
            <a:off x="-247337" y="-247145"/>
            <a:ext cx="9237498" cy="9329602"/>
            <a:chOff x="-247337" y="-247145"/>
            <a:chExt cx="9237498" cy="9329602"/>
          </a:xfrm>
        </p:grpSpPr>
        <p:grpSp>
          <p:nvGrpSpPr>
            <p:cNvPr id="447" name="Google Shape;447;p21"/>
            <p:cNvGrpSpPr/>
            <p:nvPr/>
          </p:nvGrpSpPr>
          <p:grpSpPr>
            <a:xfrm rot="-5400000" flipH="1">
              <a:off x="-4307051" y="3812569"/>
              <a:ext cx="9329602" cy="1210174"/>
              <a:chOff x="1859848" y="4008665"/>
              <a:chExt cx="3610527" cy="468334"/>
            </a:xfrm>
          </p:grpSpPr>
          <p:sp>
            <p:nvSpPr>
              <p:cNvPr id="448" name="Google Shape;448;p21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1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1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1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21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3" name="Google Shape;453;p21"/>
            <p:cNvGrpSpPr/>
            <p:nvPr/>
          </p:nvGrpSpPr>
          <p:grpSpPr>
            <a:xfrm rot="-5400000">
              <a:off x="7749421" y="4159766"/>
              <a:ext cx="1946102" cy="535377"/>
              <a:chOff x="4494663" y="3046829"/>
              <a:chExt cx="789302" cy="217139"/>
            </a:xfrm>
          </p:grpSpPr>
          <p:sp>
            <p:nvSpPr>
              <p:cNvPr id="454" name="Google Shape;454;p21"/>
              <p:cNvSpPr/>
              <p:nvPr/>
            </p:nvSpPr>
            <p:spPr>
              <a:xfrm>
                <a:off x="4589792" y="3144507"/>
                <a:ext cx="676014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1669" h="1786" extrusionOk="0">
                    <a:moveTo>
                      <a:pt x="0" y="1"/>
                    </a:moveTo>
                    <a:lnTo>
                      <a:pt x="45" y="63"/>
                    </a:lnTo>
                    <a:lnTo>
                      <a:pt x="4175" y="63"/>
                    </a:lnTo>
                    <a:lnTo>
                      <a:pt x="5897" y="1785"/>
                    </a:lnTo>
                    <a:lnTo>
                      <a:pt x="11669" y="1785"/>
                    </a:lnTo>
                    <a:lnTo>
                      <a:pt x="11669" y="1732"/>
                    </a:lnTo>
                    <a:lnTo>
                      <a:pt x="5915" y="1732"/>
                    </a:lnTo>
                    <a:lnTo>
                      <a:pt x="41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21"/>
              <p:cNvSpPr/>
              <p:nvPr/>
            </p:nvSpPr>
            <p:spPr>
              <a:xfrm>
                <a:off x="4561867" y="3111948"/>
                <a:ext cx="609392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0519" h="1786" extrusionOk="0">
                    <a:moveTo>
                      <a:pt x="0" y="1"/>
                    </a:moveTo>
                    <a:lnTo>
                      <a:pt x="54" y="63"/>
                    </a:lnTo>
                    <a:lnTo>
                      <a:pt x="4657" y="63"/>
                    </a:lnTo>
                    <a:lnTo>
                      <a:pt x="6379" y="1785"/>
                    </a:lnTo>
                    <a:lnTo>
                      <a:pt x="10518" y="1785"/>
                    </a:lnTo>
                    <a:lnTo>
                      <a:pt x="10518" y="1732"/>
                    </a:lnTo>
                    <a:lnTo>
                      <a:pt x="6397" y="1732"/>
                    </a:lnTo>
                    <a:lnTo>
                      <a:pt x="46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21"/>
              <p:cNvSpPr/>
              <p:nvPr/>
            </p:nvSpPr>
            <p:spPr>
              <a:xfrm>
                <a:off x="4529829" y="3079388"/>
                <a:ext cx="565421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760" h="1786" extrusionOk="0">
                    <a:moveTo>
                      <a:pt x="0" y="1"/>
                    </a:moveTo>
                    <a:lnTo>
                      <a:pt x="72" y="63"/>
                    </a:lnTo>
                    <a:lnTo>
                      <a:pt x="5210" y="63"/>
                    </a:lnTo>
                    <a:lnTo>
                      <a:pt x="6932" y="1785"/>
                    </a:lnTo>
                    <a:lnTo>
                      <a:pt x="9760" y="1785"/>
                    </a:lnTo>
                    <a:lnTo>
                      <a:pt x="9760" y="1732"/>
                    </a:lnTo>
                    <a:lnTo>
                      <a:pt x="6950" y="1732"/>
                    </a:lnTo>
                    <a:lnTo>
                      <a:pt x="522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21"/>
              <p:cNvSpPr/>
              <p:nvPr/>
            </p:nvSpPr>
            <p:spPr>
              <a:xfrm>
                <a:off x="4494663" y="3046829"/>
                <a:ext cx="537556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279" h="1786" extrusionOk="0">
                    <a:moveTo>
                      <a:pt x="1" y="1"/>
                    </a:moveTo>
                    <a:lnTo>
                      <a:pt x="63" y="63"/>
                    </a:lnTo>
                    <a:lnTo>
                      <a:pt x="5817" y="63"/>
                    </a:lnTo>
                    <a:lnTo>
                      <a:pt x="7539" y="1785"/>
                    </a:lnTo>
                    <a:lnTo>
                      <a:pt x="9279" y="1785"/>
                    </a:lnTo>
                    <a:lnTo>
                      <a:pt x="9279" y="1723"/>
                    </a:lnTo>
                    <a:lnTo>
                      <a:pt x="7557" y="1723"/>
                    </a:lnTo>
                    <a:lnTo>
                      <a:pt x="583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21"/>
              <p:cNvSpPr/>
              <p:nvPr/>
            </p:nvSpPr>
            <p:spPr>
              <a:xfrm>
                <a:off x="5014627" y="3130603"/>
                <a:ext cx="3568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6" extrusionOk="0">
                    <a:moveTo>
                      <a:pt x="0" y="312"/>
                    </a:moveTo>
                    <a:cubicBezTo>
                      <a:pt x="0" y="482"/>
                      <a:pt x="134" y="616"/>
                      <a:pt x="304" y="616"/>
                    </a:cubicBezTo>
                    <a:lnTo>
                      <a:pt x="304" y="616"/>
                    </a:lnTo>
                    <a:cubicBezTo>
                      <a:pt x="473" y="616"/>
                      <a:pt x="616" y="482"/>
                      <a:pt x="616" y="312"/>
                    </a:cubicBezTo>
                    <a:lnTo>
                      <a:pt x="616" y="312"/>
                    </a:lnTo>
                    <a:cubicBezTo>
                      <a:pt x="616" y="134"/>
                      <a:pt x="473" y="0"/>
                      <a:pt x="304" y="0"/>
                    </a:cubicBezTo>
                    <a:lnTo>
                      <a:pt x="304" y="0"/>
                    </a:lnTo>
                    <a:cubicBezTo>
                      <a:pt x="134" y="0"/>
                      <a:pt x="0" y="134"/>
                      <a:pt x="0" y="31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21"/>
              <p:cNvSpPr/>
              <p:nvPr/>
            </p:nvSpPr>
            <p:spPr>
              <a:xfrm>
                <a:off x="5077139" y="3163162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21"/>
              <p:cNvSpPr/>
              <p:nvPr/>
            </p:nvSpPr>
            <p:spPr>
              <a:xfrm>
                <a:off x="5154655" y="3195722"/>
                <a:ext cx="35744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6" extrusionOk="0">
                    <a:moveTo>
                      <a:pt x="304" y="0"/>
                    </a:moveTo>
                    <a:cubicBezTo>
                      <a:pt x="135" y="0"/>
                      <a:pt x="1" y="143"/>
                      <a:pt x="1" y="312"/>
                    </a:cubicBezTo>
                    <a:cubicBezTo>
                      <a:pt x="1" y="482"/>
                      <a:pt x="135" y="616"/>
                      <a:pt x="304" y="616"/>
                    </a:cubicBezTo>
                    <a:cubicBezTo>
                      <a:pt x="483" y="616"/>
                      <a:pt x="616" y="482"/>
                      <a:pt x="616" y="312"/>
                    </a:cubicBezTo>
                    <a:cubicBezTo>
                      <a:pt x="616" y="143"/>
                      <a:pt x="483" y="0"/>
                      <a:pt x="3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21"/>
              <p:cNvSpPr/>
              <p:nvPr/>
            </p:nvSpPr>
            <p:spPr>
              <a:xfrm>
                <a:off x="5247699" y="3228281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62" name="Google Shape;462;p21"/>
          <p:cNvGrpSpPr/>
          <p:nvPr/>
        </p:nvGrpSpPr>
        <p:grpSpPr>
          <a:xfrm flipH="1">
            <a:off x="-195197" y="-179973"/>
            <a:ext cx="1023926" cy="1024447"/>
            <a:chOff x="5690549" y="1784557"/>
            <a:chExt cx="570782" cy="571072"/>
          </a:xfrm>
        </p:grpSpPr>
        <p:sp>
          <p:nvSpPr>
            <p:cNvPr id="463" name="Google Shape;463;p21"/>
            <p:cNvSpPr/>
            <p:nvPr/>
          </p:nvSpPr>
          <p:spPr>
            <a:xfrm>
              <a:off x="5846732" y="1940998"/>
              <a:ext cx="258166" cy="258166"/>
            </a:xfrm>
            <a:custGeom>
              <a:avLst/>
              <a:gdLst/>
              <a:ahLst/>
              <a:cxnLst/>
              <a:rect l="l" t="t" r="r" b="b"/>
              <a:pathLst>
                <a:path w="7994" h="7994" extrusionOk="0">
                  <a:moveTo>
                    <a:pt x="3997" y="2061"/>
                  </a:moveTo>
                  <a:cubicBezTo>
                    <a:pt x="5067" y="2061"/>
                    <a:pt x="5933" y="2927"/>
                    <a:pt x="5933" y="3997"/>
                  </a:cubicBezTo>
                  <a:cubicBezTo>
                    <a:pt x="5933" y="5068"/>
                    <a:pt x="5067" y="5933"/>
                    <a:pt x="3997" y="5933"/>
                  </a:cubicBezTo>
                  <a:cubicBezTo>
                    <a:pt x="2926" y="5933"/>
                    <a:pt x="2061" y="5068"/>
                    <a:pt x="2061" y="3997"/>
                  </a:cubicBezTo>
                  <a:cubicBezTo>
                    <a:pt x="2061" y="2927"/>
                    <a:pt x="2926" y="2061"/>
                    <a:pt x="3997" y="2061"/>
                  </a:cubicBezTo>
                  <a:close/>
                  <a:moveTo>
                    <a:pt x="3658" y="1"/>
                  </a:moveTo>
                  <a:lnTo>
                    <a:pt x="3515" y="920"/>
                  </a:lnTo>
                  <a:cubicBezTo>
                    <a:pt x="3292" y="955"/>
                    <a:pt x="3078" y="1009"/>
                    <a:pt x="2882" y="1089"/>
                  </a:cubicBezTo>
                  <a:lnTo>
                    <a:pt x="2293" y="366"/>
                  </a:lnTo>
                  <a:lnTo>
                    <a:pt x="1704" y="705"/>
                  </a:lnTo>
                  <a:lnTo>
                    <a:pt x="2043" y="1571"/>
                  </a:lnTo>
                  <a:cubicBezTo>
                    <a:pt x="1874" y="1714"/>
                    <a:pt x="1713" y="1865"/>
                    <a:pt x="1570" y="2044"/>
                  </a:cubicBezTo>
                  <a:lnTo>
                    <a:pt x="714" y="1705"/>
                  </a:lnTo>
                  <a:lnTo>
                    <a:pt x="366" y="2293"/>
                  </a:lnTo>
                  <a:lnTo>
                    <a:pt x="1089" y="2873"/>
                  </a:lnTo>
                  <a:cubicBezTo>
                    <a:pt x="1017" y="3078"/>
                    <a:pt x="955" y="3293"/>
                    <a:pt x="919" y="3516"/>
                  </a:cubicBezTo>
                  <a:lnTo>
                    <a:pt x="0" y="3658"/>
                  </a:lnTo>
                  <a:lnTo>
                    <a:pt x="0" y="4336"/>
                  </a:lnTo>
                  <a:lnTo>
                    <a:pt x="919" y="4479"/>
                  </a:lnTo>
                  <a:cubicBezTo>
                    <a:pt x="955" y="4702"/>
                    <a:pt x="1017" y="4916"/>
                    <a:pt x="1089" y="5121"/>
                  </a:cubicBezTo>
                  <a:lnTo>
                    <a:pt x="366" y="5701"/>
                  </a:lnTo>
                  <a:lnTo>
                    <a:pt x="714" y="6290"/>
                  </a:lnTo>
                  <a:lnTo>
                    <a:pt x="1570" y="5951"/>
                  </a:lnTo>
                  <a:cubicBezTo>
                    <a:pt x="1713" y="6121"/>
                    <a:pt x="1874" y="6281"/>
                    <a:pt x="2043" y="6424"/>
                  </a:cubicBezTo>
                  <a:lnTo>
                    <a:pt x="1704" y="7289"/>
                  </a:lnTo>
                  <a:lnTo>
                    <a:pt x="2293" y="7628"/>
                  </a:lnTo>
                  <a:lnTo>
                    <a:pt x="2882" y="6906"/>
                  </a:lnTo>
                  <a:cubicBezTo>
                    <a:pt x="3078" y="6986"/>
                    <a:pt x="3292" y="7039"/>
                    <a:pt x="3515" y="7075"/>
                  </a:cubicBezTo>
                  <a:lnTo>
                    <a:pt x="3658" y="7994"/>
                  </a:lnTo>
                  <a:lnTo>
                    <a:pt x="4336" y="7994"/>
                  </a:lnTo>
                  <a:lnTo>
                    <a:pt x="4479" y="7075"/>
                  </a:lnTo>
                  <a:cubicBezTo>
                    <a:pt x="4702" y="7039"/>
                    <a:pt x="4916" y="6986"/>
                    <a:pt x="5121" y="6906"/>
                  </a:cubicBezTo>
                  <a:lnTo>
                    <a:pt x="5701" y="7628"/>
                  </a:lnTo>
                  <a:lnTo>
                    <a:pt x="6290" y="7289"/>
                  </a:lnTo>
                  <a:lnTo>
                    <a:pt x="5959" y="6424"/>
                  </a:lnTo>
                  <a:cubicBezTo>
                    <a:pt x="6129" y="6281"/>
                    <a:pt x="6281" y="6121"/>
                    <a:pt x="6423" y="5951"/>
                  </a:cubicBezTo>
                  <a:lnTo>
                    <a:pt x="7289" y="6290"/>
                  </a:lnTo>
                  <a:lnTo>
                    <a:pt x="7628" y="5701"/>
                  </a:lnTo>
                  <a:lnTo>
                    <a:pt x="6905" y="5121"/>
                  </a:lnTo>
                  <a:cubicBezTo>
                    <a:pt x="6985" y="4916"/>
                    <a:pt x="7039" y="4702"/>
                    <a:pt x="7075" y="4479"/>
                  </a:cubicBezTo>
                  <a:lnTo>
                    <a:pt x="7993" y="4336"/>
                  </a:lnTo>
                  <a:lnTo>
                    <a:pt x="7993" y="3658"/>
                  </a:lnTo>
                  <a:lnTo>
                    <a:pt x="7075" y="3516"/>
                  </a:lnTo>
                  <a:cubicBezTo>
                    <a:pt x="7039" y="3293"/>
                    <a:pt x="6985" y="3078"/>
                    <a:pt x="6905" y="2873"/>
                  </a:cubicBezTo>
                  <a:lnTo>
                    <a:pt x="7628" y="2293"/>
                  </a:lnTo>
                  <a:lnTo>
                    <a:pt x="7289" y="1705"/>
                  </a:lnTo>
                  <a:lnTo>
                    <a:pt x="6423" y="2044"/>
                  </a:lnTo>
                  <a:cubicBezTo>
                    <a:pt x="6281" y="1865"/>
                    <a:pt x="6129" y="1714"/>
                    <a:pt x="5959" y="1571"/>
                  </a:cubicBezTo>
                  <a:lnTo>
                    <a:pt x="6290" y="705"/>
                  </a:lnTo>
                  <a:lnTo>
                    <a:pt x="5701" y="366"/>
                  </a:lnTo>
                  <a:lnTo>
                    <a:pt x="5121" y="1089"/>
                  </a:lnTo>
                  <a:cubicBezTo>
                    <a:pt x="4916" y="1009"/>
                    <a:pt x="4702" y="955"/>
                    <a:pt x="4479" y="920"/>
                  </a:cubicBezTo>
                  <a:lnTo>
                    <a:pt x="43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1"/>
            <p:cNvSpPr/>
            <p:nvPr/>
          </p:nvSpPr>
          <p:spPr>
            <a:xfrm>
              <a:off x="5711897" y="1806163"/>
              <a:ext cx="528120" cy="527829"/>
            </a:xfrm>
            <a:custGeom>
              <a:avLst/>
              <a:gdLst/>
              <a:ahLst/>
              <a:cxnLst/>
              <a:rect l="l" t="t" r="r" b="b"/>
              <a:pathLst>
                <a:path w="16353" h="16344" extrusionOk="0">
                  <a:moveTo>
                    <a:pt x="8172" y="3212"/>
                  </a:moveTo>
                  <a:cubicBezTo>
                    <a:pt x="10911" y="3212"/>
                    <a:pt x="13132" y="5434"/>
                    <a:pt x="13132" y="8172"/>
                  </a:cubicBezTo>
                  <a:cubicBezTo>
                    <a:pt x="13132" y="10911"/>
                    <a:pt x="10911" y="13132"/>
                    <a:pt x="8172" y="13132"/>
                  </a:cubicBezTo>
                  <a:cubicBezTo>
                    <a:pt x="5433" y="13132"/>
                    <a:pt x="3212" y="10911"/>
                    <a:pt x="3212" y="8172"/>
                  </a:cubicBezTo>
                  <a:cubicBezTo>
                    <a:pt x="3212" y="5434"/>
                    <a:pt x="5433" y="3212"/>
                    <a:pt x="8172" y="3212"/>
                  </a:cubicBezTo>
                  <a:close/>
                  <a:moveTo>
                    <a:pt x="7476" y="1"/>
                  </a:moveTo>
                  <a:lnTo>
                    <a:pt x="7191" y="1874"/>
                  </a:lnTo>
                  <a:cubicBezTo>
                    <a:pt x="6736" y="1945"/>
                    <a:pt x="6298" y="2061"/>
                    <a:pt x="5879" y="2222"/>
                  </a:cubicBezTo>
                  <a:lnTo>
                    <a:pt x="4693" y="741"/>
                  </a:lnTo>
                  <a:lnTo>
                    <a:pt x="3479" y="1437"/>
                  </a:lnTo>
                  <a:lnTo>
                    <a:pt x="4166" y="3212"/>
                  </a:lnTo>
                  <a:cubicBezTo>
                    <a:pt x="3818" y="3498"/>
                    <a:pt x="3497" y="3819"/>
                    <a:pt x="3212" y="4167"/>
                  </a:cubicBezTo>
                  <a:lnTo>
                    <a:pt x="1445" y="3480"/>
                  </a:lnTo>
                  <a:lnTo>
                    <a:pt x="750" y="4684"/>
                  </a:lnTo>
                  <a:lnTo>
                    <a:pt x="2221" y="5880"/>
                  </a:lnTo>
                  <a:cubicBezTo>
                    <a:pt x="2061" y="6290"/>
                    <a:pt x="1945" y="6727"/>
                    <a:pt x="1874" y="7182"/>
                  </a:cubicBezTo>
                  <a:lnTo>
                    <a:pt x="0" y="7476"/>
                  </a:lnTo>
                  <a:lnTo>
                    <a:pt x="0" y="8868"/>
                  </a:lnTo>
                  <a:lnTo>
                    <a:pt x="1874" y="9163"/>
                  </a:lnTo>
                  <a:cubicBezTo>
                    <a:pt x="1945" y="9609"/>
                    <a:pt x="2061" y="10046"/>
                    <a:pt x="2221" y="10465"/>
                  </a:cubicBezTo>
                  <a:lnTo>
                    <a:pt x="750" y="11660"/>
                  </a:lnTo>
                  <a:lnTo>
                    <a:pt x="1445" y="12865"/>
                  </a:lnTo>
                  <a:lnTo>
                    <a:pt x="3212" y="12178"/>
                  </a:lnTo>
                  <a:cubicBezTo>
                    <a:pt x="3497" y="12526"/>
                    <a:pt x="3818" y="12847"/>
                    <a:pt x="4166" y="13132"/>
                  </a:cubicBezTo>
                  <a:lnTo>
                    <a:pt x="3479" y="14908"/>
                  </a:lnTo>
                  <a:lnTo>
                    <a:pt x="4693" y="15604"/>
                  </a:lnTo>
                  <a:lnTo>
                    <a:pt x="5879" y="14123"/>
                  </a:lnTo>
                  <a:cubicBezTo>
                    <a:pt x="6298" y="14283"/>
                    <a:pt x="6736" y="14399"/>
                    <a:pt x="7191" y="14471"/>
                  </a:cubicBezTo>
                  <a:lnTo>
                    <a:pt x="7476" y="16344"/>
                  </a:lnTo>
                  <a:lnTo>
                    <a:pt x="8868" y="16344"/>
                  </a:lnTo>
                  <a:lnTo>
                    <a:pt x="9162" y="14471"/>
                  </a:lnTo>
                  <a:cubicBezTo>
                    <a:pt x="9617" y="14399"/>
                    <a:pt x="10054" y="14283"/>
                    <a:pt x="10465" y="14123"/>
                  </a:cubicBezTo>
                  <a:lnTo>
                    <a:pt x="11660" y="15604"/>
                  </a:lnTo>
                  <a:lnTo>
                    <a:pt x="12864" y="14908"/>
                  </a:lnTo>
                  <a:lnTo>
                    <a:pt x="12177" y="13132"/>
                  </a:lnTo>
                  <a:cubicBezTo>
                    <a:pt x="12525" y="12847"/>
                    <a:pt x="12846" y="12526"/>
                    <a:pt x="13132" y="12178"/>
                  </a:cubicBezTo>
                  <a:lnTo>
                    <a:pt x="14907" y="12865"/>
                  </a:lnTo>
                  <a:lnTo>
                    <a:pt x="15603" y="11660"/>
                  </a:lnTo>
                  <a:lnTo>
                    <a:pt x="14122" y="10465"/>
                  </a:lnTo>
                  <a:cubicBezTo>
                    <a:pt x="14283" y="10046"/>
                    <a:pt x="14399" y="9609"/>
                    <a:pt x="14470" y="9163"/>
                  </a:cubicBezTo>
                  <a:lnTo>
                    <a:pt x="16352" y="8868"/>
                  </a:lnTo>
                  <a:lnTo>
                    <a:pt x="16352" y="7476"/>
                  </a:lnTo>
                  <a:lnTo>
                    <a:pt x="14470" y="7182"/>
                  </a:lnTo>
                  <a:cubicBezTo>
                    <a:pt x="14399" y="6727"/>
                    <a:pt x="14283" y="6290"/>
                    <a:pt x="14122" y="5880"/>
                  </a:cubicBezTo>
                  <a:lnTo>
                    <a:pt x="15603" y="4684"/>
                  </a:lnTo>
                  <a:lnTo>
                    <a:pt x="14907" y="3480"/>
                  </a:lnTo>
                  <a:lnTo>
                    <a:pt x="13132" y="4167"/>
                  </a:lnTo>
                  <a:cubicBezTo>
                    <a:pt x="12846" y="3819"/>
                    <a:pt x="12525" y="3498"/>
                    <a:pt x="12177" y="3212"/>
                  </a:cubicBezTo>
                  <a:lnTo>
                    <a:pt x="12864" y="1437"/>
                  </a:lnTo>
                  <a:lnTo>
                    <a:pt x="11660" y="741"/>
                  </a:lnTo>
                  <a:lnTo>
                    <a:pt x="10465" y="2222"/>
                  </a:lnTo>
                  <a:cubicBezTo>
                    <a:pt x="10054" y="2061"/>
                    <a:pt x="9617" y="1945"/>
                    <a:pt x="9162" y="1874"/>
                  </a:cubicBezTo>
                  <a:lnTo>
                    <a:pt x="886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1"/>
            <p:cNvSpPr/>
            <p:nvPr/>
          </p:nvSpPr>
          <p:spPr>
            <a:xfrm>
              <a:off x="5690549" y="1784557"/>
              <a:ext cx="570782" cy="571072"/>
            </a:xfrm>
            <a:custGeom>
              <a:avLst/>
              <a:gdLst/>
              <a:ahLst/>
              <a:cxnLst/>
              <a:rect l="l" t="t" r="r" b="b"/>
              <a:pathLst>
                <a:path w="17674" h="17683" extrusionOk="0">
                  <a:moveTo>
                    <a:pt x="8833" y="63"/>
                  </a:moveTo>
                  <a:cubicBezTo>
                    <a:pt x="13677" y="63"/>
                    <a:pt x="17620" y="3997"/>
                    <a:pt x="17620" y="8841"/>
                  </a:cubicBezTo>
                  <a:cubicBezTo>
                    <a:pt x="17620" y="13685"/>
                    <a:pt x="13677" y="17620"/>
                    <a:pt x="8833" y="17620"/>
                  </a:cubicBezTo>
                  <a:cubicBezTo>
                    <a:pt x="3989" y="17620"/>
                    <a:pt x="55" y="13685"/>
                    <a:pt x="55" y="8841"/>
                  </a:cubicBezTo>
                  <a:cubicBezTo>
                    <a:pt x="55" y="3997"/>
                    <a:pt x="3989" y="63"/>
                    <a:pt x="8833" y="63"/>
                  </a:cubicBezTo>
                  <a:close/>
                  <a:moveTo>
                    <a:pt x="8833" y="1"/>
                  </a:moveTo>
                  <a:cubicBezTo>
                    <a:pt x="3962" y="1"/>
                    <a:pt x="1" y="3970"/>
                    <a:pt x="1" y="8841"/>
                  </a:cubicBezTo>
                  <a:cubicBezTo>
                    <a:pt x="1" y="13712"/>
                    <a:pt x="3962" y="17682"/>
                    <a:pt x="8833" y="17682"/>
                  </a:cubicBezTo>
                  <a:cubicBezTo>
                    <a:pt x="13704" y="17682"/>
                    <a:pt x="17674" y="13712"/>
                    <a:pt x="17674" y="8841"/>
                  </a:cubicBezTo>
                  <a:cubicBezTo>
                    <a:pt x="17674" y="3970"/>
                    <a:pt x="13704" y="1"/>
                    <a:pt x="88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3"/>
          <p:cNvSpPr txBox="1">
            <a:spLocks noGrp="1"/>
          </p:cNvSpPr>
          <p:nvPr>
            <p:ph type="title"/>
          </p:nvPr>
        </p:nvSpPr>
        <p:spPr>
          <a:xfrm>
            <a:off x="3072000" y="598388"/>
            <a:ext cx="3000000" cy="8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23"/>
          <p:cNvSpPr txBox="1">
            <a:spLocks noGrp="1"/>
          </p:cNvSpPr>
          <p:nvPr>
            <p:ph type="subTitle" idx="1"/>
          </p:nvPr>
        </p:nvSpPr>
        <p:spPr>
          <a:xfrm>
            <a:off x="3072000" y="1395199"/>
            <a:ext cx="3000000" cy="11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93" name="Google Shape;493;p23"/>
          <p:cNvSpPr txBox="1"/>
          <p:nvPr/>
        </p:nvSpPr>
        <p:spPr>
          <a:xfrm>
            <a:off x="3072000" y="3467588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CREDITS: This presentation template was created by </a:t>
            </a:r>
            <a:r>
              <a:rPr lang="en" sz="1000" b="1" u="sng">
                <a:solidFill>
                  <a:schemeClr val="accent1"/>
                </a:solidFill>
                <a:latin typeface="Archivo"/>
                <a:ea typeface="Archivo"/>
                <a:cs typeface="Archivo"/>
                <a:sym typeface="Archiv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, including icons by </a:t>
            </a:r>
            <a:r>
              <a:rPr lang="en" sz="1000" b="1" u="sng">
                <a:solidFill>
                  <a:schemeClr val="accent1"/>
                </a:solidFill>
                <a:latin typeface="Archivo"/>
                <a:ea typeface="Archivo"/>
                <a:cs typeface="Archivo"/>
                <a:sym typeface="Archiv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 b="1">
                <a:solidFill>
                  <a:schemeClr val="accent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and infographics &amp; images by </a:t>
            </a:r>
            <a:r>
              <a:rPr lang="en" sz="1000" b="1" u="sng">
                <a:solidFill>
                  <a:schemeClr val="accent1"/>
                </a:solidFill>
                <a:latin typeface="Archivo"/>
                <a:ea typeface="Archivo"/>
                <a:cs typeface="Archivo"/>
                <a:sym typeface="Archiv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000" b="1" u="sng">
              <a:solidFill>
                <a:schemeClr val="accent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grpSp>
        <p:nvGrpSpPr>
          <p:cNvPr id="494" name="Google Shape;494;p23"/>
          <p:cNvGrpSpPr/>
          <p:nvPr/>
        </p:nvGrpSpPr>
        <p:grpSpPr>
          <a:xfrm>
            <a:off x="178540" y="-247144"/>
            <a:ext cx="2117234" cy="1946102"/>
            <a:chOff x="178540" y="-247144"/>
            <a:chExt cx="2117234" cy="1946102"/>
          </a:xfrm>
        </p:grpSpPr>
        <p:grpSp>
          <p:nvGrpSpPr>
            <p:cNvPr id="495" name="Google Shape;495;p23"/>
            <p:cNvGrpSpPr/>
            <p:nvPr/>
          </p:nvGrpSpPr>
          <p:grpSpPr>
            <a:xfrm rot="5400000">
              <a:off x="-526822" y="458218"/>
              <a:ext cx="1946102" cy="535377"/>
              <a:chOff x="4494663" y="3046829"/>
              <a:chExt cx="789302" cy="217139"/>
            </a:xfrm>
          </p:grpSpPr>
          <p:sp>
            <p:nvSpPr>
              <p:cNvPr id="496" name="Google Shape;496;p23"/>
              <p:cNvSpPr/>
              <p:nvPr/>
            </p:nvSpPr>
            <p:spPr>
              <a:xfrm>
                <a:off x="4589792" y="3144507"/>
                <a:ext cx="676014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1669" h="1786" extrusionOk="0">
                    <a:moveTo>
                      <a:pt x="0" y="1"/>
                    </a:moveTo>
                    <a:lnTo>
                      <a:pt x="45" y="63"/>
                    </a:lnTo>
                    <a:lnTo>
                      <a:pt x="4175" y="63"/>
                    </a:lnTo>
                    <a:lnTo>
                      <a:pt x="5897" y="1785"/>
                    </a:lnTo>
                    <a:lnTo>
                      <a:pt x="11669" y="1785"/>
                    </a:lnTo>
                    <a:lnTo>
                      <a:pt x="11669" y="1732"/>
                    </a:lnTo>
                    <a:lnTo>
                      <a:pt x="5915" y="1732"/>
                    </a:lnTo>
                    <a:lnTo>
                      <a:pt x="41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23"/>
              <p:cNvSpPr/>
              <p:nvPr/>
            </p:nvSpPr>
            <p:spPr>
              <a:xfrm>
                <a:off x="4561867" y="3111948"/>
                <a:ext cx="609392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0519" h="1786" extrusionOk="0">
                    <a:moveTo>
                      <a:pt x="0" y="1"/>
                    </a:moveTo>
                    <a:lnTo>
                      <a:pt x="54" y="63"/>
                    </a:lnTo>
                    <a:lnTo>
                      <a:pt x="4657" y="63"/>
                    </a:lnTo>
                    <a:lnTo>
                      <a:pt x="6379" y="1785"/>
                    </a:lnTo>
                    <a:lnTo>
                      <a:pt x="10518" y="1785"/>
                    </a:lnTo>
                    <a:lnTo>
                      <a:pt x="10518" y="1732"/>
                    </a:lnTo>
                    <a:lnTo>
                      <a:pt x="6397" y="1732"/>
                    </a:lnTo>
                    <a:lnTo>
                      <a:pt x="46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23"/>
              <p:cNvSpPr/>
              <p:nvPr/>
            </p:nvSpPr>
            <p:spPr>
              <a:xfrm>
                <a:off x="4529829" y="3079388"/>
                <a:ext cx="565421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760" h="1786" extrusionOk="0">
                    <a:moveTo>
                      <a:pt x="0" y="1"/>
                    </a:moveTo>
                    <a:lnTo>
                      <a:pt x="72" y="63"/>
                    </a:lnTo>
                    <a:lnTo>
                      <a:pt x="5210" y="63"/>
                    </a:lnTo>
                    <a:lnTo>
                      <a:pt x="6932" y="1785"/>
                    </a:lnTo>
                    <a:lnTo>
                      <a:pt x="9760" y="1785"/>
                    </a:lnTo>
                    <a:lnTo>
                      <a:pt x="9760" y="1732"/>
                    </a:lnTo>
                    <a:lnTo>
                      <a:pt x="6950" y="1732"/>
                    </a:lnTo>
                    <a:lnTo>
                      <a:pt x="522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23"/>
              <p:cNvSpPr/>
              <p:nvPr/>
            </p:nvSpPr>
            <p:spPr>
              <a:xfrm>
                <a:off x="4494663" y="3046829"/>
                <a:ext cx="537556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279" h="1786" extrusionOk="0">
                    <a:moveTo>
                      <a:pt x="1" y="1"/>
                    </a:moveTo>
                    <a:lnTo>
                      <a:pt x="63" y="63"/>
                    </a:lnTo>
                    <a:lnTo>
                      <a:pt x="5817" y="63"/>
                    </a:lnTo>
                    <a:lnTo>
                      <a:pt x="7539" y="1785"/>
                    </a:lnTo>
                    <a:lnTo>
                      <a:pt x="9279" y="1785"/>
                    </a:lnTo>
                    <a:lnTo>
                      <a:pt x="9279" y="1723"/>
                    </a:lnTo>
                    <a:lnTo>
                      <a:pt x="7557" y="1723"/>
                    </a:lnTo>
                    <a:lnTo>
                      <a:pt x="583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23"/>
              <p:cNvSpPr/>
              <p:nvPr/>
            </p:nvSpPr>
            <p:spPr>
              <a:xfrm>
                <a:off x="5014627" y="3130603"/>
                <a:ext cx="3568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6" extrusionOk="0">
                    <a:moveTo>
                      <a:pt x="0" y="312"/>
                    </a:moveTo>
                    <a:cubicBezTo>
                      <a:pt x="0" y="482"/>
                      <a:pt x="134" y="616"/>
                      <a:pt x="304" y="616"/>
                    </a:cubicBezTo>
                    <a:lnTo>
                      <a:pt x="304" y="616"/>
                    </a:lnTo>
                    <a:cubicBezTo>
                      <a:pt x="473" y="616"/>
                      <a:pt x="616" y="482"/>
                      <a:pt x="616" y="312"/>
                    </a:cubicBezTo>
                    <a:lnTo>
                      <a:pt x="616" y="312"/>
                    </a:lnTo>
                    <a:cubicBezTo>
                      <a:pt x="616" y="134"/>
                      <a:pt x="473" y="0"/>
                      <a:pt x="304" y="0"/>
                    </a:cubicBezTo>
                    <a:lnTo>
                      <a:pt x="304" y="0"/>
                    </a:lnTo>
                    <a:cubicBezTo>
                      <a:pt x="134" y="0"/>
                      <a:pt x="0" y="134"/>
                      <a:pt x="0" y="31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23"/>
              <p:cNvSpPr/>
              <p:nvPr/>
            </p:nvSpPr>
            <p:spPr>
              <a:xfrm>
                <a:off x="5077139" y="3163162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23"/>
              <p:cNvSpPr/>
              <p:nvPr/>
            </p:nvSpPr>
            <p:spPr>
              <a:xfrm>
                <a:off x="5154655" y="3195722"/>
                <a:ext cx="35744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6" extrusionOk="0">
                    <a:moveTo>
                      <a:pt x="304" y="0"/>
                    </a:moveTo>
                    <a:cubicBezTo>
                      <a:pt x="135" y="0"/>
                      <a:pt x="1" y="143"/>
                      <a:pt x="1" y="312"/>
                    </a:cubicBezTo>
                    <a:cubicBezTo>
                      <a:pt x="1" y="482"/>
                      <a:pt x="135" y="616"/>
                      <a:pt x="304" y="616"/>
                    </a:cubicBezTo>
                    <a:cubicBezTo>
                      <a:pt x="483" y="616"/>
                      <a:pt x="616" y="482"/>
                      <a:pt x="616" y="312"/>
                    </a:cubicBezTo>
                    <a:cubicBezTo>
                      <a:pt x="616" y="143"/>
                      <a:pt x="483" y="0"/>
                      <a:pt x="3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23"/>
              <p:cNvSpPr/>
              <p:nvPr/>
            </p:nvSpPr>
            <p:spPr>
              <a:xfrm>
                <a:off x="5247699" y="3228281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4" name="Google Shape;504;p23"/>
            <p:cNvGrpSpPr/>
            <p:nvPr/>
          </p:nvGrpSpPr>
          <p:grpSpPr>
            <a:xfrm flipH="1">
              <a:off x="901699" y="76210"/>
              <a:ext cx="1394075" cy="535357"/>
              <a:chOff x="7247818" y="1391030"/>
              <a:chExt cx="1023926" cy="392692"/>
            </a:xfrm>
          </p:grpSpPr>
          <p:sp>
            <p:nvSpPr>
              <p:cNvPr id="505" name="Google Shape;505;p23"/>
              <p:cNvSpPr/>
              <p:nvPr/>
            </p:nvSpPr>
            <p:spPr>
              <a:xfrm>
                <a:off x="7615631" y="1741474"/>
                <a:ext cx="656113" cy="42248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55" extrusionOk="0">
                    <a:moveTo>
                      <a:pt x="232" y="0"/>
                    </a:moveTo>
                    <a:cubicBezTo>
                      <a:pt x="107" y="0"/>
                      <a:pt x="0" y="98"/>
                      <a:pt x="0" y="223"/>
                    </a:cubicBezTo>
                    <a:cubicBezTo>
                      <a:pt x="0" y="357"/>
                      <a:pt x="107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2" y="0"/>
                    </a:moveTo>
                    <a:cubicBezTo>
                      <a:pt x="1428" y="0"/>
                      <a:pt x="1329" y="98"/>
                      <a:pt x="1329" y="223"/>
                    </a:cubicBezTo>
                    <a:cubicBezTo>
                      <a:pt x="1329" y="357"/>
                      <a:pt x="1428" y="455"/>
                      <a:pt x="1552" y="455"/>
                    </a:cubicBezTo>
                    <a:cubicBezTo>
                      <a:pt x="1686" y="455"/>
                      <a:pt x="1784" y="357"/>
                      <a:pt x="1784" y="223"/>
                    </a:cubicBezTo>
                    <a:cubicBezTo>
                      <a:pt x="1784" y="98"/>
                      <a:pt x="1686" y="0"/>
                      <a:pt x="1552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50" y="98"/>
                      <a:pt x="2650" y="223"/>
                    </a:cubicBezTo>
                    <a:cubicBezTo>
                      <a:pt x="2650" y="357"/>
                      <a:pt x="2748" y="455"/>
                      <a:pt x="2873" y="455"/>
                    </a:cubicBezTo>
                    <a:cubicBezTo>
                      <a:pt x="3007" y="455"/>
                      <a:pt x="3105" y="357"/>
                      <a:pt x="3105" y="223"/>
                    </a:cubicBezTo>
                    <a:cubicBezTo>
                      <a:pt x="3105" y="98"/>
                      <a:pt x="3007" y="0"/>
                      <a:pt x="2873" y="0"/>
                    </a:cubicBezTo>
                    <a:close/>
                    <a:moveTo>
                      <a:pt x="4202" y="0"/>
                    </a:moveTo>
                    <a:cubicBezTo>
                      <a:pt x="4068" y="0"/>
                      <a:pt x="3970" y="98"/>
                      <a:pt x="3970" y="223"/>
                    </a:cubicBezTo>
                    <a:cubicBezTo>
                      <a:pt x="3970" y="357"/>
                      <a:pt x="4068" y="455"/>
                      <a:pt x="4202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202" y="0"/>
                    </a:cubicBezTo>
                    <a:close/>
                    <a:moveTo>
                      <a:pt x="5522" y="0"/>
                    </a:moveTo>
                    <a:cubicBezTo>
                      <a:pt x="5388" y="0"/>
                      <a:pt x="5290" y="98"/>
                      <a:pt x="5290" y="223"/>
                    </a:cubicBezTo>
                    <a:cubicBezTo>
                      <a:pt x="5290" y="357"/>
                      <a:pt x="5388" y="455"/>
                      <a:pt x="5522" y="455"/>
                    </a:cubicBezTo>
                    <a:cubicBezTo>
                      <a:pt x="5647" y="455"/>
                      <a:pt x="5745" y="357"/>
                      <a:pt x="5745" y="223"/>
                    </a:cubicBezTo>
                    <a:cubicBezTo>
                      <a:pt x="5745" y="98"/>
                      <a:pt x="5647" y="0"/>
                      <a:pt x="5522" y="0"/>
                    </a:cubicBezTo>
                    <a:close/>
                    <a:moveTo>
                      <a:pt x="6843" y="0"/>
                    </a:moveTo>
                    <a:cubicBezTo>
                      <a:pt x="6718" y="0"/>
                      <a:pt x="6611" y="98"/>
                      <a:pt x="6611" y="223"/>
                    </a:cubicBezTo>
                    <a:cubicBezTo>
                      <a:pt x="6611" y="357"/>
                      <a:pt x="6718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23"/>
              <p:cNvSpPr/>
              <p:nvPr/>
            </p:nvSpPr>
            <p:spPr>
              <a:xfrm>
                <a:off x="7492965" y="1653631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3" y="0"/>
                    </a:moveTo>
                    <a:cubicBezTo>
                      <a:pt x="108" y="0"/>
                      <a:pt x="1" y="99"/>
                      <a:pt x="1" y="232"/>
                    </a:cubicBezTo>
                    <a:cubicBezTo>
                      <a:pt x="1" y="357"/>
                      <a:pt x="108" y="455"/>
                      <a:pt x="233" y="455"/>
                    </a:cubicBezTo>
                    <a:cubicBezTo>
                      <a:pt x="358" y="455"/>
                      <a:pt x="465" y="357"/>
                      <a:pt x="465" y="232"/>
                    </a:cubicBezTo>
                    <a:cubicBezTo>
                      <a:pt x="465" y="99"/>
                      <a:pt x="358" y="0"/>
                      <a:pt x="233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9"/>
                      <a:pt x="1321" y="232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32"/>
                    </a:cubicBezTo>
                    <a:cubicBezTo>
                      <a:pt x="1785" y="99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9" y="0"/>
                      <a:pt x="2650" y="99"/>
                      <a:pt x="2650" y="232"/>
                    </a:cubicBezTo>
                    <a:cubicBezTo>
                      <a:pt x="2650" y="357"/>
                      <a:pt x="2749" y="455"/>
                      <a:pt x="2873" y="455"/>
                    </a:cubicBezTo>
                    <a:cubicBezTo>
                      <a:pt x="3007" y="455"/>
                      <a:pt x="3105" y="357"/>
                      <a:pt x="3105" y="232"/>
                    </a:cubicBezTo>
                    <a:cubicBezTo>
                      <a:pt x="3105" y="99"/>
                      <a:pt x="3007" y="0"/>
                      <a:pt x="2873" y="0"/>
                    </a:cubicBezTo>
                    <a:close/>
                    <a:moveTo>
                      <a:pt x="4194" y="0"/>
                    </a:moveTo>
                    <a:cubicBezTo>
                      <a:pt x="4069" y="0"/>
                      <a:pt x="3971" y="99"/>
                      <a:pt x="3971" y="232"/>
                    </a:cubicBezTo>
                    <a:cubicBezTo>
                      <a:pt x="3971" y="357"/>
                      <a:pt x="4069" y="455"/>
                      <a:pt x="4194" y="455"/>
                    </a:cubicBezTo>
                    <a:cubicBezTo>
                      <a:pt x="4328" y="455"/>
                      <a:pt x="4426" y="357"/>
                      <a:pt x="4426" y="232"/>
                    </a:cubicBezTo>
                    <a:cubicBezTo>
                      <a:pt x="4426" y="99"/>
                      <a:pt x="4328" y="0"/>
                      <a:pt x="4194" y="0"/>
                    </a:cubicBezTo>
                    <a:close/>
                    <a:moveTo>
                      <a:pt x="5523" y="0"/>
                    </a:moveTo>
                    <a:cubicBezTo>
                      <a:pt x="5389" y="0"/>
                      <a:pt x="5291" y="99"/>
                      <a:pt x="5291" y="232"/>
                    </a:cubicBezTo>
                    <a:cubicBezTo>
                      <a:pt x="5291" y="357"/>
                      <a:pt x="5389" y="455"/>
                      <a:pt x="5523" y="455"/>
                    </a:cubicBezTo>
                    <a:cubicBezTo>
                      <a:pt x="5648" y="455"/>
                      <a:pt x="5746" y="357"/>
                      <a:pt x="5746" y="232"/>
                    </a:cubicBezTo>
                    <a:cubicBezTo>
                      <a:pt x="5746" y="99"/>
                      <a:pt x="5648" y="0"/>
                      <a:pt x="5523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9"/>
                      <a:pt x="6611" y="232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32"/>
                    </a:cubicBezTo>
                    <a:cubicBezTo>
                      <a:pt x="7066" y="99"/>
                      <a:pt x="6968" y="0"/>
                      <a:pt x="6843" y="0"/>
                    </a:cubicBezTo>
                    <a:close/>
                    <a:moveTo>
                      <a:pt x="8164" y="0"/>
                    </a:moveTo>
                    <a:cubicBezTo>
                      <a:pt x="8039" y="0"/>
                      <a:pt x="7932" y="99"/>
                      <a:pt x="7932" y="232"/>
                    </a:cubicBezTo>
                    <a:cubicBezTo>
                      <a:pt x="7932" y="357"/>
                      <a:pt x="8039" y="455"/>
                      <a:pt x="8164" y="455"/>
                    </a:cubicBezTo>
                    <a:cubicBezTo>
                      <a:pt x="8289" y="455"/>
                      <a:pt x="8387" y="357"/>
                      <a:pt x="8387" y="232"/>
                    </a:cubicBezTo>
                    <a:cubicBezTo>
                      <a:pt x="8387" y="99"/>
                      <a:pt x="8289" y="0"/>
                      <a:pt x="81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23"/>
              <p:cNvSpPr/>
              <p:nvPr/>
            </p:nvSpPr>
            <p:spPr>
              <a:xfrm>
                <a:off x="7370391" y="1565788"/>
                <a:ext cx="90134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9707" h="465" extrusionOk="0">
                    <a:moveTo>
                      <a:pt x="232" y="1"/>
                    </a:moveTo>
                    <a:cubicBezTo>
                      <a:pt x="108" y="1"/>
                      <a:pt x="1" y="108"/>
                      <a:pt x="1" y="233"/>
                    </a:cubicBezTo>
                    <a:cubicBezTo>
                      <a:pt x="1" y="358"/>
                      <a:pt x="108" y="465"/>
                      <a:pt x="232" y="465"/>
                    </a:cubicBezTo>
                    <a:cubicBezTo>
                      <a:pt x="357" y="465"/>
                      <a:pt x="464" y="358"/>
                      <a:pt x="464" y="233"/>
                    </a:cubicBezTo>
                    <a:cubicBezTo>
                      <a:pt x="464" y="108"/>
                      <a:pt x="357" y="1"/>
                      <a:pt x="232" y="1"/>
                    </a:cubicBezTo>
                    <a:close/>
                    <a:moveTo>
                      <a:pt x="1553" y="1"/>
                    </a:moveTo>
                    <a:cubicBezTo>
                      <a:pt x="1428" y="1"/>
                      <a:pt x="1321" y="108"/>
                      <a:pt x="1321" y="233"/>
                    </a:cubicBezTo>
                    <a:cubicBezTo>
                      <a:pt x="1321" y="358"/>
                      <a:pt x="1428" y="465"/>
                      <a:pt x="1553" y="465"/>
                    </a:cubicBezTo>
                    <a:cubicBezTo>
                      <a:pt x="1678" y="465"/>
                      <a:pt x="1785" y="358"/>
                      <a:pt x="1785" y="233"/>
                    </a:cubicBezTo>
                    <a:cubicBezTo>
                      <a:pt x="1785" y="108"/>
                      <a:pt x="1678" y="1"/>
                      <a:pt x="1553" y="1"/>
                    </a:cubicBezTo>
                    <a:close/>
                    <a:moveTo>
                      <a:pt x="2873" y="1"/>
                    </a:moveTo>
                    <a:cubicBezTo>
                      <a:pt x="2748" y="1"/>
                      <a:pt x="2641" y="108"/>
                      <a:pt x="2641" y="233"/>
                    </a:cubicBezTo>
                    <a:cubicBezTo>
                      <a:pt x="2641" y="358"/>
                      <a:pt x="2748" y="465"/>
                      <a:pt x="2873" y="465"/>
                    </a:cubicBezTo>
                    <a:cubicBezTo>
                      <a:pt x="2998" y="465"/>
                      <a:pt x="3105" y="358"/>
                      <a:pt x="3105" y="233"/>
                    </a:cubicBezTo>
                    <a:cubicBezTo>
                      <a:pt x="3105" y="108"/>
                      <a:pt x="2998" y="1"/>
                      <a:pt x="2873" y="1"/>
                    </a:cubicBezTo>
                    <a:close/>
                    <a:moveTo>
                      <a:pt x="4193" y="1"/>
                    </a:moveTo>
                    <a:cubicBezTo>
                      <a:pt x="4069" y="1"/>
                      <a:pt x="3970" y="108"/>
                      <a:pt x="3970" y="233"/>
                    </a:cubicBezTo>
                    <a:cubicBezTo>
                      <a:pt x="3970" y="358"/>
                      <a:pt x="4069" y="465"/>
                      <a:pt x="4193" y="465"/>
                    </a:cubicBezTo>
                    <a:cubicBezTo>
                      <a:pt x="4327" y="465"/>
                      <a:pt x="4425" y="358"/>
                      <a:pt x="4425" y="233"/>
                    </a:cubicBezTo>
                    <a:cubicBezTo>
                      <a:pt x="4425" y="108"/>
                      <a:pt x="4327" y="1"/>
                      <a:pt x="4193" y="1"/>
                    </a:cubicBezTo>
                    <a:close/>
                    <a:moveTo>
                      <a:pt x="5514" y="1"/>
                    </a:moveTo>
                    <a:cubicBezTo>
                      <a:pt x="5389" y="1"/>
                      <a:pt x="5291" y="108"/>
                      <a:pt x="5291" y="233"/>
                    </a:cubicBezTo>
                    <a:cubicBezTo>
                      <a:pt x="5291" y="358"/>
                      <a:pt x="5389" y="465"/>
                      <a:pt x="5514" y="465"/>
                    </a:cubicBezTo>
                    <a:cubicBezTo>
                      <a:pt x="5648" y="465"/>
                      <a:pt x="5746" y="358"/>
                      <a:pt x="5746" y="233"/>
                    </a:cubicBezTo>
                    <a:cubicBezTo>
                      <a:pt x="5746" y="108"/>
                      <a:pt x="5648" y="1"/>
                      <a:pt x="5514" y="1"/>
                    </a:cubicBezTo>
                    <a:close/>
                    <a:moveTo>
                      <a:pt x="6843" y="1"/>
                    </a:moveTo>
                    <a:cubicBezTo>
                      <a:pt x="6709" y="1"/>
                      <a:pt x="6611" y="108"/>
                      <a:pt x="6611" y="233"/>
                    </a:cubicBezTo>
                    <a:cubicBezTo>
                      <a:pt x="6611" y="358"/>
                      <a:pt x="6709" y="465"/>
                      <a:pt x="6843" y="465"/>
                    </a:cubicBezTo>
                    <a:cubicBezTo>
                      <a:pt x="6968" y="465"/>
                      <a:pt x="7066" y="358"/>
                      <a:pt x="7066" y="233"/>
                    </a:cubicBezTo>
                    <a:cubicBezTo>
                      <a:pt x="7066" y="108"/>
                      <a:pt x="6968" y="1"/>
                      <a:pt x="6843" y="1"/>
                    </a:cubicBezTo>
                    <a:close/>
                    <a:moveTo>
                      <a:pt x="8163" y="1"/>
                    </a:moveTo>
                    <a:cubicBezTo>
                      <a:pt x="8029" y="1"/>
                      <a:pt x="7931" y="108"/>
                      <a:pt x="7931" y="233"/>
                    </a:cubicBezTo>
                    <a:cubicBezTo>
                      <a:pt x="7931" y="358"/>
                      <a:pt x="8029" y="465"/>
                      <a:pt x="8163" y="465"/>
                    </a:cubicBezTo>
                    <a:cubicBezTo>
                      <a:pt x="8288" y="465"/>
                      <a:pt x="8386" y="358"/>
                      <a:pt x="8386" y="233"/>
                    </a:cubicBezTo>
                    <a:cubicBezTo>
                      <a:pt x="8386" y="108"/>
                      <a:pt x="8288" y="1"/>
                      <a:pt x="8163" y="1"/>
                    </a:cubicBezTo>
                    <a:close/>
                    <a:moveTo>
                      <a:pt x="9484" y="1"/>
                    </a:moveTo>
                    <a:cubicBezTo>
                      <a:pt x="9359" y="1"/>
                      <a:pt x="9252" y="108"/>
                      <a:pt x="9252" y="233"/>
                    </a:cubicBezTo>
                    <a:cubicBezTo>
                      <a:pt x="9252" y="358"/>
                      <a:pt x="9359" y="465"/>
                      <a:pt x="9484" y="465"/>
                    </a:cubicBezTo>
                    <a:cubicBezTo>
                      <a:pt x="9609" y="465"/>
                      <a:pt x="9707" y="358"/>
                      <a:pt x="9707" y="233"/>
                    </a:cubicBezTo>
                    <a:cubicBezTo>
                      <a:pt x="9707" y="108"/>
                      <a:pt x="9609" y="1"/>
                      <a:pt x="94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23"/>
              <p:cNvSpPr/>
              <p:nvPr/>
            </p:nvSpPr>
            <p:spPr>
              <a:xfrm>
                <a:off x="7370391" y="1478873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2" y="0"/>
                    </a:moveTo>
                    <a:cubicBezTo>
                      <a:pt x="108" y="0"/>
                      <a:pt x="1" y="98"/>
                      <a:pt x="1" y="223"/>
                    </a:cubicBezTo>
                    <a:cubicBezTo>
                      <a:pt x="1" y="357"/>
                      <a:pt x="108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8"/>
                      <a:pt x="1321" y="223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23"/>
                    </a:cubicBezTo>
                    <a:cubicBezTo>
                      <a:pt x="1785" y="9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98"/>
                      <a:pt x="2641" y="223"/>
                    </a:cubicBezTo>
                    <a:cubicBezTo>
                      <a:pt x="2641" y="357"/>
                      <a:pt x="2748" y="455"/>
                      <a:pt x="2873" y="455"/>
                    </a:cubicBezTo>
                    <a:cubicBezTo>
                      <a:pt x="2998" y="455"/>
                      <a:pt x="3105" y="357"/>
                      <a:pt x="3105" y="223"/>
                    </a:cubicBezTo>
                    <a:cubicBezTo>
                      <a:pt x="3105" y="9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98"/>
                      <a:pt x="3970" y="223"/>
                    </a:cubicBezTo>
                    <a:cubicBezTo>
                      <a:pt x="3970" y="357"/>
                      <a:pt x="4069" y="455"/>
                      <a:pt x="4193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98"/>
                      <a:pt x="5291" y="223"/>
                    </a:cubicBezTo>
                    <a:cubicBezTo>
                      <a:pt x="5291" y="357"/>
                      <a:pt x="5389" y="455"/>
                      <a:pt x="5514" y="455"/>
                    </a:cubicBezTo>
                    <a:cubicBezTo>
                      <a:pt x="5648" y="455"/>
                      <a:pt x="5746" y="357"/>
                      <a:pt x="5746" y="223"/>
                    </a:cubicBezTo>
                    <a:cubicBezTo>
                      <a:pt x="5746" y="9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8"/>
                      <a:pt x="6611" y="223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  <a:moveTo>
                      <a:pt x="8163" y="0"/>
                    </a:moveTo>
                    <a:cubicBezTo>
                      <a:pt x="8029" y="0"/>
                      <a:pt x="7931" y="98"/>
                      <a:pt x="7931" y="223"/>
                    </a:cubicBezTo>
                    <a:cubicBezTo>
                      <a:pt x="7931" y="357"/>
                      <a:pt x="8029" y="455"/>
                      <a:pt x="8163" y="455"/>
                    </a:cubicBezTo>
                    <a:cubicBezTo>
                      <a:pt x="8288" y="455"/>
                      <a:pt x="8386" y="357"/>
                      <a:pt x="8386" y="223"/>
                    </a:cubicBezTo>
                    <a:cubicBezTo>
                      <a:pt x="8386" y="98"/>
                      <a:pt x="8288" y="0"/>
                      <a:pt x="816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23"/>
              <p:cNvSpPr/>
              <p:nvPr/>
            </p:nvSpPr>
            <p:spPr>
              <a:xfrm>
                <a:off x="7247818" y="1478873"/>
                <a:ext cx="44756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56" extrusionOk="0">
                    <a:moveTo>
                      <a:pt x="232" y="0"/>
                    </a:moveTo>
                    <a:cubicBezTo>
                      <a:pt x="170" y="0"/>
                      <a:pt x="107" y="18"/>
                      <a:pt x="72" y="63"/>
                    </a:cubicBezTo>
                    <a:cubicBezTo>
                      <a:pt x="27" y="107"/>
                      <a:pt x="0" y="170"/>
                      <a:pt x="0" y="223"/>
                    </a:cubicBezTo>
                    <a:cubicBezTo>
                      <a:pt x="0" y="286"/>
                      <a:pt x="27" y="348"/>
                      <a:pt x="72" y="393"/>
                    </a:cubicBezTo>
                    <a:cubicBezTo>
                      <a:pt x="107" y="428"/>
                      <a:pt x="170" y="455"/>
                      <a:pt x="232" y="455"/>
                    </a:cubicBezTo>
                    <a:cubicBezTo>
                      <a:pt x="295" y="455"/>
                      <a:pt x="348" y="428"/>
                      <a:pt x="393" y="393"/>
                    </a:cubicBezTo>
                    <a:cubicBezTo>
                      <a:pt x="482" y="303"/>
                      <a:pt x="482" y="152"/>
                      <a:pt x="393" y="63"/>
                    </a:cubicBezTo>
                    <a:cubicBezTo>
                      <a:pt x="348" y="18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23"/>
              <p:cNvSpPr/>
              <p:nvPr/>
            </p:nvSpPr>
            <p:spPr>
              <a:xfrm>
                <a:off x="7370391" y="1391030"/>
                <a:ext cx="65611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65" extrusionOk="0">
                    <a:moveTo>
                      <a:pt x="232" y="0"/>
                    </a:moveTo>
                    <a:cubicBezTo>
                      <a:pt x="108" y="0"/>
                      <a:pt x="1" y="108"/>
                      <a:pt x="1" y="232"/>
                    </a:cubicBezTo>
                    <a:cubicBezTo>
                      <a:pt x="1" y="357"/>
                      <a:pt x="108" y="464"/>
                      <a:pt x="232" y="464"/>
                    </a:cubicBezTo>
                    <a:cubicBezTo>
                      <a:pt x="357" y="464"/>
                      <a:pt x="464" y="357"/>
                      <a:pt x="464" y="232"/>
                    </a:cubicBezTo>
                    <a:cubicBezTo>
                      <a:pt x="464" y="10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108"/>
                      <a:pt x="1321" y="232"/>
                    </a:cubicBezTo>
                    <a:cubicBezTo>
                      <a:pt x="1321" y="357"/>
                      <a:pt x="1428" y="464"/>
                      <a:pt x="1553" y="464"/>
                    </a:cubicBezTo>
                    <a:cubicBezTo>
                      <a:pt x="1678" y="464"/>
                      <a:pt x="1785" y="357"/>
                      <a:pt x="1785" y="232"/>
                    </a:cubicBezTo>
                    <a:cubicBezTo>
                      <a:pt x="1785" y="10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108"/>
                      <a:pt x="2641" y="232"/>
                    </a:cubicBezTo>
                    <a:cubicBezTo>
                      <a:pt x="2641" y="357"/>
                      <a:pt x="2748" y="464"/>
                      <a:pt x="2873" y="464"/>
                    </a:cubicBezTo>
                    <a:cubicBezTo>
                      <a:pt x="2998" y="464"/>
                      <a:pt x="3105" y="357"/>
                      <a:pt x="3105" y="232"/>
                    </a:cubicBezTo>
                    <a:cubicBezTo>
                      <a:pt x="3105" y="10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108"/>
                      <a:pt x="3970" y="232"/>
                    </a:cubicBezTo>
                    <a:cubicBezTo>
                      <a:pt x="3970" y="357"/>
                      <a:pt x="4069" y="464"/>
                      <a:pt x="4193" y="464"/>
                    </a:cubicBezTo>
                    <a:cubicBezTo>
                      <a:pt x="4327" y="464"/>
                      <a:pt x="4425" y="357"/>
                      <a:pt x="4425" y="232"/>
                    </a:cubicBezTo>
                    <a:cubicBezTo>
                      <a:pt x="4425" y="10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108"/>
                      <a:pt x="5291" y="232"/>
                    </a:cubicBezTo>
                    <a:cubicBezTo>
                      <a:pt x="5291" y="357"/>
                      <a:pt x="5389" y="464"/>
                      <a:pt x="5514" y="464"/>
                    </a:cubicBezTo>
                    <a:cubicBezTo>
                      <a:pt x="5648" y="464"/>
                      <a:pt x="5746" y="357"/>
                      <a:pt x="5746" y="232"/>
                    </a:cubicBezTo>
                    <a:cubicBezTo>
                      <a:pt x="5746" y="10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108"/>
                      <a:pt x="6611" y="232"/>
                    </a:cubicBezTo>
                    <a:cubicBezTo>
                      <a:pt x="6611" y="357"/>
                      <a:pt x="6709" y="464"/>
                      <a:pt x="6843" y="464"/>
                    </a:cubicBezTo>
                    <a:cubicBezTo>
                      <a:pt x="6968" y="464"/>
                      <a:pt x="7066" y="357"/>
                      <a:pt x="7066" y="232"/>
                    </a:cubicBezTo>
                    <a:cubicBezTo>
                      <a:pt x="7066" y="10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23"/>
              <p:cNvSpPr/>
              <p:nvPr/>
            </p:nvSpPr>
            <p:spPr>
              <a:xfrm>
                <a:off x="7247818" y="1391030"/>
                <a:ext cx="44756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65" extrusionOk="0">
                    <a:moveTo>
                      <a:pt x="232" y="0"/>
                    </a:moveTo>
                    <a:cubicBezTo>
                      <a:pt x="170" y="0"/>
                      <a:pt x="107" y="27"/>
                      <a:pt x="72" y="72"/>
                    </a:cubicBezTo>
                    <a:cubicBezTo>
                      <a:pt x="27" y="108"/>
                      <a:pt x="0" y="170"/>
                      <a:pt x="0" y="232"/>
                    </a:cubicBezTo>
                    <a:cubicBezTo>
                      <a:pt x="0" y="295"/>
                      <a:pt x="27" y="348"/>
                      <a:pt x="72" y="393"/>
                    </a:cubicBezTo>
                    <a:cubicBezTo>
                      <a:pt x="107" y="438"/>
                      <a:pt x="170" y="464"/>
                      <a:pt x="232" y="464"/>
                    </a:cubicBezTo>
                    <a:cubicBezTo>
                      <a:pt x="295" y="464"/>
                      <a:pt x="348" y="438"/>
                      <a:pt x="393" y="393"/>
                    </a:cubicBezTo>
                    <a:cubicBezTo>
                      <a:pt x="482" y="304"/>
                      <a:pt x="482" y="152"/>
                      <a:pt x="393" y="72"/>
                    </a:cubicBezTo>
                    <a:cubicBezTo>
                      <a:pt x="348" y="27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" name="Google Shape;513;p24"/>
          <p:cNvGrpSpPr/>
          <p:nvPr/>
        </p:nvGrpSpPr>
        <p:grpSpPr>
          <a:xfrm rot="5400000">
            <a:off x="3796473" y="3812569"/>
            <a:ext cx="9329602" cy="1210174"/>
            <a:chOff x="1859848" y="4008665"/>
            <a:chExt cx="3610527" cy="468334"/>
          </a:xfrm>
        </p:grpSpPr>
        <p:sp>
          <p:nvSpPr>
            <p:cNvPr id="514" name="Google Shape;514;p2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9" name="Google Shape;519;p24"/>
          <p:cNvGrpSpPr/>
          <p:nvPr/>
        </p:nvGrpSpPr>
        <p:grpSpPr>
          <a:xfrm>
            <a:off x="7995975" y="-151575"/>
            <a:ext cx="1023926" cy="1024447"/>
            <a:chOff x="5690549" y="1784557"/>
            <a:chExt cx="570782" cy="571072"/>
          </a:xfrm>
        </p:grpSpPr>
        <p:sp>
          <p:nvSpPr>
            <p:cNvPr id="520" name="Google Shape;520;p24"/>
            <p:cNvSpPr/>
            <p:nvPr/>
          </p:nvSpPr>
          <p:spPr>
            <a:xfrm>
              <a:off x="5846732" y="1940998"/>
              <a:ext cx="258166" cy="258166"/>
            </a:xfrm>
            <a:custGeom>
              <a:avLst/>
              <a:gdLst/>
              <a:ahLst/>
              <a:cxnLst/>
              <a:rect l="l" t="t" r="r" b="b"/>
              <a:pathLst>
                <a:path w="7994" h="7994" extrusionOk="0">
                  <a:moveTo>
                    <a:pt x="3997" y="2061"/>
                  </a:moveTo>
                  <a:cubicBezTo>
                    <a:pt x="5067" y="2061"/>
                    <a:pt x="5933" y="2927"/>
                    <a:pt x="5933" y="3997"/>
                  </a:cubicBezTo>
                  <a:cubicBezTo>
                    <a:pt x="5933" y="5068"/>
                    <a:pt x="5067" y="5933"/>
                    <a:pt x="3997" y="5933"/>
                  </a:cubicBezTo>
                  <a:cubicBezTo>
                    <a:pt x="2926" y="5933"/>
                    <a:pt x="2061" y="5068"/>
                    <a:pt x="2061" y="3997"/>
                  </a:cubicBezTo>
                  <a:cubicBezTo>
                    <a:pt x="2061" y="2927"/>
                    <a:pt x="2926" y="2061"/>
                    <a:pt x="3997" y="2061"/>
                  </a:cubicBezTo>
                  <a:close/>
                  <a:moveTo>
                    <a:pt x="3658" y="1"/>
                  </a:moveTo>
                  <a:lnTo>
                    <a:pt x="3515" y="920"/>
                  </a:lnTo>
                  <a:cubicBezTo>
                    <a:pt x="3292" y="955"/>
                    <a:pt x="3078" y="1009"/>
                    <a:pt x="2882" y="1089"/>
                  </a:cubicBezTo>
                  <a:lnTo>
                    <a:pt x="2293" y="366"/>
                  </a:lnTo>
                  <a:lnTo>
                    <a:pt x="1704" y="705"/>
                  </a:lnTo>
                  <a:lnTo>
                    <a:pt x="2043" y="1571"/>
                  </a:lnTo>
                  <a:cubicBezTo>
                    <a:pt x="1874" y="1714"/>
                    <a:pt x="1713" y="1865"/>
                    <a:pt x="1570" y="2044"/>
                  </a:cubicBezTo>
                  <a:lnTo>
                    <a:pt x="714" y="1705"/>
                  </a:lnTo>
                  <a:lnTo>
                    <a:pt x="366" y="2293"/>
                  </a:lnTo>
                  <a:lnTo>
                    <a:pt x="1089" y="2873"/>
                  </a:lnTo>
                  <a:cubicBezTo>
                    <a:pt x="1017" y="3078"/>
                    <a:pt x="955" y="3293"/>
                    <a:pt x="919" y="3516"/>
                  </a:cubicBezTo>
                  <a:lnTo>
                    <a:pt x="0" y="3658"/>
                  </a:lnTo>
                  <a:lnTo>
                    <a:pt x="0" y="4336"/>
                  </a:lnTo>
                  <a:lnTo>
                    <a:pt x="919" y="4479"/>
                  </a:lnTo>
                  <a:cubicBezTo>
                    <a:pt x="955" y="4702"/>
                    <a:pt x="1017" y="4916"/>
                    <a:pt x="1089" y="5121"/>
                  </a:cubicBezTo>
                  <a:lnTo>
                    <a:pt x="366" y="5701"/>
                  </a:lnTo>
                  <a:lnTo>
                    <a:pt x="714" y="6290"/>
                  </a:lnTo>
                  <a:lnTo>
                    <a:pt x="1570" y="5951"/>
                  </a:lnTo>
                  <a:cubicBezTo>
                    <a:pt x="1713" y="6121"/>
                    <a:pt x="1874" y="6281"/>
                    <a:pt x="2043" y="6424"/>
                  </a:cubicBezTo>
                  <a:lnTo>
                    <a:pt x="1704" y="7289"/>
                  </a:lnTo>
                  <a:lnTo>
                    <a:pt x="2293" y="7628"/>
                  </a:lnTo>
                  <a:lnTo>
                    <a:pt x="2882" y="6906"/>
                  </a:lnTo>
                  <a:cubicBezTo>
                    <a:pt x="3078" y="6986"/>
                    <a:pt x="3292" y="7039"/>
                    <a:pt x="3515" y="7075"/>
                  </a:cubicBezTo>
                  <a:lnTo>
                    <a:pt x="3658" y="7994"/>
                  </a:lnTo>
                  <a:lnTo>
                    <a:pt x="4336" y="7994"/>
                  </a:lnTo>
                  <a:lnTo>
                    <a:pt x="4479" y="7075"/>
                  </a:lnTo>
                  <a:cubicBezTo>
                    <a:pt x="4702" y="7039"/>
                    <a:pt x="4916" y="6986"/>
                    <a:pt x="5121" y="6906"/>
                  </a:cubicBezTo>
                  <a:lnTo>
                    <a:pt x="5701" y="7628"/>
                  </a:lnTo>
                  <a:lnTo>
                    <a:pt x="6290" y="7289"/>
                  </a:lnTo>
                  <a:lnTo>
                    <a:pt x="5959" y="6424"/>
                  </a:lnTo>
                  <a:cubicBezTo>
                    <a:pt x="6129" y="6281"/>
                    <a:pt x="6281" y="6121"/>
                    <a:pt x="6423" y="5951"/>
                  </a:cubicBezTo>
                  <a:lnTo>
                    <a:pt x="7289" y="6290"/>
                  </a:lnTo>
                  <a:lnTo>
                    <a:pt x="7628" y="5701"/>
                  </a:lnTo>
                  <a:lnTo>
                    <a:pt x="6905" y="5121"/>
                  </a:lnTo>
                  <a:cubicBezTo>
                    <a:pt x="6985" y="4916"/>
                    <a:pt x="7039" y="4702"/>
                    <a:pt x="7075" y="4479"/>
                  </a:cubicBezTo>
                  <a:lnTo>
                    <a:pt x="7993" y="4336"/>
                  </a:lnTo>
                  <a:lnTo>
                    <a:pt x="7993" y="3658"/>
                  </a:lnTo>
                  <a:lnTo>
                    <a:pt x="7075" y="3516"/>
                  </a:lnTo>
                  <a:cubicBezTo>
                    <a:pt x="7039" y="3293"/>
                    <a:pt x="6985" y="3078"/>
                    <a:pt x="6905" y="2873"/>
                  </a:cubicBezTo>
                  <a:lnTo>
                    <a:pt x="7628" y="2293"/>
                  </a:lnTo>
                  <a:lnTo>
                    <a:pt x="7289" y="1705"/>
                  </a:lnTo>
                  <a:lnTo>
                    <a:pt x="6423" y="2044"/>
                  </a:lnTo>
                  <a:cubicBezTo>
                    <a:pt x="6281" y="1865"/>
                    <a:pt x="6129" y="1714"/>
                    <a:pt x="5959" y="1571"/>
                  </a:cubicBezTo>
                  <a:lnTo>
                    <a:pt x="6290" y="705"/>
                  </a:lnTo>
                  <a:lnTo>
                    <a:pt x="5701" y="366"/>
                  </a:lnTo>
                  <a:lnTo>
                    <a:pt x="5121" y="1089"/>
                  </a:lnTo>
                  <a:cubicBezTo>
                    <a:pt x="4916" y="1009"/>
                    <a:pt x="4702" y="955"/>
                    <a:pt x="4479" y="920"/>
                  </a:cubicBezTo>
                  <a:lnTo>
                    <a:pt x="43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4"/>
            <p:cNvSpPr/>
            <p:nvPr/>
          </p:nvSpPr>
          <p:spPr>
            <a:xfrm>
              <a:off x="5711897" y="1806163"/>
              <a:ext cx="528120" cy="527829"/>
            </a:xfrm>
            <a:custGeom>
              <a:avLst/>
              <a:gdLst/>
              <a:ahLst/>
              <a:cxnLst/>
              <a:rect l="l" t="t" r="r" b="b"/>
              <a:pathLst>
                <a:path w="16353" h="16344" extrusionOk="0">
                  <a:moveTo>
                    <a:pt x="8172" y="3212"/>
                  </a:moveTo>
                  <a:cubicBezTo>
                    <a:pt x="10911" y="3212"/>
                    <a:pt x="13132" y="5434"/>
                    <a:pt x="13132" y="8172"/>
                  </a:cubicBezTo>
                  <a:cubicBezTo>
                    <a:pt x="13132" y="10911"/>
                    <a:pt x="10911" y="13132"/>
                    <a:pt x="8172" y="13132"/>
                  </a:cubicBezTo>
                  <a:cubicBezTo>
                    <a:pt x="5433" y="13132"/>
                    <a:pt x="3212" y="10911"/>
                    <a:pt x="3212" y="8172"/>
                  </a:cubicBezTo>
                  <a:cubicBezTo>
                    <a:pt x="3212" y="5434"/>
                    <a:pt x="5433" y="3212"/>
                    <a:pt x="8172" y="3212"/>
                  </a:cubicBezTo>
                  <a:close/>
                  <a:moveTo>
                    <a:pt x="7476" y="1"/>
                  </a:moveTo>
                  <a:lnTo>
                    <a:pt x="7191" y="1874"/>
                  </a:lnTo>
                  <a:cubicBezTo>
                    <a:pt x="6736" y="1945"/>
                    <a:pt x="6298" y="2061"/>
                    <a:pt x="5879" y="2222"/>
                  </a:cubicBezTo>
                  <a:lnTo>
                    <a:pt x="4693" y="741"/>
                  </a:lnTo>
                  <a:lnTo>
                    <a:pt x="3479" y="1437"/>
                  </a:lnTo>
                  <a:lnTo>
                    <a:pt x="4166" y="3212"/>
                  </a:lnTo>
                  <a:cubicBezTo>
                    <a:pt x="3818" y="3498"/>
                    <a:pt x="3497" y="3819"/>
                    <a:pt x="3212" y="4167"/>
                  </a:cubicBezTo>
                  <a:lnTo>
                    <a:pt x="1445" y="3480"/>
                  </a:lnTo>
                  <a:lnTo>
                    <a:pt x="750" y="4684"/>
                  </a:lnTo>
                  <a:lnTo>
                    <a:pt x="2221" y="5880"/>
                  </a:lnTo>
                  <a:cubicBezTo>
                    <a:pt x="2061" y="6290"/>
                    <a:pt x="1945" y="6727"/>
                    <a:pt x="1874" y="7182"/>
                  </a:cubicBezTo>
                  <a:lnTo>
                    <a:pt x="0" y="7476"/>
                  </a:lnTo>
                  <a:lnTo>
                    <a:pt x="0" y="8868"/>
                  </a:lnTo>
                  <a:lnTo>
                    <a:pt x="1874" y="9163"/>
                  </a:lnTo>
                  <a:cubicBezTo>
                    <a:pt x="1945" y="9609"/>
                    <a:pt x="2061" y="10046"/>
                    <a:pt x="2221" y="10465"/>
                  </a:cubicBezTo>
                  <a:lnTo>
                    <a:pt x="750" y="11660"/>
                  </a:lnTo>
                  <a:lnTo>
                    <a:pt x="1445" y="12865"/>
                  </a:lnTo>
                  <a:lnTo>
                    <a:pt x="3212" y="12178"/>
                  </a:lnTo>
                  <a:cubicBezTo>
                    <a:pt x="3497" y="12526"/>
                    <a:pt x="3818" y="12847"/>
                    <a:pt x="4166" y="13132"/>
                  </a:cubicBezTo>
                  <a:lnTo>
                    <a:pt x="3479" y="14908"/>
                  </a:lnTo>
                  <a:lnTo>
                    <a:pt x="4693" y="15604"/>
                  </a:lnTo>
                  <a:lnTo>
                    <a:pt x="5879" y="14123"/>
                  </a:lnTo>
                  <a:cubicBezTo>
                    <a:pt x="6298" y="14283"/>
                    <a:pt x="6736" y="14399"/>
                    <a:pt x="7191" y="14471"/>
                  </a:cubicBezTo>
                  <a:lnTo>
                    <a:pt x="7476" y="16344"/>
                  </a:lnTo>
                  <a:lnTo>
                    <a:pt x="8868" y="16344"/>
                  </a:lnTo>
                  <a:lnTo>
                    <a:pt x="9162" y="14471"/>
                  </a:lnTo>
                  <a:cubicBezTo>
                    <a:pt x="9617" y="14399"/>
                    <a:pt x="10054" y="14283"/>
                    <a:pt x="10465" y="14123"/>
                  </a:cubicBezTo>
                  <a:lnTo>
                    <a:pt x="11660" y="15604"/>
                  </a:lnTo>
                  <a:lnTo>
                    <a:pt x="12864" y="14908"/>
                  </a:lnTo>
                  <a:lnTo>
                    <a:pt x="12177" y="13132"/>
                  </a:lnTo>
                  <a:cubicBezTo>
                    <a:pt x="12525" y="12847"/>
                    <a:pt x="12846" y="12526"/>
                    <a:pt x="13132" y="12178"/>
                  </a:cubicBezTo>
                  <a:lnTo>
                    <a:pt x="14907" y="12865"/>
                  </a:lnTo>
                  <a:lnTo>
                    <a:pt x="15603" y="11660"/>
                  </a:lnTo>
                  <a:lnTo>
                    <a:pt x="14122" y="10465"/>
                  </a:lnTo>
                  <a:cubicBezTo>
                    <a:pt x="14283" y="10046"/>
                    <a:pt x="14399" y="9609"/>
                    <a:pt x="14470" y="9163"/>
                  </a:cubicBezTo>
                  <a:lnTo>
                    <a:pt x="16352" y="8868"/>
                  </a:lnTo>
                  <a:lnTo>
                    <a:pt x="16352" y="7476"/>
                  </a:lnTo>
                  <a:lnTo>
                    <a:pt x="14470" y="7182"/>
                  </a:lnTo>
                  <a:cubicBezTo>
                    <a:pt x="14399" y="6727"/>
                    <a:pt x="14283" y="6290"/>
                    <a:pt x="14122" y="5880"/>
                  </a:cubicBezTo>
                  <a:lnTo>
                    <a:pt x="15603" y="4684"/>
                  </a:lnTo>
                  <a:lnTo>
                    <a:pt x="14907" y="3480"/>
                  </a:lnTo>
                  <a:lnTo>
                    <a:pt x="13132" y="4167"/>
                  </a:lnTo>
                  <a:cubicBezTo>
                    <a:pt x="12846" y="3819"/>
                    <a:pt x="12525" y="3498"/>
                    <a:pt x="12177" y="3212"/>
                  </a:cubicBezTo>
                  <a:lnTo>
                    <a:pt x="12864" y="1437"/>
                  </a:lnTo>
                  <a:lnTo>
                    <a:pt x="11660" y="741"/>
                  </a:lnTo>
                  <a:lnTo>
                    <a:pt x="10465" y="2222"/>
                  </a:lnTo>
                  <a:cubicBezTo>
                    <a:pt x="10054" y="2061"/>
                    <a:pt x="9617" y="1945"/>
                    <a:pt x="9162" y="1874"/>
                  </a:cubicBezTo>
                  <a:lnTo>
                    <a:pt x="886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4"/>
            <p:cNvSpPr/>
            <p:nvPr/>
          </p:nvSpPr>
          <p:spPr>
            <a:xfrm>
              <a:off x="5690549" y="1784557"/>
              <a:ext cx="570782" cy="571072"/>
            </a:xfrm>
            <a:custGeom>
              <a:avLst/>
              <a:gdLst/>
              <a:ahLst/>
              <a:cxnLst/>
              <a:rect l="l" t="t" r="r" b="b"/>
              <a:pathLst>
                <a:path w="17674" h="17683" extrusionOk="0">
                  <a:moveTo>
                    <a:pt x="8833" y="63"/>
                  </a:moveTo>
                  <a:cubicBezTo>
                    <a:pt x="13677" y="63"/>
                    <a:pt x="17620" y="3997"/>
                    <a:pt x="17620" y="8841"/>
                  </a:cubicBezTo>
                  <a:cubicBezTo>
                    <a:pt x="17620" y="13685"/>
                    <a:pt x="13677" y="17620"/>
                    <a:pt x="8833" y="17620"/>
                  </a:cubicBezTo>
                  <a:cubicBezTo>
                    <a:pt x="3989" y="17620"/>
                    <a:pt x="55" y="13685"/>
                    <a:pt x="55" y="8841"/>
                  </a:cubicBezTo>
                  <a:cubicBezTo>
                    <a:pt x="55" y="3997"/>
                    <a:pt x="3989" y="63"/>
                    <a:pt x="8833" y="63"/>
                  </a:cubicBezTo>
                  <a:close/>
                  <a:moveTo>
                    <a:pt x="8833" y="1"/>
                  </a:moveTo>
                  <a:cubicBezTo>
                    <a:pt x="3962" y="1"/>
                    <a:pt x="1" y="3970"/>
                    <a:pt x="1" y="8841"/>
                  </a:cubicBezTo>
                  <a:cubicBezTo>
                    <a:pt x="1" y="13712"/>
                    <a:pt x="3962" y="17682"/>
                    <a:pt x="8833" y="17682"/>
                  </a:cubicBezTo>
                  <a:cubicBezTo>
                    <a:pt x="13704" y="17682"/>
                    <a:pt x="17674" y="13712"/>
                    <a:pt x="17674" y="8841"/>
                  </a:cubicBezTo>
                  <a:cubicBezTo>
                    <a:pt x="17674" y="3970"/>
                    <a:pt x="13704" y="1"/>
                    <a:pt x="88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524;p25"/>
          <p:cNvGrpSpPr/>
          <p:nvPr/>
        </p:nvGrpSpPr>
        <p:grpSpPr>
          <a:xfrm>
            <a:off x="-366565" y="-516412"/>
            <a:ext cx="1478383" cy="1767454"/>
            <a:chOff x="8300960" y="1642063"/>
            <a:chExt cx="1478383" cy="1767454"/>
          </a:xfrm>
        </p:grpSpPr>
        <p:sp>
          <p:nvSpPr>
            <p:cNvPr id="525" name="Google Shape;525;p25"/>
            <p:cNvSpPr/>
            <p:nvPr/>
          </p:nvSpPr>
          <p:spPr>
            <a:xfrm rot="10800000">
              <a:off x="8692019" y="1642063"/>
              <a:ext cx="1087324" cy="1087430"/>
            </a:xfrm>
            <a:custGeom>
              <a:avLst/>
              <a:gdLst/>
              <a:ahLst/>
              <a:cxnLst/>
              <a:rect l="l" t="t" r="r" b="b"/>
              <a:pathLst>
                <a:path w="10251" h="10252" extrusionOk="0">
                  <a:moveTo>
                    <a:pt x="5130" y="2017"/>
                  </a:moveTo>
                  <a:cubicBezTo>
                    <a:pt x="6843" y="2017"/>
                    <a:pt x="8235" y="3409"/>
                    <a:pt x="8235" y="5122"/>
                  </a:cubicBezTo>
                  <a:cubicBezTo>
                    <a:pt x="8235" y="6843"/>
                    <a:pt x="6843" y="8235"/>
                    <a:pt x="5130" y="8235"/>
                  </a:cubicBezTo>
                  <a:cubicBezTo>
                    <a:pt x="3408" y="8235"/>
                    <a:pt x="2017" y="6843"/>
                    <a:pt x="2017" y="5122"/>
                  </a:cubicBezTo>
                  <a:cubicBezTo>
                    <a:pt x="2017" y="3409"/>
                    <a:pt x="3408" y="2017"/>
                    <a:pt x="5130" y="2017"/>
                  </a:cubicBezTo>
                  <a:close/>
                  <a:moveTo>
                    <a:pt x="4693" y="1"/>
                  </a:moveTo>
                  <a:lnTo>
                    <a:pt x="4506" y="1178"/>
                  </a:lnTo>
                  <a:cubicBezTo>
                    <a:pt x="4229" y="1223"/>
                    <a:pt x="3952" y="1294"/>
                    <a:pt x="3694" y="1393"/>
                  </a:cubicBezTo>
                  <a:lnTo>
                    <a:pt x="2944" y="465"/>
                  </a:lnTo>
                  <a:lnTo>
                    <a:pt x="2186" y="902"/>
                  </a:lnTo>
                  <a:lnTo>
                    <a:pt x="2623" y="2017"/>
                  </a:lnTo>
                  <a:cubicBezTo>
                    <a:pt x="2400" y="2195"/>
                    <a:pt x="2195" y="2392"/>
                    <a:pt x="2017" y="2615"/>
                  </a:cubicBezTo>
                  <a:lnTo>
                    <a:pt x="910" y="2186"/>
                  </a:lnTo>
                  <a:lnTo>
                    <a:pt x="473" y="2945"/>
                  </a:lnTo>
                  <a:lnTo>
                    <a:pt x="1401" y="3685"/>
                  </a:lnTo>
                  <a:cubicBezTo>
                    <a:pt x="1303" y="3944"/>
                    <a:pt x="1223" y="4220"/>
                    <a:pt x="1178" y="4506"/>
                  </a:cubicBezTo>
                  <a:lnTo>
                    <a:pt x="0" y="4684"/>
                  </a:lnTo>
                  <a:lnTo>
                    <a:pt x="0" y="5559"/>
                  </a:lnTo>
                  <a:lnTo>
                    <a:pt x="1178" y="5746"/>
                  </a:lnTo>
                  <a:cubicBezTo>
                    <a:pt x="1223" y="6031"/>
                    <a:pt x="1303" y="6299"/>
                    <a:pt x="1401" y="6567"/>
                  </a:cubicBezTo>
                  <a:lnTo>
                    <a:pt x="473" y="7307"/>
                  </a:lnTo>
                  <a:lnTo>
                    <a:pt x="910" y="8065"/>
                  </a:lnTo>
                  <a:lnTo>
                    <a:pt x="2017" y="7637"/>
                  </a:lnTo>
                  <a:cubicBezTo>
                    <a:pt x="2195" y="7851"/>
                    <a:pt x="2400" y="8057"/>
                    <a:pt x="2623" y="8235"/>
                  </a:cubicBezTo>
                  <a:lnTo>
                    <a:pt x="2186" y="9341"/>
                  </a:lnTo>
                  <a:lnTo>
                    <a:pt x="2944" y="9778"/>
                  </a:lnTo>
                  <a:lnTo>
                    <a:pt x="3694" y="8850"/>
                  </a:lnTo>
                  <a:cubicBezTo>
                    <a:pt x="3952" y="8958"/>
                    <a:pt x="4229" y="9029"/>
                    <a:pt x="4506" y="9074"/>
                  </a:cubicBezTo>
                  <a:lnTo>
                    <a:pt x="4693" y="10251"/>
                  </a:lnTo>
                  <a:lnTo>
                    <a:pt x="5567" y="10251"/>
                  </a:lnTo>
                  <a:lnTo>
                    <a:pt x="5746" y="9074"/>
                  </a:lnTo>
                  <a:cubicBezTo>
                    <a:pt x="6031" y="9029"/>
                    <a:pt x="6308" y="8958"/>
                    <a:pt x="6566" y="8850"/>
                  </a:cubicBezTo>
                  <a:lnTo>
                    <a:pt x="7316" y="9778"/>
                  </a:lnTo>
                  <a:lnTo>
                    <a:pt x="8065" y="9341"/>
                  </a:lnTo>
                  <a:lnTo>
                    <a:pt x="7637" y="8235"/>
                  </a:lnTo>
                  <a:cubicBezTo>
                    <a:pt x="7860" y="8057"/>
                    <a:pt x="8056" y="7851"/>
                    <a:pt x="8235" y="7637"/>
                  </a:cubicBezTo>
                  <a:lnTo>
                    <a:pt x="9350" y="8065"/>
                  </a:lnTo>
                  <a:lnTo>
                    <a:pt x="9787" y="7307"/>
                  </a:lnTo>
                  <a:lnTo>
                    <a:pt x="8859" y="6567"/>
                  </a:lnTo>
                  <a:cubicBezTo>
                    <a:pt x="8957" y="6299"/>
                    <a:pt x="9037" y="6031"/>
                    <a:pt x="9082" y="5746"/>
                  </a:cubicBezTo>
                  <a:lnTo>
                    <a:pt x="10251" y="5559"/>
                  </a:lnTo>
                  <a:lnTo>
                    <a:pt x="10251" y="4684"/>
                  </a:lnTo>
                  <a:lnTo>
                    <a:pt x="9082" y="4506"/>
                  </a:lnTo>
                  <a:cubicBezTo>
                    <a:pt x="9037" y="4220"/>
                    <a:pt x="8957" y="3944"/>
                    <a:pt x="8859" y="3685"/>
                  </a:cubicBezTo>
                  <a:lnTo>
                    <a:pt x="9787" y="2945"/>
                  </a:lnTo>
                  <a:lnTo>
                    <a:pt x="9350" y="2186"/>
                  </a:lnTo>
                  <a:lnTo>
                    <a:pt x="8235" y="2615"/>
                  </a:lnTo>
                  <a:cubicBezTo>
                    <a:pt x="8056" y="2392"/>
                    <a:pt x="7860" y="2195"/>
                    <a:pt x="7637" y="2017"/>
                  </a:cubicBezTo>
                  <a:lnTo>
                    <a:pt x="8065" y="902"/>
                  </a:lnTo>
                  <a:lnTo>
                    <a:pt x="7316" y="465"/>
                  </a:lnTo>
                  <a:lnTo>
                    <a:pt x="6566" y="1393"/>
                  </a:lnTo>
                  <a:cubicBezTo>
                    <a:pt x="6308" y="1294"/>
                    <a:pt x="6031" y="1223"/>
                    <a:pt x="5746" y="1178"/>
                  </a:cubicBezTo>
                  <a:lnTo>
                    <a:pt x="556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 rot="10800000">
              <a:off x="8300960" y="2677837"/>
              <a:ext cx="731489" cy="731679"/>
            </a:xfrm>
            <a:custGeom>
              <a:avLst/>
              <a:gdLst/>
              <a:ahLst/>
              <a:cxnLst/>
              <a:rect l="l" t="t" r="r" b="b"/>
              <a:pathLst>
                <a:path w="4711" h="4712" extrusionOk="0">
                  <a:moveTo>
                    <a:pt x="2355" y="929"/>
                  </a:moveTo>
                  <a:cubicBezTo>
                    <a:pt x="3149" y="929"/>
                    <a:pt x="3792" y="1562"/>
                    <a:pt x="3792" y="2356"/>
                  </a:cubicBezTo>
                  <a:cubicBezTo>
                    <a:pt x="3792" y="3141"/>
                    <a:pt x="3149" y="3783"/>
                    <a:pt x="2355" y="3783"/>
                  </a:cubicBezTo>
                  <a:cubicBezTo>
                    <a:pt x="1570" y="3783"/>
                    <a:pt x="928" y="3141"/>
                    <a:pt x="928" y="2356"/>
                  </a:cubicBezTo>
                  <a:cubicBezTo>
                    <a:pt x="928" y="1562"/>
                    <a:pt x="1570" y="929"/>
                    <a:pt x="2355" y="929"/>
                  </a:cubicBezTo>
                  <a:close/>
                  <a:moveTo>
                    <a:pt x="2159" y="1"/>
                  </a:moveTo>
                  <a:lnTo>
                    <a:pt x="2070" y="536"/>
                  </a:lnTo>
                  <a:cubicBezTo>
                    <a:pt x="1945" y="563"/>
                    <a:pt x="1820" y="598"/>
                    <a:pt x="1695" y="643"/>
                  </a:cubicBezTo>
                  <a:lnTo>
                    <a:pt x="1356" y="215"/>
                  </a:lnTo>
                  <a:lnTo>
                    <a:pt x="1008" y="411"/>
                  </a:lnTo>
                  <a:lnTo>
                    <a:pt x="1205" y="929"/>
                  </a:lnTo>
                  <a:cubicBezTo>
                    <a:pt x="1106" y="1009"/>
                    <a:pt x="1008" y="1098"/>
                    <a:pt x="928" y="1205"/>
                  </a:cubicBezTo>
                  <a:lnTo>
                    <a:pt x="420" y="1000"/>
                  </a:lnTo>
                  <a:lnTo>
                    <a:pt x="214" y="1348"/>
                  </a:lnTo>
                  <a:lnTo>
                    <a:pt x="643" y="1696"/>
                  </a:lnTo>
                  <a:cubicBezTo>
                    <a:pt x="598" y="1812"/>
                    <a:pt x="562" y="1937"/>
                    <a:pt x="544" y="2070"/>
                  </a:cubicBezTo>
                  <a:lnTo>
                    <a:pt x="0" y="2151"/>
                  </a:lnTo>
                  <a:lnTo>
                    <a:pt x="0" y="2552"/>
                  </a:lnTo>
                  <a:lnTo>
                    <a:pt x="544" y="2641"/>
                  </a:lnTo>
                  <a:cubicBezTo>
                    <a:pt x="562" y="2766"/>
                    <a:pt x="598" y="2900"/>
                    <a:pt x="643" y="3016"/>
                  </a:cubicBezTo>
                  <a:lnTo>
                    <a:pt x="214" y="3355"/>
                  </a:lnTo>
                  <a:lnTo>
                    <a:pt x="420" y="3703"/>
                  </a:lnTo>
                  <a:lnTo>
                    <a:pt x="928" y="3507"/>
                  </a:lnTo>
                  <a:cubicBezTo>
                    <a:pt x="1008" y="3614"/>
                    <a:pt x="1106" y="3703"/>
                    <a:pt x="1205" y="3783"/>
                  </a:cubicBezTo>
                  <a:lnTo>
                    <a:pt x="1008" y="4292"/>
                  </a:lnTo>
                  <a:lnTo>
                    <a:pt x="1356" y="4497"/>
                  </a:lnTo>
                  <a:lnTo>
                    <a:pt x="1695" y="4069"/>
                  </a:lnTo>
                  <a:cubicBezTo>
                    <a:pt x="1820" y="4113"/>
                    <a:pt x="1945" y="4149"/>
                    <a:pt x="2070" y="4167"/>
                  </a:cubicBezTo>
                  <a:lnTo>
                    <a:pt x="2159" y="4711"/>
                  </a:lnTo>
                  <a:lnTo>
                    <a:pt x="2561" y="4711"/>
                  </a:lnTo>
                  <a:lnTo>
                    <a:pt x="2641" y="4167"/>
                  </a:lnTo>
                  <a:cubicBezTo>
                    <a:pt x="2775" y="4149"/>
                    <a:pt x="2900" y="4113"/>
                    <a:pt x="3016" y="4069"/>
                  </a:cubicBezTo>
                  <a:lnTo>
                    <a:pt x="3364" y="4497"/>
                  </a:lnTo>
                  <a:lnTo>
                    <a:pt x="3711" y="4292"/>
                  </a:lnTo>
                  <a:lnTo>
                    <a:pt x="3515" y="3783"/>
                  </a:lnTo>
                  <a:cubicBezTo>
                    <a:pt x="3613" y="3703"/>
                    <a:pt x="3703" y="3614"/>
                    <a:pt x="3792" y="3507"/>
                  </a:cubicBezTo>
                  <a:lnTo>
                    <a:pt x="4300" y="3703"/>
                  </a:lnTo>
                  <a:lnTo>
                    <a:pt x="4496" y="3355"/>
                  </a:lnTo>
                  <a:lnTo>
                    <a:pt x="4077" y="3016"/>
                  </a:lnTo>
                  <a:cubicBezTo>
                    <a:pt x="4122" y="2900"/>
                    <a:pt x="4157" y="2766"/>
                    <a:pt x="4175" y="2641"/>
                  </a:cubicBezTo>
                  <a:lnTo>
                    <a:pt x="4711" y="2552"/>
                  </a:lnTo>
                  <a:lnTo>
                    <a:pt x="4711" y="2151"/>
                  </a:lnTo>
                  <a:lnTo>
                    <a:pt x="4175" y="2070"/>
                  </a:lnTo>
                  <a:cubicBezTo>
                    <a:pt x="4157" y="1937"/>
                    <a:pt x="4122" y="1812"/>
                    <a:pt x="4077" y="1696"/>
                  </a:cubicBezTo>
                  <a:lnTo>
                    <a:pt x="4496" y="1348"/>
                  </a:lnTo>
                  <a:lnTo>
                    <a:pt x="4300" y="1000"/>
                  </a:lnTo>
                  <a:lnTo>
                    <a:pt x="3792" y="1205"/>
                  </a:lnTo>
                  <a:cubicBezTo>
                    <a:pt x="3703" y="1098"/>
                    <a:pt x="3613" y="1009"/>
                    <a:pt x="3515" y="929"/>
                  </a:cubicBezTo>
                  <a:lnTo>
                    <a:pt x="3711" y="411"/>
                  </a:lnTo>
                  <a:lnTo>
                    <a:pt x="3364" y="215"/>
                  </a:lnTo>
                  <a:lnTo>
                    <a:pt x="3016" y="643"/>
                  </a:lnTo>
                  <a:cubicBezTo>
                    <a:pt x="2900" y="598"/>
                    <a:pt x="2775" y="563"/>
                    <a:pt x="2641" y="536"/>
                  </a:cubicBezTo>
                  <a:lnTo>
                    <a:pt x="25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7" name="Google Shape;527;p25"/>
          <p:cNvGrpSpPr/>
          <p:nvPr/>
        </p:nvGrpSpPr>
        <p:grpSpPr>
          <a:xfrm>
            <a:off x="3531711" y="76210"/>
            <a:ext cx="9375082" cy="5367109"/>
            <a:chOff x="3531711" y="76210"/>
            <a:chExt cx="9375082" cy="5367109"/>
          </a:xfrm>
        </p:grpSpPr>
        <p:grpSp>
          <p:nvGrpSpPr>
            <p:cNvPr id="528" name="Google Shape;528;p25"/>
            <p:cNvGrpSpPr/>
            <p:nvPr/>
          </p:nvGrpSpPr>
          <p:grpSpPr>
            <a:xfrm flipH="1">
              <a:off x="7654812" y="76210"/>
              <a:ext cx="1394075" cy="535357"/>
              <a:chOff x="7247818" y="1391030"/>
              <a:chExt cx="1023926" cy="392692"/>
            </a:xfrm>
          </p:grpSpPr>
          <p:sp>
            <p:nvSpPr>
              <p:cNvPr id="529" name="Google Shape;529;p25"/>
              <p:cNvSpPr/>
              <p:nvPr/>
            </p:nvSpPr>
            <p:spPr>
              <a:xfrm>
                <a:off x="7615631" y="1741474"/>
                <a:ext cx="656113" cy="42248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55" extrusionOk="0">
                    <a:moveTo>
                      <a:pt x="232" y="0"/>
                    </a:moveTo>
                    <a:cubicBezTo>
                      <a:pt x="107" y="0"/>
                      <a:pt x="0" y="98"/>
                      <a:pt x="0" y="223"/>
                    </a:cubicBezTo>
                    <a:cubicBezTo>
                      <a:pt x="0" y="357"/>
                      <a:pt x="107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2" y="0"/>
                    </a:moveTo>
                    <a:cubicBezTo>
                      <a:pt x="1428" y="0"/>
                      <a:pt x="1329" y="98"/>
                      <a:pt x="1329" y="223"/>
                    </a:cubicBezTo>
                    <a:cubicBezTo>
                      <a:pt x="1329" y="357"/>
                      <a:pt x="1428" y="455"/>
                      <a:pt x="1552" y="455"/>
                    </a:cubicBezTo>
                    <a:cubicBezTo>
                      <a:pt x="1686" y="455"/>
                      <a:pt x="1784" y="357"/>
                      <a:pt x="1784" y="223"/>
                    </a:cubicBezTo>
                    <a:cubicBezTo>
                      <a:pt x="1784" y="98"/>
                      <a:pt x="1686" y="0"/>
                      <a:pt x="1552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50" y="98"/>
                      <a:pt x="2650" y="223"/>
                    </a:cubicBezTo>
                    <a:cubicBezTo>
                      <a:pt x="2650" y="357"/>
                      <a:pt x="2748" y="455"/>
                      <a:pt x="2873" y="455"/>
                    </a:cubicBezTo>
                    <a:cubicBezTo>
                      <a:pt x="3007" y="455"/>
                      <a:pt x="3105" y="357"/>
                      <a:pt x="3105" y="223"/>
                    </a:cubicBezTo>
                    <a:cubicBezTo>
                      <a:pt x="3105" y="98"/>
                      <a:pt x="3007" y="0"/>
                      <a:pt x="2873" y="0"/>
                    </a:cubicBezTo>
                    <a:close/>
                    <a:moveTo>
                      <a:pt x="4202" y="0"/>
                    </a:moveTo>
                    <a:cubicBezTo>
                      <a:pt x="4068" y="0"/>
                      <a:pt x="3970" y="98"/>
                      <a:pt x="3970" y="223"/>
                    </a:cubicBezTo>
                    <a:cubicBezTo>
                      <a:pt x="3970" y="357"/>
                      <a:pt x="4068" y="455"/>
                      <a:pt x="4202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202" y="0"/>
                    </a:cubicBezTo>
                    <a:close/>
                    <a:moveTo>
                      <a:pt x="5522" y="0"/>
                    </a:moveTo>
                    <a:cubicBezTo>
                      <a:pt x="5388" y="0"/>
                      <a:pt x="5290" y="98"/>
                      <a:pt x="5290" y="223"/>
                    </a:cubicBezTo>
                    <a:cubicBezTo>
                      <a:pt x="5290" y="357"/>
                      <a:pt x="5388" y="455"/>
                      <a:pt x="5522" y="455"/>
                    </a:cubicBezTo>
                    <a:cubicBezTo>
                      <a:pt x="5647" y="455"/>
                      <a:pt x="5745" y="357"/>
                      <a:pt x="5745" y="223"/>
                    </a:cubicBezTo>
                    <a:cubicBezTo>
                      <a:pt x="5745" y="98"/>
                      <a:pt x="5647" y="0"/>
                      <a:pt x="5522" y="0"/>
                    </a:cubicBezTo>
                    <a:close/>
                    <a:moveTo>
                      <a:pt x="6843" y="0"/>
                    </a:moveTo>
                    <a:cubicBezTo>
                      <a:pt x="6718" y="0"/>
                      <a:pt x="6611" y="98"/>
                      <a:pt x="6611" y="223"/>
                    </a:cubicBezTo>
                    <a:cubicBezTo>
                      <a:pt x="6611" y="357"/>
                      <a:pt x="6718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25"/>
              <p:cNvSpPr/>
              <p:nvPr/>
            </p:nvSpPr>
            <p:spPr>
              <a:xfrm>
                <a:off x="7492965" y="1653631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3" y="0"/>
                    </a:moveTo>
                    <a:cubicBezTo>
                      <a:pt x="108" y="0"/>
                      <a:pt x="1" y="99"/>
                      <a:pt x="1" y="232"/>
                    </a:cubicBezTo>
                    <a:cubicBezTo>
                      <a:pt x="1" y="357"/>
                      <a:pt x="108" y="455"/>
                      <a:pt x="233" y="455"/>
                    </a:cubicBezTo>
                    <a:cubicBezTo>
                      <a:pt x="358" y="455"/>
                      <a:pt x="465" y="357"/>
                      <a:pt x="465" y="232"/>
                    </a:cubicBezTo>
                    <a:cubicBezTo>
                      <a:pt x="465" y="99"/>
                      <a:pt x="358" y="0"/>
                      <a:pt x="233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9"/>
                      <a:pt x="1321" y="232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32"/>
                    </a:cubicBezTo>
                    <a:cubicBezTo>
                      <a:pt x="1785" y="99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9" y="0"/>
                      <a:pt x="2650" y="99"/>
                      <a:pt x="2650" y="232"/>
                    </a:cubicBezTo>
                    <a:cubicBezTo>
                      <a:pt x="2650" y="357"/>
                      <a:pt x="2749" y="455"/>
                      <a:pt x="2873" y="455"/>
                    </a:cubicBezTo>
                    <a:cubicBezTo>
                      <a:pt x="3007" y="455"/>
                      <a:pt x="3105" y="357"/>
                      <a:pt x="3105" y="232"/>
                    </a:cubicBezTo>
                    <a:cubicBezTo>
                      <a:pt x="3105" y="99"/>
                      <a:pt x="3007" y="0"/>
                      <a:pt x="2873" y="0"/>
                    </a:cubicBezTo>
                    <a:close/>
                    <a:moveTo>
                      <a:pt x="4194" y="0"/>
                    </a:moveTo>
                    <a:cubicBezTo>
                      <a:pt x="4069" y="0"/>
                      <a:pt x="3971" y="99"/>
                      <a:pt x="3971" y="232"/>
                    </a:cubicBezTo>
                    <a:cubicBezTo>
                      <a:pt x="3971" y="357"/>
                      <a:pt x="4069" y="455"/>
                      <a:pt x="4194" y="455"/>
                    </a:cubicBezTo>
                    <a:cubicBezTo>
                      <a:pt x="4328" y="455"/>
                      <a:pt x="4426" y="357"/>
                      <a:pt x="4426" y="232"/>
                    </a:cubicBezTo>
                    <a:cubicBezTo>
                      <a:pt x="4426" y="99"/>
                      <a:pt x="4328" y="0"/>
                      <a:pt x="4194" y="0"/>
                    </a:cubicBezTo>
                    <a:close/>
                    <a:moveTo>
                      <a:pt x="5523" y="0"/>
                    </a:moveTo>
                    <a:cubicBezTo>
                      <a:pt x="5389" y="0"/>
                      <a:pt x="5291" y="99"/>
                      <a:pt x="5291" y="232"/>
                    </a:cubicBezTo>
                    <a:cubicBezTo>
                      <a:pt x="5291" y="357"/>
                      <a:pt x="5389" y="455"/>
                      <a:pt x="5523" y="455"/>
                    </a:cubicBezTo>
                    <a:cubicBezTo>
                      <a:pt x="5648" y="455"/>
                      <a:pt x="5746" y="357"/>
                      <a:pt x="5746" y="232"/>
                    </a:cubicBezTo>
                    <a:cubicBezTo>
                      <a:pt x="5746" y="99"/>
                      <a:pt x="5648" y="0"/>
                      <a:pt x="5523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9"/>
                      <a:pt x="6611" y="232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32"/>
                    </a:cubicBezTo>
                    <a:cubicBezTo>
                      <a:pt x="7066" y="99"/>
                      <a:pt x="6968" y="0"/>
                      <a:pt x="6843" y="0"/>
                    </a:cubicBezTo>
                    <a:close/>
                    <a:moveTo>
                      <a:pt x="8164" y="0"/>
                    </a:moveTo>
                    <a:cubicBezTo>
                      <a:pt x="8039" y="0"/>
                      <a:pt x="7932" y="99"/>
                      <a:pt x="7932" y="232"/>
                    </a:cubicBezTo>
                    <a:cubicBezTo>
                      <a:pt x="7932" y="357"/>
                      <a:pt x="8039" y="455"/>
                      <a:pt x="8164" y="455"/>
                    </a:cubicBezTo>
                    <a:cubicBezTo>
                      <a:pt x="8289" y="455"/>
                      <a:pt x="8387" y="357"/>
                      <a:pt x="8387" y="232"/>
                    </a:cubicBezTo>
                    <a:cubicBezTo>
                      <a:pt x="8387" y="99"/>
                      <a:pt x="8289" y="0"/>
                      <a:pt x="81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25"/>
              <p:cNvSpPr/>
              <p:nvPr/>
            </p:nvSpPr>
            <p:spPr>
              <a:xfrm>
                <a:off x="7370391" y="1565788"/>
                <a:ext cx="90134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9707" h="465" extrusionOk="0">
                    <a:moveTo>
                      <a:pt x="232" y="1"/>
                    </a:moveTo>
                    <a:cubicBezTo>
                      <a:pt x="108" y="1"/>
                      <a:pt x="1" y="108"/>
                      <a:pt x="1" y="233"/>
                    </a:cubicBezTo>
                    <a:cubicBezTo>
                      <a:pt x="1" y="358"/>
                      <a:pt x="108" y="465"/>
                      <a:pt x="232" y="465"/>
                    </a:cubicBezTo>
                    <a:cubicBezTo>
                      <a:pt x="357" y="465"/>
                      <a:pt x="464" y="358"/>
                      <a:pt x="464" y="233"/>
                    </a:cubicBezTo>
                    <a:cubicBezTo>
                      <a:pt x="464" y="108"/>
                      <a:pt x="357" y="1"/>
                      <a:pt x="232" y="1"/>
                    </a:cubicBezTo>
                    <a:close/>
                    <a:moveTo>
                      <a:pt x="1553" y="1"/>
                    </a:moveTo>
                    <a:cubicBezTo>
                      <a:pt x="1428" y="1"/>
                      <a:pt x="1321" y="108"/>
                      <a:pt x="1321" y="233"/>
                    </a:cubicBezTo>
                    <a:cubicBezTo>
                      <a:pt x="1321" y="358"/>
                      <a:pt x="1428" y="465"/>
                      <a:pt x="1553" y="465"/>
                    </a:cubicBezTo>
                    <a:cubicBezTo>
                      <a:pt x="1678" y="465"/>
                      <a:pt x="1785" y="358"/>
                      <a:pt x="1785" y="233"/>
                    </a:cubicBezTo>
                    <a:cubicBezTo>
                      <a:pt x="1785" y="108"/>
                      <a:pt x="1678" y="1"/>
                      <a:pt x="1553" y="1"/>
                    </a:cubicBezTo>
                    <a:close/>
                    <a:moveTo>
                      <a:pt x="2873" y="1"/>
                    </a:moveTo>
                    <a:cubicBezTo>
                      <a:pt x="2748" y="1"/>
                      <a:pt x="2641" y="108"/>
                      <a:pt x="2641" y="233"/>
                    </a:cubicBezTo>
                    <a:cubicBezTo>
                      <a:pt x="2641" y="358"/>
                      <a:pt x="2748" y="465"/>
                      <a:pt x="2873" y="465"/>
                    </a:cubicBezTo>
                    <a:cubicBezTo>
                      <a:pt x="2998" y="465"/>
                      <a:pt x="3105" y="358"/>
                      <a:pt x="3105" y="233"/>
                    </a:cubicBezTo>
                    <a:cubicBezTo>
                      <a:pt x="3105" y="108"/>
                      <a:pt x="2998" y="1"/>
                      <a:pt x="2873" y="1"/>
                    </a:cubicBezTo>
                    <a:close/>
                    <a:moveTo>
                      <a:pt x="4193" y="1"/>
                    </a:moveTo>
                    <a:cubicBezTo>
                      <a:pt x="4069" y="1"/>
                      <a:pt x="3970" y="108"/>
                      <a:pt x="3970" y="233"/>
                    </a:cubicBezTo>
                    <a:cubicBezTo>
                      <a:pt x="3970" y="358"/>
                      <a:pt x="4069" y="465"/>
                      <a:pt x="4193" y="465"/>
                    </a:cubicBezTo>
                    <a:cubicBezTo>
                      <a:pt x="4327" y="465"/>
                      <a:pt x="4425" y="358"/>
                      <a:pt x="4425" y="233"/>
                    </a:cubicBezTo>
                    <a:cubicBezTo>
                      <a:pt x="4425" y="108"/>
                      <a:pt x="4327" y="1"/>
                      <a:pt x="4193" y="1"/>
                    </a:cubicBezTo>
                    <a:close/>
                    <a:moveTo>
                      <a:pt x="5514" y="1"/>
                    </a:moveTo>
                    <a:cubicBezTo>
                      <a:pt x="5389" y="1"/>
                      <a:pt x="5291" y="108"/>
                      <a:pt x="5291" y="233"/>
                    </a:cubicBezTo>
                    <a:cubicBezTo>
                      <a:pt x="5291" y="358"/>
                      <a:pt x="5389" y="465"/>
                      <a:pt x="5514" y="465"/>
                    </a:cubicBezTo>
                    <a:cubicBezTo>
                      <a:pt x="5648" y="465"/>
                      <a:pt x="5746" y="358"/>
                      <a:pt x="5746" y="233"/>
                    </a:cubicBezTo>
                    <a:cubicBezTo>
                      <a:pt x="5746" y="108"/>
                      <a:pt x="5648" y="1"/>
                      <a:pt x="5514" y="1"/>
                    </a:cubicBezTo>
                    <a:close/>
                    <a:moveTo>
                      <a:pt x="6843" y="1"/>
                    </a:moveTo>
                    <a:cubicBezTo>
                      <a:pt x="6709" y="1"/>
                      <a:pt x="6611" y="108"/>
                      <a:pt x="6611" y="233"/>
                    </a:cubicBezTo>
                    <a:cubicBezTo>
                      <a:pt x="6611" y="358"/>
                      <a:pt x="6709" y="465"/>
                      <a:pt x="6843" y="465"/>
                    </a:cubicBezTo>
                    <a:cubicBezTo>
                      <a:pt x="6968" y="465"/>
                      <a:pt x="7066" y="358"/>
                      <a:pt x="7066" y="233"/>
                    </a:cubicBezTo>
                    <a:cubicBezTo>
                      <a:pt x="7066" y="108"/>
                      <a:pt x="6968" y="1"/>
                      <a:pt x="6843" y="1"/>
                    </a:cubicBezTo>
                    <a:close/>
                    <a:moveTo>
                      <a:pt x="8163" y="1"/>
                    </a:moveTo>
                    <a:cubicBezTo>
                      <a:pt x="8029" y="1"/>
                      <a:pt x="7931" y="108"/>
                      <a:pt x="7931" y="233"/>
                    </a:cubicBezTo>
                    <a:cubicBezTo>
                      <a:pt x="7931" y="358"/>
                      <a:pt x="8029" y="465"/>
                      <a:pt x="8163" y="465"/>
                    </a:cubicBezTo>
                    <a:cubicBezTo>
                      <a:pt x="8288" y="465"/>
                      <a:pt x="8386" y="358"/>
                      <a:pt x="8386" y="233"/>
                    </a:cubicBezTo>
                    <a:cubicBezTo>
                      <a:pt x="8386" y="108"/>
                      <a:pt x="8288" y="1"/>
                      <a:pt x="8163" y="1"/>
                    </a:cubicBezTo>
                    <a:close/>
                    <a:moveTo>
                      <a:pt x="9484" y="1"/>
                    </a:moveTo>
                    <a:cubicBezTo>
                      <a:pt x="9359" y="1"/>
                      <a:pt x="9252" y="108"/>
                      <a:pt x="9252" y="233"/>
                    </a:cubicBezTo>
                    <a:cubicBezTo>
                      <a:pt x="9252" y="358"/>
                      <a:pt x="9359" y="465"/>
                      <a:pt x="9484" y="465"/>
                    </a:cubicBezTo>
                    <a:cubicBezTo>
                      <a:pt x="9609" y="465"/>
                      <a:pt x="9707" y="358"/>
                      <a:pt x="9707" y="233"/>
                    </a:cubicBezTo>
                    <a:cubicBezTo>
                      <a:pt x="9707" y="108"/>
                      <a:pt x="9609" y="1"/>
                      <a:pt x="94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25"/>
              <p:cNvSpPr/>
              <p:nvPr/>
            </p:nvSpPr>
            <p:spPr>
              <a:xfrm>
                <a:off x="7370391" y="1478873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2" y="0"/>
                    </a:moveTo>
                    <a:cubicBezTo>
                      <a:pt x="108" y="0"/>
                      <a:pt x="1" y="98"/>
                      <a:pt x="1" y="223"/>
                    </a:cubicBezTo>
                    <a:cubicBezTo>
                      <a:pt x="1" y="357"/>
                      <a:pt x="108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8"/>
                      <a:pt x="1321" y="223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23"/>
                    </a:cubicBezTo>
                    <a:cubicBezTo>
                      <a:pt x="1785" y="9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98"/>
                      <a:pt x="2641" y="223"/>
                    </a:cubicBezTo>
                    <a:cubicBezTo>
                      <a:pt x="2641" y="357"/>
                      <a:pt x="2748" y="455"/>
                      <a:pt x="2873" y="455"/>
                    </a:cubicBezTo>
                    <a:cubicBezTo>
                      <a:pt x="2998" y="455"/>
                      <a:pt x="3105" y="357"/>
                      <a:pt x="3105" y="223"/>
                    </a:cubicBezTo>
                    <a:cubicBezTo>
                      <a:pt x="3105" y="9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98"/>
                      <a:pt x="3970" y="223"/>
                    </a:cubicBezTo>
                    <a:cubicBezTo>
                      <a:pt x="3970" y="357"/>
                      <a:pt x="4069" y="455"/>
                      <a:pt x="4193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98"/>
                      <a:pt x="5291" y="223"/>
                    </a:cubicBezTo>
                    <a:cubicBezTo>
                      <a:pt x="5291" y="357"/>
                      <a:pt x="5389" y="455"/>
                      <a:pt x="5514" y="455"/>
                    </a:cubicBezTo>
                    <a:cubicBezTo>
                      <a:pt x="5648" y="455"/>
                      <a:pt x="5746" y="357"/>
                      <a:pt x="5746" y="223"/>
                    </a:cubicBezTo>
                    <a:cubicBezTo>
                      <a:pt x="5746" y="9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8"/>
                      <a:pt x="6611" y="223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  <a:moveTo>
                      <a:pt x="8163" y="0"/>
                    </a:moveTo>
                    <a:cubicBezTo>
                      <a:pt x="8029" y="0"/>
                      <a:pt x="7931" y="98"/>
                      <a:pt x="7931" y="223"/>
                    </a:cubicBezTo>
                    <a:cubicBezTo>
                      <a:pt x="7931" y="357"/>
                      <a:pt x="8029" y="455"/>
                      <a:pt x="8163" y="455"/>
                    </a:cubicBezTo>
                    <a:cubicBezTo>
                      <a:pt x="8288" y="455"/>
                      <a:pt x="8386" y="357"/>
                      <a:pt x="8386" y="223"/>
                    </a:cubicBezTo>
                    <a:cubicBezTo>
                      <a:pt x="8386" y="98"/>
                      <a:pt x="8288" y="0"/>
                      <a:pt x="816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25"/>
              <p:cNvSpPr/>
              <p:nvPr/>
            </p:nvSpPr>
            <p:spPr>
              <a:xfrm>
                <a:off x="7247818" y="1478873"/>
                <a:ext cx="44756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56" extrusionOk="0">
                    <a:moveTo>
                      <a:pt x="232" y="0"/>
                    </a:moveTo>
                    <a:cubicBezTo>
                      <a:pt x="170" y="0"/>
                      <a:pt x="107" y="18"/>
                      <a:pt x="72" y="63"/>
                    </a:cubicBezTo>
                    <a:cubicBezTo>
                      <a:pt x="27" y="107"/>
                      <a:pt x="0" y="170"/>
                      <a:pt x="0" y="223"/>
                    </a:cubicBezTo>
                    <a:cubicBezTo>
                      <a:pt x="0" y="286"/>
                      <a:pt x="27" y="348"/>
                      <a:pt x="72" y="393"/>
                    </a:cubicBezTo>
                    <a:cubicBezTo>
                      <a:pt x="107" y="428"/>
                      <a:pt x="170" y="455"/>
                      <a:pt x="232" y="455"/>
                    </a:cubicBezTo>
                    <a:cubicBezTo>
                      <a:pt x="295" y="455"/>
                      <a:pt x="348" y="428"/>
                      <a:pt x="393" y="393"/>
                    </a:cubicBezTo>
                    <a:cubicBezTo>
                      <a:pt x="482" y="303"/>
                      <a:pt x="482" y="152"/>
                      <a:pt x="393" y="63"/>
                    </a:cubicBezTo>
                    <a:cubicBezTo>
                      <a:pt x="348" y="18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25"/>
              <p:cNvSpPr/>
              <p:nvPr/>
            </p:nvSpPr>
            <p:spPr>
              <a:xfrm>
                <a:off x="7370391" y="1391030"/>
                <a:ext cx="65611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65" extrusionOk="0">
                    <a:moveTo>
                      <a:pt x="232" y="0"/>
                    </a:moveTo>
                    <a:cubicBezTo>
                      <a:pt x="108" y="0"/>
                      <a:pt x="1" y="108"/>
                      <a:pt x="1" y="232"/>
                    </a:cubicBezTo>
                    <a:cubicBezTo>
                      <a:pt x="1" y="357"/>
                      <a:pt x="108" y="464"/>
                      <a:pt x="232" y="464"/>
                    </a:cubicBezTo>
                    <a:cubicBezTo>
                      <a:pt x="357" y="464"/>
                      <a:pt x="464" y="357"/>
                      <a:pt x="464" y="232"/>
                    </a:cubicBezTo>
                    <a:cubicBezTo>
                      <a:pt x="464" y="10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108"/>
                      <a:pt x="1321" y="232"/>
                    </a:cubicBezTo>
                    <a:cubicBezTo>
                      <a:pt x="1321" y="357"/>
                      <a:pt x="1428" y="464"/>
                      <a:pt x="1553" y="464"/>
                    </a:cubicBezTo>
                    <a:cubicBezTo>
                      <a:pt x="1678" y="464"/>
                      <a:pt x="1785" y="357"/>
                      <a:pt x="1785" y="232"/>
                    </a:cubicBezTo>
                    <a:cubicBezTo>
                      <a:pt x="1785" y="10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108"/>
                      <a:pt x="2641" y="232"/>
                    </a:cubicBezTo>
                    <a:cubicBezTo>
                      <a:pt x="2641" y="357"/>
                      <a:pt x="2748" y="464"/>
                      <a:pt x="2873" y="464"/>
                    </a:cubicBezTo>
                    <a:cubicBezTo>
                      <a:pt x="2998" y="464"/>
                      <a:pt x="3105" y="357"/>
                      <a:pt x="3105" y="232"/>
                    </a:cubicBezTo>
                    <a:cubicBezTo>
                      <a:pt x="3105" y="10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108"/>
                      <a:pt x="3970" y="232"/>
                    </a:cubicBezTo>
                    <a:cubicBezTo>
                      <a:pt x="3970" y="357"/>
                      <a:pt x="4069" y="464"/>
                      <a:pt x="4193" y="464"/>
                    </a:cubicBezTo>
                    <a:cubicBezTo>
                      <a:pt x="4327" y="464"/>
                      <a:pt x="4425" y="357"/>
                      <a:pt x="4425" y="232"/>
                    </a:cubicBezTo>
                    <a:cubicBezTo>
                      <a:pt x="4425" y="10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108"/>
                      <a:pt x="5291" y="232"/>
                    </a:cubicBezTo>
                    <a:cubicBezTo>
                      <a:pt x="5291" y="357"/>
                      <a:pt x="5389" y="464"/>
                      <a:pt x="5514" y="464"/>
                    </a:cubicBezTo>
                    <a:cubicBezTo>
                      <a:pt x="5648" y="464"/>
                      <a:pt x="5746" y="357"/>
                      <a:pt x="5746" y="232"/>
                    </a:cubicBezTo>
                    <a:cubicBezTo>
                      <a:pt x="5746" y="10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108"/>
                      <a:pt x="6611" y="232"/>
                    </a:cubicBezTo>
                    <a:cubicBezTo>
                      <a:pt x="6611" y="357"/>
                      <a:pt x="6709" y="464"/>
                      <a:pt x="6843" y="464"/>
                    </a:cubicBezTo>
                    <a:cubicBezTo>
                      <a:pt x="6968" y="464"/>
                      <a:pt x="7066" y="357"/>
                      <a:pt x="7066" y="232"/>
                    </a:cubicBezTo>
                    <a:cubicBezTo>
                      <a:pt x="7066" y="10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25"/>
              <p:cNvSpPr/>
              <p:nvPr/>
            </p:nvSpPr>
            <p:spPr>
              <a:xfrm>
                <a:off x="7247818" y="1391030"/>
                <a:ext cx="44756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65" extrusionOk="0">
                    <a:moveTo>
                      <a:pt x="232" y="0"/>
                    </a:moveTo>
                    <a:cubicBezTo>
                      <a:pt x="170" y="0"/>
                      <a:pt x="107" y="27"/>
                      <a:pt x="72" y="72"/>
                    </a:cubicBezTo>
                    <a:cubicBezTo>
                      <a:pt x="27" y="108"/>
                      <a:pt x="0" y="170"/>
                      <a:pt x="0" y="232"/>
                    </a:cubicBezTo>
                    <a:cubicBezTo>
                      <a:pt x="0" y="295"/>
                      <a:pt x="27" y="348"/>
                      <a:pt x="72" y="393"/>
                    </a:cubicBezTo>
                    <a:cubicBezTo>
                      <a:pt x="107" y="438"/>
                      <a:pt x="170" y="464"/>
                      <a:pt x="232" y="464"/>
                    </a:cubicBezTo>
                    <a:cubicBezTo>
                      <a:pt x="295" y="464"/>
                      <a:pt x="348" y="438"/>
                      <a:pt x="393" y="393"/>
                    </a:cubicBezTo>
                    <a:cubicBezTo>
                      <a:pt x="482" y="304"/>
                      <a:pt x="482" y="152"/>
                      <a:pt x="393" y="72"/>
                    </a:cubicBezTo>
                    <a:cubicBezTo>
                      <a:pt x="348" y="27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6" name="Google Shape;536;p25"/>
            <p:cNvGrpSpPr/>
            <p:nvPr/>
          </p:nvGrpSpPr>
          <p:grpSpPr>
            <a:xfrm>
              <a:off x="3531711" y="4233146"/>
              <a:ext cx="9375082" cy="1210174"/>
              <a:chOff x="3379311" y="4309346"/>
              <a:chExt cx="9375082" cy="1210174"/>
            </a:xfrm>
          </p:grpSpPr>
          <p:grpSp>
            <p:nvGrpSpPr>
              <p:cNvPr id="537" name="Google Shape;537;p25"/>
              <p:cNvGrpSpPr/>
              <p:nvPr/>
            </p:nvGrpSpPr>
            <p:grpSpPr>
              <a:xfrm>
                <a:off x="3424790" y="4309346"/>
                <a:ext cx="9329602" cy="1210174"/>
                <a:chOff x="1859848" y="4008665"/>
                <a:chExt cx="3610527" cy="468334"/>
              </a:xfrm>
            </p:grpSpPr>
            <p:sp>
              <p:nvSpPr>
                <p:cNvPr id="538" name="Google Shape;538;p25"/>
                <p:cNvSpPr/>
                <p:nvPr/>
              </p:nvSpPr>
              <p:spPr>
                <a:xfrm>
                  <a:off x="1859848" y="4179226"/>
                  <a:ext cx="3610527" cy="297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23" h="5140" extrusionOk="0">
                      <a:moveTo>
                        <a:pt x="35015" y="1"/>
                      </a:moveTo>
                      <a:lnTo>
                        <a:pt x="32767" y="2249"/>
                      </a:lnTo>
                      <a:lnTo>
                        <a:pt x="0" y="2249"/>
                      </a:lnTo>
                      <a:lnTo>
                        <a:pt x="0" y="2311"/>
                      </a:lnTo>
                      <a:lnTo>
                        <a:pt x="32794" y="2311"/>
                      </a:lnTo>
                      <a:lnTo>
                        <a:pt x="35042" y="63"/>
                      </a:lnTo>
                      <a:lnTo>
                        <a:pt x="44864" y="63"/>
                      </a:lnTo>
                      <a:lnTo>
                        <a:pt x="49940" y="5139"/>
                      </a:lnTo>
                      <a:lnTo>
                        <a:pt x="62323" y="5139"/>
                      </a:lnTo>
                      <a:lnTo>
                        <a:pt x="62323" y="5068"/>
                      </a:lnTo>
                      <a:lnTo>
                        <a:pt x="49967" y="5068"/>
                      </a:lnTo>
                      <a:lnTo>
                        <a:pt x="44891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9" name="Google Shape;539;p25"/>
                <p:cNvSpPr/>
                <p:nvPr/>
              </p:nvSpPr>
              <p:spPr>
                <a:xfrm>
                  <a:off x="1859848" y="4136354"/>
                  <a:ext cx="3610527" cy="297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23" h="5139" extrusionOk="0">
                      <a:moveTo>
                        <a:pt x="44891" y="0"/>
                      </a:moveTo>
                      <a:lnTo>
                        <a:pt x="35015" y="9"/>
                      </a:lnTo>
                      <a:lnTo>
                        <a:pt x="32767" y="2257"/>
                      </a:lnTo>
                      <a:lnTo>
                        <a:pt x="0" y="2257"/>
                      </a:lnTo>
                      <a:lnTo>
                        <a:pt x="0" y="2320"/>
                      </a:lnTo>
                      <a:lnTo>
                        <a:pt x="32794" y="2320"/>
                      </a:lnTo>
                      <a:lnTo>
                        <a:pt x="35042" y="72"/>
                      </a:lnTo>
                      <a:lnTo>
                        <a:pt x="44864" y="72"/>
                      </a:lnTo>
                      <a:lnTo>
                        <a:pt x="49940" y="5139"/>
                      </a:lnTo>
                      <a:lnTo>
                        <a:pt x="62323" y="5139"/>
                      </a:lnTo>
                      <a:lnTo>
                        <a:pt x="62323" y="5076"/>
                      </a:lnTo>
                      <a:lnTo>
                        <a:pt x="49967" y="5076"/>
                      </a:lnTo>
                      <a:lnTo>
                        <a:pt x="4489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0" name="Google Shape;540;p25"/>
                <p:cNvSpPr/>
                <p:nvPr/>
              </p:nvSpPr>
              <p:spPr>
                <a:xfrm>
                  <a:off x="1859848" y="4093946"/>
                  <a:ext cx="3610527" cy="297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23" h="5140" extrusionOk="0">
                      <a:moveTo>
                        <a:pt x="35015" y="1"/>
                      </a:moveTo>
                      <a:lnTo>
                        <a:pt x="32767" y="2249"/>
                      </a:lnTo>
                      <a:lnTo>
                        <a:pt x="0" y="2249"/>
                      </a:lnTo>
                      <a:lnTo>
                        <a:pt x="0" y="2320"/>
                      </a:lnTo>
                      <a:lnTo>
                        <a:pt x="32794" y="2320"/>
                      </a:lnTo>
                      <a:lnTo>
                        <a:pt x="35042" y="63"/>
                      </a:lnTo>
                      <a:lnTo>
                        <a:pt x="44864" y="63"/>
                      </a:lnTo>
                      <a:lnTo>
                        <a:pt x="49940" y="5139"/>
                      </a:lnTo>
                      <a:lnTo>
                        <a:pt x="62323" y="5139"/>
                      </a:lnTo>
                      <a:lnTo>
                        <a:pt x="62323" y="5077"/>
                      </a:lnTo>
                      <a:lnTo>
                        <a:pt x="49967" y="5077"/>
                      </a:lnTo>
                      <a:lnTo>
                        <a:pt x="44891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1" name="Google Shape;541;p25"/>
                <p:cNvSpPr/>
                <p:nvPr/>
              </p:nvSpPr>
              <p:spPr>
                <a:xfrm>
                  <a:off x="1859848" y="4051595"/>
                  <a:ext cx="3610527" cy="2971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23" h="5130" extrusionOk="0">
                      <a:moveTo>
                        <a:pt x="35015" y="0"/>
                      </a:moveTo>
                      <a:lnTo>
                        <a:pt x="32767" y="2248"/>
                      </a:lnTo>
                      <a:lnTo>
                        <a:pt x="0" y="2248"/>
                      </a:lnTo>
                      <a:lnTo>
                        <a:pt x="0" y="2311"/>
                      </a:lnTo>
                      <a:lnTo>
                        <a:pt x="32794" y="2311"/>
                      </a:lnTo>
                      <a:lnTo>
                        <a:pt x="35042" y="63"/>
                      </a:lnTo>
                      <a:lnTo>
                        <a:pt x="44864" y="63"/>
                      </a:lnTo>
                      <a:lnTo>
                        <a:pt x="49940" y="5130"/>
                      </a:lnTo>
                      <a:lnTo>
                        <a:pt x="62323" y="5130"/>
                      </a:lnTo>
                      <a:lnTo>
                        <a:pt x="62323" y="5067"/>
                      </a:lnTo>
                      <a:lnTo>
                        <a:pt x="49967" y="5067"/>
                      </a:lnTo>
                      <a:lnTo>
                        <a:pt x="4489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2" name="Google Shape;542;p25"/>
                <p:cNvSpPr/>
                <p:nvPr/>
              </p:nvSpPr>
              <p:spPr>
                <a:xfrm>
                  <a:off x="1859848" y="4008665"/>
                  <a:ext cx="3610527" cy="297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23" h="5140" extrusionOk="0">
                      <a:moveTo>
                        <a:pt x="35015" y="1"/>
                      </a:moveTo>
                      <a:lnTo>
                        <a:pt x="32767" y="2258"/>
                      </a:lnTo>
                      <a:lnTo>
                        <a:pt x="0" y="2258"/>
                      </a:lnTo>
                      <a:lnTo>
                        <a:pt x="0" y="2320"/>
                      </a:lnTo>
                      <a:lnTo>
                        <a:pt x="32794" y="2320"/>
                      </a:lnTo>
                      <a:lnTo>
                        <a:pt x="35042" y="72"/>
                      </a:lnTo>
                      <a:lnTo>
                        <a:pt x="44864" y="72"/>
                      </a:lnTo>
                      <a:lnTo>
                        <a:pt x="49940" y="5139"/>
                      </a:lnTo>
                      <a:lnTo>
                        <a:pt x="62323" y="5139"/>
                      </a:lnTo>
                      <a:lnTo>
                        <a:pt x="62323" y="5077"/>
                      </a:lnTo>
                      <a:lnTo>
                        <a:pt x="49967" y="5077"/>
                      </a:lnTo>
                      <a:lnTo>
                        <a:pt x="44891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43" name="Google Shape;543;p25"/>
              <p:cNvSpPr/>
              <p:nvPr/>
            </p:nvSpPr>
            <p:spPr>
              <a:xfrm>
                <a:off x="3379311" y="5048809"/>
                <a:ext cx="88131" cy="88131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5"/>
              <p:cNvSpPr/>
              <p:nvPr/>
            </p:nvSpPr>
            <p:spPr>
              <a:xfrm>
                <a:off x="3379311" y="4938683"/>
                <a:ext cx="88131" cy="88131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25"/>
              <p:cNvSpPr/>
              <p:nvPr/>
            </p:nvSpPr>
            <p:spPr>
              <a:xfrm>
                <a:off x="3379311" y="4828558"/>
                <a:ext cx="88131" cy="88131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25"/>
              <p:cNvSpPr/>
              <p:nvPr/>
            </p:nvSpPr>
            <p:spPr>
              <a:xfrm>
                <a:off x="3379311" y="4718433"/>
                <a:ext cx="88131" cy="88131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25"/>
              <p:cNvSpPr/>
              <p:nvPr/>
            </p:nvSpPr>
            <p:spPr>
              <a:xfrm>
                <a:off x="3379311" y="4608307"/>
                <a:ext cx="88131" cy="88131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2"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Google Shape;549;p26"/>
          <p:cNvGrpSpPr/>
          <p:nvPr/>
        </p:nvGrpSpPr>
        <p:grpSpPr>
          <a:xfrm>
            <a:off x="-583918" y="97960"/>
            <a:ext cx="2188749" cy="4965310"/>
            <a:chOff x="-583918" y="97960"/>
            <a:chExt cx="2188749" cy="4965310"/>
          </a:xfrm>
        </p:grpSpPr>
        <p:grpSp>
          <p:nvGrpSpPr>
            <p:cNvPr id="550" name="Google Shape;550;p26"/>
            <p:cNvGrpSpPr/>
            <p:nvPr/>
          </p:nvGrpSpPr>
          <p:grpSpPr>
            <a:xfrm flipH="1">
              <a:off x="-583918" y="97960"/>
              <a:ext cx="1394075" cy="535357"/>
              <a:chOff x="7247818" y="1391030"/>
              <a:chExt cx="1023926" cy="392692"/>
            </a:xfrm>
          </p:grpSpPr>
          <p:sp>
            <p:nvSpPr>
              <p:cNvPr id="551" name="Google Shape;551;p26"/>
              <p:cNvSpPr/>
              <p:nvPr/>
            </p:nvSpPr>
            <p:spPr>
              <a:xfrm>
                <a:off x="7615631" y="1741474"/>
                <a:ext cx="656113" cy="42248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55" extrusionOk="0">
                    <a:moveTo>
                      <a:pt x="232" y="0"/>
                    </a:moveTo>
                    <a:cubicBezTo>
                      <a:pt x="107" y="0"/>
                      <a:pt x="0" y="98"/>
                      <a:pt x="0" y="223"/>
                    </a:cubicBezTo>
                    <a:cubicBezTo>
                      <a:pt x="0" y="357"/>
                      <a:pt x="107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2" y="0"/>
                    </a:moveTo>
                    <a:cubicBezTo>
                      <a:pt x="1428" y="0"/>
                      <a:pt x="1329" y="98"/>
                      <a:pt x="1329" y="223"/>
                    </a:cubicBezTo>
                    <a:cubicBezTo>
                      <a:pt x="1329" y="357"/>
                      <a:pt x="1428" y="455"/>
                      <a:pt x="1552" y="455"/>
                    </a:cubicBezTo>
                    <a:cubicBezTo>
                      <a:pt x="1686" y="455"/>
                      <a:pt x="1784" y="357"/>
                      <a:pt x="1784" y="223"/>
                    </a:cubicBezTo>
                    <a:cubicBezTo>
                      <a:pt x="1784" y="98"/>
                      <a:pt x="1686" y="0"/>
                      <a:pt x="1552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50" y="98"/>
                      <a:pt x="2650" y="223"/>
                    </a:cubicBezTo>
                    <a:cubicBezTo>
                      <a:pt x="2650" y="357"/>
                      <a:pt x="2748" y="455"/>
                      <a:pt x="2873" y="455"/>
                    </a:cubicBezTo>
                    <a:cubicBezTo>
                      <a:pt x="3007" y="455"/>
                      <a:pt x="3105" y="357"/>
                      <a:pt x="3105" y="223"/>
                    </a:cubicBezTo>
                    <a:cubicBezTo>
                      <a:pt x="3105" y="98"/>
                      <a:pt x="3007" y="0"/>
                      <a:pt x="2873" y="0"/>
                    </a:cubicBezTo>
                    <a:close/>
                    <a:moveTo>
                      <a:pt x="4202" y="0"/>
                    </a:moveTo>
                    <a:cubicBezTo>
                      <a:pt x="4068" y="0"/>
                      <a:pt x="3970" y="98"/>
                      <a:pt x="3970" y="223"/>
                    </a:cubicBezTo>
                    <a:cubicBezTo>
                      <a:pt x="3970" y="357"/>
                      <a:pt x="4068" y="455"/>
                      <a:pt x="4202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202" y="0"/>
                    </a:cubicBezTo>
                    <a:close/>
                    <a:moveTo>
                      <a:pt x="5522" y="0"/>
                    </a:moveTo>
                    <a:cubicBezTo>
                      <a:pt x="5388" y="0"/>
                      <a:pt x="5290" y="98"/>
                      <a:pt x="5290" y="223"/>
                    </a:cubicBezTo>
                    <a:cubicBezTo>
                      <a:pt x="5290" y="357"/>
                      <a:pt x="5388" y="455"/>
                      <a:pt x="5522" y="455"/>
                    </a:cubicBezTo>
                    <a:cubicBezTo>
                      <a:pt x="5647" y="455"/>
                      <a:pt x="5745" y="357"/>
                      <a:pt x="5745" y="223"/>
                    </a:cubicBezTo>
                    <a:cubicBezTo>
                      <a:pt x="5745" y="98"/>
                      <a:pt x="5647" y="0"/>
                      <a:pt x="5522" y="0"/>
                    </a:cubicBezTo>
                    <a:close/>
                    <a:moveTo>
                      <a:pt x="6843" y="0"/>
                    </a:moveTo>
                    <a:cubicBezTo>
                      <a:pt x="6718" y="0"/>
                      <a:pt x="6611" y="98"/>
                      <a:pt x="6611" y="223"/>
                    </a:cubicBezTo>
                    <a:cubicBezTo>
                      <a:pt x="6611" y="357"/>
                      <a:pt x="6718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26"/>
              <p:cNvSpPr/>
              <p:nvPr/>
            </p:nvSpPr>
            <p:spPr>
              <a:xfrm>
                <a:off x="7492965" y="1653631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3" y="0"/>
                    </a:moveTo>
                    <a:cubicBezTo>
                      <a:pt x="108" y="0"/>
                      <a:pt x="1" y="99"/>
                      <a:pt x="1" y="232"/>
                    </a:cubicBezTo>
                    <a:cubicBezTo>
                      <a:pt x="1" y="357"/>
                      <a:pt x="108" y="455"/>
                      <a:pt x="233" y="455"/>
                    </a:cubicBezTo>
                    <a:cubicBezTo>
                      <a:pt x="358" y="455"/>
                      <a:pt x="465" y="357"/>
                      <a:pt x="465" y="232"/>
                    </a:cubicBezTo>
                    <a:cubicBezTo>
                      <a:pt x="465" y="99"/>
                      <a:pt x="358" y="0"/>
                      <a:pt x="233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9"/>
                      <a:pt x="1321" y="232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32"/>
                    </a:cubicBezTo>
                    <a:cubicBezTo>
                      <a:pt x="1785" y="99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9" y="0"/>
                      <a:pt x="2650" y="99"/>
                      <a:pt x="2650" y="232"/>
                    </a:cubicBezTo>
                    <a:cubicBezTo>
                      <a:pt x="2650" y="357"/>
                      <a:pt x="2749" y="455"/>
                      <a:pt x="2873" y="455"/>
                    </a:cubicBezTo>
                    <a:cubicBezTo>
                      <a:pt x="3007" y="455"/>
                      <a:pt x="3105" y="357"/>
                      <a:pt x="3105" y="232"/>
                    </a:cubicBezTo>
                    <a:cubicBezTo>
                      <a:pt x="3105" y="99"/>
                      <a:pt x="3007" y="0"/>
                      <a:pt x="2873" y="0"/>
                    </a:cubicBezTo>
                    <a:close/>
                    <a:moveTo>
                      <a:pt x="4194" y="0"/>
                    </a:moveTo>
                    <a:cubicBezTo>
                      <a:pt x="4069" y="0"/>
                      <a:pt x="3971" y="99"/>
                      <a:pt x="3971" y="232"/>
                    </a:cubicBezTo>
                    <a:cubicBezTo>
                      <a:pt x="3971" y="357"/>
                      <a:pt x="4069" y="455"/>
                      <a:pt x="4194" y="455"/>
                    </a:cubicBezTo>
                    <a:cubicBezTo>
                      <a:pt x="4328" y="455"/>
                      <a:pt x="4426" y="357"/>
                      <a:pt x="4426" y="232"/>
                    </a:cubicBezTo>
                    <a:cubicBezTo>
                      <a:pt x="4426" y="99"/>
                      <a:pt x="4328" y="0"/>
                      <a:pt x="4194" y="0"/>
                    </a:cubicBezTo>
                    <a:close/>
                    <a:moveTo>
                      <a:pt x="5523" y="0"/>
                    </a:moveTo>
                    <a:cubicBezTo>
                      <a:pt x="5389" y="0"/>
                      <a:pt x="5291" y="99"/>
                      <a:pt x="5291" y="232"/>
                    </a:cubicBezTo>
                    <a:cubicBezTo>
                      <a:pt x="5291" y="357"/>
                      <a:pt x="5389" y="455"/>
                      <a:pt x="5523" y="455"/>
                    </a:cubicBezTo>
                    <a:cubicBezTo>
                      <a:pt x="5648" y="455"/>
                      <a:pt x="5746" y="357"/>
                      <a:pt x="5746" y="232"/>
                    </a:cubicBezTo>
                    <a:cubicBezTo>
                      <a:pt x="5746" y="99"/>
                      <a:pt x="5648" y="0"/>
                      <a:pt x="5523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9"/>
                      <a:pt x="6611" y="232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32"/>
                    </a:cubicBezTo>
                    <a:cubicBezTo>
                      <a:pt x="7066" y="99"/>
                      <a:pt x="6968" y="0"/>
                      <a:pt x="6843" y="0"/>
                    </a:cubicBezTo>
                    <a:close/>
                    <a:moveTo>
                      <a:pt x="8164" y="0"/>
                    </a:moveTo>
                    <a:cubicBezTo>
                      <a:pt x="8039" y="0"/>
                      <a:pt x="7932" y="99"/>
                      <a:pt x="7932" y="232"/>
                    </a:cubicBezTo>
                    <a:cubicBezTo>
                      <a:pt x="7932" y="357"/>
                      <a:pt x="8039" y="455"/>
                      <a:pt x="8164" y="455"/>
                    </a:cubicBezTo>
                    <a:cubicBezTo>
                      <a:pt x="8289" y="455"/>
                      <a:pt x="8387" y="357"/>
                      <a:pt x="8387" y="232"/>
                    </a:cubicBezTo>
                    <a:cubicBezTo>
                      <a:pt x="8387" y="99"/>
                      <a:pt x="8289" y="0"/>
                      <a:pt x="81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26"/>
              <p:cNvSpPr/>
              <p:nvPr/>
            </p:nvSpPr>
            <p:spPr>
              <a:xfrm>
                <a:off x="7370391" y="1565788"/>
                <a:ext cx="90134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9707" h="465" extrusionOk="0">
                    <a:moveTo>
                      <a:pt x="232" y="1"/>
                    </a:moveTo>
                    <a:cubicBezTo>
                      <a:pt x="108" y="1"/>
                      <a:pt x="1" y="108"/>
                      <a:pt x="1" y="233"/>
                    </a:cubicBezTo>
                    <a:cubicBezTo>
                      <a:pt x="1" y="358"/>
                      <a:pt x="108" y="465"/>
                      <a:pt x="232" y="465"/>
                    </a:cubicBezTo>
                    <a:cubicBezTo>
                      <a:pt x="357" y="465"/>
                      <a:pt x="464" y="358"/>
                      <a:pt x="464" y="233"/>
                    </a:cubicBezTo>
                    <a:cubicBezTo>
                      <a:pt x="464" y="108"/>
                      <a:pt x="357" y="1"/>
                      <a:pt x="232" y="1"/>
                    </a:cubicBezTo>
                    <a:close/>
                    <a:moveTo>
                      <a:pt x="1553" y="1"/>
                    </a:moveTo>
                    <a:cubicBezTo>
                      <a:pt x="1428" y="1"/>
                      <a:pt x="1321" y="108"/>
                      <a:pt x="1321" y="233"/>
                    </a:cubicBezTo>
                    <a:cubicBezTo>
                      <a:pt x="1321" y="358"/>
                      <a:pt x="1428" y="465"/>
                      <a:pt x="1553" y="465"/>
                    </a:cubicBezTo>
                    <a:cubicBezTo>
                      <a:pt x="1678" y="465"/>
                      <a:pt x="1785" y="358"/>
                      <a:pt x="1785" y="233"/>
                    </a:cubicBezTo>
                    <a:cubicBezTo>
                      <a:pt x="1785" y="108"/>
                      <a:pt x="1678" y="1"/>
                      <a:pt x="1553" y="1"/>
                    </a:cubicBezTo>
                    <a:close/>
                    <a:moveTo>
                      <a:pt x="2873" y="1"/>
                    </a:moveTo>
                    <a:cubicBezTo>
                      <a:pt x="2748" y="1"/>
                      <a:pt x="2641" y="108"/>
                      <a:pt x="2641" y="233"/>
                    </a:cubicBezTo>
                    <a:cubicBezTo>
                      <a:pt x="2641" y="358"/>
                      <a:pt x="2748" y="465"/>
                      <a:pt x="2873" y="465"/>
                    </a:cubicBezTo>
                    <a:cubicBezTo>
                      <a:pt x="2998" y="465"/>
                      <a:pt x="3105" y="358"/>
                      <a:pt x="3105" y="233"/>
                    </a:cubicBezTo>
                    <a:cubicBezTo>
                      <a:pt x="3105" y="108"/>
                      <a:pt x="2998" y="1"/>
                      <a:pt x="2873" y="1"/>
                    </a:cubicBezTo>
                    <a:close/>
                    <a:moveTo>
                      <a:pt x="4193" y="1"/>
                    </a:moveTo>
                    <a:cubicBezTo>
                      <a:pt x="4069" y="1"/>
                      <a:pt x="3970" y="108"/>
                      <a:pt x="3970" y="233"/>
                    </a:cubicBezTo>
                    <a:cubicBezTo>
                      <a:pt x="3970" y="358"/>
                      <a:pt x="4069" y="465"/>
                      <a:pt x="4193" y="465"/>
                    </a:cubicBezTo>
                    <a:cubicBezTo>
                      <a:pt x="4327" y="465"/>
                      <a:pt x="4425" y="358"/>
                      <a:pt x="4425" y="233"/>
                    </a:cubicBezTo>
                    <a:cubicBezTo>
                      <a:pt x="4425" y="108"/>
                      <a:pt x="4327" y="1"/>
                      <a:pt x="4193" y="1"/>
                    </a:cubicBezTo>
                    <a:close/>
                    <a:moveTo>
                      <a:pt x="5514" y="1"/>
                    </a:moveTo>
                    <a:cubicBezTo>
                      <a:pt x="5389" y="1"/>
                      <a:pt x="5291" y="108"/>
                      <a:pt x="5291" y="233"/>
                    </a:cubicBezTo>
                    <a:cubicBezTo>
                      <a:pt x="5291" y="358"/>
                      <a:pt x="5389" y="465"/>
                      <a:pt x="5514" y="465"/>
                    </a:cubicBezTo>
                    <a:cubicBezTo>
                      <a:pt x="5648" y="465"/>
                      <a:pt x="5746" y="358"/>
                      <a:pt x="5746" y="233"/>
                    </a:cubicBezTo>
                    <a:cubicBezTo>
                      <a:pt x="5746" y="108"/>
                      <a:pt x="5648" y="1"/>
                      <a:pt x="5514" y="1"/>
                    </a:cubicBezTo>
                    <a:close/>
                    <a:moveTo>
                      <a:pt x="6843" y="1"/>
                    </a:moveTo>
                    <a:cubicBezTo>
                      <a:pt x="6709" y="1"/>
                      <a:pt x="6611" y="108"/>
                      <a:pt x="6611" y="233"/>
                    </a:cubicBezTo>
                    <a:cubicBezTo>
                      <a:pt x="6611" y="358"/>
                      <a:pt x="6709" y="465"/>
                      <a:pt x="6843" y="465"/>
                    </a:cubicBezTo>
                    <a:cubicBezTo>
                      <a:pt x="6968" y="465"/>
                      <a:pt x="7066" y="358"/>
                      <a:pt x="7066" y="233"/>
                    </a:cubicBezTo>
                    <a:cubicBezTo>
                      <a:pt x="7066" y="108"/>
                      <a:pt x="6968" y="1"/>
                      <a:pt x="6843" y="1"/>
                    </a:cubicBezTo>
                    <a:close/>
                    <a:moveTo>
                      <a:pt x="8163" y="1"/>
                    </a:moveTo>
                    <a:cubicBezTo>
                      <a:pt x="8029" y="1"/>
                      <a:pt x="7931" y="108"/>
                      <a:pt x="7931" y="233"/>
                    </a:cubicBezTo>
                    <a:cubicBezTo>
                      <a:pt x="7931" y="358"/>
                      <a:pt x="8029" y="465"/>
                      <a:pt x="8163" y="465"/>
                    </a:cubicBezTo>
                    <a:cubicBezTo>
                      <a:pt x="8288" y="465"/>
                      <a:pt x="8386" y="358"/>
                      <a:pt x="8386" y="233"/>
                    </a:cubicBezTo>
                    <a:cubicBezTo>
                      <a:pt x="8386" y="108"/>
                      <a:pt x="8288" y="1"/>
                      <a:pt x="8163" y="1"/>
                    </a:cubicBezTo>
                    <a:close/>
                    <a:moveTo>
                      <a:pt x="9484" y="1"/>
                    </a:moveTo>
                    <a:cubicBezTo>
                      <a:pt x="9359" y="1"/>
                      <a:pt x="9252" y="108"/>
                      <a:pt x="9252" y="233"/>
                    </a:cubicBezTo>
                    <a:cubicBezTo>
                      <a:pt x="9252" y="358"/>
                      <a:pt x="9359" y="465"/>
                      <a:pt x="9484" y="465"/>
                    </a:cubicBezTo>
                    <a:cubicBezTo>
                      <a:pt x="9609" y="465"/>
                      <a:pt x="9707" y="358"/>
                      <a:pt x="9707" y="233"/>
                    </a:cubicBezTo>
                    <a:cubicBezTo>
                      <a:pt x="9707" y="108"/>
                      <a:pt x="9609" y="1"/>
                      <a:pt x="94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26"/>
              <p:cNvSpPr/>
              <p:nvPr/>
            </p:nvSpPr>
            <p:spPr>
              <a:xfrm>
                <a:off x="7370391" y="1478873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2" y="0"/>
                    </a:moveTo>
                    <a:cubicBezTo>
                      <a:pt x="108" y="0"/>
                      <a:pt x="1" y="98"/>
                      <a:pt x="1" y="223"/>
                    </a:cubicBezTo>
                    <a:cubicBezTo>
                      <a:pt x="1" y="357"/>
                      <a:pt x="108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8"/>
                      <a:pt x="1321" y="223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23"/>
                    </a:cubicBezTo>
                    <a:cubicBezTo>
                      <a:pt x="1785" y="9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98"/>
                      <a:pt x="2641" y="223"/>
                    </a:cubicBezTo>
                    <a:cubicBezTo>
                      <a:pt x="2641" y="357"/>
                      <a:pt x="2748" y="455"/>
                      <a:pt x="2873" y="455"/>
                    </a:cubicBezTo>
                    <a:cubicBezTo>
                      <a:pt x="2998" y="455"/>
                      <a:pt x="3105" y="357"/>
                      <a:pt x="3105" y="223"/>
                    </a:cubicBezTo>
                    <a:cubicBezTo>
                      <a:pt x="3105" y="9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98"/>
                      <a:pt x="3970" y="223"/>
                    </a:cubicBezTo>
                    <a:cubicBezTo>
                      <a:pt x="3970" y="357"/>
                      <a:pt x="4069" y="455"/>
                      <a:pt x="4193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98"/>
                      <a:pt x="5291" y="223"/>
                    </a:cubicBezTo>
                    <a:cubicBezTo>
                      <a:pt x="5291" y="357"/>
                      <a:pt x="5389" y="455"/>
                      <a:pt x="5514" y="455"/>
                    </a:cubicBezTo>
                    <a:cubicBezTo>
                      <a:pt x="5648" y="455"/>
                      <a:pt x="5746" y="357"/>
                      <a:pt x="5746" y="223"/>
                    </a:cubicBezTo>
                    <a:cubicBezTo>
                      <a:pt x="5746" y="9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8"/>
                      <a:pt x="6611" y="223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  <a:moveTo>
                      <a:pt x="8163" y="0"/>
                    </a:moveTo>
                    <a:cubicBezTo>
                      <a:pt x="8029" y="0"/>
                      <a:pt x="7931" y="98"/>
                      <a:pt x="7931" y="223"/>
                    </a:cubicBezTo>
                    <a:cubicBezTo>
                      <a:pt x="7931" y="357"/>
                      <a:pt x="8029" y="455"/>
                      <a:pt x="8163" y="455"/>
                    </a:cubicBezTo>
                    <a:cubicBezTo>
                      <a:pt x="8288" y="455"/>
                      <a:pt x="8386" y="357"/>
                      <a:pt x="8386" y="223"/>
                    </a:cubicBezTo>
                    <a:cubicBezTo>
                      <a:pt x="8386" y="98"/>
                      <a:pt x="8288" y="0"/>
                      <a:pt x="816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26"/>
              <p:cNvSpPr/>
              <p:nvPr/>
            </p:nvSpPr>
            <p:spPr>
              <a:xfrm>
                <a:off x="7247818" y="1478873"/>
                <a:ext cx="44756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56" extrusionOk="0">
                    <a:moveTo>
                      <a:pt x="232" y="0"/>
                    </a:moveTo>
                    <a:cubicBezTo>
                      <a:pt x="170" y="0"/>
                      <a:pt x="107" y="18"/>
                      <a:pt x="72" y="63"/>
                    </a:cubicBezTo>
                    <a:cubicBezTo>
                      <a:pt x="27" y="107"/>
                      <a:pt x="0" y="170"/>
                      <a:pt x="0" y="223"/>
                    </a:cubicBezTo>
                    <a:cubicBezTo>
                      <a:pt x="0" y="286"/>
                      <a:pt x="27" y="348"/>
                      <a:pt x="72" y="393"/>
                    </a:cubicBezTo>
                    <a:cubicBezTo>
                      <a:pt x="107" y="428"/>
                      <a:pt x="170" y="455"/>
                      <a:pt x="232" y="455"/>
                    </a:cubicBezTo>
                    <a:cubicBezTo>
                      <a:pt x="295" y="455"/>
                      <a:pt x="348" y="428"/>
                      <a:pt x="393" y="393"/>
                    </a:cubicBezTo>
                    <a:cubicBezTo>
                      <a:pt x="482" y="303"/>
                      <a:pt x="482" y="152"/>
                      <a:pt x="393" y="63"/>
                    </a:cubicBezTo>
                    <a:cubicBezTo>
                      <a:pt x="348" y="18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26"/>
              <p:cNvSpPr/>
              <p:nvPr/>
            </p:nvSpPr>
            <p:spPr>
              <a:xfrm>
                <a:off x="7370391" y="1391030"/>
                <a:ext cx="65611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65" extrusionOk="0">
                    <a:moveTo>
                      <a:pt x="232" y="0"/>
                    </a:moveTo>
                    <a:cubicBezTo>
                      <a:pt x="108" y="0"/>
                      <a:pt x="1" y="108"/>
                      <a:pt x="1" y="232"/>
                    </a:cubicBezTo>
                    <a:cubicBezTo>
                      <a:pt x="1" y="357"/>
                      <a:pt x="108" y="464"/>
                      <a:pt x="232" y="464"/>
                    </a:cubicBezTo>
                    <a:cubicBezTo>
                      <a:pt x="357" y="464"/>
                      <a:pt x="464" y="357"/>
                      <a:pt x="464" y="232"/>
                    </a:cubicBezTo>
                    <a:cubicBezTo>
                      <a:pt x="464" y="10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108"/>
                      <a:pt x="1321" y="232"/>
                    </a:cubicBezTo>
                    <a:cubicBezTo>
                      <a:pt x="1321" y="357"/>
                      <a:pt x="1428" y="464"/>
                      <a:pt x="1553" y="464"/>
                    </a:cubicBezTo>
                    <a:cubicBezTo>
                      <a:pt x="1678" y="464"/>
                      <a:pt x="1785" y="357"/>
                      <a:pt x="1785" y="232"/>
                    </a:cubicBezTo>
                    <a:cubicBezTo>
                      <a:pt x="1785" y="10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108"/>
                      <a:pt x="2641" y="232"/>
                    </a:cubicBezTo>
                    <a:cubicBezTo>
                      <a:pt x="2641" y="357"/>
                      <a:pt x="2748" y="464"/>
                      <a:pt x="2873" y="464"/>
                    </a:cubicBezTo>
                    <a:cubicBezTo>
                      <a:pt x="2998" y="464"/>
                      <a:pt x="3105" y="357"/>
                      <a:pt x="3105" y="232"/>
                    </a:cubicBezTo>
                    <a:cubicBezTo>
                      <a:pt x="3105" y="10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108"/>
                      <a:pt x="3970" y="232"/>
                    </a:cubicBezTo>
                    <a:cubicBezTo>
                      <a:pt x="3970" y="357"/>
                      <a:pt x="4069" y="464"/>
                      <a:pt x="4193" y="464"/>
                    </a:cubicBezTo>
                    <a:cubicBezTo>
                      <a:pt x="4327" y="464"/>
                      <a:pt x="4425" y="357"/>
                      <a:pt x="4425" y="232"/>
                    </a:cubicBezTo>
                    <a:cubicBezTo>
                      <a:pt x="4425" y="10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108"/>
                      <a:pt x="5291" y="232"/>
                    </a:cubicBezTo>
                    <a:cubicBezTo>
                      <a:pt x="5291" y="357"/>
                      <a:pt x="5389" y="464"/>
                      <a:pt x="5514" y="464"/>
                    </a:cubicBezTo>
                    <a:cubicBezTo>
                      <a:pt x="5648" y="464"/>
                      <a:pt x="5746" y="357"/>
                      <a:pt x="5746" y="232"/>
                    </a:cubicBezTo>
                    <a:cubicBezTo>
                      <a:pt x="5746" y="10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108"/>
                      <a:pt x="6611" y="232"/>
                    </a:cubicBezTo>
                    <a:cubicBezTo>
                      <a:pt x="6611" y="357"/>
                      <a:pt x="6709" y="464"/>
                      <a:pt x="6843" y="464"/>
                    </a:cubicBezTo>
                    <a:cubicBezTo>
                      <a:pt x="6968" y="464"/>
                      <a:pt x="7066" y="357"/>
                      <a:pt x="7066" y="232"/>
                    </a:cubicBezTo>
                    <a:cubicBezTo>
                      <a:pt x="7066" y="10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26"/>
              <p:cNvSpPr/>
              <p:nvPr/>
            </p:nvSpPr>
            <p:spPr>
              <a:xfrm>
                <a:off x="7247818" y="1391030"/>
                <a:ext cx="44756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65" extrusionOk="0">
                    <a:moveTo>
                      <a:pt x="232" y="0"/>
                    </a:moveTo>
                    <a:cubicBezTo>
                      <a:pt x="170" y="0"/>
                      <a:pt x="107" y="27"/>
                      <a:pt x="72" y="72"/>
                    </a:cubicBezTo>
                    <a:cubicBezTo>
                      <a:pt x="27" y="108"/>
                      <a:pt x="0" y="170"/>
                      <a:pt x="0" y="232"/>
                    </a:cubicBezTo>
                    <a:cubicBezTo>
                      <a:pt x="0" y="295"/>
                      <a:pt x="27" y="348"/>
                      <a:pt x="72" y="393"/>
                    </a:cubicBezTo>
                    <a:cubicBezTo>
                      <a:pt x="107" y="438"/>
                      <a:pt x="170" y="464"/>
                      <a:pt x="232" y="464"/>
                    </a:cubicBezTo>
                    <a:cubicBezTo>
                      <a:pt x="295" y="464"/>
                      <a:pt x="348" y="438"/>
                      <a:pt x="393" y="393"/>
                    </a:cubicBezTo>
                    <a:cubicBezTo>
                      <a:pt x="482" y="304"/>
                      <a:pt x="482" y="152"/>
                      <a:pt x="393" y="72"/>
                    </a:cubicBezTo>
                    <a:cubicBezTo>
                      <a:pt x="348" y="27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8" name="Google Shape;558;p26"/>
            <p:cNvGrpSpPr/>
            <p:nvPr/>
          </p:nvGrpSpPr>
          <p:grpSpPr>
            <a:xfrm>
              <a:off x="-341272" y="4527893"/>
              <a:ext cx="1946102" cy="535377"/>
              <a:chOff x="4494663" y="3046829"/>
              <a:chExt cx="789302" cy="217139"/>
            </a:xfrm>
          </p:grpSpPr>
          <p:sp>
            <p:nvSpPr>
              <p:cNvPr id="559" name="Google Shape;559;p26"/>
              <p:cNvSpPr/>
              <p:nvPr/>
            </p:nvSpPr>
            <p:spPr>
              <a:xfrm>
                <a:off x="4589792" y="3144507"/>
                <a:ext cx="676014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1669" h="1786" extrusionOk="0">
                    <a:moveTo>
                      <a:pt x="0" y="1"/>
                    </a:moveTo>
                    <a:lnTo>
                      <a:pt x="45" y="63"/>
                    </a:lnTo>
                    <a:lnTo>
                      <a:pt x="4175" y="63"/>
                    </a:lnTo>
                    <a:lnTo>
                      <a:pt x="5897" y="1785"/>
                    </a:lnTo>
                    <a:lnTo>
                      <a:pt x="11669" y="1785"/>
                    </a:lnTo>
                    <a:lnTo>
                      <a:pt x="11669" y="1732"/>
                    </a:lnTo>
                    <a:lnTo>
                      <a:pt x="5915" y="1732"/>
                    </a:lnTo>
                    <a:lnTo>
                      <a:pt x="41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26"/>
              <p:cNvSpPr/>
              <p:nvPr/>
            </p:nvSpPr>
            <p:spPr>
              <a:xfrm>
                <a:off x="4561867" y="3111948"/>
                <a:ext cx="609392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0519" h="1786" extrusionOk="0">
                    <a:moveTo>
                      <a:pt x="0" y="1"/>
                    </a:moveTo>
                    <a:lnTo>
                      <a:pt x="54" y="63"/>
                    </a:lnTo>
                    <a:lnTo>
                      <a:pt x="4657" y="63"/>
                    </a:lnTo>
                    <a:lnTo>
                      <a:pt x="6379" y="1785"/>
                    </a:lnTo>
                    <a:lnTo>
                      <a:pt x="10518" y="1785"/>
                    </a:lnTo>
                    <a:lnTo>
                      <a:pt x="10518" y="1732"/>
                    </a:lnTo>
                    <a:lnTo>
                      <a:pt x="6397" y="1732"/>
                    </a:lnTo>
                    <a:lnTo>
                      <a:pt x="46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26"/>
              <p:cNvSpPr/>
              <p:nvPr/>
            </p:nvSpPr>
            <p:spPr>
              <a:xfrm>
                <a:off x="4529829" y="3079388"/>
                <a:ext cx="565421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760" h="1786" extrusionOk="0">
                    <a:moveTo>
                      <a:pt x="0" y="1"/>
                    </a:moveTo>
                    <a:lnTo>
                      <a:pt x="72" y="63"/>
                    </a:lnTo>
                    <a:lnTo>
                      <a:pt x="5210" y="63"/>
                    </a:lnTo>
                    <a:lnTo>
                      <a:pt x="6932" y="1785"/>
                    </a:lnTo>
                    <a:lnTo>
                      <a:pt x="9760" y="1785"/>
                    </a:lnTo>
                    <a:lnTo>
                      <a:pt x="9760" y="1732"/>
                    </a:lnTo>
                    <a:lnTo>
                      <a:pt x="6950" y="1732"/>
                    </a:lnTo>
                    <a:lnTo>
                      <a:pt x="522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26"/>
              <p:cNvSpPr/>
              <p:nvPr/>
            </p:nvSpPr>
            <p:spPr>
              <a:xfrm>
                <a:off x="4494663" y="3046829"/>
                <a:ext cx="537556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279" h="1786" extrusionOk="0">
                    <a:moveTo>
                      <a:pt x="1" y="1"/>
                    </a:moveTo>
                    <a:lnTo>
                      <a:pt x="63" y="63"/>
                    </a:lnTo>
                    <a:lnTo>
                      <a:pt x="5817" y="63"/>
                    </a:lnTo>
                    <a:lnTo>
                      <a:pt x="7539" y="1785"/>
                    </a:lnTo>
                    <a:lnTo>
                      <a:pt x="9279" y="1785"/>
                    </a:lnTo>
                    <a:lnTo>
                      <a:pt x="9279" y="1723"/>
                    </a:lnTo>
                    <a:lnTo>
                      <a:pt x="7557" y="1723"/>
                    </a:lnTo>
                    <a:lnTo>
                      <a:pt x="583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26"/>
              <p:cNvSpPr/>
              <p:nvPr/>
            </p:nvSpPr>
            <p:spPr>
              <a:xfrm>
                <a:off x="5014627" y="3130603"/>
                <a:ext cx="3568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6" extrusionOk="0">
                    <a:moveTo>
                      <a:pt x="0" y="312"/>
                    </a:moveTo>
                    <a:cubicBezTo>
                      <a:pt x="0" y="482"/>
                      <a:pt x="134" y="616"/>
                      <a:pt x="304" y="616"/>
                    </a:cubicBezTo>
                    <a:lnTo>
                      <a:pt x="304" y="616"/>
                    </a:lnTo>
                    <a:cubicBezTo>
                      <a:pt x="473" y="616"/>
                      <a:pt x="616" y="482"/>
                      <a:pt x="616" y="312"/>
                    </a:cubicBezTo>
                    <a:lnTo>
                      <a:pt x="616" y="312"/>
                    </a:lnTo>
                    <a:cubicBezTo>
                      <a:pt x="616" y="134"/>
                      <a:pt x="473" y="0"/>
                      <a:pt x="304" y="0"/>
                    </a:cubicBezTo>
                    <a:lnTo>
                      <a:pt x="304" y="0"/>
                    </a:lnTo>
                    <a:cubicBezTo>
                      <a:pt x="134" y="0"/>
                      <a:pt x="0" y="134"/>
                      <a:pt x="0" y="31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26"/>
              <p:cNvSpPr/>
              <p:nvPr/>
            </p:nvSpPr>
            <p:spPr>
              <a:xfrm>
                <a:off x="5077139" y="3163162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26"/>
              <p:cNvSpPr/>
              <p:nvPr/>
            </p:nvSpPr>
            <p:spPr>
              <a:xfrm>
                <a:off x="5154655" y="3195722"/>
                <a:ext cx="35744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6" extrusionOk="0">
                    <a:moveTo>
                      <a:pt x="304" y="0"/>
                    </a:moveTo>
                    <a:cubicBezTo>
                      <a:pt x="135" y="0"/>
                      <a:pt x="1" y="143"/>
                      <a:pt x="1" y="312"/>
                    </a:cubicBezTo>
                    <a:cubicBezTo>
                      <a:pt x="1" y="482"/>
                      <a:pt x="135" y="616"/>
                      <a:pt x="304" y="616"/>
                    </a:cubicBezTo>
                    <a:cubicBezTo>
                      <a:pt x="483" y="616"/>
                      <a:pt x="616" y="482"/>
                      <a:pt x="616" y="312"/>
                    </a:cubicBezTo>
                    <a:cubicBezTo>
                      <a:pt x="616" y="143"/>
                      <a:pt x="483" y="0"/>
                      <a:pt x="3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26"/>
              <p:cNvSpPr/>
              <p:nvPr/>
            </p:nvSpPr>
            <p:spPr>
              <a:xfrm>
                <a:off x="5247699" y="3228281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67" name="Google Shape;567;p26"/>
          <p:cNvGrpSpPr/>
          <p:nvPr/>
        </p:nvGrpSpPr>
        <p:grpSpPr>
          <a:xfrm>
            <a:off x="8536310" y="1606088"/>
            <a:ext cx="1266008" cy="1778904"/>
            <a:chOff x="8536310" y="1682288"/>
            <a:chExt cx="1266008" cy="1778904"/>
          </a:xfrm>
        </p:grpSpPr>
        <p:sp>
          <p:nvSpPr>
            <p:cNvPr id="568" name="Google Shape;568;p26"/>
            <p:cNvSpPr/>
            <p:nvPr/>
          </p:nvSpPr>
          <p:spPr>
            <a:xfrm rot="10800000">
              <a:off x="8714994" y="1682288"/>
              <a:ext cx="1087324" cy="1087430"/>
            </a:xfrm>
            <a:custGeom>
              <a:avLst/>
              <a:gdLst/>
              <a:ahLst/>
              <a:cxnLst/>
              <a:rect l="l" t="t" r="r" b="b"/>
              <a:pathLst>
                <a:path w="10251" h="10252" extrusionOk="0">
                  <a:moveTo>
                    <a:pt x="5130" y="2017"/>
                  </a:moveTo>
                  <a:cubicBezTo>
                    <a:pt x="6843" y="2017"/>
                    <a:pt x="8235" y="3409"/>
                    <a:pt x="8235" y="5122"/>
                  </a:cubicBezTo>
                  <a:cubicBezTo>
                    <a:pt x="8235" y="6843"/>
                    <a:pt x="6843" y="8235"/>
                    <a:pt x="5130" y="8235"/>
                  </a:cubicBezTo>
                  <a:cubicBezTo>
                    <a:pt x="3408" y="8235"/>
                    <a:pt x="2017" y="6843"/>
                    <a:pt x="2017" y="5122"/>
                  </a:cubicBezTo>
                  <a:cubicBezTo>
                    <a:pt x="2017" y="3409"/>
                    <a:pt x="3408" y="2017"/>
                    <a:pt x="5130" y="2017"/>
                  </a:cubicBezTo>
                  <a:close/>
                  <a:moveTo>
                    <a:pt x="4693" y="1"/>
                  </a:moveTo>
                  <a:lnTo>
                    <a:pt x="4506" y="1178"/>
                  </a:lnTo>
                  <a:cubicBezTo>
                    <a:pt x="4229" y="1223"/>
                    <a:pt x="3952" y="1294"/>
                    <a:pt x="3694" y="1393"/>
                  </a:cubicBezTo>
                  <a:lnTo>
                    <a:pt x="2944" y="465"/>
                  </a:lnTo>
                  <a:lnTo>
                    <a:pt x="2186" y="902"/>
                  </a:lnTo>
                  <a:lnTo>
                    <a:pt x="2623" y="2017"/>
                  </a:lnTo>
                  <a:cubicBezTo>
                    <a:pt x="2400" y="2195"/>
                    <a:pt x="2195" y="2392"/>
                    <a:pt x="2017" y="2615"/>
                  </a:cubicBezTo>
                  <a:lnTo>
                    <a:pt x="910" y="2186"/>
                  </a:lnTo>
                  <a:lnTo>
                    <a:pt x="473" y="2945"/>
                  </a:lnTo>
                  <a:lnTo>
                    <a:pt x="1401" y="3685"/>
                  </a:lnTo>
                  <a:cubicBezTo>
                    <a:pt x="1303" y="3944"/>
                    <a:pt x="1223" y="4220"/>
                    <a:pt x="1178" y="4506"/>
                  </a:cubicBezTo>
                  <a:lnTo>
                    <a:pt x="0" y="4684"/>
                  </a:lnTo>
                  <a:lnTo>
                    <a:pt x="0" y="5559"/>
                  </a:lnTo>
                  <a:lnTo>
                    <a:pt x="1178" y="5746"/>
                  </a:lnTo>
                  <a:cubicBezTo>
                    <a:pt x="1223" y="6031"/>
                    <a:pt x="1303" y="6299"/>
                    <a:pt x="1401" y="6567"/>
                  </a:cubicBezTo>
                  <a:lnTo>
                    <a:pt x="473" y="7307"/>
                  </a:lnTo>
                  <a:lnTo>
                    <a:pt x="910" y="8065"/>
                  </a:lnTo>
                  <a:lnTo>
                    <a:pt x="2017" y="7637"/>
                  </a:lnTo>
                  <a:cubicBezTo>
                    <a:pt x="2195" y="7851"/>
                    <a:pt x="2400" y="8057"/>
                    <a:pt x="2623" y="8235"/>
                  </a:cubicBezTo>
                  <a:lnTo>
                    <a:pt x="2186" y="9341"/>
                  </a:lnTo>
                  <a:lnTo>
                    <a:pt x="2944" y="9778"/>
                  </a:lnTo>
                  <a:lnTo>
                    <a:pt x="3694" y="8850"/>
                  </a:lnTo>
                  <a:cubicBezTo>
                    <a:pt x="3952" y="8958"/>
                    <a:pt x="4229" y="9029"/>
                    <a:pt x="4506" y="9074"/>
                  </a:cubicBezTo>
                  <a:lnTo>
                    <a:pt x="4693" y="10251"/>
                  </a:lnTo>
                  <a:lnTo>
                    <a:pt x="5567" y="10251"/>
                  </a:lnTo>
                  <a:lnTo>
                    <a:pt x="5746" y="9074"/>
                  </a:lnTo>
                  <a:cubicBezTo>
                    <a:pt x="6031" y="9029"/>
                    <a:pt x="6308" y="8958"/>
                    <a:pt x="6566" y="8850"/>
                  </a:cubicBezTo>
                  <a:lnTo>
                    <a:pt x="7316" y="9778"/>
                  </a:lnTo>
                  <a:lnTo>
                    <a:pt x="8065" y="9341"/>
                  </a:lnTo>
                  <a:lnTo>
                    <a:pt x="7637" y="8235"/>
                  </a:lnTo>
                  <a:cubicBezTo>
                    <a:pt x="7860" y="8057"/>
                    <a:pt x="8056" y="7851"/>
                    <a:pt x="8235" y="7637"/>
                  </a:cubicBezTo>
                  <a:lnTo>
                    <a:pt x="9350" y="8065"/>
                  </a:lnTo>
                  <a:lnTo>
                    <a:pt x="9787" y="7307"/>
                  </a:lnTo>
                  <a:lnTo>
                    <a:pt x="8859" y="6567"/>
                  </a:lnTo>
                  <a:cubicBezTo>
                    <a:pt x="8957" y="6299"/>
                    <a:pt x="9037" y="6031"/>
                    <a:pt x="9082" y="5746"/>
                  </a:cubicBezTo>
                  <a:lnTo>
                    <a:pt x="10251" y="5559"/>
                  </a:lnTo>
                  <a:lnTo>
                    <a:pt x="10251" y="4684"/>
                  </a:lnTo>
                  <a:lnTo>
                    <a:pt x="9082" y="4506"/>
                  </a:lnTo>
                  <a:cubicBezTo>
                    <a:pt x="9037" y="4220"/>
                    <a:pt x="8957" y="3944"/>
                    <a:pt x="8859" y="3685"/>
                  </a:cubicBezTo>
                  <a:lnTo>
                    <a:pt x="9787" y="2945"/>
                  </a:lnTo>
                  <a:lnTo>
                    <a:pt x="9350" y="2186"/>
                  </a:lnTo>
                  <a:lnTo>
                    <a:pt x="8235" y="2615"/>
                  </a:lnTo>
                  <a:cubicBezTo>
                    <a:pt x="8056" y="2392"/>
                    <a:pt x="7860" y="2195"/>
                    <a:pt x="7637" y="2017"/>
                  </a:cubicBezTo>
                  <a:lnTo>
                    <a:pt x="8065" y="902"/>
                  </a:lnTo>
                  <a:lnTo>
                    <a:pt x="7316" y="465"/>
                  </a:lnTo>
                  <a:lnTo>
                    <a:pt x="6566" y="1393"/>
                  </a:lnTo>
                  <a:cubicBezTo>
                    <a:pt x="6308" y="1294"/>
                    <a:pt x="6031" y="1223"/>
                    <a:pt x="5746" y="1178"/>
                  </a:cubicBezTo>
                  <a:lnTo>
                    <a:pt x="556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6"/>
            <p:cNvSpPr/>
            <p:nvPr/>
          </p:nvSpPr>
          <p:spPr>
            <a:xfrm rot="10800000">
              <a:off x="8536310" y="2729512"/>
              <a:ext cx="731489" cy="731679"/>
            </a:xfrm>
            <a:custGeom>
              <a:avLst/>
              <a:gdLst/>
              <a:ahLst/>
              <a:cxnLst/>
              <a:rect l="l" t="t" r="r" b="b"/>
              <a:pathLst>
                <a:path w="4711" h="4712" extrusionOk="0">
                  <a:moveTo>
                    <a:pt x="2355" y="929"/>
                  </a:moveTo>
                  <a:cubicBezTo>
                    <a:pt x="3149" y="929"/>
                    <a:pt x="3792" y="1562"/>
                    <a:pt x="3792" y="2356"/>
                  </a:cubicBezTo>
                  <a:cubicBezTo>
                    <a:pt x="3792" y="3141"/>
                    <a:pt x="3149" y="3783"/>
                    <a:pt x="2355" y="3783"/>
                  </a:cubicBezTo>
                  <a:cubicBezTo>
                    <a:pt x="1570" y="3783"/>
                    <a:pt x="928" y="3141"/>
                    <a:pt x="928" y="2356"/>
                  </a:cubicBezTo>
                  <a:cubicBezTo>
                    <a:pt x="928" y="1562"/>
                    <a:pt x="1570" y="929"/>
                    <a:pt x="2355" y="929"/>
                  </a:cubicBezTo>
                  <a:close/>
                  <a:moveTo>
                    <a:pt x="2159" y="1"/>
                  </a:moveTo>
                  <a:lnTo>
                    <a:pt x="2070" y="536"/>
                  </a:lnTo>
                  <a:cubicBezTo>
                    <a:pt x="1945" y="563"/>
                    <a:pt x="1820" y="598"/>
                    <a:pt x="1695" y="643"/>
                  </a:cubicBezTo>
                  <a:lnTo>
                    <a:pt x="1356" y="215"/>
                  </a:lnTo>
                  <a:lnTo>
                    <a:pt x="1008" y="411"/>
                  </a:lnTo>
                  <a:lnTo>
                    <a:pt x="1205" y="929"/>
                  </a:lnTo>
                  <a:cubicBezTo>
                    <a:pt x="1106" y="1009"/>
                    <a:pt x="1008" y="1098"/>
                    <a:pt x="928" y="1205"/>
                  </a:cubicBezTo>
                  <a:lnTo>
                    <a:pt x="420" y="1000"/>
                  </a:lnTo>
                  <a:lnTo>
                    <a:pt x="214" y="1348"/>
                  </a:lnTo>
                  <a:lnTo>
                    <a:pt x="643" y="1696"/>
                  </a:lnTo>
                  <a:cubicBezTo>
                    <a:pt x="598" y="1812"/>
                    <a:pt x="562" y="1937"/>
                    <a:pt x="544" y="2070"/>
                  </a:cubicBezTo>
                  <a:lnTo>
                    <a:pt x="0" y="2151"/>
                  </a:lnTo>
                  <a:lnTo>
                    <a:pt x="0" y="2552"/>
                  </a:lnTo>
                  <a:lnTo>
                    <a:pt x="544" y="2641"/>
                  </a:lnTo>
                  <a:cubicBezTo>
                    <a:pt x="562" y="2766"/>
                    <a:pt x="598" y="2900"/>
                    <a:pt x="643" y="3016"/>
                  </a:cubicBezTo>
                  <a:lnTo>
                    <a:pt x="214" y="3355"/>
                  </a:lnTo>
                  <a:lnTo>
                    <a:pt x="420" y="3703"/>
                  </a:lnTo>
                  <a:lnTo>
                    <a:pt x="928" y="3507"/>
                  </a:lnTo>
                  <a:cubicBezTo>
                    <a:pt x="1008" y="3614"/>
                    <a:pt x="1106" y="3703"/>
                    <a:pt x="1205" y="3783"/>
                  </a:cubicBezTo>
                  <a:lnTo>
                    <a:pt x="1008" y="4292"/>
                  </a:lnTo>
                  <a:lnTo>
                    <a:pt x="1356" y="4497"/>
                  </a:lnTo>
                  <a:lnTo>
                    <a:pt x="1695" y="4069"/>
                  </a:lnTo>
                  <a:cubicBezTo>
                    <a:pt x="1820" y="4113"/>
                    <a:pt x="1945" y="4149"/>
                    <a:pt x="2070" y="4167"/>
                  </a:cubicBezTo>
                  <a:lnTo>
                    <a:pt x="2159" y="4711"/>
                  </a:lnTo>
                  <a:lnTo>
                    <a:pt x="2561" y="4711"/>
                  </a:lnTo>
                  <a:lnTo>
                    <a:pt x="2641" y="4167"/>
                  </a:lnTo>
                  <a:cubicBezTo>
                    <a:pt x="2775" y="4149"/>
                    <a:pt x="2900" y="4113"/>
                    <a:pt x="3016" y="4069"/>
                  </a:cubicBezTo>
                  <a:lnTo>
                    <a:pt x="3364" y="4497"/>
                  </a:lnTo>
                  <a:lnTo>
                    <a:pt x="3711" y="4292"/>
                  </a:lnTo>
                  <a:lnTo>
                    <a:pt x="3515" y="3783"/>
                  </a:lnTo>
                  <a:cubicBezTo>
                    <a:pt x="3613" y="3703"/>
                    <a:pt x="3703" y="3614"/>
                    <a:pt x="3792" y="3507"/>
                  </a:cubicBezTo>
                  <a:lnTo>
                    <a:pt x="4300" y="3703"/>
                  </a:lnTo>
                  <a:lnTo>
                    <a:pt x="4496" y="3355"/>
                  </a:lnTo>
                  <a:lnTo>
                    <a:pt x="4077" y="3016"/>
                  </a:lnTo>
                  <a:cubicBezTo>
                    <a:pt x="4122" y="2900"/>
                    <a:pt x="4157" y="2766"/>
                    <a:pt x="4175" y="2641"/>
                  </a:cubicBezTo>
                  <a:lnTo>
                    <a:pt x="4711" y="2552"/>
                  </a:lnTo>
                  <a:lnTo>
                    <a:pt x="4711" y="2151"/>
                  </a:lnTo>
                  <a:lnTo>
                    <a:pt x="4175" y="2070"/>
                  </a:lnTo>
                  <a:cubicBezTo>
                    <a:pt x="4157" y="1937"/>
                    <a:pt x="4122" y="1812"/>
                    <a:pt x="4077" y="1696"/>
                  </a:cubicBezTo>
                  <a:lnTo>
                    <a:pt x="4496" y="1348"/>
                  </a:lnTo>
                  <a:lnTo>
                    <a:pt x="4300" y="1000"/>
                  </a:lnTo>
                  <a:lnTo>
                    <a:pt x="3792" y="1205"/>
                  </a:lnTo>
                  <a:cubicBezTo>
                    <a:pt x="3703" y="1098"/>
                    <a:pt x="3613" y="1009"/>
                    <a:pt x="3515" y="929"/>
                  </a:cubicBezTo>
                  <a:lnTo>
                    <a:pt x="3711" y="411"/>
                  </a:lnTo>
                  <a:lnTo>
                    <a:pt x="3364" y="215"/>
                  </a:lnTo>
                  <a:lnTo>
                    <a:pt x="3016" y="643"/>
                  </a:lnTo>
                  <a:cubicBezTo>
                    <a:pt x="2900" y="598"/>
                    <a:pt x="2775" y="563"/>
                    <a:pt x="2641" y="536"/>
                  </a:cubicBezTo>
                  <a:lnTo>
                    <a:pt x="25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1104825" y="1996775"/>
            <a:ext cx="44007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 idx="2" hasCustomPrompt="1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33" name="Google Shape;33;p3"/>
          <p:cNvGrpSpPr/>
          <p:nvPr/>
        </p:nvGrpSpPr>
        <p:grpSpPr>
          <a:xfrm rot="5400000" flipH="1">
            <a:off x="7554798" y="602061"/>
            <a:ext cx="2287558" cy="535377"/>
            <a:chOff x="2175592" y="2937274"/>
            <a:chExt cx="927790" cy="217139"/>
          </a:xfrm>
        </p:grpSpPr>
        <p:sp>
          <p:nvSpPr>
            <p:cNvPr id="34" name="Google Shape;34;p3"/>
            <p:cNvSpPr/>
            <p:nvPr/>
          </p:nvSpPr>
          <p:spPr>
            <a:xfrm>
              <a:off x="2193726" y="3034952"/>
              <a:ext cx="909656" cy="103410"/>
            </a:xfrm>
            <a:custGeom>
              <a:avLst/>
              <a:gdLst/>
              <a:ahLst/>
              <a:cxnLst/>
              <a:rect l="l" t="t" r="r" b="b"/>
              <a:pathLst>
                <a:path w="15702" h="1785" extrusionOk="0">
                  <a:moveTo>
                    <a:pt x="7476" y="1"/>
                  </a:moveTo>
                  <a:lnTo>
                    <a:pt x="5745" y="1722"/>
                  </a:lnTo>
                  <a:lnTo>
                    <a:pt x="0" y="1722"/>
                  </a:lnTo>
                  <a:lnTo>
                    <a:pt x="0" y="1785"/>
                  </a:lnTo>
                  <a:lnTo>
                    <a:pt x="5772" y="1785"/>
                  </a:lnTo>
                  <a:lnTo>
                    <a:pt x="7494" y="63"/>
                  </a:lnTo>
                  <a:lnTo>
                    <a:pt x="15701" y="63"/>
                  </a:lnTo>
                  <a:cubicBezTo>
                    <a:pt x="15692" y="45"/>
                    <a:pt x="15683" y="28"/>
                    <a:pt x="156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288275" y="3002393"/>
              <a:ext cx="774268" cy="103410"/>
            </a:xfrm>
            <a:custGeom>
              <a:avLst/>
              <a:gdLst/>
              <a:ahLst/>
              <a:cxnLst/>
              <a:rect l="l" t="t" r="r" b="b"/>
              <a:pathLst>
                <a:path w="13365" h="1785" extrusionOk="0">
                  <a:moveTo>
                    <a:pt x="5844" y="1"/>
                  </a:moveTo>
                  <a:lnTo>
                    <a:pt x="4113" y="1722"/>
                  </a:lnTo>
                  <a:lnTo>
                    <a:pt x="1" y="1722"/>
                  </a:lnTo>
                  <a:lnTo>
                    <a:pt x="1" y="1785"/>
                  </a:lnTo>
                  <a:lnTo>
                    <a:pt x="4140" y="1785"/>
                  </a:lnTo>
                  <a:lnTo>
                    <a:pt x="5862" y="63"/>
                  </a:lnTo>
                  <a:lnTo>
                    <a:pt x="13356" y="63"/>
                  </a:lnTo>
                  <a:cubicBezTo>
                    <a:pt x="13356" y="36"/>
                    <a:pt x="13356" y="19"/>
                    <a:pt x="133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2364286" y="2969833"/>
              <a:ext cx="662574" cy="103410"/>
            </a:xfrm>
            <a:custGeom>
              <a:avLst/>
              <a:gdLst/>
              <a:ahLst/>
              <a:cxnLst/>
              <a:rect l="l" t="t" r="r" b="b"/>
              <a:pathLst>
                <a:path w="11437" h="1785" extrusionOk="0">
                  <a:moveTo>
                    <a:pt x="4532" y="1"/>
                  </a:moveTo>
                  <a:lnTo>
                    <a:pt x="2801" y="1722"/>
                  </a:lnTo>
                  <a:lnTo>
                    <a:pt x="0" y="1722"/>
                  </a:lnTo>
                  <a:lnTo>
                    <a:pt x="0" y="1785"/>
                  </a:lnTo>
                  <a:lnTo>
                    <a:pt x="2828" y="1785"/>
                  </a:lnTo>
                  <a:lnTo>
                    <a:pt x="4550" y="54"/>
                  </a:lnTo>
                  <a:lnTo>
                    <a:pt x="11437" y="54"/>
                  </a:lnTo>
                  <a:cubicBezTo>
                    <a:pt x="11428" y="36"/>
                    <a:pt x="11428" y="19"/>
                    <a:pt x="114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2427319" y="2937274"/>
              <a:ext cx="580426" cy="103410"/>
            </a:xfrm>
            <a:custGeom>
              <a:avLst/>
              <a:gdLst/>
              <a:ahLst/>
              <a:cxnLst/>
              <a:rect l="l" t="t" r="r" b="b"/>
              <a:pathLst>
                <a:path w="10019" h="1785" extrusionOk="0">
                  <a:moveTo>
                    <a:pt x="3444" y="1"/>
                  </a:moveTo>
                  <a:lnTo>
                    <a:pt x="1713" y="1722"/>
                  </a:lnTo>
                  <a:lnTo>
                    <a:pt x="0" y="1722"/>
                  </a:lnTo>
                  <a:lnTo>
                    <a:pt x="0" y="1785"/>
                  </a:lnTo>
                  <a:lnTo>
                    <a:pt x="1740" y="1785"/>
                  </a:lnTo>
                  <a:lnTo>
                    <a:pt x="3462" y="54"/>
                  </a:lnTo>
                  <a:lnTo>
                    <a:pt x="10019" y="54"/>
                  </a:lnTo>
                  <a:cubicBezTo>
                    <a:pt x="10010" y="36"/>
                    <a:pt x="10001" y="19"/>
                    <a:pt x="100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2409243" y="3020990"/>
              <a:ext cx="35686" cy="35744"/>
            </a:xfrm>
            <a:custGeom>
              <a:avLst/>
              <a:gdLst/>
              <a:ahLst/>
              <a:cxnLst/>
              <a:rect l="l" t="t" r="r" b="b"/>
              <a:pathLst>
                <a:path w="616" h="617" extrusionOk="0">
                  <a:moveTo>
                    <a:pt x="0" y="304"/>
                  </a:moveTo>
                  <a:cubicBezTo>
                    <a:pt x="0" y="483"/>
                    <a:pt x="134" y="616"/>
                    <a:pt x="312" y="616"/>
                  </a:cubicBezTo>
                  <a:lnTo>
                    <a:pt x="312" y="616"/>
                  </a:lnTo>
                  <a:cubicBezTo>
                    <a:pt x="482" y="616"/>
                    <a:pt x="616" y="483"/>
                    <a:pt x="616" y="304"/>
                  </a:cubicBezTo>
                  <a:lnTo>
                    <a:pt x="616" y="304"/>
                  </a:lnTo>
                  <a:cubicBezTo>
                    <a:pt x="616" y="135"/>
                    <a:pt x="482" y="1"/>
                    <a:pt x="312" y="1"/>
                  </a:cubicBezTo>
                  <a:lnTo>
                    <a:pt x="312" y="1"/>
                  </a:lnTo>
                  <a:cubicBezTo>
                    <a:pt x="134" y="1"/>
                    <a:pt x="0" y="135"/>
                    <a:pt x="0" y="3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2346152" y="3053549"/>
              <a:ext cx="35744" cy="35744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2269157" y="3086109"/>
              <a:ext cx="35744" cy="35744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04" y="1"/>
                  </a:moveTo>
                  <a:cubicBezTo>
                    <a:pt x="134" y="1"/>
                    <a:pt x="1" y="135"/>
                    <a:pt x="1" y="313"/>
                  </a:cubicBezTo>
                  <a:cubicBezTo>
                    <a:pt x="1" y="483"/>
                    <a:pt x="134" y="616"/>
                    <a:pt x="304" y="616"/>
                  </a:cubicBezTo>
                  <a:cubicBezTo>
                    <a:pt x="482" y="616"/>
                    <a:pt x="616" y="483"/>
                    <a:pt x="616" y="313"/>
                  </a:cubicBezTo>
                  <a:cubicBezTo>
                    <a:pt x="616" y="135"/>
                    <a:pt x="482" y="1"/>
                    <a:pt x="3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2175592" y="3118668"/>
              <a:ext cx="35744" cy="35744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3"/>
          <p:cNvGrpSpPr/>
          <p:nvPr/>
        </p:nvGrpSpPr>
        <p:grpSpPr>
          <a:xfrm rot="5400000" flipH="1">
            <a:off x="-359770" y="488312"/>
            <a:ext cx="1394075" cy="535357"/>
            <a:chOff x="7247818" y="1391030"/>
            <a:chExt cx="1023926" cy="392692"/>
          </a:xfrm>
        </p:grpSpPr>
        <p:sp>
          <p:nvSpPr>
            <p:cNvPr id="43" name="Google Shape;43;p3"/>
            <p:cNvSpPr/>
            <p:nvPr/>
          </p:nvSpPr>
          <p:spPr>
            <a:xfrm>
              <a:off x="7615631" y="1741474"/>
              <a:ext cx="656113" cy="42248"/>
            </a:xfrm>
            <a:custGeom>
              <a:avLst/>
              <a:gdLst/>
              <a:ahLst/>
              <a:cxnLst/>
              <a:rect l="l" t="t" r="r" b="b"/>
              <a:pathLst>
                <a:path w="7066" h="455" extrusionOk="0">
                  <a:moveTo>
                    <a:pt x="232" y="0"/>
                  </a:moveTo>
                  <a:cubicBezTo>
                    <a:pt x="107" y="0"/>
                    <a:pt x="0" y="98"/>
                    <a:pt x="0" y="223"/>
                  </a:cubicBezTo>
                  <a:cubicBezTo>
                    <a:pt x="0" y="357"/>
                    <a:pt x="107" y="455"/>
                    <a:pt x="232" y="455"/>
                  </a:cubicBezTo>
                  <a:cubicBezTo>
                    <a:pt x="357" y="455"/>
                    <a:pt x="464" y="357"/>
                    <a:pt x="464" y="223"/>
                  </a:cubicBezTo>
                  <a:cubicBezTo>
                    <a:pt x="464" y="98"/>
                    <a:pt x="357" y="0"/>
                    <a:pt x="232" y="0"/>
                  </a:cubicBezTo>
                  <a:close/>
                  <a:moveTo>
                    <a:pt x="1552" y="0"/>
                  </a:moveTo>
                  <a:cubicBezTo>
                    <a:pt x="1428" y="0"/>
                    <a:pt x="1329" y="98"/>
                    <a:pt x="1329" y="223"/>
                  </a:cubicBezTo>
                  <a:cubicBezTo>
                    <a:pt x="1329" y="357"/>
                    <a:pt x="1428" y="455"/>
                    <a:pt x="1552" y="455"/>
                  </a:cubicBezTo>
                  <a:cubicBezTo>
                    <a:pt x="1686" y="455"/>
                    <a:pt x="1784" y="357"/>
                    <a:pt x="1784" y="223"/>
                  </a:cubicBezTo>
                  <a:cubicBezTo>
                    <a:pt x="1784" y="98"/>
                    <a:pt x="1686" y="0"/>
                    <a:pt x="1552" y="0"/>
                  </a:cubicBezTo>
                  <a:close/>
                  <a:moveTo>
                    <a:pt x="2873" y="0"/>
                  </a:moveTo>
                  <a:cubicBezTo>
                    <a:pt x="2748" y="0"/>
                    <a:pt x="2650" y="98"/>
                    <a:pt x="2650" y="223"/>
                  </a:cubicBezTo>
                  <a:cubicBezTo>
                    <a:pt x="2650" y="357"/>
                    <a:pt x="2748" y="455"/>
                    <a:pt x="2873" y="455"/>
                  </a:cubicBezTo>
                  <a:cubicBezTo>
                    <a:pt x="3007" y="455"/>
                    <a:pt x="3105" y="357"/>
                    <a:pt x="3105" y="223"/>
                  </a:cubicBezTo>
                  <a:cubicBezTo>
                    <a:pt x="3105" y="98"/>
                    <a:pt x="3007" y="0"/>
                    <a:pt x="2873" y="0"/>
                  </a:cubicBezTo>
                  <a:close/>
                  <a:moveTo>
                    <a:pt x="4202" y="0"/>
                  </a:moveTo>
                  <a:cubicBezTo>
                    <a:pt x="4068" y="0"/>
                    <a:pt x="3970" y="98"/>
                    <a:pt x="3970" y="223"/>
                  </a:cubicBezTo>
                  <a:cubicBezTo>
                    <a:pt x="3970" y="357"/>
                    <a:pt x="4068" y="455"/>
                    <a:pt x="4202" y="455"/>
                  </a:cubicBezTo>
                  <a:cubicBezTo>
                    <a:pt x="4327" y="455"/>
                    <a:pt x="4425" y="357"/>
                    <a:pt x="4425" y="223"/>
                  </a:cubicBezTo>
                  <a:cubicBezTo>
                    <a:pt x="4425" y="98"/>
                    <a:pt x="4327" y="0"/>
                    <a:pt x="4202" y="0"/>
                  </a:cubicBezTo>
                  <a:close/>
                  <a:moveTo>
                    <a:pt x="5522" y="0"/>
                  </a:moveTo>
                  <a:cubicBezTo>
                    <a:pt x="5388" y="0"/>
                    <a:pt x="5290" y="98"/>
                    <a:pt x="5290" y="223"/>
                  </a:cubicBezTo>
                  <a:cubicBezTo>
                    <a:pt x="5290" y="357"/>
                    <a:pt x="5388" y="455"/>
                    <a:pt x="5522" y="455"/>
                  </a:cubicBezTo>
                  <a:cubicBezTo>
                    <a:pt x="5647" y="455"/>
                    <a:pt x="5745" y="357"/>
                    <a:pt x="5745" y="223"/>
                  </a:cubicBezTo>
                  <a:cubicBezTo>
                    <a:pt x="5745" y="98"/>
                    <a:pt x="5647" y="0"/>
                    <a:pt x="5522" y="0"/>
                  </a:cubicBezTo>
                  <a:close/>
                  <a:moveTo>
                    <a:pt x="6843" y="0"/>
                  </a:moveTo>
                  <a:cubicBezTo>
                    <a:pt x="6718" y="0"/>
                    <a:pt x="6611" y="98"/>
                    <a:pt x="6611" y="223"/>
                  </a:cubicBezTo>
                  <a:cubicBezTo>
                    <a:pt x="6611" y="357"/>
                    <a:pt x="6718" y="455"/>
                    <a:pt x="6843" y="455"/>
                  </a:cubicBezTo>
                  <a:cubicBezTo>
                    <a:pt x="6968" y="455"/>
                    <a:pt x="7066" y="357"/>
                    <a:pt x="7066" y="223"/>
                  </a:cubicBezTo>
                  <a:cubicBezTo>
                    <a:pt x="7066" y="98"/>
                    <a:pt x="6968" y="0"/>
                    <a:pt x="68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7492965" y="1653631"/>
              <a:ext cx="778775" cy="42341"/>
            </a:xfrm>
            <a:custGeom>
              <a:avLst/>
              <a:gdLst/>
              <a:ahLst/>
              <a:cxnLst/>
              <a:rect l="l" t="t" r="r" b="b"/>
              <a:pathLst>
                <a:path w="8387" h="456" extrusionOk="0">
                  <a:moveTo>
                    <a:pt x="233" y="0"/>
                  </a:moveTo>
                  <a:cubicBezTo>
                    <a:pt x="108" y="0"/>
                    <a:pt x="1" y="99"/>
                    <a:pt x="1" y="232"/>
                  </a:cubicBezTo>
                  <a:cubicBezTo>
                    <a:pt x="1" y="357"/>
                    <a:pt x="108" y="455"/>
                    <a:pt x="233" y="455"/>
                  </a:cubicBezTo>
                  <a:cubicBezTo>
                    <a:pt x="358" y="455"/>
                    <a:pt x="465" y="357"/>
                    <a:pt x="465" y="232"/>
                  </a:cubicBezTo>
                  <a:cubicBezTo>
                    <a:pt x="465" y="99"/>
                    <a:pt x="358" y="0"/>
                    <a:pt x="233" y="0"/>
                  </a:cubicBezTo>
                  <a:close/>
                  <a:moveTo>
                    <a:pt x="1553" y="0"/>
                  </a:moveTo>
                  <a:cubicBezTo>
                    <a:pt x="1428" y="0"/>
                    <a:pt x="1321" y="99"/>
                    <a:pt x="1321" y="232"/>
                  </a:cubicBezTo>
                  <a:cubicBezTo>
                    <a:pt x="1321" y="357"/>
                    <a:pt x="1428" y="455"/>
                    <a:pt x="1553" y="455"/>
                  </a:cubicBezTo>
                  <a:cubicBezTo>
                    <a:pt x="1678" y="455"/>
                    <a:pt x="1785" y="357"/>
                    <a:pt x="1785" y="232"/>
                  </a:cubicBezTo>
                  <a:cubicBezTo>
                    <a:pt x="1785" y="99"/>
                    <a:pt x="1678" y="0"/>
                    <a:pt x="1553" y="0"/>
                  </a:cubicBezTo>
                  <a:close/>
                  <a:moveTo>
                    <a:pt x="2873" y="0"/>
                  </a:moveTo>
                  <a:cubicBezTo>
                    <a:pt x="2749" y="0"/>
                    <a:pt x="2650" y="99"/>
                    <a:pt x="2650" y="232"/>
                  </a:cubicBezTo>
                  <a:cubicBezTo>
                    <a:pt x="2650" y="357"/>
                    <a:pt x="2749" y="455"/>
                    <a:pt x="2873" y="455"/>
                  </a:cubicBezTo>
                  <a:cubicBezTo>
                    <a:pt x="3007" y="455"/>
                    <a:pt x="3105" y="357"/>
                    <a:pt x="3105" y="232"/>
                  </a:cubicBezTo>
                  <a:cubicBezTo>
                    <a:pt x="3105" y="99"/>
                    <a:pt x="3007" y="0"/>
                    <a:pt x="2873" y="0"/>
                  </a:cubicBezTo>
                  <a:close/>
                  <a:moveTo>
                    <a:pt x="4194" y="0"/>
                  </a:moveTo>
                  <a:cubicBezTo>
                    <a:pt x="4069" y="0"/>
                    <a:pt x="3971" y="99"/>
                    <a:pt x="3971" y="232"/>
                  </a:cubicBezTo>
                  <a:cubicBezTo>
                    <a:pt x="3971" y="357"/>
                    <a:pt x="4069" y="455"/>
                    <a:pt x="4194" y="455"/>
                  </a:cubicBezTo>
                  <a:cubicBezTo>
                    <a:pt x="4328" y="455"/>
                    <a:pt x="4426" y="357"/>
                    <a:pt x="4426" y="232"/>
                  </a:cubicBezTo>
                  <a:cubicBezTo>
                    <a:pt x="4426" y="99"/>
                    <a:pt x="4328" y="0"/>
                    <a:pt x="4194" y="0"/>
                  </a:cubicBezTo>
                  <a:close/>
                  <a:moveTo>
                    <a:pt x="5523" y="0"/>
                  </a:moveTo>
                  <a:cubicBezTo>
                    <a:pt x="5389" y="0"/>
                    <a:pt x="5291" y="99"/>
                    <a:pt x="5291" y="232"/>
                  </a:cubicBezTo>
                  <a:cubicBezTo>
                    <a:pt x="5291" y="357"/>
                    <a:pt x="5389" y="455"/>
                    <a:pt x="5523" y="455"/>
                  </a:cubicBezTo>
                  <a:cubicBezTo>
                    <a:pt x="5648" y="455"/>
                    <a:pt x="5746" y="357"/>
                    <a:pt x="5746" y="232"/>
                  </a:cubicBezTo>
                  <a:cubicBezTo>
                    <a:pt x="5746" y="99"/>
                    <a:pt x="5648" y="0"/>
                    <a:pt x="5523" y="0"/>
                  </a:cubicBezTo>
                  <a:close/>
                  <a:moveTo>
                    <a:pt x="6843" y="0"/>
                  </a:moveTo>
                  <a:cubicBezTo>
                    <a:pt x="6709" y="0"/>
                    <a:pt x="6611" y="99"/>
                    <a:pt x="6611" y="232"/>
                  </a:cubicBezTo>
                  <a:cubicBezTo>
                    <a:pt x="6611" y="357"/>
                    <a:pt x="6709" y="455"/>
                    <a:pt x="6843" y="455"/>
                  </a:cubicBezTo>
                  <a:cubicBezTo>
                    <a:pt x="6968" y="455"/>
                    <a:pt x="7066" y="357"/>
                    <a:pt x="7066" y="232"/>
                  </a:cubicBezTo>
                  <a:cubicBezTo>
                    <a:pt x="7066" y="99"/>
                    <a:pt x="6968" y="0"/>
                    <a:pt x="6843" y="0"/>
                  </a:cubicBezTo>
                  <a:close/>
                  <a:moveTo>
                    <a:pt x="8164" y="0"/>
                  </a:moveTo>
                  <a:cubicBezTo>
                    <a:pt x="8039" y="0"/>
                    <a:pt x="7932" y="99"/>
                    <a:pt x="7932" y="232"/>
                  </a:cubicBezTo>
                  <a:cubicBezTo>
                    <a:pt x="7932" y="357"/>
                    <a:pt x="8039" y="455"/>
                    <a:pt x="8164" y="455"/>
                  </a:cubicBezTo>
                  <a:cubicBezTo>
                    <a:pt x="8289" y="455"/>
                    <a:pt x="8387" y="357"/>
                    <a:pt x="8387" y="232"/>
                  </a:cubicBezTo>
                  <a:cubicBezTo>
                    <a:pt x="8387" y="99"/>
                    <a:pt x="8289" y="0"/>
                    <a:pt x="81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370391" y="1565788"/>
              <a:ext cx="901343" cy="43176"/>
            </a:xfrm>
            <a:custGeom>
              <a:avLst/>
              <a:gdLst/>
              <a:ahLst/>
              <a:cxnLst/>
              <a:rect l="l" t="t" r="r" b="b"/>
              <a:pathLst>
                <a:path w="9707" h="465" extrusionOk="0">
                  <a:moveTo>
                    <a:pt x="232" y="1"/>
                  </a:moveTo>
                  <a:cubicBezTo>
                    <a:pt x="108" y="1"/>
                    <a:pt x="1" y="108"/>
                    <a:pt x="1" y="233"/>
                  </a:cubicBezTo>
                  <a:cubicBezTo>
                    <a:pt x="1" y="358"/>
                    <a:pt x="108" y="465"/>
                    <a:pt x="232" y="465"/>
                  </a:cubicBezTo>
                  <a:cubicBezTo>
                    <a:pt x="357" y="465"/>
                    <a:pt x="464" y="358"/>
                    <a:pt x="464" y="233"/>
                  </a:cubicBezTo>
                  <a:cubicBezTo>
                    <a:pt x="464" y="108"/>
                    <a:pt x="357" y="1"/>
                    <a:pt x="232" y="1"/>
                  </a:cubicBezTo>
                  <a:close/>
                  <a:moveTo>
                    <a:pt x="1553" y="1"/>
                  </a:moveTo>
                  <a:cubicBezTo>
                    <a:pt x="1428" y="1"/>
                    <a:pt x="1321" y="108"/>
                    <a:pt x="1321" y="233"/>
                  </a:cubicBezTo>
                  <a:cubicBezTo>
                    <a:pt x="1321" y="358"/>
                    <a:pt x="1428" y="465"/>
                    <a:pt x="1553" y="465"/>
                  </a:cubicBezTo>
                  <a:cubicBezTo>
                    <a:pt x="1678" y="465"/>
                    <a:pt x="1785" y="358"/>
                    <a:pt x="1785" y="233"/>
                  </a:cubicBezTo>
                  <a:cubicBezTo>
                    <a:pt x="1785" y="108"/>
                    <a:pt x="1678" y="1"/>
                    <a:pt x="1553" y="1"/>
                  </a:cubicBezTo>
                  <a:close/>
                  <a:moveTo>
                    <a:pt x="2873" y="1"/>
                  </a:moveTo>
                  <a:cubicBezTo>
                    <a:pt x="2748" y="1"/>
                    <a:pt x="2641" y="108"/>
                    <a:pt x="2641" y="233"/>
                  </a:cubicBezTo>
                  <a:cubicBezTo>
                    <a:pt x="2641" y="358"/>
                    <a:pt x="2748" y="465"/>
                    <a:pt x="2873" y="465"/>
                  </a:cubicBezTo>
                  <a:cubicBezTo>
                    <a:pt x="2998" y="465"/>
                    <a:pt x="3105" y="358"/>
                    <a:pt x="3105" y="233"/>
                  </a:cubicBezTo>
                  <a:cubicBezTo>
                    <a:pt x="3105" y="108"/>
                    <a:pt x="2998" y="1"/>
                    <a:pt x="2873" y="1"/>
                  </a:cubicBezTo>
                  <a:close/>
                  <a:moveTo>
                    <a:pt x="4193" y="1"/>
                  </a:moveTo>
                  <a:cubicBezTo>
                    <a:pt x="4069" y="1"/>
                    <a:pt x="3970" y="108"/>
                    <a:pt x="3970" y="233"/>
                  </a:cubicBezTo>
                  <a:cubicBezTo>
                    <a:pt x="3970" y="358"/>
                    <a:pt x="4069" y="465"/>
                    <a:pt x="4193" y="465"/>
                  </a:cubicBezTo>
                  <a:cubicBezTo>
                    <a:pt x="4327" y="465"/>
                    <a:pt x="4425" y="358"/>
                    <a:pt x="4425" y="233"/>
                  </a:cubicBezTo>
                  <a:cubicBezTo>
                    <a:pt x="4425" y="108"/>
                    <a:pt x="4327" y="1"/>
                    <a:pt x="4193" y="1"/>
                  </a:cubicBezTo>
                  <a:close/>
                  <a:moveTo>
                    <a:pt x="5514" y="1"/>
                  </a:moveTo>
                  <a:cubicBezTo>
                    <a:pt x="5389" y="1"/>
                    <a:pt x="5291" y="108"/>
                    <a:pt x="5291" y="233"/>
                  </a:cubicBezTo>
                  <a:cubicBezTo>
                    <a:pt x="5291" y="358"/>
                    <a:pt x="5389" y="465"/>
                    <a:pt x="5514" y="465"/>
                  </a:cubicBezTo>
                  <a:cubicBezTo>
                    <a:pt x="5648" y="465"/>
                    <a:pt x="5746" y="358"/>
                    <a:pt x="5746" y="233"/>
                  </a:cubicBezTo>
                  <a:cubicBezTo>
                    <a:pt x="5746" y="108"/>
                    <a:pt x="5648" y="1"/>
                    <a:pt x="5514" y="1"/>
                  </a:cubicBezTo>
                  <a:close/>
                  <a:moveTo>
                    <a:pt x="6843" y="1"/>
                  </a:moveTo>
                  <a:cubicBezTo>
                    <a:pt x="6709" y="1"/>
                    <a:pt x="6611" y="108"/>
                    <a:pt x="6611" y="233"/>
                  </a:cubicBezTo>
                  <a:cubicBezTo>
                    <a:pt x="6611" y="358"/>
                    <a:pt x="6709" y="465"/>
                    <a:pt x="6843" y="465"/>
                  </a:cubicBezTo>
                  <a:cubicBezTo>
                    <a:pt x="6968" y="465"/>
                    <a:pt x="7066" y="358"/>
                    <a:pt x="7066" y="233"/>
                  </a:cubicBezTo>
                  <a:cubicBezTo>
                    <a:pt x="7066" y="108"/>
                    <a:pt x="6968" y="1"/>
                    <a:pt x="6843" y="1"/>
                  </a:cubicBezTo>
                  <a:close/>
                  <a:moveTo>
                    <a:pt x="8163" y="1"/>
                  </a:moveTo>
                  <a:cubicBezTo>
                    <a:pt x="8029" y="1"/>
                    <a:pt x="7931" y="108"/>
                    <a:pt x="7931" y="233"/>
                  </a:cubicBezTo>
                  <a:cubicBezTo>
                    <a:pt x="7931" y="358"/>
                    <a:pt x="8029" y="465"/>
                    <a:pt x="8163" y="465"/>
                  </a:cubicBezTo>
                  <a:cubicBezTo>
                    <a:pt x="8288" y="465"/>
                    <a:pt x="8386" y="358"/>
                    <a:pt x="8386" y="233"/>
                  </a:cubicBezTo>
                  <a:cubicBezTo>
                    <a:pt x="8386" y="108"/>
                    <a:pt x="8288" y="1"/>
                    <a:pt x="8163" y="1"/>
                  </a:cubicBezTo>
                  <a:close/>
                  <a:moveTo>
                    <a:pt x="9484" y="1"/>
                  </a:moveTo>
                  <a:cubicBezTo>
                    <a:pt x="9359" y="1"/>
                    <a:pt x="9252" y="108"/>
                    <a:pt x="9252" y="233"/>
                  </a:cubicBezTo>
                  <a:cubicBezTo>
                    <a:pt x="9252" y="358"/>
                    <a:pt x="9359" y="465"/>
                    <a:pt x="9484" y="465"/>
                  </a:cubicBezTo>
                  <a:cubicBezTo>
                    <a:pt x="9609" y="465"/>
                    <a:pt x="9707" y="358"/>
                    <a:pt x="9707" y="233"/>
                  </a:cubicBezTo>
                  <a:cubicBezTo>
                    <a:pt x="9707" y="108"/>
                    <a:pt x="9609" y="1"/>
                    <a:pt x="94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7370391" y="1478873"/>
              <a:ext cx="778775" cy="42341"/>
            </a:xfrm>
            <a:custGeom>
              <a:avLst/>
              <a:gdLst/>
              <a:ahLst/>
              <a:cxnLst/>
              <a:rect l="l" t="t" r="r" b="b"/>
              <a:pathLst>
                <a:path w="8387" h="456" extrusionOk="0">
                  <a:moveTo>
                    <a:pt x="232" y="0"/>
                  </a:moveTo>
                  <a:cubicBezTo>
                    <a:pt x="108" y="0"/>
                    <a:pt x="1" y="98"/>
                    <a:pt x="1" y="223"/>
                  </a:cubicBezTo>
                  <a:cubicBezTo>
                    <a:pt x="1" y="357"/>
                    <a:pt x="108" y="455"/>
                    <a:pt x="232" y="455"/>
                  </a:cubicBezTo>
                  <a:cubicBezTo>
                    <a:pt x="357" y="455"/>
                    <a:pt x="464" y="357"/>
                    <a:pt x="464" y="223"/>
                  </a:cubicBezTo>
                  <a:cubicBezTo>
                    <a:pt x="464" y="98"/>
                    <a:pt x="357" y="0"/>
                    <a:pt x="232" y="0"/>
                  </a:cubicBezTo>
                  <a:close/>
                  <a:moveTo>
                    <a:pt x="1553" y="0"/>
                  </a:moveTo>
                  <a:cubicBezTo>
                    <a:pt x="1428" y="0"/>
                    <a:pt x="1321" y="98"/>
                    <a:pt x="1321" y="223"/>
                  </a:cubicBezTo>
                  <a:cubicBezTo>
                    <a:pt x="1321" y="357"/>
                    <a:pt x="1428" y="455"/>
                    <a:pt x="1553" y="455"/>
                  </a:cubicBezTo>
                  <a:cubicBezTo>
                    <a:pt x="1678" y="455"/>
                    <a:pt x="1785" y="357"/>
                    <a:pt x="1785" y="223"/>
                  </a:cubicBezTo>
                  <a:cubicBezTo>
                    <a:pt x="1785" y="98"/>
                    <a:pt x="1678" y="0"/>
                    <a:pt x="1553" y="0"/>
                  </a:cubicBezTo>
                  <a:close/>
                  <a:moveTo>
                    <a:pt x="2873" y="0"/>
                  </a:moveTo>
                  <a:cubicBezTo>
                    <a:pt x="2748" y="0"/>
                    <a:pt x="2641" y="98"/>
                    <a:pt x="2641" y="223"/>
                  </a:cubicBezTo>
                  <a:cubicBezTo>
                    <a:pt x="2641" y="357"/>
                    <a:pt x="2748" y="455"/>
                    <a:pt x="2873" y="455"/>
                  </a:cubicBezTo>
                  <a:cubicBezTo>
                    <a:pt x="2998" y="455"/>
                    <a:pt x="3105" y="357"/>
                    <a:pt x="3105" y="223"/>
                  </a:cubicBezTo>
                  <a:cubicBezTo>
                    <a:pt x="3105" y="98"/>
                    <a:pt x="2998" y="0"/>
                    <a:pt x="2873" y="0"/>
                  </a:cubicBezTo>
                  <a:close/>
                  <a:moveTo>
                    <a:pt x="4193" y="0"/>
                  </a:moveTo>
                  <a:cubicBezTo>
                    <a:pt x="4069" y="0"/>
                    <a:pt x="3970" y="98"/>
                    <a:pt x="3970" y="223"/>
                  </a:cubicBezTo>
                  <a:cubicBezTo>
                    <a:pt x="3970" y="357"/>
                    <a:pt x="4069" y="455"/>
                    <a:pt x="4193" y="455"/>
                  </a:cubicBezTo>
                  <a:cubicBezTo>
                    <a:pt x="4327" y="455"/>
                    <a:pt x="4425" y="357"/>
                    <a:pt x="4425" y="223"/>
                  </a:cubicBezTo>
                  <a:cubicBezTo>
                    <a:pt x="4425" y="98"/>
                    <a:pt x="4327" y="0"/>
                    <a:pt x="4193" y="0"/>
                  </a:cubicBezTo>
                  <a:close/>
                  <a:moveTo>
                    <a:pt x="5514" y="0"/>
                  </a:moveTo>
                  <a:cubicBezTo>
                    <a:pt x="5389" y="0"/>
                    <a:pt x="5291" y="98"/>
                    <a:pt x="5291" y="223"/>
                  </a:cubicBezTo>
                  <a:cubicBezTo>
                    <a:pt x="5291" y="357"/>
                    <a:pt x="5389" y="455"/>
                    <a:pt x="5514" y="455"/>
                  </a:cubicBezTo>
                  <a:cubicBezTo>
                    <a:pt x="5648" y="455"/>
                    <a:pt x="5746" y="357"/>
                    <a:pt x="5746" y="223"/>
                  </a:cubicBezTo>
                  <a:cubicBezTo>
                    <a:pt x="5746" y="98"/>
                    <a:pt x="5648" y="0"/>
                    <a:pt x="5514" y="0"/>
                  </a:cubicBezTo>
                  <a:close/>
                  <a:moveTo>
                    <a:pt x="6843" y="0"/>
                  </a:moveTo>
                  <a:cubicBezTo>
                    <a:pt x="6709" y="0"/>
                    <a:pt x="6611" y="98"/>
                    <a:pt x="6611" y="223"/>
                  </a:cubicBezTo>
                  <a:cubicBezTo>
                    <a:pt x="6611" y="357"/>
                    <a:pt x="6709" y="455"/>
                    <a:pt x="6843" y="455"/>
                  </a:cubicBezTo>
                  <a:cubicBezTo>
                    <a:pt x="6968" y="455"/>
                    <a:pt x="7066" y="357"/>
                    <a:pt x="7066" y="223"/>
                  </a:cubicBezTo>
                  <a:cubicBezTo>
                    <a:pt x="7066" y="98"/>
                    <a:pt x="6968" y="0"/>
                    <a:pt x="6843" y="0"/>
                  </a:cubicBezTo>
                  <a:close/>
                  <a:moveTo>
                    <a:pt x="8163" y="0"/>
                  </a:moveTo>
                  <a:cubicBezTo>
                    <a:pt x="8029" y="0"/>
                    <a:pt x="7931" y="98"/>
                    <a:pt x="7931" y="223"/>
                  </a:cubicBezTo>
                  <a:cubicBezTo>
                    <a:pt x="7931" y="357"/>
                    <a:pt x="8029" y="455"/>
                    <a:pt x="8163" y="455"/>
                  </a:cubicBezTo>
                  <a:cubicBezTo>
                    <a:pt x="8288" y="455"/>
                    <a:pt x="8386" y="357"/>
                    <a:pt x="8386" y="223"/>
                  </a:cubicBezTo>
                  <a:cubicBezTo>
                    <a:pt x="8386" y="98"/>
                    <a:pt x="8288" y="0"/>
                    <a:pt x="81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7247818" y="1478873"/>
              <a:ext cx="44756" cy="42341"/>
            </a:xfrm>
            <a:custGeom>
              <a:avLst/>
              <a:gdLst/>
              <a:ahLst/>
              <a:cxnLst/>
              <a:rect l="l" t="t" r="r" b="b"/>
              <a:pathLst>
                <a:path w="482" h="456" extrusionOk="0">
                  <a:moveTo>
                    <a:pt x="232" y="0"/>
                  </a:moveTo>
                  <a:cubicBezTo>
                    <a:pt x="170" y="0"/>
                    <a:pt x="107" y="18"/>
                    <a:pt x="72" y="63"/>
                  </a:cubicBezTo>
                  <a:cubicBezTo>
                    <a:pt x="27" y="107"/>
                    <a:pt x="0" y="170"/>
                    <a:pt x="0" y="223"/>
                  </a:cubicBezTo>
                  <a:cubicBezTo>
                    <a:pt x="0" y="286"/>
                    <a:pt x="27" y="348"/>
                    <a:pt x="72" y="393"/>
                  </a:cubicBezTo>
                  <a:cubicBezTo>
                    <a:pt x="107" y="428"/>
                    <a:pt x="170" y="455"/>
                    <a:pt x="232" y="455"/>
                  </a:cubicBezTo>
                  <a:cubicBezTo>
                    <a:pt x="295" y="455"/>
                    <a:pt x="348" y="428"/>
                    <a:pt x="393" y="393"/>
                  </a:cubicBezTo>
                  <a:cubicBezTo>
                    <a:pt x="482" y="303"/>
                    <a:pt x="482" y="152"/>
                    <a:pt x="393" y="63"/>
                  </a:cubicBezTo>
                  <a:cubicBezTo>
                    <a:pt x="348" y="18"/>
                    <a:pt x="295" y="0"/>
                    <a:pt x="2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7370391" y="1391030"/>
              <a:ext cx="656113" cy="43176"/>
            </a:xfrm>
            <a:custGeom>
              <a:avLst/>
              <a:gdLst/>
              <a:ahLst/>
              <a:cxnLst/>
              <a:rect l="l" t="t" r="r" b="b"/>
              <a:pathLst>
                <a:path w="7066" h="465" extrusionOk="0">
                  <a:moveTo>
                    <a:pt x="232" y="0"/>
                  </a:moveTo>
                  <a:cubicBezTo>
                    <a:pt x="108" y="0"/>
                    <a:pt x="1" y="108"/>
                    <a:pt x="1" y="232"/>
                  </a:cubicBezTo>
                  <a:cubicBezTo>
                    <a:pt x="1" y="357"/>
                    <a:pt x="108" y="464"/>
                    <a:pt x="232" y="464"/>
                  </a:cubicBezTo>
                  <a:cubicBezTo>
                    <a:pt x="357" y="464"/>
                    <a:pt x="464" y="357"/>
                    <a:pt x="464" y="232"/>
                  </a:cubicBezTo>
                  <a:cubicBezTo>
                    <a:pt x="464" y="108"/>
                    <a:pt x="357" y="0"/>
                    <a:pt x="232" y="0"/>
                  </a:cubicBezTo>
                  <a:close/>
                  <a:moveTo>
                    <a:pt x="1553" y="0"/>
                  </a:moveTo>
                  <a:cubicBezTo>
                    <a:pt x="1428" y="0"/>
                    <a:pt x="1321" y="108"/>
                    <a:pt x="1321" y="232"/>
                  </a:cubicBezTo>
                  <a:cubicBezTo>
                    <a:pt x="1321" y="357"/>
                    <a:pt x="1428" y="464"/>
                    <a:pt x="1553" y="464"/>
                  </a:cubicBezTo>
                  <a:cubicBezTo>
                    <a:pt x="1678" y="464"/>
                    <a:pt x="1785" y="357"/>
                    <a:pt x="1785" y="232"/>
                  </a:cubicBezTo>
                  <a:cubicBezTo>
                    <a:pt x="1785" y="108"/>
                    <a:pt x="1678" y="0"/>
                    <a:pt x="1553" y="0"/>
                  </a:cubicBezTo>
                  <a:close/>
                  <a:moveTo>
                    <a:pt x="2873" y="0"/>
                  </a:moveTo>
                  <a:cubicBezTo>
                    <a:pt x="2748" y="0"/>
                    <a:pt x="2641" y="108"/>
                    <a:pt x="2641" y="232"/>
                  </a:cubicBezTo>
                  <a:cubicBezTo>
                    <a:pt x="2641" y="357"/>
                    <a:pt x="2748" y="464"/>
                    <a:pt x="2873" y="464"/>
                  </a:cubicBezTo>
                  <a:cubicBezTo>
                    <a:pt x="2998" y="464"/>
                    <a:pt x="3105" y="357"/>
                    <a:pt x="3105" y="232"/>
                  </a:cubicBezTo>
                  <a:cubicBezTo>
                    <a:pt x="3105" y="108"/>
                    <a:pt x="2998" y="0"/>
                    <a:pt x="2873" y="0"/>
                  </a:cubicBezTo>
                  <a:close/>
                  <a:moveTo>
                    <a:pt x="4193" y="0"/>
                  </a:moveTo>
                  <a:cubicBezTo>
                    <a:pt x="4069" y="0"/>
                    <a:pt x="3970" y="108"/>
                    <a:pt x="3970" y="232"/>
                  </a:cubicBezTo>
                  <a:cubicBezTo>
                    <a:pt x="3970" y="357"/>
                    <a:pt x="4069" y="464"/>
                    <a:pt x="4193" y="464"/>
                  </a:cubicBezTo>
                  <a:cubicBezTo>
                    <a:pt x="4327" y="464"/>
                    <a:pt x="4425" y="357"/>
                    <a:pt x="4425" y="232"/>
                  </a:cubicBezTo>
                  <a:cubicBezTo>
                    <a:pt x="4425" y="108"/>
                    <a:pt x="4327" y="0"/>
                    <a:pt x="4193" y="0"/>
                  </a:cubicBezTo>
                  <a:close/>
                  <a:moveTo>
                    <a:pt x="5514" y="0"/>
                  </a:moveTo>
                  <a:cubicBezTo>
                    <a:pt x="5389" y="0"/>
                    <a:pt x="5291" y="108"/>
                    <a:pt x="5291" y="232"/>
                  </a:cubicBezTo>
                  <a:cubicBezTo>
                    <a:pt x="5291" y="357"/>
                    <a:pt x="5389" y="464"/>
                    <a:pt x="5514" y="464"/>
                  </a:cubicBezTo>
                  <a:cubicBezTo>
                    <a:pt x="5648" y="464"/>
                    <a:pt x="5746" y="357"/>
                    <a:pt x="5746" y="232"/>
                  </a:cubicBezTo>
                  <a:cubicBezTo>
                    <a:pt x="5746" y="108"/>
                    <a:pt x="5648" y="0"/>
                    <a:pt x="5514" y="0"/>
                  </a:cubicBezTo>
                  <a:close/>
                  <a:moveTo>
                    <a:pt x="6843" y="0"/>
                  </a:moveTo>
                  <a:cubicBezTo>
                    <a:pt x="6709" y="0"/>
                    <a:pt x="6611" y="108"/>
                    <a:pt x="6611" y="232"/>
                  </a:cubicBezTo>
                  <a:cubicBezTo>
                    <a:pt x="6611" y="357"/>
                    <a:pt x="6709" y="464"/>
                    <a:pt x="6843" y="464"/>
                  </a:cubicBezTo>
                  <a:cubicBezTo>
                    <a:pt x="6968" y="464"/>
                    <a:pt x="7066" y="357"/>
                    <a:pt x="7066" y="232"/>
                  </a:cubicBezTo>
                  <a:cubicBezTo>
                    <a:pt x="7066" y="108"/>
                    <a:pt x="6968" y="0"/>
                    <a:pt x="68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7247818" y="1391030"/>
              <a:ext cx="44756" cy="43176"/>
            </a:xfrm>
            <a:custGeom>
              <a:avLst/>
              <a:gdLst/>
              <a:ahLst/>
              <a:cxnLst/>
              <a:rect l="l" t="t" r="r" b="b"/>
              <a:pathLst>
                <a:path w="482" h="465" extrusionOk="0">
                  <a:moveTo>
                    <a:pt x="232" y="0"/>
                  </a:moveTo>
                  <a:cubicBezTo>
                    <a:pt x="170" y="0"/>
                    <a:pt x="107" y="27"/>
                    <a:pt x="72" y="72"/>
                  </a:cubicBezTo>
                  <a:cubicBezTo>
                    <a:pt x="27" y="108"/>
                    <a:pt x="0" y="170"/>
                    <a:pt x="0" y="232"/>
                  </a:cubicBezTo>
                  <a:cubicBezTo>
                    <a:pt x="0" y="295"/>
                    <a:pt x="27" y="348"/>
                    <a:pt x="72" y="393"/>
                  </a:cubicBezTo>
                  <a:cubicBezTo>
                    <a:pt x="107" y="438"/>
                    <a:pt x="170" y="464"/>
                    <a:pt x="232" y="464"/>
                  </a:cubicBezTo>
                  <a:cubicBezTo>
                    <a:pt x="295" y="464"/>
                    <a:pt x="348" y="438"/>
                    <a:pt x="393" y="393"/>
                  </a:cubicBezTo>
                  <a:cubicBezTo>
                    <a:pt x="482" y="304"/>
                    <a:pt x="482" y="152"/>
                    <a:pt x="393" y="72"/>
                  </a:cubicBezTo>
                  <a:cubicBezTo>
                    <a:pt x="348" y="27"/>
                    <a:pt x="295" y="0"/>
                    <a:pt x="2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"/>
          <p:cNvSpPr txBox="1">
            <a:spLocks noGrp="1"/>
          </p:cNvSpPr>
          <p:nvPr>
            <p:ph type="subTitle" idx="1"/>
          </p:nvPr>
        </p:nvSpPr>
        <p:spPr>
          <a:xfrm>
            <a:off x="1545475" y="2389646"/>
            <a:ext cx="2874300" cy="12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7" name="Google Shape;77;p5"/>
          <p:cNvSpPr txBox="1">
            <a:spLocks noGrp="1"/>
          </p:cNvSpPr>
          <p:nvPr>
            <p:ph type="subTitle" idx="2"/>
          </p:nvPr>
        </p:nvSpPr>
        <p:spPr>
          <a:xfrm>
            <a:off x="4724228" y="2389632"/>
            <a:ext cx="2874300" cy="12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8" name="Google Shape;78;p5"/>
          <p:cNvSpPr txBox="1">
            <a:spLocks noGrp="1"/>
          </p:cNvSpPr>
          <p:nvPr>
            <p:ph type="subTitle" idx="3"/>
          </p:nvPr>
        </p:nvSpPr>
        <p:spPr>
          <a:xfrm>
            <a:off x="1545463" y="2037607"/>
            <a:ext cx="28743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subTitle" idx="4"/>
          </p:nvPr>
        </p:nvSpPr>
        <p:spPr>
          <a:xfrm>
            <a:off x="4724233" y="2037599"/>
            <a:ext cx="28743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grpSp>
        <p:nvGrpSpPr>
          <p:cNvPr id="80" name="Google Shape;80;p5"/>
          <p:cNvGrpSpPr/>
          <p:nvPr/>
        </p:nvGrpSpPr>
        <p:grpSpPr>
          <a:xfrm rot="10800000" flipH="1">
            <a:off x="-530285" y="47624"/>
            <a:ext cx="1587003" cy="1087440"/>
            <a:chOff x="-416690" y="4028937"/>
            <a:chExt cx="1587003" cy="1087440"/>
          </a:xfrm>
        </p:grpSpPr>
        <p:sp>
          <p:nvSpPr>
            <p:cNvPr id="81" name="Google Shape;81;p5"/>
            <p:cNvSpPr/>
            <p:nvPr/>
          </p:nvSpPr>
          <p:spPr>
            <a:xfrm>
              <a:off x="-416690" y="4028937"/>
              <a:ext cx="1087324" cy="1087430"/>
            </a:xfrm>
            <a:custGeom>
              <a:avLst/>
              <a:gdLst/>
              <a:ahLst/>
              <a:cxnLst/>
              <a:rect l="l" t="t" r="r" b="b"/>
              <a:pathLst>
                <a:path w="10251" h="10252" extrusionOk="0">
                  <a:moveTo>
                    <a:pt x="5130" y="2017"/>
                  </a:moveTo>
                  <a:cubicBezTo>
                    <a:pt x="6843" y="2017"/>
                    <a:pt x="8235" y="3409"/>
                    <a:pt x="8235" y="5122"/>
                  </a:cubicBezTo>
                  <a:cubicBezTo>
                    <a:pt x="8235" y="6843"/>
                    <a:pt x="6843" y="8235"/>
                    <a:pt x="5130" y="8235"/>
                  </a:cubicBezTo>
                  <a:cubicBezTo>
                    <a:pt x="3408" y="8235"/>
                    <a:pt x="2017" y="6843"/>
                    <a:pt x="2017" y="5122"/>
                  </a:cubicBezTo>
                  <a:cubicBezTo>
                    <a:pt x="2017" y="3409"/>
                    <a:pt x="3408" y="2017"/>
                    <a:pt x="5130" y="2017"/>
                  </a:cubicBezTo>
                  <a:close/>
                  <a:moveTo>
                    <a:pt x="4693" y="1"/>
                  </a:moveTo>
                  <a:lnTo>
                    <a:pt x="4506" y="1178"/>
                  </a:lnTo>
                  <a:cubicBezTo>
                    <a:pt x="4229" y="1223"/>
                    <a:pt x="3952" y="1294"/>
                    <a:pt x="3694" y="1393"/>
                  </a:cubicBezTo>
                  <a:lnTo>
                    <a:pt x="2944" y="465"/>
                  </a:lnTo>
                  <a:lnTo>
                    <a:pt x="2186" y="902"/>
                  </a:lnTo>
                  <a:lnTo>
                    <a:pt x="2623" y="2017"/>
                  </a:lnTo>
                  <a:cubicBezTo>
                    <a:pt x="2400" y="2195"/>
                    <a:pt x="2195" y="2392"/>
                    <a:pt x="2017" y="2615"/>
                  </a:cubicBezTo>
                  <a:lnTo>
                    <a:pt x="910" y="2186"/>
                  </a:lnTo>
                  <a:lnTo>
                    <a:pt x="473" y="2945"/>
                  </a:lnTo>
                  <a:lnTo>
                    <a:pt x="1401" y="3685"/>
                  </a:lnTo>
                  <a:cubicBezTo>
                    <a:pt x="1303" y="3944"/>
                    <a:pt x="1223" y="4220"/>
                    <a:pt x="1178" y="4506"/>
                  </a:cubicBezTo>
                  <a:lnTo>
                    <a:pt x="0" y="4684"/>
                  </a:lnTo>
                  <a:lnTo>
                    <a:pt x="0" y="5559"/>
                  </a:lnTo>
                  <a:lnTo>
                    <a:pt x="1178" y="5746"/>
                  </a:lnTo>
                  <a:cubicBezTo>
                    <a:pt x="1223" y="6031"/>
                    <a:pt x="1303" y="6299"/>
                    <a:pt x="1401" y="6567"/>
                  </a:cubicBezTo>
                  <a:lnTo>
                    <a:pt x="473" y="7307"/>
                  </a:lnTo>
                  <a:lnTo>
                    <a:pt x="910" y="8065"/>
                  </a:lnTo>
                  <a:lnTo>
                    <a:pt x="2017" y="7637"/>
                  </a:lnTo>
                  <a:cubicBezTo>
                    <a:pt x="2195" y="7851"/>
                    <a:pt x="2400" y="8057"/>
                    <a:pt x="2623" y="8235"/>
                  </a:cubicBezTo>
                  <a:lnTo>
                    <a:pt x="2186" y="9341"/>
                  </a:lnTo>
                  <a:lnTo>
                    <a:pt x="2944" y="9778"/>
                  </a:lnTo>
                  <a:lnTo>
                    <a:pt x="3694" y="8850"/>
                  </a:lnTo>
                  <a:cubicBezTo>
                    <a:pt x="3952" y="8958"/>
                    <a:pt x="4229" y="9029"/>
                    <a:pt x="4506" y="9074"/>
                  </a:cubicBezTo>
                  <a:lnTo>
                    <a:pt x="4693" y="10251"/>
                  </a:lnTo>
                  <a:lnTo>
                    <a:pt x="5567" y="10251"/>
                  </a:lnTo>
                  <a:lnTo>
                    <a:pt x="5746" y="9074"/>
                  </a:lnTo>
                  <a:cubicBezTo>
                    <a:pt x="6031" y="9029"/>
                    <a:pt x="6308" y="8958"/>
                    <a:pt x="6566" y="8850"/>
                  </a:cubicBezTo>
                  <a:lnTo>
                    <a:pt x="7316" y="9778"/>
                  </a:lnTo>
                  <a:lnTo>
                    <a:pt x="8065" y="9341"/>
                  </a:lnTo>
                  <a:lnTo>
                    <a:pt x="7637" y="8235"/>
                  </a:lnTo>
                  <a:cubicBezTo>
                    <a:pt x="7860" y="8057"/>
                    <a:pt x="8056" y="7851"/>
                    <a:pt x="8235" y="7637"/>
                  </a:cubicBezTo>
                  <a:lnTo>
                    <a:pt x="9350" y="8065"/>
                  </a:lnTo>
                  <a:lnTo>
                    <a:pt x="9787" y="7307"/>
                  </a:lnTo>
                  <a:lnTo>
                    <a:pt x="8859" y="6567"/>
                  </a:lnTo>
                  <a:cubicBezTo>
                    <a:pt x="8957" y="6299"/>
                    <a:pt x="9037" y="6031"/>
                    <a:pt x="9082" y="5746"/>
                  </a:cubicBezTo>
                  <a:lnTo>
                    <a:pt x="10251" y="5559"/>
                  </a:lnTo>
                  <a:lnTo>
                    <a:pt x="10251" y="4684"/>
                  </a:lnTo>
                  <a:lnTo>
                    <a:pt x="9082" y="4506"/>
                  </a:lnTo>
                  <a:cubicBezTo>
                    <a:pt x="9037" y="4220"/>
                    <a:pt x="8957" y="3944"/>
                    <a:pt x="8859" y="3685"/>
                  </a:cubicBezTo>
                  <a:lnTo>
                    <a:pt x="9787" y="2945"/>
                  </a:lnTo>
                  <a:lnTo>
                    <a:pt x="9350" y="2186"/>
                  </a:lnTo>
                  <a:lnTo>
                    <a:pt x="8235" y="2615"/>
                  </a:lnTo>
                  <a:cubicBezTo>
                    <a:pt x="8056" y="2392"/>
                    <a:pt x="7860" y="2195"/>
                    <a:pt x="7637" y="2017"/>
                  </a:cubicBezTo>
                  <a:lnTo>
                    <a:pt x="8065" y="902"/>
                  </a:lnTo>
                  <a:lnTo>
                    <a:pt x="7316" y="465"/>
                  </a:lnTo>
                  <a:lnTo>
                    <a:pt x="6566" y="1393"/>
                  </a:lnTo>
                  <a:cubicBezTo>
                    <a:pt x="6308" y="1294"/>
                    <a:pt x="6031" y="1223"/>
                    <a:pt x="5746" y="1178"/>
                  </a:cubicBezTo>
                  <a:lnTo>
                    <a:pt x="556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670617" y="4616574"/>
              <a:ext cx="499696" cy="499802"/>
            </a:xfrm>
            <a:custGeom>
              <a:avLst/>
              <a:gdLst/>
              <a:ahLst/>
              <a:cxnLst/>
              <a:rect l="l" t="t" r="r" b="b"/>
              <a:pathLst>
                <a:path w="4711" h="4712" extrusionOk="0">
                  <a:moveTo>
                    <a:pt x="2355" y="929"/>
                  </a:moveTo>
                  <a:cubicBezTo>
                    <a:pt x="3149" y="929"/>
                    <a:pt x="3792" y="1562"/>
                    <a:pt x="3792" y="2356"/>
                  </a:cubicBezTo>
                  <a:cubicBezTo>
                    <a:pt x="3792" y="3141"/>
                    <a:pt x="3149" y="3783"/>
                    <a:pt x="2355" y="3783"/>
                  </a:cubicBezTo>
                  <a:cubicBezTo>
                    <a:pt x="1570" y="3783"/>
                    <a:pt x="928" y="3141"/>
                    <a:pt x="928" y="2356"/>
                  </a:cubicBezTo>
                  <a:cubicBezTo>
                    <a:pt x="928" y="1562"/>
                    <a:pt x="1570" y="929"/>
                    <a:pt x="2355" y="929"/>
                  </a:cubicBezTo>
                  <a:close/>
                  <a:moveTo>
                    <a:pt x="2159" y="1"/>
                  </a:moveTo>
                  <a:lnTo>
                    <a:pt x="2070" y="536"/>
                  </a:lnTo>
                  <a:cubicBezTo>
                    <a:pt x="1945" y="563"/>
                    <a:pt x="1820" y="598"/>
                    <a:pt x="1695" y="643"/>
                  </a:cubicBezTo>
                  <a:lnTo>
                    <a:pt x="1356" y="215"/>
                  </a:lnTo>
                  <a:lnTo>
                    <a:pt x="1008" y="411"/>
                  </a:lnTo>
                  <a:lnTo>
                    <a:pt x="1205" y="929"/>
                  </a:lnTo>
                  <a:cubicBezTo>
                    <a:pt x="1106" y="1009"/>
                    <a:pt x="1008" y="1098"/>
                    <a:pt x="928" y="1205"/>
                  </a:cubicBezTo>
                  <a:lnTo>
                    <a:pt x="420" y="1000"/>
                  </a:lnTo>
                  <a:lnTo>
                    <a:pt x="214" y="1348"/>
                  </a:lnTo>
                  <a:lnTo>
                    <a:pt x="643" y="1696"/>
                  </a:lnTo>
                  <a:cubicBezTo>
                    <a:pt x="598" y="1812"/>
                    <a:pt x="562" y="1937"/>
                    <a:pt x="544" y="2070"/>
                  </a:cubicBezTo>
                  <a:lnTo>
                    <a:pt x="0" y="2151"/>
                  </a:lnTo>
                  <a:lnTo>
                    <a:pt x="0" y="2552"/>
                  </a:lnTo>
                  <a:lnTo>
                    <a:pt x="544" y="2641"/>
                  </a:lnTo>
                  <a:cubicBezTo>
                    <a:pt x="562" y="2766"/>
                    <a:pt x="598" y="2900"/>
                    <a:pt x="643" y="3016"/>
                  </a:cubicBezTo>
                  <a:lnTo>
                    <a:pt x="214" y="3355"/>
                  </a:lnTo>
                  <a:lnTo>
                    <a:pt x="420" y="3703"/>
                  </a:lnTo>
                  <a:lnTo>
                    <a:pt x="928" y="3507"/>
                  </a:lnTo>
                  <a:cubicBezTo>
                    <a:pt x="1008" y="3614"/>
                    <a:pt x="1106" y="3703"/>
                    <a:pt x="1205" y="3783"/>
                  </a:cubicBezTo>
                  <a:lnTo>
                    <a:pt x="1008" y="4292"/>
                  </a:lnTo>
                  <a:lnTo>
                    <a:pt x="1356" y="4497"/>
                  </a:lnTo>
                  <a:lnTo>
                    <a:pt x="1695" y="4069"/>
                  </a:lnTo>
                  <a:cubicBezTo>
                    <a:pt x="1820" y="4113"/>
                    <a:pt x="1945" y="4149"/>
                    <a:pt x="2070" y="4167"/>
                  </a:cubicBezTo>
                  <a:lnTo>
                    <a:pt x="2159" y="4711"/>
                  </a:lnTo>
                  <a:lnTo>
                    <a:pt x="2561" y="4711"/>
                  </a:lnTo>
                  <a:lnTo>
                    <a:pt x="2641" y="4167"/>
                  </a:lnTo>
                  <a:cubicBezTo>
                    <a:pt x="2775" y="4149"/>
                    <a:pt x="2900" y="4113"/>
                    <a:pt x="3016" y="4069"/>
                  </a:cubicBezTo>
                  <a:lnTo>
                    <a:pt x="3364" y="4497"/>
                  </a:lnTo>
                  <a:lnTo>
                    <a:pt x="3711" y="4292"/>
                  </a:lnTo>
                  <a:lnTo>
                    <a:pt x="3515" y="3783"/>
                  </a:lnTo>
                  <a:cubicBezTo>
                    <a:pt x="3613" y="3703"/>
                    <a:pt x="3703" y="3614"/>
                    <a:pt x="3792" y="3507"/>
                  </a:cubicBezTo>
                  <a:lnTo>
                    <a:pt x="4300" y="3703"/>
                  </a:lnTo>
                  <a:lnTo>
                    <a:pt x="4496" y="3355"/>
                  </a:lnTo>
                  <a:lnTo>
                    <a:pt x="4077" y="3016"/>
                  </a:lnTo>
                  <a:cubicBezTo>
                    <a:pt x="4122" y="2900"/>
                    <a:pt x="4157" y="2766"/>
                    <a:pt x="4175" y="2641"/>
                  </a:cubicBezTo>
                  <a:lnTo>
                    <a:pt x="4711" y="2552"/>
                  </a:lnTo>
                  <a:lnTo>
                    <a:pt x="4711" y="2151"/>
                  </a:lnTo>
                  <a:lnTo>
                    <a:pt x="4175" y="2070"/>
                  </a:lnTo>
                  <a:cubicBezTo>
                    <a:pt x="4157" y="1937"/>
                    <a:pt x="4122" y="1812"/>
                    <a:pt x="4077" y="1696"/>
                  </a:cubicBezTo>
                  <a:lnTo>
                    <a:pt x="4496" y="1348"/>
                  </a:lnTo>
                  <a:lnTo>
                    <a:pt x="4300" y="1000"/>
                  </a:lnTo>
                  <a:lnTo>
                    <a:pt x="3792" y="1205"/>
                  </a:lnTo>
                  <a:cubicBezTo>
                    <a:pt x="3703" y="1098"/>
                    <a:pt x="3613" y="1009"/>
                    <a:pt x="3515" y="929"/>
                  </a:cubicBezTo>
                  <a:lnTo>
                    <a:pt x="3711" y="411"/>
                  </a:lnTo>
                  <a:lnTo>
                    <a:pt x="3364" y="215"/>
                  </a:lnTo>
                  <a:lnTo>
                    <a:pt x="3016" y="643"/>
                  </a:lnTo>
                  <a:cubicBezTo>
                    <a:pt x="2900" y="598"/>
                    <a:pt x="2775" y="563"/>
                    <a:pt x="2641" y="536"/>
                  </a:cubicBezTo>
                  <a:lnTo>
                    <a:pt x="25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" name="Google Shape;83;p5"/>
          <p:cNvGrpSpPr/>
          <p:nvPr/>
        </p:nvGrpSpPr>
        <p:grpSpPr>
          <a:xfrm>
            <a:off x="3531711" y="4185343"/>
            <a:ext cx="9375082" cy="1210174"/>
            <a:chOff x="3379311" y="4309346"/>
            <a:chExt cx="9375082" cy="1210174"/>
          </a:xfrm>
        </p:grpSpPr>
        <p:grpSp>
          <p:nvGrpSpPr>
            <p:cNvPr id="84" name="Google Shape;84;p5"/>
            <p:cNvGrpSpPr/>
            <p:nvPr/>
          </p:nvGrpSpPr>
          <p:grpSpPr>
            <a:xfrm>
              <a:off x="3424790" y="4309346"/>
              <a:ext cx="9329602" cy="1210174"/>
              <a:chOff x="1859848" y="4008665"/>
              <a:chExt cx="3610527" cy="468334"/>
            </a:xfrm>
          </p:grpSpPr>
          <p:sp>
            <p:nvSpPr>
              <p:cNvPr id="85" name="Google Shape;85;p5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5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5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5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5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" name="Google Shape;90;p5"/>
            <p:cNvSpPr/>
            <p:nvPr/>
          </p:nvSpPr>
          <p:spPr>
            <a:xfrm>
              <a:off x="3379311" y="5048809"/>
              <a:ext cx="88131" cy="88131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3379311" y="4938683"/>
              <a:ext cx="88131" cy="88131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3379311" y="4828558"/>
              <a:ext cx="88131" cy="88131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3379311" y="4718433"/>
              <a:ext cx="88131" cy="88131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3379311" y="4608307"/>
              <a:ext cx="88131" cy="88131"/>
            </a:xfrm>
            <a:custGeom>
              <a:avLst/>
              <a:gdLst/>
              <a:ahLst/>
              <a:cxnLst/>
              <a:rect l="l" t="t" r="r" b="b"/>
              <a:pathLst>
                <a:path w="617" h="617" extrusionOk="0">
                  <a:moveTo>
                    <a:pt x="313" y="1"/>
                  </a:moveTo>
                  <a:cubicBezTo>
                    <a:pt x="144" y="1"/>
                    <a:pt x="1" y="135"/>
                    <a:pt x="1" y="313"/>
                  </a:cubicBezTo>
                  <a:cubicBezTo>
                    <a:pt x="1" y="483"/>
                    <a:pt x="144" y="616"/>
                    <a:pt x="313" y="616"/>
                  </a:cubicBezTo>
                  <a:cubicBezTo>
                    <a:pt x="483" y="616"/>
                    <a:pt x="616" y="483"/>
                    <a:pt x="616" y="313"/>
                  </a:cubicBezTo>
                  <a:cubicBezTo>
                    <a:pt x="616" y="135"/>
                    <a:pt x="483" y="1"/>
                    <a:pt x="3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"/>
          <p:cNvSpPr txBox="1">
            <a:spLocks noGrp="1"/>
          </p:cNvSpPr>
          <p:nvPr>
            <p:ph type="title"/>
          </p:nvPr>
        </p:nvSpPr>
        <p:spPr>
          <a:xfrm>
            <a:off x="2241450" y="1520250"/>
            <a:ext cx="4661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4" name="Google Shape;164;p9"/>
          <p:cNvSpPr txBox="1">
            <a:spLocks noGrp="1"/>
          </p:cNvSpPr>
          <p:nvPr>
            <p:ph type="subTitle" idx="1"/>
          </p:nvPr>
        </p:nvSpPr>
        <p:spPr>
          <a:xfrm>
            <a:off x="2241550" y="2362050"/>
            <a:ext cx="4661100" cy="12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grpSp>
        <p:nvGrpSpPr>
          <p:cNvPr id="165" name="Google Shape;165;p9"/>
          <p:cNvGrpSpPr/>
          <p:nvPr/>
        </p:nvGrpSpPr>
        <p:grpSpPr>
          <a:xfrm>
            <a:off x="8132885" y="4098174"/>
            <a:ext cx="1087328" cy="1554067"/>
            <a:chOff x="8056685" y="4021974"/>
            <a:chExt cx="1087328" cy="1554067"/>
          </a:xfrm>
        </p:grpSpPr>
        <p:sp>
          <p:nvSpPr>
            <p:cNvPr id="166" name="Google Shape;166;p9"/>
            <p:cNvSpPr/>
            <p:nvPr/>
          </p:nvSpPr>
          <p:spPr>
            <a:xfrm>
              <a:off x="8056685" y="4488612"/>
              <a:ext cx="1087324" cy="1087430"/>
            </a:xfrm>
            <a:custGeom>
              <a:avLst/>
              <a:gdLst/>
              <a:ahLst/>
              <a:cxnLst/>
              <a:rect l="l" t="t" r="r" b="b"/>
              <a:pathLst>
                <a:path w="10251" h="10252" extrusionOk="0">
                  <a:moveTo>
                    <a:pt x="5130" y="2017"/>
                  </a:moveTo>
                  <a:cubicBezTo>
                    <a:pt x="6843" y="2017"/>
                    <a:pt x="8235" y="3409"/>
                    <a:pt x="8235" y="5122"/>
                  </a:cubicBezTo>
                  <a:cubicBezTo>
                    <a:pt x="8235" y="6843"/>
                    <a:pt x="6843" y="8235"/>
                    <a:pt x="5130" y="8235"/>
                  </a:cubicBezTo>
                  <a:cubicBezTo>
                    <a:pt x="3408" y="8235"/>
                    <a:pt x="2017" y="6843"/>
                    <a:pt x="2017" y="5122"/>
                  </a:cubicBezTo>
                  <a:cubicBezTo>
                    <a:pt x="2017" y="3409"/>
                    <a:pt x="3408" y="2017"/>
                    <a:pt x="5130" y="2017"/>
                  </a:cubicBezTo>
                  <a:close/>
                  <a:moveTo>
                    <a:pt x="4693" y="1"/>
                  </a:moveTo>
                  <a:lnTo>
                    <a:pt x="4506" y="1178"/>
                  </a:lnTo>
                  <a:cubicBezTo>
                    <a:pt x="4229" y="1223"/>
                    <a:pt x="3952" y="1294"/>
                    <a:pt x="3694" y="1393"/>
                  </a:cubicBezTo>
                  <a:lnTo>
                    <a:pt x="2944" y="465"/>
                  </a:lnTo>
                  <a:lnTo>
                    <a:pt x="2186" y="902"/>
                  </a:lnTo>
                  <a:lnTo>
                    <a:pt x="2623" y="2017"/>
                  </a:lnTo>
                  <a:cubicBezTo>
                    <a:pt x="2400" y="2195"/>
                    <a:pt x="2195" y="2392"/>
                    <a:pt x="2017" y="2615"/>
                  </a:cubicBezTo>
                  <a:lnTo>
                    <a:pt x="910" y="2186"/>
                  </a:lnTo>
                  <a:lnTo>
                    <a:pt x="473" y="2945"/>
                  </a:lnTo>
                  <a:lnTo>
                    <a:pt x="1401" y="3685"/>
                  </a:lnTo>
                  <a:cubicBezTo>
                    <a:pt x="1303" y="3944"/>
                    <a:pt x="1223" y="4220"/>
                    <a:pt x="1178" y="4506"/>
                  </a:cubicBezTo>
                  <a:lnTo>
                    <a:pt x="0" y="4684"/>
                  </a:lnTo>
                  <a:lnTo>
                    <a:pt x="0" y="5559"/>
                  </a:lnTo>
                  <a:lnTo>
                    <a:pt x="1178" y="5746"/>
                  </a:lnTo>
                  <a:cubicBezTo>
                    <a:pt x="1223" y="6031"/>
                    <a:pt x="1303" y="6299"/>
                    <a:pt x="1401" y="6567"/>
                  </a:cubicBezTo>
                  <a:lnTo>
                    <a:pt x="473" y="7307"/>
                  </a:lnTo>
                  <a:lnTo>
                    <a:pt x="910" y="8065"/>
                  </a:lnTo>
                  <a:lnTo>
                    <a:pt x="2017" y="7637"/>
                  </a:lnTo>
                  <a:cubicBezTo>
                    <a:pt x="2195" y="7851"/>
                    <a:pt x="2400" y="8057"/>
                    <a:pt x="2623" y="8235"/>
                  </a:cubicBezTo>
                  <a:lnTo>
                    <a:pt x="2186" y="9341"/>
                  </a:lnTo>
                  <a:lnTo>
                    <a:pt x="2944" y="9778"/>
                  </a:lnTo>
                  <a:lnTo>
                    <a:pt x="3694" y="8850"/>
                  </a:lnTo>
                  <a:cubicBezTo>
                    <a:pt x="3952" y="8958"/>
                    <a:pt x="4229" y="9029"/>
                    <a:pt x="4506" y="9074"/>
                  </a:cubicBezTo>
                  <a:lnTo>
                    <a:pt x="4693" y="10251"/>
                  </a:lnTo>
                  <a:lnTo>
                    <a:pt x="5567" y="10251"/>
                  </a:lnTo>
                  <a:lnTo>
                    <a:pt x="5746" y="9074"/>
                  </a:lnTo>
                  <a:cubicBezTo>
                    <a:pt x="6031" y="9029"/>
                    <a:pt x="6308" y="8958"/>
                    <a:pt x="6566" y="8850"/>
                  </a:cubicBezTo>
                  <a:lnTo>
                    <a:pt x="7316" y="9778"/>
                  </a:lnTo>
                  <a:lnTo>
                    <a:pt x="8065" y="9341"/>
                  </a:lnTo>
                  <a:lnTo>
                    <a:pt x="7637" y="8235"/>
                  </a:lnTo>
                  <a:cubicBezTo>
                    <a:pt x="7860" y="8057"/>
                    <a:pt x="8056" y="7851"/>
                    <a:pt x="8235" y="7637"/>
                  </a:cubicBezTo>
                  <a:lnTo>
                    <a:pt x="9350" y="8065"/>
                  </a:lnTo>
                  <a:lnTo>
                    <a:pt x="9787" y="7307"/>
                  </a:lnTo>
                  <a:lnTo>
                    <a:pt x="8859" y="6567"/>
                  </a:lnTo>
                  <a:cubicBezTo>
                    <a:pt x="8957" y="6299"/>
                    <a:pt x="9037" y="6031"/>
                    <a:pt x="9082" y="5746"/>
                  </a:cubicBezTo>
                  <a:lnTo>
                    <a:pt x="10251" y="5559"/>
                  </a:lnTo>
                  <a:lnTo>
                    <a:pt x="10251" y="4684"/>
                  </a:lnTo>
                  <a:lnTo>
                    <a:pt x="9082" y="4506"/>
                  </a:lnTo>
                  <a:cubicBezTo>
                    <a:pt x="9037" y="4220"/>
                    <a:pt x="8957" y="3944"/>
                    <a:pt x="8859" y="3685"/>
                  </a:cubicBezTo>
                  <a:lnTo>
                    <a:pt x="9787" y="2945"/>
                  </a:lnTo>
                  <a:lnTo>
                    <a:pt x="9350" y="2186"/>
                  </a:lnTo>
                  <a:lnTo>
                    <a:pt x="8235" y="2615"/>
                  </a:lnTo>
                  <a:cubicBezTo>
                    <a:pt x="8056" y="2392"/>
                    <a:pt x="7860" y="2195"/>
                    <a:pt x="7637" y="2017"/>
                  </a:cubicBezTo>
                  <a:lnTo>
                    <a:pt x="8065" y="902"/>
                  </a:lnTo>
                  <a:lnTo>
                    <a:pt x="7316" y="465"/>
                  </a:lnTo>
                  <a:lnTo>
                    <a:pt x="6566" y="1393"/>
                  </a:lnTo>
                  <a:cubicBezTo>
                    <a:pt x="6308" y="1294"/>
                    <a:pt x="6031" y="1223"/>
                    <a:pt x="5746" y="1178"/>
                  </a:cubicBezTo>
                  <a:lnTo>
                    <a:pt x="556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9"/>
            <p:cNvSpPr/>
            <p:nvPr/>
          </p:nvSpPr>
          <p:spPr>
            <a:xfrm>
              <a:off x="8644317" y="4021974"/>
              <a:ext cx="499696" cy="499802"/>
            </a:xfrm>
            <a:custGeom>
              <a:avLst/>
              <a:gdLst/>
              <a:ahLst/>
              <a:cxnLst/>
              <a:rect l="l" t="t" r="r" b="b"/>
              <a:pathLst>
                <a:path w="4711" h="4712" extrusionOk="0">
                  <a:moveTo>
                    <a:pt x="2355" y="929"/>
                  </a:moveTo>
                  <a:cubicBezTo>
                    <a:pt x="3149" y="929"/>
                    <a:pt x="3792" y="1562"/>
                    <a:pt x="3792" y="2356"/>
                  </a:cubicBezTo>
                  <a:cubicBezTo>
                    <a:pt x="3792" y="3141"/>
                    <a:pt x="3149" y="3783"/>
                    <a:pt x="2355" y="3783"/>
                  </a:cubicBezTo>
                  <a:cubicBezTo>
                    <a:pt x="1570" y="3783"/>
                    <a:pt x="928" y="3141"/>
                    <a:pt x="928" y="2356"/>
                  </a:cubicBezTo>
                  <a:cubicBezTo>
                    <a:pt x="928" y="1562"/>
                    <a:pt x="1570" y="929"/>
                    <a:pt x="2355" y="929"/>
                  </a:cubicBezTo>
                  <a:close/>
                  <a:moveTo>
                    <a:pt x="2159" y="1"/>
                  </a:moveTo>
                  <a:lnTo>
                    <a:pt x="2070" y="536"/>
                  </a:lnTo>
                  <a:cubicBezTo>
                    <a:pt x="1945" y="563"/>
                    <a:pt x="1820" y="598"/>
                    <a:pt x="1695" y="643"/>
                  </a:cubicBezTo>
                  <a:lnTo>
                    <a:pt x="1356" y="215"/>
                  </a:lnTo>
                  <a:lnTo>
                    <a:pt x="1008" y="411"/>
                  </a:lnTo>
                  <a:lnTo>
                    <a:pt x="1205" y="929"/>
                  </a:lnTo>
                  <a:cubicBezTo>
                    <a:pt x="1106" y="1009"/>
                    <a:pt x="1008" y="1098"/>
                    <a:pt x="928" y="1205"/>
                  </a:cubicBezTo>
                  <a:lnTo>
                    <a:pt x="420" y="1000"/>
                  </a:lnTo>
                  <a:lnTo>
                    <a:pt x="214" y="1348"/>
                  </a:lnTo>
                  <a:lnTo>
                    <a:pt x="643" y="1696"/>
                  </a:lnTo>
                  <a:cubicBezTo>
                    <a:pt x="598" y="1812"/>
                    <a:pt x="562" y="1937"/>
                    <a:pt x="544" y="2070"/>
                  </a:cubicBezTo>
                  <a:lnTo>
                    <a:pt x="0" y="2151"/>
                  </a:lnTo>
                  <a:lnTo>
                    <a:pt x="0" y="2552"/>
                  </a:lnTo>
                  <a:lnTo>
                    <a:pt x="544" y="2641"/>
                  </a:lnTo>
                  <a:cubicBezTo>
                    <a:pt x="562" y="2766"/>
                    <a:pt x="598" y="2900"/>
                    <a:pt x="643" y="3016"/>
                  </a:cubicBezTo>
                  <a:lnTo>
                    <a:pt x="214" y="3355"/>
                  </a:lnTo>
                  <a:lnTo>
                    <a:pt x="420" y="3703"/>
                  </a:lnTo>
                  <a:lnTo>
                    <a:pt x="928" y="3507"/>
                  </a:lnTo>
                  <a:cubicBezTo>
                    <a:pt x="1008" y="3614"/>
                    <a:pt x="1106" y="3703"/>
                    <a:pt x="1205" y="3783"/>
                  </a:cubicBezTo>
                  <a:lnTo>
                    <a:pt x="1008" y="4292"/>
                  </a:lnTo>
                  <a:lnTo>
                    <a:pt x="1356" y="4497"/>
                  </a:lnTo>
                  <a:lnTo>
                    <a:pt x="1695" y="4069"/>
                  </a:lnTo>
                  <a:cubicBezTo>
                    <a:pt x="1820" y="4113"/>
                    <a:pt x="1945" y="4149"/>
                    <a:pt x="2070" y="4167"/>
                  </a:cubicBezTo>
                  <a:lnTo>
                    <a:pt x="2159" y="4711"/>
                  </a:lnTo>
                  <a:lnTo>
                    <a:pt x="2561" y="4711"/>
                  </a:lnTo>
                  <a:lnTo>
                    <a:pt x="2641" y="4167"/>
                  </a:lnTo>
                  <a:cubicBezTo>
                    <a:pt x="2775" y="4149"/>
                    <a:pt x="2900" y="4113"/>
                    <a:pt x="3016" y="4069"/>
                  </a:cubicBezTo>
                  <a:lnTo>
                    <a:pt x="3364" y="4497"/>
                  </a:lnTo>
                  <a:lnTo>
                    <a:pt x="3711" y="4292"/>
                  </a:lnTo>
                  <a:lnTo>
                    <a:pt x="3515" y="3783"/>
                  </a:lnTo>
                  <a:cubicBezTo>
                    <a:pt x="3613" y="3703"/>
                    <a:pt x="3703" y="3614"/>
                    <a:pt x="3792" y="3507"/>
                  </a:cubicBezTo>
                  <a:lnTo>
                    <a:pt x="4300" y="3703"/>
                  </a:lnTo>
                  <a:lnTo>
                    <a:pt x="4496" y="3355"/>
                  </a:lnTo>
                  <a:lnTo>
                    <a:pt x="4077" y="3016"/>
                  </a:lnTo>
                  <a:cubicBezTo>
                    <a:pt x="4122" y="2900"/>
                    <a:pt x="4157" y="2766"/>
                    <a:pt x="4175" y="2641"/>
                  </a:cubicBezTo>
                  <a:lnTo>
                    <a:pt x="4711" y="2552"/>
                  </a:lnTo>
                  <a:lnTo>
                    <a:pt x="4711" y="2151"/>
                  </a:lnTo>
                  <a:lnTo>
                    <a:pt x="4175" y="2070"/>
                  </a:lnTo>
                  <a:cubicBezTo>
                    <a:pt x="4157" y="1937"/>
                    <a:pt x="4122" y="1812"/>
                    <a:pt x="4077" y="1696"/>
                  </a:cubicBezTo>
                  <a:lnTo>
                    <a:pt x="4496" y="1348"/>
                  </a:lnTo>
                  <a:lnTo>
                    <a:pt x="4300" y="1000"/>
                  </a:lnTo>
                  <a:lnTo>
                    <a:pt x="3792" y="1205"/>
                  </a:lnTo>
                  <a:cubicBezTo>
                    <a:pt x="3703" y="1098"/>
                    <a:pt x="3613" y="1009"/>
                    <a:pt x="3515" y="929"/>
                  </a:cubicBezTo>
                  <a:lnTo>
                    <a:pt x="3711" y="411"/>
                  </a:lnTo>
                  <a:lnTo>
                    <a:pt x="3364" y="215"/>
                  </a:lnTo>
                  <a:lnTo>
                    <a:pt x="3016" y="643"/>
                  </a:lnTo>
                  <a:cubicBezTo>
                    <a:pt x="2900" y="598"/>
                    <a:pt x="2775" y="563"/>
                    <a:pt x="2641" y="536"/>
                  </a:cubicBezTo>
                  <a:lnTo>
                    <a:pt x="25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" name="Google Shape;168;p9"/>
          <p:cNvGrpSpPr/>
          <p:nvPr/>
        </p:nvGrpSpPr>
        <p:grpSpPr>
          <a:xfrm>
            <a:off x="-552146" y="-4092920"/>
            <a:ext cx="9940427" cy="9329602"/>
            <a:chOff x="-552146" y="-4092920"/>
            <a:chExt cx="9940427" cy="9329602"/>
          </a:xfrm>
        </p:grpSpPr>
        <p:grpSp>
          <p:nvGrpSpPr>
            <p:cNvPr id="169" name="Google Shape;169;p9"/>
            <p:cNvGrpSpPr/>
            <p:nvPr/>
          </p:nvGrpSpPr>
          <p:grpSpPr>
            <a:xfrm>
              <a:off x="7100723" y="25936"/>
              <a:ext cx="2287558" cy="535377"/>
              <a:chOff x="2175592" y="2937274"/>
              <a:chExt cx="927790" cy="217139"/>
            </a:xfrm>
          </p:grpSpPr>
          <p:sp>
            <p:nvSpPr>
              <p:cNvPr id="170" name="Google Shape;170;p9"/>
              <p:cNvSpPr/>
              <p:nvPr/>
            </p:nvSpPr>
            <p:spPr>
              <a:xfrm>
                <a:off x="2193726" y="3034952"/>
                <a:ext cx="90965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5702" h="1785" extrusionOk="0">
                    <a:moveTo>
                      <a:pt x="7476" y="1"/>
                    </a:moveTo>
                    <a:lnTo>
                      <a:pt x="5745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5772" y="1785"/>
                    </a:lnTo>
                    <a:lnTo>
                      <a:pt x="7494" y="63"/>
                    </a:lnTo>
                    <a:lnTo>
                      <a:pt x="15701" y="63"/>
                    </a:lnTo>
                    <a:cubicBezTo>
                      <a:pt x="15692" y="45"/>
                      <a:pt x="15683" y="28"/>
                      <a:pt x="156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9"/>
              <p:cNvSpPr/>
              <p:nvPr/>
            </p:nvSpPr>
            <p:spPr>
              <a:xfrm>
                <a:off x="2288275" y="3002393"/>
                <a:ext cx="774268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3365" h="1785" extrusionOk="0">
                    <a:moveTo>
                      <a:pt x="5844" y="1"/>
                    </a:moveTo>
                    <a:lnTo>
                      <a:pt x="4113" y="1722"/>
                    </a:lnTo>
                    <a:lnTo>
                      <a:pt x="1" y="1722"/>
                    </a:lnTo>
                    <a:lnTo>
                      <a:pt x="1" y="1785"/>
                    </a:lnTo>
                    <a:lnTo>
                      <a:pt x="4140" y="1785"/>
                    </a:lnTo>
                    <a:lnTo>
                      <a:pt x="5862" y="63"/>
                    </a:lnTo>
                    <a:lnTo>
                      <a:pt x="13356" y="63"/>
                    </a:lnTo>
                    <a:cubicBezTo>
                      <a:pt x="13356" y="36"/>
                      <a:pt x="13356" y="19"/>
                      <a:pt x="133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9"/>
              <p:cNvSpPr/>
              <p:nvPr/>
            </p:nvSpPr>
            <p:spPr>
              <a:xfrm>
                <a:off x="2364286" y="2969833"/>
                <a:ext cx="662574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1437" h="1785" extrusionOk="0">
                    <a:moveTo>
                      <a:pt x="4532" y="1"/>
                    </a:moveTo>
                    <a:lnTo>
                      <a:pt x="2801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2828" y="1785"/>
                    </a:lnTo>
                    <a:lnTo>
                      <a:pt x="4550" y="54"/>
                    </a:lnTo>
                    <a:lnTo>
                      <a:pt x="11437" y="54"/>
                    </a:lnTo>
                    <a:cubicBezTo>
                      <a:pt x="11428" y="36"/>
                      <a:pt x="11428" y="19"/>
                      <a:pt x="114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9"/>
              <p:cNvSpPr/>
              <p:nvPr/>
            </p:nvSpPr>
            <p:spPr>
              <a:xfrm>
                <a:off x="2427319" y="2937274"/>
                <a:ext cx="58042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0019" h="1785" extrusionOk="0">
                    <a:moveTo>
                      <a:pt x="3444" y="1"/>
                    </a:moveTo>
                    <a:lnTo>
                      <a:pt x="1713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1740" y="1785"/>
                    </a:lnTo>
                    <a:lnTo>
                      <a:pt x="3462" y="54"/>
                    </a:lnTo>
                    <a:lnTo>
                      <a:pt x="10019" y="54"/>
                    </a:lnTo>
                    <a:cubicBezTo>
                      <a:pt x="10010" y="36"/>
                      <a:pt x="10001" y="19"/>
                      <a:pt x="100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9"/>
              <p:cNvSpPr/>
              <p:nvPr/>
            </p:nvSpPr>
            <p:spPr>
              <a:xfrm>
                <a:off x="2409243" y="3020990"/>
                <a:ext cx="35686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7" extrusionOk="0">
                    <a:moveTo>
                      <a:pt x="0" y="304"/>
                    </a:moveTo>
                    <a:cubicBezTo>
                      <a:pt x="0" y="483"/>
                      <a:pt x="134" y="616"/>
                      <a:pt x="312" y="616"/>
                    </a:cubicBezTo>
                    <a:lnTo>
                      <a:pt x="312" y="616"/>
                    </a:lnTo>
                    <a:cubicBezTo>
                      <a:pt x="482" y="616"/>
                      <a:pt x="616" y="483"/>
                      <a:pt x="616" y="304"/>
                    </a:cubicBezTo>
                    <a:lnTo>
                      <a:pt x="616" y="304"/>
                    </a:lnTo>
                    <a:cubicBezTo>
                      <a:pt x="616" y="135"/>
                      <a:pt x="482" y="1"/>
                      <a:pt x="312" y="1"/>
                    </a:cubicBezTo>
                    <a:lnTo>
                      <a:pt x="312" y="1"/>
                    </a:lnTo>
                    <a:cubicBezTo>
                      <a:pt x="134" y="1"/>
                      <a:pt x="0" y="135"/>
                      <a:pt x="0" y="30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9"/>
              <p:cNvSpPr/>
              <p:nvPr/>
            </p:nvSpPr>
            <p:spPr>
              <a:xfrm>
                <a:off x="2346152" y="305354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9"/>
              <p:cNvSpPr/>
              <p:nvPr/>
            </p:nvSpPr>
            <p:spPr>
              <a:xfrm>
                <a:off x="2269157" y="308610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04" y="1"/>
                    </a:moveTo>
                    <a:cubicBezTo>
                      <a:pt x="134" y="1"/>
                      <a:pt x="1" y="135"/>
                      <a:pt x="1" y="313"/>
                    </a:cubicBezTo>
                    <a:cubicBezTo>
                      <a:pt x="1" y="483"/>
                      <a:pt x="134" y="616"/>
                      <a:pt x="304" y="616"/>
                    </a:cubicBezTo>
                    <a:cubicBezTo>
                      <a:pt x="482" y="616"/>
                      <a:pt x="616" y="483"/>
                      <a:pt x="616" y="313"/>
                    </a:cubicBezTo>
                    <a:cubicBezTo>
                      <a:pt x="616" y="135"/>
                      <a:pt x="482" y="1"/>
                      <a:pt x="3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9"/>
              <p:cNvSpPr/>
              <p:nvPr/>
            </p:nvSpPr>
            <p:spPr>
              <a:xfrm>
                <a:off x="2175592" y="3118668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9"/>
            <p:cNvGrpSpPr/>
            <p:nvPr/>
          </p:nvGrpSpPr>
          <p:grpSpPr>
            <a:xfrm rot="5400000">
              <a:off x="-4611860" y="-33206"/>
              <a:ext cx="9329602" cy="1210174"/>
              <a:chOff x="1859848" y="4008665"/>
              <a:chExt cx="3610527" cy="468334"/>
            </a:xfrm>
          </p:grpSpPr>
          <p:sp>
            <p:nvSpPr>
              <p:cNvPr id="179" name="Google Shape;179;p9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9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9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9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9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86" name="Google Shape;186;p10"/>
          <p:cNvSpPr txBox="1">
            <a:spLocks noGrp="1"/>
          </p:cNvSpPr>
          <p:nvPr>
            <p:ph type="title"/>
          </p:nvPr>
        </p:nvSpPr>
        <p:spPr>
          <a:xfrm>
            <a:off x="720000" y="38620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"/>
          <p:cNvSpPr txBox="1">
            <a:spLocks noGrp="1"/>
          </p:cNvSpPr>
          <p:nvPr>
            <p:ph type="title" hasCustomPrompt="1"/>
          </p:nvPr>
        </p:nvSpPr>
        <p:spPr>
          <a:xfrm>
            <a:off x="3342775" y="1798175"/>
            <a:ext cx="5088000" cy="10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89" name="Google Shape;189;p11"/>
          <p:cNvSpPr txBox="1">
            <a:spLocks noGrp="1"/>
          </p:cNvSpPr>
          <p:nvPr>
            <p:ph type="subTitle" idx="1"/>
          </p:nvPr>
        </p:nvSpPr>
        <p:spPr>
          <a:xfrm>
            <a:off x="3342775" y="2848175"/>
            <a:ext cx="5088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grpSp>
        <p:nvGrpSpPr>
          <p:cNvPr id="190" name="Google Shape;190;p11"/>
          <p:cNvGrpSpPr/>
          <p:nvPr/>
        </p:nvGrpSpPr>
        <p:grpSpPr>
          <a:xfrm>
            <a:off x="2174762" y="76198"/>
            <a:ext cx="10579631" cy="5367122"/>
            <a:chOff x="2174762" y="76198"/>
            <a:chExt cx="10579631" cy="5367122"/>
          </a:xfrm>
        </p:grpSpPr>
        <p:grpSp>
          <p:nvGrpSpPr>
            <p:cNvPr id="191" name="Google Shape;191;p11"/>
            <p:cNvGrpSpPr/>
            <p:nvPr/>
          </p:nvGrpSpPr>
          <p:grpSpPr>
            <a:xfrm flipH="1">
              <a:off x="2174762" y="76198"/>
              <a:ext cx="1394075" cy="535357"/>
              <a:chOff x="7247818" y="1391030"/>
              <a:chExt cx="1023926" cy="392692"/>
            </a:xfrm>
          </p:grpSpPr>
          <p:sp>
            <p:nvSpPr>
              <p:cNvPr id="192" name="Google Shape;192;p11"/>
              <p:cNvSpPr/>
              <p:nvPr/>
            </p:nvSpPr>
            <p:spPr>
              <a:xfrm>
                <a:off x="7615631" y="1741474"/>
                <a:ext cx="656113" cy="42248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55" extrusionOk="0">
                    <a:moveTo>
                      <a:pt x="232" y="0"/>
                    </a:moveTo>
                    <a:cubicBezTo>
                      <a:pt x="107" y="0"/>
                      <a:pt x="0" y="98"/>
                      <a:pt x="0" y="223"/>
                    </a:cubicBezTo>
                    <a:cubicBezTo>
                      <a:pt x="0" y="357"/>
                      <a:pt x="107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2" y="0"/>
                    </a:moveTo>
                    <a:cubicBezTo>
                      <a:pt x="1428" y="0"/>
                      <a:pt x="1329" y="98"/>
                      <a:pt x="1329" y="223"/>
                    </a:cubicBezTo>
                    <a:cubicBezTo>
                      <a:pt x="1329" y="357"/>
                      <a:pt x="1428" y="455"/>
                      <a:pt x="1552" y="455"/>
                    </a:cubicBezTo>
                    <a:cubicBezTo>
                      <a:pt x="1686" y="455"/>
                      <a:pt x="1784" y="357"/>
                      <a:pt x="1784" y="223"/>
                    </a:cubicBezTo>
                    <a:cubicBezTo>
                      <a:pt x="1784" y="98"/>
                      <a:pt x="1686" y="0"/>
                      <a:pt x="1552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50" y="98"/>
                      <a:pt x="2650" y="223"/>
                    </a:cubicBezTo>
                    <a:cubicBezTo>
                      <a:pt x="2650" y="357"/>
                      <a:pt x="2748" y="455"/>
                      <a:pt x="2873" y="455"/>
                    </a:cubicBezTo>
                    <a:cubicBezTo>
                      <a:pt x="3007" y="455"/>
                      <a:pt x="3105" y="357"/>
                      <a:pt x="3105" y="223"/>
                    </a:cubicBezTo>
                    <a:cubicBezTo>
                      <a:pt x="3105" y="98"/>
                      <a:pt x="3007" y="0"/>
                      <a:pt x="2873" y="0"/>
                    </a:cubicBezTo>
                    <a:close/>
                    <a:moveTo>
                      <a:pt x="4202" y="0"/>
                    </a:moveTo>
                    <a:cubicBezTo>
                      <a:pt x="4068" y="0"/>
                      <a:pt x="3970" y="98"/>
                      <a:pt x="3970" y="223"/>
                    </a:cubicBezTo>
                    <a:cubicBezTo>
                      <a:pt x="3970" y="357"/>
                      <a:pt x="4068" y="455"/>
                      <a:pt x="4202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202" y="0"/>
                    </a:cubicBezTo>
                    <a:close/>
                    <a:moveTo>
                      <a:pt x="5522" y="0"/>
                    </a:moveTo>
                    <a:cubicBezTo>
                      <a:pt x="5388" y="0"/>
                      <a:pt x="5290" y="98"/>
                      <a:pt x="5290" y="223"/>
                    </a:cubicBezTo>
                    <a:cubicBezTo>
                      <a:pt x="5290" y="357"/>
                      <a:pt x="5388" y="455"/>
                      <a:pt x="5522" y="455"/>
                    </a:cubicBezTo>
                    <a:cubicBezTo>
                      <a:pt x="5647" y="455"/>
                      <a:pt x="5745" y="357"/>
                      <a:pt x="5745" y="223"/>
                    </a:cubicBezTo>
                    <a:cubicBezTo>
                      <a:pt x="5745" y="98"/>
                      <a:pt x="5647" y="0"/>
                      <a:pt x="5522" y="0"/>
                    </a:cubicBezTo>
                    <a:close/>
                    <a:moveTo>
                      <a:pt x="6843" y="0"/>
                    </a:moveTo>
                    <a:cubicBezTo>
                      <a:pt x="6718" y="0"/>
                      <a:pt x="6611" y="98"/>
                      <a:pt x="6611" y="223"/>
                    </a:cubicBezTo>
                    <a:cubicBezTo>
                      <a:pt x="6611" y="357"/>
                      <a:pt x="6718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>
                <a:off x="7492965" y="1653631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3" y="0"/>
                    </a:moveTo>
                    <a:cubicBezTo>
                      <a:pt x="108" y="0"/>
                      <a:pt x="1" y="99"/>
                      <a:pt x="1" y="232"/>
                    </a:cubicBezTo>
                    <a:cubicBezTo>
                      <a:pt x="1" y="357"/>
                      <a:pt x="108" y="455"/>
                      <a:pt x="233" y="455"/>
                    </a:cubicBezTo>
                    <a:cubicBezTo>
                      <a:pt x="358" y="455"/>
                      <a:pt x="465" y="357"/>
                      <a:pt x="465" y="232"/>
                    </a:cubicBezTo>
                    <a:cubicBezTo>
                      <a:pt x="465" y="99"/>
                      <a:pt x="358" y="0"/>
                      <a:pt x="233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9"/>
                      <a:pt x="1321" y="232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32"/>
                    </a:cubicBezTo>
                    <a:cubicBezTo>
                      <a:pt x="1785" y="99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9" y="0"/>
                      <a:pt x="2650" y="99"/>
                      <a:pt x="2650" y="232"/>
                    </a:cubicBezTo>
                    <a:cubicBezTo>
                      <a:pt x="2650" y="357"/>
                      <a:pt x="2749" y="455"/>
                      <a:pt x="2873" y="455"/>
                    </a:cubicBezTo>
                    <a:cubicBezTo>
                      <a:pt x="3007" y="455"/>
                      <a:pt x="3105" y="357"/>
                      <a:pt x="3105" y="232"/>
                    </a:cubicBezTo>
                    <a:cubicBezTo>
                      <a:pt x="3105" y="99"/>
                      <a:pt x="3007" y="0"/>
                      <a:pt x="2873" y="0"/>
                    </a:cubicBezTo>
                    <a:close/>
                    <a:moveTo>
                      <a:pt x="4194" y="0"/>
                    </a:moveTo>
                    <a:cubicBezTo>
                      <a:pt x="4069" y="0"/>
                      <a:pt x="3971" y="99"/>
                      <a:pt x="3971" y="232"/>
                    </a:cubicBezTo>
                    <a:cubicBezTo>
                      <a:pt x="3971" y="357"/>
                      <a:pt x="4069" y="455"/>
                      <a:pt x="4194" y="455"/>
                    </a:cubicBezTo>
                    <a:cubicBezTo>
                      <a:pt x="4328" y="455"/>
                      <a:pt x="4426" y="357"/>
                      <a:pt x="4426" y="232"/>
                    </a:cubicBezTo>
                    <a:cubicBezTo>
                      <a:pt x="4426" y="99"/>
                      <a:pt x="4328" y="0"/>
                      <a:pt x="4194" y="0"/>
                    </a:cubicBezTo>
                    <a:close/>
                    <a:moveTo>
                      <a:pt x="5523" y="0"/>
                    </a:moveTo>
                    <a:cubicBezTo>
                      <a:pt x="5389" y="0"/>
                      <a:pt x="5291" y="99"/>
                      <a:pt x="5291" y="232"/>
                    </a:cubicBezTo>
                    <a:cubicBezTo>
                      <a:pt x="5291" y="357"/>
                      <a:pt x="5389" y="455"/>
                      <a:pt x="5523" y="455"/>
                    </a:cubicBezTo>
                    <a:cubicBezTo>
                      <a:pt x="5648" y="455"/>
                      <a:pt x="5746" y="357"/>
                      <a:pt x="5746" y="232"/>
                    </a:cubicBezTo>
                    <a:cubicBezTo>
                      <a:pt x="5746" y="99"/>
                      <a:pt x="5648" y="0"/>
                      <a:pt x="5523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9"/>
                      <a:pt x="6611" y="232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32"/>
                    </a:cubicBezTo>
                    <a:cubicBezTo>
                      <a:pt x="7066" y="99"/>
                      <a:pt x="6968" y="0"/>
                      <a:pt x="6843" y="0"/>
                    </a:cubicBezTo>
                    <a:close/>
                    <a:moveTo>
                      <a:pt x="8164" y="0"/>
                    </a:moveTo>
                    <a:cubicBezTo>
                      <a:pt x="8039" y="0"/>
                      <a:pt x="7932" y="99"/>
                      <a:pt x="7932" y="232"/>
                    </a:cubicBezTo>
                    <a:cubicBezTo>
                      <a:pt x="7932" y="357"/>
                      <a:pt x="8039" y="455"/>
                      <a:pt x="8164" y="455"/>
                    </a:cubicBezTo>
                    <a:cubicBezTo>
                      <a:pt x="8289" y="455"/>
                      <a:pt x="8387" y="357"/>
                      <a:pt x="8387" y="232"/>
                    </a:cubicBezTo>
                    <a:cubicBezTo>
                      <a:pt x="8387" y="99"/>
                      <a:pt x="8289" y="0"/>
                      <a:pt x="81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11"/>
              <p:cNvSpPr/>
              <p:nvPr/>
            </p:nvSpPr>
            <p:spPr>
              <a:xfrm>
                <a:off x="7370391" y="1565788"/>
                <a:ext cx="90134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9707" h="465" extrusionOk="0">
                    <a:moveTo>
                      <a:pt x="232" y="1"/>
                    </a:moveTo>
                    <a:cubicBezTo>
                      <a:pt x="108" y="1"/>
                      <a:pt x="1" y="108"/>
                      <a:pt x="1" y="233"/>
                    </a:cubicBezTo>
                    <a:cubicBezTo>
                      <a:pt x="1" y="358"/>
                      <a:pt x="108" y="465"/>
                      <a:pt x="232" y="465"/>
                    </a:cubicBezTo>
                    <a:cubicBezTo>
                      <a:pt x="357" y="465"/>
                      <a:pt x="464" y="358"/>
                      <a:pt x="464" y="233"/>
                    </a:cubicBezTo>
                    <a:cubicBezTo>
                      <a:pt x="464" y="108"/>
                      <a:pt x="357" y="1"/>
                      <a:pt x="232" y="1"/>
                    </a:cubicBezTo>
                    <a:close/>
                    <a:moveTo>
                      <a:pt x="1553" y="1"/>
                    </a:moveTo>
                    <a:cubicBezTo>
                      <a:pt x="1428" y="1"/>
                      <a:pt x="1321" y="108"/>
                      <a:pt x="1321" y="233"/>
                    </a:cubicBezTo>
                    <a:cubicBezTo>
                      <a:pt x="1321" y="358"/>
                      <a:pt x="1428" y="465"/>
                      <a:pt x="1553" y="465"/>
                    </a:cubicBezTo>
                    <a:cubicBezTo>
                      <a:pt x="1678" y="465"/>
                      <a:pt x="1785" y="358"/>
                      <a:pt x="1785" y="233"/>
                    </a:cubicBezTo>
                    <a:cubicBezTo>
                      <a:pt x="1785" y="108"/>
                      <a:pt x="1678" y="1"/>
                      <a:pt x="1553" y="1"/>
                    </a:cubicBezTo>
                    <a:close/>
                    <a:moveTo>
                      <a:pt x="2873" y="1"/>
                    </a:moveTo>
                    <a:cubicBezTo>
                      <a:pt x="2748" y="1"/>
                      <a:pt x="2641" y="108"/>
                      <a:pt x="2641" y="233"/>
                    </a:cubicBezTo>
                    <a:cubicBezTo>
                      <a:pt x="2641" y="358"/>
                      <a:pt x="2748" y="465"/>
                      <a:pt x="2873" y="465"/>
                    </a:cubicBezTo>
                    <a:cubicBezTo>
                      <a:pt x="2998" y="465"/>
                      <a:pt x="3105" y="358"/>
                      <a:pt x="3105" y="233"/>
                    </a:cubicBezTo>
                    <a:cubicBezTo>
                      <a:pt x="3105" y="108"/>
                      <a:pt x="2998" y="1"/>
                      <a:pt x="2873" y="1"/>
                    </a:cubicBezTo>
                    <a:close/>
                    <a:moveTo>
                      <a:pt x="4193" y="1"/>
                    </a:moveTo>
                    <a:cubicBezTo>
                      <a:pt x="4069" y="1"/>
                      <a:pt x="3970" y="108"/>
                      <a:pt x="3970" y="233"/>
                    </a:cubicBezTo>
                    <a:cubicBezTo>
                      <a:pt x="3970" y="358"/>
                      <a:pt x="4069" y="465"/>
                      <a:pt x="4193" y="465"/>
                    </a:cubicBezTo>
                    <a:cubicBezTo>
                      <a:pt x="4327" y="465"/>
                      <a:pt x="4425" y="358"/>
                      <a:pt x="4425" y="233"/>
                    </a:cubicBezTo>
                    <a:cubicBezTo>
                      <a:pt x="4425" y="108"/>
                      <a:pt x="4327" y="1"/>
                      <a:pt x="4193" y="1"/>
                    </a:cubicBezTo>
                    <a:close/>
                    <a:moveTo>
                      <a:pt x="5514" y="1"/>
                    </a:moveTo>
                    <a:cubicBezTo>
                      <a:pt x="5389" y="1"/>
                      <a:pt x="5291" y="108"/>
                      <a:pt x="5291" y="233"/>
                    </a:cubicBezTo>
                    <a:cubicBezTo>
                      <a:pt x="5291" y="358"/>
                      <a:pt x="5389" y="465"/>
                      <a:pt x="5514" y="465"/>
                    </a:cubicBezTo>
                    <a:cubicBezTo>
                      <a:pt x="5648" y="465"/>
                      <a:pt x="5746" y="358"/>
                      <a:pt x="5746" y="233"/>
                    </a:cubicBezTo>
                    <a:cubicBezTo>
                      <a:pt x="5746" y="108"/>
                      <a:pt x="5648" y="1"/>
                      <a:pt x="5514" y="1"/>
                    </a:cubicBezTo>
                    <a:close/>
                    <a:moveTo>
                      <a:pt x="6843" y="1"/>
                    </a:moveTo>
                    <a:cubicBezTo>
                      <a:pt x="6709" y="1"/>
                      <a:pt x="6611" y="108"/>
                      <a:pt x="6611" y="233"/>
                    </a:cubicBezTo>
                    <a:cubicBezTo>
                      <a:pt x="6611" y="358"/>
                      <a:pt x="6709" y="465"/>
                      <a:pt x="6843" y="465"/>
                    </a:cubicBezTo>
                    <a:cubicBezTo>
                      <a:pt x="6968" y="465"/>
                      <a:pt x="7066" y="358"/>
                      <a:pt x="7066" y="233"/>
                    </a:cubicBezTo>
                    <a:cubicBezTo>
                      <a:pt x="7066" y="108"/>
                      <a:pt x="6968" y="1"/>
                      <a:pt x="6843" y="1"/>
                    </a:cubicBezTo>
                    <a:close/>
                    <a:moveTo>
                      <a:pt x="8163" y="1"/>
                    </a:moveTo>
                    <a:cubicBezTo>
                      <a:pt x="8029" y="1"/>
                      <a:pt x="7931" y="108"/>
                      <a:pt x="7931" y="233"/>
                    </a:cubicBezTo>
                    <a:cubicBezTo>
                      <a:pt x="7931" y="358"/>
                      <a:pt x="8029" y="465"/>
                      <a:pt x="8163" y="465"/>
                    </a:cubicBezTo>
                    <a:cubicBezTo>
                      <a:pt x="8288" y="465"/>
                      <a:pt x="8386" y="358"/>
                      <a:pt x="8386" y="233"/>
                    </a:cubicBezTo>
                    <a:cubicBezTo>
                      <a:pt x="8386" y="108"/>
                      <a:pt x="8288" y="1"/>
                      <a:pt x="8163" y="1"/>
                    </a:cubicBezTo>
                    <a:close/>
                    <a:moveTo>
                      <a:pt x="9484" y="1"/>
                    </a:moveTo>
                    <a:cubicBezTo>
                      <a:pt x="9359" y="1"/>
                      <a:pt x="9252" y="108"/>
                      <a:pt x="9252" y="233"/>
                    </a:cubicBezTo>
                    <a:cubicBezTo>
                      <a:pt x="9252" y="358"/>
                      <a:pt x="9359" y="465"/>
                      <a:pt x="9484" y="465"/>
                    </a:cubicBezTo>
                    <a:cubicBezTo>
                      <a:pt x="9609" y="465"/>
                      <a:pt x="9707" y="358"/>
                      <a:pt x="9707" y="233"/>
                    </a:cubicBezTo>
                    <a:cubicBezTo>
                      <a:pt x="9707" y="108"/>
                      <a:pt x="9609" y="1"/>
                      <a:pt x="94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11"/>
              <p:cNvSpPr/>
              <p:nvPr/>
            </p:nvSpPr>
            <p:spPr>
              <a:xfrm>
                <a:off x="7370391" y="1478873"/>
                <a:ext cx="778775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8387" h="456" extrusionOk="0">
                    <a:moveTo>
                      <a:pt x="232" y="0"/>
                    </a:moveTo>
                    <a:cubicBezTo>
                      <a:pt x="108" y="0"/>
                      <a:pt x="1" y="98"/>
                      <a:pt x="1" y="223"/>
                    </a:cubicBezTo>
                    <a:cubicBezTo>
                      <a:pt x="1" y="357"/>
                      <a:pt x="108" y="455"/>
                      <a:pt x="232" y="455"/>
                    </a:cubicBezTo>
                    <a:cubicBezTo>
                      <a:pt x="357" y="455"/>
                      <a:pt x="464" y="357"/>
                      <a:pt x="464" y="223"/>
                    </a:cubicBezTo>
                    <a:cubicBezTo>
                      <a:pt x="464" y="9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98"/>
                      <a:pt x="1321" y="223"/>
                    </a:cubicBezTo>
                    <a:cubicBezTo>
                      <a:pt x="1321" y="357"/>
                      <a:pt x="1428" y="455"/>
                      <a:pt x="1553" y="455"/>
                    </a:cubicBezTo>
                    <a:cubicBezTo>
                      <a:pt x="1678" y="455"/>
                      <a:pt x="1785" y="357"/>
                      <a:pt x="1785" y="223"/>
                    </a:cubicBezTo>
                    <a:cubicBezTo>
                      <a:pt x="1785" y="9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98"/>
                      <a:pt x="2641" y="223"/>
                    </a:cubicBezTo>
                    <a:cubicBezTo>
                      <a:pt x="2641" y="357"/>
                      <a:pt x="2748" y="455"/>
                      <a:pt x="2873" y="455"/>
                    </a:cubicBezTo>
                    <a:cubicBezTo>
                      <a:pt x="2998" y="455"/>
                      <a:pt x="3105" y="357"/>
                      <a:pt x="3105" y="223"/>
                    </a:cubicBezTo>
                    <a:cubicBezTo>
                      <a:pt x="3105" y="9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98"/>
                      <a:pt x="3970" y="223"/>
                    </a:cubicBezTo>
                    <a:cubicBezTo>
                      <a:pt x="3970" y="357"/>
                      <a:pt x="4069" y="455"/>
                      <a:pt x="4193" y="455"/>
                    </a:cubicBezTo>
                    <a:cubicBezTo>
                      <a:pt x="4327" y="455"/>
                      <a:pt x="4425" y="357"/>
                      <a:pt x="4425" y="223"/>
                    </a:cubicBezTo>
                    <a:cubicBezTo>
                      <a:pt x="4425" y="9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98"/>
                      <a:pt x="5291" y="223"/>
                    </a:cubicBezTo>
                    <a:cubicBezTo>
                      <a:pt x="5291" y="357"/>
                      <a:pt x="5389" y="455"/>
                      <a:pt x="5514" y="455"/>
                    </a:cubicBezTo>
                    <a:cubicBezTo>
                      <a:pt x="5648" y="455"/>
                      <a:pt x="5746" y="357"/>
                      <a:pt x="5746" y="223"/>
                    </a:cubicBezTo>
                    <a:cubicBezTo>
                      <a:pt x="5746" y="9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98"/>
                      <a:pt x="6611" y="223"/>
                    </a:cubicBezTo>
                    <a:cubicBezTo>
                      <a:pt x="6611" y="357"/>
                      <a:pt x="6709" y="455"/>
                      <a:pt x="6843" y="455"/>
                    </a:cubicBezTo>
                    <a:cubicBezTo>
                      <a:pt x="6968" y="455"/>
                      <a:pt x="7066" y="357"/>
                      <a:pt x="7066" y="223"/>
                    </a:cubicBezTo>
                    <a:cubicBezTo>
                      <a:pt x="7066" y="98"/>
                      <a:pt x="6968" y="0"/>
                      <a:pt x="6843" y="0"/>
                    </a:cubicBezTo>
                    <a:close/>
                    <a:moveTo>
                      <a:pt x="8163" y="0"/>
                    </a:moveTo>
                    <a:cubicBezTo>
                      <a:pt x="8029" y="0"/>
                      <a:pt x="7931" y="98"/>
                      <a:pt x="7931" y="223"/>
                    </a:cubicBezTo>
                    <a:cubicBezTo>
                      <a:pt x="7931" y="357"/>
                      <a:pt x="8029" y="455"/>
                      <a:pt x="8163" y="455"/>
                    </a:cubicBezTo>
                    <a:cubicBezTo>
                      <a:pt x="8288" y="455"/>
                      <a:pt x="8386" y="357"/>
                      <a:pt x="8386" y="223"/>
                    </a:cubicBezTo>
                    <a:cubicBezTo>
                      <a:pt x="8386" y="98"/>
                      <a:pt x="8288" y="0"/>
                      <a:pt x="816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>
                <a:off x="7247818" y="1478873"/>
                <a:ext cx="44756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56" extrusionOk="0">
                    <a:moveTo>
                      <a:pt x="232" y="0"/>
                    </a:moveTo>
                    <a:cubicBezTo>
                      <a:pt x="170" y="0"/>
                      <a:pt x="107" y="18"/>
                      <a:pt x="72" y="63"/>
                    </a:cubicBezTo>
                    <a:cubicBezTo>
                      <a:pt x="27" y="107"/>
                      <a:pt x="0" y="170"/>
                      <a:pt x="0" y="223"/>
                    </a:cubicBezTo>
                    <a:cubicBezTo>
                      <a:pt x="0" y="286"/>
                      <a:pt x="27" y="348"/>
                      <a:pt x="72" y="393"/>
                    </a:cubicBezTo>
                    <a:cubicBezTo>
                      <a:pt x="107" y="428"/>
                      <a:pt x="170" y="455"/>
                      <a:pt x="232" y="455"/>
                    </a:cubicBezTo>
                    <a:cubicBezTo>
                      <a:pt x="295" y="455"/>
                      <a:pt x="348" y="428"/>
                      <a:pt x="393" y="393"/>
                    </a:cubicBezTo>
                    <a:cubicBezTo>
                      <a:pt x="482" y="303"/>
                      <a:pt x="482" y="152"/>
                      <a:pt x="393" y="63"/>
                    </a:cubicBezTo>
                    <a:cubicBezTo>
                      <a:pt x="348" y="18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>
                <a:off x="7370391" y="1391030"/>
                <a:ext cx="656113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7066" h="465" extrusionOk="0">
                    <a:moveTo>
                      <a:pt x="232" y="0"/>
                    </a:moveTo>
                    <a:cubicBezTo>
                      <a:pt x="108" y="0"/>
                      <a:pt x="1" y="108"/>
                      <a:pt x="1" y="232"/>
                    </a:cubicBezTo>
                    <a:cubicBezTo>
                      <a:pt x="1" y="357"/>
                      <a:pt x="108" y="464"/>
                      <a:pt x="232" y="464"/>
                    </a:cubicBezTo>
                    <a:cubicBezTo>
                      <a:pt x="357" y="464"/>
                      <a:pt x="464" y="357"/>
                      <a:pt x="464" y="232"/>
                    </a:cubicBezTo>
                    <a:cubicBezTo>
                      <a:pt x="464" y="108"/>
                      <a:pt x="357" y="0"/>
                      <a:pt x="232" y="0"/>
                    </a:cubicBezTo>
                    <a:close/>
                    <a:moveTo>
                      <a:pt x="1553" y="0"/>
                    </a:moveTo>
                    <a:cubicBezTo>
                      <a:pt x="1428" y="0"/>
                      <a:pt x="1321" y="108"/>
                      <a:pt x="1321" y="232"/>
                    </a:cubicBezTo>
                    <a:cubicBezTo>
                      <a:pt x="1321" y="357"/>
                      <a:pt x="1428" y="464"/>
                      <a:pt x="1553" y="464"/>
                    </a:cubicBezTo>
                    <a:cubicBezTo>
                      <a:pt x="1678" y="464"/>
                      <a:pt x="1785" y="357"/>
                      <a:pt x="1785" y="232"/>
                    </a:cubicBezTo>
                    <a:cubicBezTo>
                      <a:pt x="1785" y="108"/>
                      <a:pt x="1678" y="0"/>
                      <a:pt x="1553" y="0"/>
                    </a:cubicBezTo>
                    <a:close/>
                    <a:moveTo>
                      <a:pt x="2873" y="0"/>
                    </a:moveTo>
                    <a:cubicBezTo>
                      <a:pt x="2748" y="0"/>
                      <a:pt x="2641" y="108"/>
                      <a:pt x="2641" y="232"/>
                    </a:cubicBezTo>
                    <a:cubicBezTo>
                      <a:pt x="2641" y="357"/>
                      <a:pt x="2748" y="464"/>
                      <a:pt x="2873" y="464"/>
                    </a:cubicBezTo>
                    <a:cubicBezTo>
                      <a:pt x="2998" y="464"/>
                      <a:pt x="3105" y="357"/>
                      <a:pt x="3105" y="232"/>
                    </a:cubicBezTo>
                    <a:cubicBezTo>
                      <a:pt x="3105" y="108"/>
                      <a:pt x="2998" y="0"/>
                      <a:pt x="2873" y="0"/>
                    </a:cubicBezTo>
                    <a:close/>
                    <a:moveTo>
                      <a:pt x="4193" y="0"/>
                    </a:moveTo>
                    <a:cubicBezTo>
                      <a:pt x="4069" y="0"/>
                      <a:pt x="3970" y="108"/>
                      <a:pt x="3970" y="232"/>
                    </a:cubicBezTo>
                    <a:cubicBezTo>
                      <a:pt x="3970" y="357"/>
                      <a:pt x="4069" y="464"/>
                      <a:pt x="4193" y="464"/>
                    </a:cubicBezTo>
                    <a:cubicBezTo>
                      <a:pt x="4327" y="464"/>
                      <a:pt x="4425" y="357"/>
                      <a:pt x="4425" y="232"/>
                    </a:cubicBezTo>
                    <a:cubicBezTo>
                      <a:pt x="4425" y="108"/>
                      <a:pt x="4327" y="0"/>
                      <a:pt x="4193" y="0"/>
                    </a:cubicBezTo>
                    <a:close/>
                    <a:moveTo>
                      <a:pt x="5514" y="0"/>
                    </a:moveTo>
                    <a:cubicBezTo>
                      <a:pt x="5389" y="0"/>
                      <a:pt x="5291" y="108"/>
                      <a:pt x="5291" y="232"/>
                    </a:cubicBezTo>
                    <a:cubicBezTo>
                      <a:pt x="5291" y="357"/>
                      <a:pt x="5389" y="464"/>
                      <a:pt x="5514" y="464"/>
                    </a:cubicBezTo>
                    <a:cubicBezTo>
                      <a:pt x="5648" y="464"/>
                      <a:pt x="5746" y="357"/>
                      <a:pt x="5746" y="232"/>
                    </a:cubicBezTo>
                    <a:cubicBezTo>
                      <a:pt x="5746" y="108"/>
                      <a:pt x="5648" y="0"/>
                      <a:pt x="5514" y="0"/>
                    </a:cubicBezTo>
                    <a:close/>
                    <a:moveTo>
                      <a:pt x="6843" y="0"/>
                    </a:moveTo>
                    <a:cubicBezTo>
                      <a:pt x="6709" y="0"/>
                      <a:pt x="6611" y="108"/>
                      <a:pt x="6611" y="232"/>
                    </a:cubicBezTo>
                    <a:cubicBezTo>
                      <a:pt x="6611" y="357"/>
                      <a:pt x="6709" y="464"/>
                      <a:pt x="6843" y="464"/>
                    </a:cubicBezTo>
                    <a:cubicBezTo>
                      <a:pt x="6968" y="464"/>
                      <a:pt x="7066" y="357"/>
                      <a:pt x="7066" y="232"/>
                    </a:cubicBezTo>
                    <a:cubicBezTo>
                      <a:pt x="7066" y="108"/>
                      <a:pt x="6968" y="0"/>
                      <a:pt x="6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11"/>
              <p:cNvSpPr/>
              <p:nvPr/>
            </p:nvSpPr>
            <p:spPr>
              <a:xfrm>
                <a:off x="7247818" y="1391030"/>
                <a:ext cx="44756" cy="43176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65" extrusionOk="0">
                    <a:moveTo>
                      <a:pt x="232" y="0"/>
                    </a:moveTo>
                    <a:cubicBezTo>
                      <a:pt x="170" y="0"/>
                      <a:pt x="107" y="27"/>
                      <a:pt x="72" y="72"/>
                    </a:cubicBezTo>
                    <a:cubicBezTo>
                      <a:pt x="27" y="108"/>
                      <a:pt x="0" y="170"/>
                      <a:pt x="0" y="232"/>
                    </a:cubicBezTo>
                    <a:cubicBezTo>
                      <a:pt x="0" y="295"/>
                      <a:pt x="27" y="348"/>
                      <a:pt x="72" y="393"/>
                    </a:cubicBezTo>
                    <a:cubicBezTo>
                      <a:pt x="107" y="438"/>
                      <a:pt x="170" y="464"/>
                      <a:pt x="232" y="464"/>
                    </a:cubicBezTo>
                    <a:cubicBezTo>
                      <a:pt x="295" y="464"/>
                      <a:pt x="348" y="438"/>
                      <a:pt x="393" y="393"/>
                    </a:cubicBezTo>
                    <a:cubicBezTo>
                      <a:pt x="482" y="304"/>
                      <a:pt x="482" y="152"/>
                      <a:pt x="393" y="72"/>
                    </a:cubicBezTo>
                    <a:cubicBezTo>
                      <a:pt x="348" y="27"/>
                      <a:pt x="295" y="0"/>
                      <a:pt x="2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9" name="Google Shape;199;p11"/>
            <p:cNvGrpSpPr/>
            <p:nvPr/>
          </p:nvGrpSpPr>
          <p:grpSpPr>
            <a:xfrm>
              <a:off x="3379311" y="170086"/>
              <a:ext cx="9375082" cy="5273234"/>
              <a:chOff x="3379311" y="170086"/>
              <a:chExt cx="9375082" cy="5273234"/>
            </a:xfrm>
          </p:grpSpPr>
          <p:grpSp>
            <p:nvGrpSpPr>
              <p:cNvPr id="200" name="Google Shape;200;p11"/>
              <p:cNvGrpSpPr/>
              <p:nvPr/>
            </p:nvGrpSpPr>
            <p:grpSpPr>
              <a:xfrm>
                <a:off x="7132498" y="170086"/>
                <a:ext cx="2287558" cy="535377"/>
                <a:chOff x="2175592" y="2937274"/>
                <a:chExt cx="927790" cy="217139"/>
              </a:xfrm>
            </p:grpSpPr>
            <p:sp>
              <p:nvSpPr>
                <p:cNvPr id="201" name="Google Shape;201;p11"/>
                <p:cNvSpPr/>
                <p:nvPr/>
              </p:nvSpPr>
              <p:spPr>
                <a:xfrm>
                  <a:off x="2193726" y="3034952"/>
                  <a:ext cx="909656" cy="10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02" h="1785" extrusionOk="0">
                      <a:moveTo>
                        <a:pt x="7476" y="1"/>
                      </a:moveTo>
                      <a:lnTo>
                        <a:pt x="5745" y="1722"/>
                      </a:lnTo>
                      <a:lnTo>
                        <a:pt x="0" y="1722"/>
                      </a:lnTo>
                      <a:lnTo>
                        <a:pt x="0" y="1785"/>
                      </a:lnTo>
                      <a:lnTo>
                        <a:pt x="5772" y="1785"/>
                      </a:lnTo>
                      <a:lnTo>
                        <a:pt x="7494" y="63"/>
                      </a:lnTo>
                      <a:lnTo>
                        <a:pt x="15701" y="63"/>
                      </a:lnTo>
                      <a:cubicBezTo>
                        <a:pt x="15692" y="45"/>
                        <a:pt x="15683" y="28"/>
                        <a:pt x="1567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" name="Google Shape;202;p11"/>
                <p:cNvSpPr/>
                <p:nvPr/>
              </p:nvSpPr>
              <p:spPr>
                <a:xfrm>
                  <a:off x="2288275" y="3002393"/>
                  <a:ext cx="774268" cy="10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65" h="1785" extrusionOk="0">
                      <a:moveTo>
                        <a:pt x="5844" y="1"/>
                      </a:moveTo>
                      <a:lnTo>
                        <a:pt x="4113" y="1722"/>
                      </a:lnTo>
                      <a:lnTo>
                        <a:pt x="1" y="1722"/>
                      </a:lnTo>
                      <a:lnTo>
                        <a:pt x="1" y="1785"/>
                      </a:lnTo>
                      <a:lnTo>
                        <a:pt x="4140" y="1785"/>
                      </a:lnTo>
                      <a:lnTo>
                        <a:pt x="5862" y="63"/>
                      </a:lnTo>
                      <a:lnTo>
                        <a:pt x="13356" y="63"/>
                      </a:lnTo>
                      <a:cubicBezTo>
                        <a:pt x="13356" y="36"/>
                        <a:pt x="13356" y="19"/>
                        <a:pt x="1336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" name="Google Shape;203;p11"/>
                <p:cNvSpPr/>
                <p:nvPr/>
              </p:nvSpPr>
              <p:spPr>
                <a:xfrm>
                  <a:off x="2364286" y="2969833"/>
                  <a:ext cx="662574" cy="10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37" h="1785" extrusionOk="0">
                      <a:moveTo>
                        <a:pt x="4532" y="1"/>
                      </a:moveTo>
                      <a:lnTo>
                        <a:pt x="2801" y="1722"/>
                      </a:lnTo>
                      <a:lnTo>
                        <a:pt x="0" y="1722"/>
                      </a:lnTo>
                      <a:lnTo>
                        <a:pt x="0" y="1785"/>
                      </a:lnTo>
                      <a:lnTo>
                        <a:pt x="2828" y="1785"/>
                      </a:lnTo>
                      <a:lnTo>
                        <a:pt x="4550" y="54"/>
                      </a:lnTo>
                      <a:lnTo>
                        <a:pt x="11437" y="54"/>
                      </a:lnTo>
                      <a:cubicBezTo>
                        <a:pt x="11428" y="36"/>
                        <a:pt x="11428" y="19"/>
                        <a:pt x="1142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" name="Google Shape;204;p11"/>
                <p:cNvSpPr/>
                <p:nvPr/>
              </p:nvSpPr>
              <p:spPr>
                <a:xfrm>
                  <a:off x="2427319" y="2937274"/>
                  <a:ext cx="580426" cy="10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9" h="1785" extrusionOk="0">
                      <a:moveTo>
                        <a:pt x="3444" y="1"/>
                      </a:moveTo>
                      <a:lnTo>
                        <a:pt x="1713" y="1722"/>
                      </a:lnTo>
                      <a:lnTo>
                        <a:pt x="0" y="1722"/>
                      </a:lnTo>
                      <a:lnTo>
                        <a:pt x="0" y="1785"/>
                      </a:lnTo>
                      <a:lnTo>
                        <a:pt x="1740" y="1785"/>
                      </a:lnTo>
                      <a:lnTo>
                        <a:pt x="3462" y="54"/>
                      </a:lnTo>
                      <a:lnTo>
                        <a:pt x="10019" y="54"/>
                      </a:lnTo>
                      <a:cubicBezTo>
                        <a:pt x="10010" y="36"/>
                        <a:pt x="10001" y="19"/>
                        <a:pt x="1001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" name="Google Shape;205;p11"/>
                <p:cNvSpPr/>
                <p:nvPr/>
              </p:nvSpPr>
              <p:spPr>
                <a:xfrm>
                  <a:off x="2409243" y="3020990"/>
                  <a:ext cx="35686" cy="357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617" extrusionOk="0">
                      <a:moveTo>
                        <a:pt x="0" y="304"/>
                      </a:moveTo>
                      <a:cubicBezTo>
                        <a:pt x="0" y="483"/>
                        <a:pt x="134" y="616"/>
                        <a:pt x="312" y="616"/>
                      </a:cubicBezTo>
                      <a:lnTo>
                        <a:pt x="312" y="616"/>
                      </a:lnTo>
                      <a:cubicBezTo>
                        <a:pt x="482" y="616"/>
                        <a:pt x="616" y="483"/>
                        <a:pt x="616" y="304"/>
                      </a:cubicBezTo>
                      <a:lnTo>
                        <a:pt x="616" y="304"/>
                      </a:lnTo>
                      <a:cubicBezTo>
                        <a:pt x="616" y="135"/>
                        <a:pt x="482" y="1"/>
                        <a:pt x="312" y="1"/>
                      </a:cubicBezTo>
                      <a:lnTo>
                        <a:pt x="312" y="1"/>
                      </a:lnTo>
                      <a:cubicBezTo>
                        <a:pt x="134" y="1"/>
                        <a:pt x="0" y="135"/>
                        <a:pt x="0" y="304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" name="Google Shape;206;p11"/>
                <p:cNvSpPr/>
                <p:nvPr/>
              </p:nvSpPr>
              <p:spPr>
                <a:xfrm>
                  <a:off x="2346152" y="3053549"/>
                  <a:ext cx="35744" cy="357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7" name="Google Shape;207;p11"/>
                <p:cNvSpPr/>
                <p:nvPr/>
              </p:nvSpPr>
              <p:spPr>
                <a:xfrm>
                  <a:off x="2269157" y="3086109"/>
                  <a:ext cx="35744" cy="357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04" y="1"/>
                      </a:moveTo>
                      <a:cubicBezTo>
                        <a:pt x="134" y="1"/>
                        <a:pt x="1" y="135"/>
                        <a:pt x="1" y="313"/>
                      </a:cubicBezTo>
                      <a:cubicBezTo>
                        <a:pt x="1" y="483"/>
                        <a:pt x="134" y="616"/>
                        <a:pt x="304" y="616"/>
                      </a:cubicBezTo>
                      <a:cubicBezTo>
                        <a:pt x="482" y="616"/>
                        <a:pt x="616" y="483"/>
                        <a:pt x="616" y="313"/>
                      </a:cubicBezTo>
                      <a:cubicBezTo>
                        <a:pt x="616" y="135"/>
                        <a:pt x="482" y="1"/>
                        <a:pt x="30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8" name="Google Shape;208;p11"/>
                <p:cNvSpPr/>
                <p:nvPr/>
              </p:nvSpPr>
              <p:spPr>
                <a:xfrm>
                  <a:off x="2175592" y="3118668"/>
                  <a:ext cx="35744" cy="357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9" name="Google Shape;209;p11"/>
              <p:cNvGrpSpPr/>
              <p:nvPr/>
            </p:nvGrpSpPr>
            <p:grpSpPr>
              <a:xfrm>
                <a:off x="3379311" y="4233146"/>
                <a:ext cx="9375082" cy="1210174"/>
                <a:chOff x="3379311" y="4309346"/>
                <a:chExt cx="9375082" cy="1210174"/>
              </a:xfrm>
            </p:grpSpPr>
            <p:grpSp>
              <p:nvGrpSpPr>
                <p:cNvPr id="210" name="Google Shape;210;p11"/>
                <p:cNvGrpSpPr/>
                <p:nvPr/>
              </p:nvGrpSpPr>
              <p:grpSpPr>
                <a:xfrm>
                  <a:off x="3424790" y="4309346"/>
                  <a:ext cx="9329602" cy="1210174"/>
                  <a:chOff x="1859848" y="4008665"/>
                  <a:chExt cx="3610527" cy="468334"/>
                </a:xfrm>
              </p:grpSpPr>
              <p:sp>
                <p:nvSpPr>
                  <p:cNvPr id="211" name="Google Shape;211;p11"/>
                  <p:cNvSpPr/>
                  <p:nvPr/>
                </p:nvSpPr>
                <p:spPr>
                  <a:xfrm>
                    <a:off x="1859848" y="4179226"/>
                    <a:ext cx="3610527" cy="2977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23" h="5140" extrusionOk="0">
                        <a:moveTo>
                          <a:pt x="35015" y="1"/>
                        </a:moveTo>
                        <a:lnTo>
                          <a:pt x="32767" y="2249"/>
                        </a:lnTo>
                        <a:lnTo>
                          <a:pt x="0" y="2249"/>
                        </a:lnTo>
                        <a:lnTo>
                          <a:pt x="0" y="2311"/>
                        </a:lnTo>
                        <a:lnTo>
                          <a:pt x="32794" y="2311"/>
                        </a:lnTo>
                        <a:lnTo>
                          <a:pt x="35042" y="63"/>
                        </a:lnTo>
                        <a:lnTo>
                          <a:pt x="44864" y="63"/>
                        </a:lnTo>
                        <a:lnTo>
                          <a:pt x="49940" y="5139"/>
                        </a:lnTo>
                        <a:lnTo>
                          <a:pt x="62323" y="5139"/>
                        </a:lnTo>
                        <a:lnTo>
                          <a:pt x="62323" y="5068"/>
                        </a:lnTo>
                        <a:lnTo>
                          <a:pt x="49967" y="5068"/>
                        </a:lnTo>
                        <a:lnTo>
                          <a:pt x="44891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" name="Google Shape;212;p11"/>
                  <p:cNvSpPr/>
                  <p:nvPr/>
                </p:nvSpPr>
                <p:spPr>
                  <a:xfrm>
                    <a:off x="1859848" y="4136354"/>
                    <a:ext cx="3610527" cy="2977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23" h="5139" extrusionOk="0">
                        <a:moveTo>
                          <a:pt x="44891" y="0"/>
                        </a:moveTo>
                        <a:lnTo>
                          <a:pt x="35015" y="9"/>
                        </a:lnTo>
                        <a:lnTo>
                          <a:pt x="32767" y="2257"/>
                        </a:lnTo>
                        <a:lnTo>
                          <a:pt x="0" y="2257"/>
                        </a:lnTo>
                        <a:lnTo>
                          <a:pt x="0" y="2320"/>
                        </a:lnTo>
                        <a:lnTo>
                          <a:pt x="32794" y="2320"/>
                        </a:lnTo>
                        <a:lnTo>
                          <a:pt x="35042" y="72"/>
                        </a:lnTo>
                        <a:lnTo>
                          <a:pt x="44864" y="72"/>
                        </a:lnTo>
                        <a:lnTo>
                          <a:pt x="49940" y="5139"/>
                        </a:lnTo>
                        <a:lnTo>
                          <a:pt x="62323" y="5139"/>
                        </a:lnTo>
                        <a:lnTo>
                          <a:pt x="62323" y="5076"/>
                        </a:lnTo>
                        <a:lnTo>
                          <a:pt x="49967" y="5076"/>
                        </a:lnTo>
                        <a:lnTo>
                          <a:pt x="44891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" name="Google Shape;213;p11"/>
                  <p:cNvSpPr/>
                  <p:nvPr/>
                </p:nvSpPr>
                <p:spPr>
                  <a:xfrm>
                    <a:off x="1859848" y="4093946"/>
                    <a:ext cx="3610527" cy="2977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23" h="5140" extrusionOk="0">
                        <a:moveTo>
                          <a:pt x="35015" y="1"/>
                        </a:moveTo>
                        <a:lnTo>
                          <a:pt x="32767" y="2249"/>
                        </a:lnTo>
                        <a:lnTo>
                          <a:pt x="0" y="2249"/>
                        </a:lnTo>
                        <a:lnTo>
                          <a:pt x="0" y="2320"/>
                        </a:lnTo>
                        <a:lnTo>
                          <a:pt x="32794" y="2320"/>
                        </a:lnTo>
                        <a:lnTo>
                          <a:pt x="35042" y="63"/>
                        </a:lnTo>
                        <a:lnTo>
                          <a:pt x="44864" y="63"/>
                        </a:lnTo>
                        <a:lnTo>
                          <a:pt x="49940" y="5139"/>
                        </a:lnTo>
                        <a:lnTo>
                          <a:pt x="62323" y="5139"/>
                        </a:lnTo>
                        <a:lnTo>
                          <a:pt x="62323" y="5077"/>
                        </a:lnTo>
                        <a:lnTo>
                          <a:pt x="49967" y="5077"/>
                        </a:lnTo>
                        <a:lnTo>
                          <a:pt x="44891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" name="Google Shape;214;p11"/>
                  <p:cNvSpPr/>
                  <p:nvPr/>
                </p:nvSpPr>
                <p:spPr>
                  <a:xfrm>
                    <a:off x="1859848" y="4051595"/>
                    <a:ext cx="3610527" cy="2971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23" h="5130" extrusionOk="0">
                        <a:moveTo>
                          <a:pt x="35015" y="0"/>
                        </a:moveTo>
                        <a:lnTo>
                          <a:pt x="32767" y="2248"/>
                        </a:lnTo>
                        <a:lnTo>
                          <a:pt x="0" y="2248"/>
                        </a:lnTo>
                        <a:lnTo>
                          <a:pt x="0" y="2311"/>
                        </a:lnTo>
                        <a:lnTo>
                          <a:pt x="32794" y="2311"/>
                        </a:lnTo>
                        <a:lnTo>
                          <a:pt x="35042" y="63"/>
                        </a:lnTo>
                        <a:lnTo>
                          <a:pt x="44864" y="63"/>
                        </a:lnTo>
                        <a:lnTo>
                          <a:pt x="49940" y="5130"/>
                        </a:lnTo>
                        <a:lnTo>
                          <a:pt x="62323" y="5130"/>
                        </a:lnTo>
                        <a:lnTo>
                          <a:pt x="62323" y="5067"/>
                        </a:lnTo>
                        <a:lnTo>
                          <a:pt x="49967" y="5067"/>
                        </a:lnTo>
                        <a:lnTo>
                          <a:pt x="44891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" name="Google Shape;215;p11"/>
                  <p:cNvSpPr/>
                  <p:nvPr/>
                </p:nvSpPr>
                <p:spPr>
                  <a:xfrm>
                    <a:off x="1859848" y="4008665"/>
                    <a:ext cx="3610527" cy="2977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23" h="5140" extrusionOk="0">
                        <a:moveTo>
                          <a:pt x="35015" y="1"/>
                        </a:moveTo>
                        <a:lnTo>
                          <a:pt x="32767" y="2258"/>
                        </a:lnTo>
                        <a:lnTo>
                          <a:pt x="0" y="2258"/>
                        </a:lnTo>
                        <a:lnTo>
                          <a:pt x="0" y="2320"/>
                        </a:lnTo>
                        <a:lnTo>
                          <a:pt x="32794" y="2320"/>
                        </a:lnTo>
                        <a:lnTo>
                          <a:pt x="35042" y="72"/>
                        </a:lnTo>
                        <a:lnTo>
                          <a:pt x="44864" y="72"/>
                        </a:lnTo>
                        <a:lnTo>
                          <a:pt x="49940" y="5139"/>
                        </a:lnTo>
                        <a:lnTo>
                          <a:pt x="62323" y="5139"/>
                        </a:lnTo>
                        <a:lnTo>
                          <a:pt x="62323" y="5077"/>
                        </a:lnTo>
                        <a:lnTo>
                          <a:pt x="49967" y="5077"/>
                        </a:lnTo>
                        <a:lnTo>
                          <a:pt x="44891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16" name="Google Shape;216;p11"/>
                <p:cNvSpPr/>
                <p:nvPr/>
              </p:nvSpPr>
              <p:spPr>
                <a:xfrm>
                  <a:off x="3379311" y="5048809"/>
                  <a:ext cx="88131" cy="88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" name="Google Shape;217;p11"/>
                <p:cNvSpPr/>
                <p:nvPr/>
              </p:nvSpPr>
              <p:spPr>
                <a:xfrm>
                  <a:off x="3379311" y="4938683"/>
                  <a:ext cx="88131" cy="88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" name="Google Shape;218;p11"/>
                <p:cNvSpPr/>
                <p:nvPr/>
              </p:nvSpPr>
              <p:spPr>
                <a:xfrm>
                  <a:off x="3379311" y="4828558"/>
                  <a:ext cx="88131" cy="88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" name="Google Shape;219;p11"/>
                <p:cNvSpPr/>
                <p:nvPr/>
              </p:nvSpPr>
              <p:spPr>
                <a:xfrm>
                  <a:off x="3379311" y="4718433"/>
                  <a:ext cx="88131" cy="88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" name="Google Shape;220;p11"/>
                <p:cNvSpPr/>
                <p:nvPr/>
              </p:nvSpPr>
              <p:spPr>
                <a:xfrm>
                  <a:off x="3379311" y="4608307"/>
                  <a:ext cx="88131" cy="88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617" extrusionOk="0">
                      <a:moveTo>
                        <a:pt x="313" y="1"/>
                      </a:moveTo>
                      <a:cubicBezTo>
                        <a:pt x="144" y="1"/>
                        <a:pt x="1" y="135"/>
                        <a:pt x="1" y="313"/>
                      </a:cubicBezTo>
                      <a:cubicBezTo>
                        <a:pt x="1" y="483"/>
                        <a:pt x="144" y="616"/>
                        <a:pt x="313" y="616"/>
                      </a:cubicBezTo>
                      <a:cubicBezTo>
                        <a:pt x="483" y="616"/>
                        <a:pt x="616" y="483"/>
                        <a:pt x="616" y="313"/>
                      </a:cubicBezTo>
                      <a:cubicBezTo>
                        <a:pt x="616" y="135"/>
                        <a:pt x="483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3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_1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33663" y="-247145"/>
            <a:ext cx="9237498" cy="9329602"/>
            <a:chOff x="133663" y="-247145"/>
            <a:chExt cx="9237498" cy="9329602"/>
          </a:xfrm>
        </p:grpSpPr>
        <p:grpSp>
          <p:nvGrpSpPr>
            <p:cNvPr id="224" name="Google Shape;224;p13"/>
            <p:cNvGrpSpPr/>
            <p:nvPr/>
          </p:nvGrpSpPr>
          <p:grpSpPr>
            <a:xfrm rot="5400000">
              <a:off x="4101273" y="3812569"/>
              <a:ext cx="9329602" cy="1210174"/>
              <a:chOff x="1859848" y="4008665"/>
              <a:chExt cx="3610527" cy="468334"/>
            </a:xfrm>
          </p:grpSpPr>
          <p:sp>
            <p:nvSpPr>
              <p:cNvPr id="225" name="Google Shape;225;p13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3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3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3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13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0" name="Google Shape;230;p13"/>
            <p:cNvGrpSpPr/>
            <p:nvPr/>
          </p:nvGrpSpPr>
          <p:grpSpPr>
            <a:xfrm rot="5400000" flipH="1">
              <a:off x="-571700" y="4159766"/>
              <a:ext cx="1946102" cy="535377"/>
              <a:chOff x="4494663" y="3046829"/>
              <a:chExt cx="789302" cy="217139"/>
            </a:xfrm>
          </p:grpSpPr>
          <p:sp>
            <p:nvSpPr>
              <p:cNvPr id="231" name="Google Shape;231;p13"/>
              <p:cNvSpPr/>
              <p:nvPr/>
            </p:nvSpPr>
            <p:spPr>
              <a:xfrm>
                <a:off x="4589792" y="3144507"/>
                <a:ext cx="676014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1669" h="1786" extrusionOk="0">
                    <a:moveTo>
                      <a:pt x="0" y="1"/>
                    </a:moveTo>
                    <a:lnTo>
                      <a:pt x="45" y="63"/>
                    </a:lnTo>
                    <a:lnTo>
                      <a:pt x="4175" y="63"/>
                    </a:lnTo>
                    <a:lnTo>
                      <a:pt x="5897" y="1785"/>
                    </a:lnTo>
                    <a:lnTo>
                      <a:pt x="11669" y="1785"/>
                    </a:lnTo>
                    <a:lnTo>
                      <a:pt x="11669" y="1732"/>
                    </a:lnTo>
                    <a:lnTo>
                      <a:pt x="5915" y="1732"/>
                    </a:lnTo>
                    <a:lnTo>
                      <a:pt x="41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3"/>
              <p:cNvSpPr/>
              <p:nvPr/>
            </p:nvSpPr>
            <p:spPr>
              <a:xfrm>
                <a:off x="4561867" y="3111948"/>
                <a:ext cx="609392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10519" h="1786" extrusionOk="0">
                    <a:moveTo>
                      <a:pt x="0" y="1"/>
                    </a:moveTo>
                    <a:lnTo>
                      <a:pt x="54" y="63"/>
                    </a:lnTo>
                    <a:lnTo>
                      <a:pt x="4657" y="63"/>
                    </a:lnTo>
                    <a:lnTo>
                      <a:pt x="6379" y="1785"/>
                    </a:lnTo>
                    <a:lnTo>
                      <a:pt x="10518" y="1785"/>
                    </a:lnTo>
                    <a:lnTo>
                      <a:pt x="10518" y="1732"/>
                    </a:lnTo>
                    <a:lnTo>
                      <a:pt x="6397" y="1732"/>
                    </a:lnTo>
                    <a:lnTo>
                      <a:pt x="46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3"/>
              <p:cNvSpPr/>
              <p:nvPr/>
            </p:nvSpPr>
            <p:spPr>
              <a:xfrm>
                <a:off x="4529829" y="3079388"/>
                <a:ext cx="565421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760" h="1786" extrusionOk="0">
                    <a:moveTo>
                      <a:pt x="0" y="1"/>
                    </a:moveTo>
                    <a:lnTo>
                      <a:pt x="72" y="63"/>
                    </a:lnTo>
                    <a:lnTo>
                      <a:pt x="5210" y="63"/>
                    </a:lnTo>
                    <a:lnTo>
                      <a:pt x="6932" y="1785"/>
                    </a:lnTo>
                    <a:lnTo>
                      <a:pt x="9760" y="1785"/>
                    </a:lnTo>
                    <a:lnTo>
                      <a:pt x="9760" y="1732"/>
                    </a:lnTo>
                    <a:lnTo>
                      <a:pt x="6950" y="1732"/>
                    </a:lnTo>
                    <a:lnTo>
                      <a:pt x="522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13"/>
              <p:cNvSpPr/>
              <p:nvPr/>
            </p:nvSpPr>
            <p:spPr>
              <a:xfrm>
                <a:off x="4494663" y="3046829"/>
                <a:ext cx="537556" cy="103467"/>
              </a:xfrm>
              <a:custGeom>
                <a:avLst/>
                <a:gdLst/>
                <a:ahLst/>
                <a:cxnLst/>
                <a:rect l="l" t="t" r="r" b="b"/>
                <a:pathLst>
                  <a:path w="9279" h="1786" extrusionOk="0">
                    <a:moveTo>
                      <a:pt x="1" y="1"/>
                    </a:moveTo>
                    <a:lnTo>
                      <a:pt x="63" y="63"/>
                    </a:lnTo>
                    <a:lnTo>
                      <a:pt x="5817" y="63"/>
                    </a:lnTo>
                    <a:lnTo>
                      <a:pt x="7539" y="1785"/>
                    </a:lnTo>
                    <a:lnTo>
                      <a:pt x="9279" y="1785"/>
                    </a:lnTo>
                    <a:lnTo>
                      <a:pt x="9279" y="1723"/>
                    </a:lnTo>
                    <a:lnTo>
                      <a:pt x="7557" y="1723"/>
                    </a:lnTo>
                    <a:lnTo>
                      <a:pt x="583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13"/>
              <p:cNvSpPr/>
              <p:nvPr/>
            </p:nvSpPr>
            <p:spPr>
              <a:xfrm>
                <a:off x="5014627" y="3130603"/>
                <a:ext cx="3568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6" extrusionOk="0">
                    <a:moveTo>
                      <a:pt x="0" y="312"/>
                    </a:moveTo>
                    <a:cubicBezTo>
                      <a:pt x="0" y="482"/>
                      <a:pt x="134" y="616"/>
                      <a:pt x="304" y="616"/>
                    </a:cubicBezTo>
                    <a:lnTo>
                      <a:pt x="304" y="616"/>
                    </a:lnTo>
                    <a:cubicBezTo>
                      <a:pt x="473" y="616"/>
                      <a:pt x="616" y="482"/>
                      <a:pt x="616" y="312"/>
                    </a:cubicBezTo>
                    <a:lnTo>
                      <a:pt x="616" y="312"/>
                    </a:lnTo>
                    <a:cubicBezTo>
                      <a:pt x="616" y="134"/>
                      <a:pt x="473" y="0"/>
                      <a:pt x="304" y="0"/>
                    </a:cubicBezTo>
                    <a:lnTo>
                      <a:pt x="304" y="0"/>
                    </a:lnTo>
                    <a:cubicBezTo>
                      <a:pt x="134" y="0"/>
                      <a:pt x="0" y="134"/>
                      <a:pt x="0" y="31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3"/>
              <p:cNvSpPr/>
              <p:nvPr/>
            </p:nvSpPr>
            <p:spPr>
              <a:xfrm>
                <a:off x="5077139" y="3163162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3"/>
              <p:cNvSpPr/>
              <p:nvPr/>
            </p:nvSpPr>
            <p:spPr>
              <a:xfrm>
                <a:off x="5154655" y="3195722"/>
                <a:ext cx="35744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6" extrusionOk="0">
                    <a:moveTo>
                      <a:pt x="304" y="0"/>
                    </a:moveTo>
                    <a:cubicBezTo>
                      <a:pt x="135" y="0"/>
                      <a:pt x="1" y="143"/>
                      <a:pt x="1" y="312"/>
                    </a:cubicBezTo>
                    <a:cubicBezTo>
                      <a:pt x="1" y="482"/>
                      <a:pt x="135" y="616"/>
                      <a:pt x="304" y="616"/>
                    </a:cubicBezTo>
                    <a:cubicBezTo>
                      <a:pt x="483" y="616"/>
                      <a:pt x="616" y="482"/>
                      <a:pt x="616" y="312"/>
                    </a:cubicBezTo>
                    <a:cubicBezTo>
                      <a:pt x="616" y="143"/>
                      <a:pt x="483" y="0"/>
                      <a:pt x="3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3"/>
              <p:cNvSpPr/>
              <p:nvPr/>
            </p:nvSpPr>
            <p:spPr>
              <a:xfrm>
                <a:off x="5247699" y="3228281"/>
                <a:ext cx="36266" cy="3568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616" extrusionOk="0">
                    <a:moveTo>
                      <a:pt x="313" y="0"/>
                    </a:moveTo>
                    <a:cubicBezTo>
                      <a:pt x="143" y="0"/>
                      <a:pt x="1" y="143"/>
                      <a:pt x="1" y="312"/>
                    </a:cubicBezTo>
                    <a:cubicBezTo>
                      <a:pt x="1" y="482"/>
                      <a:pt x="143" y="616"/>
                      <a:pt x="313" y="616"/>
                    </a:cubicBezTo>
                    <a:cubicBezTo>
                      <a:pt x="482" y="616"/>
                      <a:pt x="625" y="482"/>
                      <a:pt x="625" y="312"/>
                    </a:cubicBezTo>
                    <a:cubicBezTo>
                      <a:pt x="625" y="143"/>
                      <a:pt x="482" y="0"/>
                      <a:pt x="3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9" name="Google Shape;239;p13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3"/>
          <p:cNvSpPr txBox="1">
            <a:spLocks noGrp="1"/>
          </p:cNvSpPr>
          <p:nvPr>
            <p:ph type="title" idx="2" hasCustomPrompt="1"/>
          </p:nvPr>
        </p:nvSpPr>
        <p:spPr>
          <a:xfrm>
            <a:off x="1423313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41" name="Google Shape;241;p13"/>
          <p:cNvSpPr txBox="1">
            <a:spLocks noGrp="1"/>
          </p:cNvSpPr>
          <p:nvPr>
            <p:ph type="title" idx="3" hasCustomPrompt="1"/>
          </p:nvPr>
        </p:nvSpPr>
        <p:spPr>
          <a:xfrm>
            <a:off x="1423313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42" name="Google Shape;242;p13"/>
          <p:cNvSpPr txBox="1">
            <a:spLocks noGrp="1"/>
          </p:cNvSpPr>
          <p:nvPr>
            <p:ph type="title" idx="4" hasCustomPrompt="1"/>
          </p:nvPr>
        </p:nvSpPr>
        <p:spPr>
          <a:xfrm>
            <a:off x="4118688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43" name="Google Shape;243;p13"/>
          <p:cNvSpPr txBox="1">
            <a:spLocks noGrp="1"/>
          </p:cNvSpPr>
          <p:nvPr>
            <p:ph type="title" idx="5" hasCustomPrompt="1"/>
          </p:nvPr>
        </p:nvSpPr>
        <p:spPr>
          <a:xfrm>
            <a:off x="4118688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44" name="Google Shape;244;p13"/>
          <p:cNvSpPr txBox="1">
            <a:spLocks noGrp="1"/>
          </p:cNvSpPr>
          <p:nvPr>
            <p:ph type="subTitle" idx="1"/>
          </p:nvPr>
        </p:nvSpPr>
        <p:spPr>
          <a:xfrm>
            <a:off x="713100" y="2148361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subTitle" idx="6"/>
          </p:nvPr>
        </p:nvSpPr>
        <p:spPr>
          <a:xfrm>
            <a:off x="3408450" y="2148361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subTitle" idx="7"/>
          </p:nvPr>
        </p:nvSpPr>
        <p:spPr>
          <a:xfrm>
            <a:off x="713100" y="381845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47" name="Google Shape;247;p13"/>
          <p:cNvSpPr txBox="1">
            <a:spLocks noGrp="1"/>
          </p:cNvSpPr>
          <p:nvPr>
            <p:ph type="subTitle" idx="8"/>
          </p:nvPr>
        </p:nvSpPr>
        <p:spPr>
          <a:xfrm>
            <a:off x="3408450" y="381845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48" name="Google Shape;248;p13"/>
          <p:cNvSpPr txBox="1">
            <a:spLocks noGrp="1"/>
          </p:cNvSpPr>
          <p:nvPr>
            <p:ph type="title" idx="9" hasCustomPrompt="1"/>
          </p:nvPr>
        </p:nvSpPr>
        <p:spPr>
          <a:xfrm>
            <a:off x="6814038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49" name="Google Shape;249;p13"/>
          <p:cNvSpPr txBox="1">
            <a:spLocks noGrp="1"/>
          </p:cNvSpPr>
          <p:nvPr>
            <p:ph type="title" idx="13" hasCustomPrompt="1"/>
          </p:nvPr>
        </p:nvSpPr>
        <p:spPr>
          <a:xfrm>
            <a:off x="6814038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250" name="Google Shape;250;p13"/>
          <p:cNvSpPr txBox="1">
            <a:spLocks noGrp="1"/>
          </p:cNvSpPr>
          <p:nvPr>
            <p:ph type="subTitle" idx="14"/>
          </p:nvPr>
        </p:nvSpPr>
        <p:spPr>
          <a:xfrm>
            <a:off x="6103800" y="2148361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subTitle" idx="15"/>
          </p:nvPr>
        </p:nvSpPr>
        <p:spPr>
          <a:xfrm>
            <a:off x="6103800" y="381845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grpSp>
        <p:nvGrpSpPr>
          <p:cNvPr id="252" name="Google Shape;252;p13"/>
          <p:cNvGrpSpPr/>
          <p:nvPr/>
        </p:nvGrpSpPr>
        <p:grpSpPr>
          <a:xfrm>
            <a:off x="8295096" y="-179973"/>
            <a:ext cx="1023926" cy="1024447"/>
            <a:chOff x="5690549" y="1784557"/>
            <a:chExt cx="570782" cy="571072"/>
          </a:xfrm>
        </p:grpSpPr>
        <p:sp>
          <p:nvSpPr>
            <p:cNvPr id="253" name="Google Shape;253;p13"/>
            <p:cNvSpPr/>
            <p:nvPr/>
          </p:nvSpPr>
          <p:spPr>
            <a:xfrm>
              <a:off x="5846732" y="1940998"/>
              <a:ext cx="258166" cy="258166"/>
            </a:xfrm>
            <a:custGeom>
              <a:avLst/>
              <a:gdLst/>
              <a:ahLst/>
              <a:cxnLst/>
              <a:rect l="l" t="t" r="r" b="b"/>
              <a:pathLst>
                <a:path w="7994" h="7994" extrusionOk="0">
                  <a:moveTo>
                    <a:pt x="3997" y="2061"/>
                  </a:moveTo>
                  <a:cubicBezTo>
                    <a:pt x="5067" y="2061"/>
                    <a:pt x="5933" y="2927"/>
                    <a:pt x="5933" y="3997"/>
                  </a:cubicBezTo>
                  <a:cubicBezTo>
                    <a:pt x="5933" y="5068"/>
                    <a:pt x="5067" y="5933"/>
                    <a:pt x="3997" y="5933"/>
                  </a:cubicBezTo>
                  <a:cubicBezTo>
                    <a:pt x="2926" y="5933"/>
                    <a:pt x="2061" y="5068"/>
                    <a:pt x="2061" y="3997"/>
                  </a:cubicBezTo>
                  <a:cubicBezTo>
                    <a:pt x="2061" y="2927"/>
                    <a:pt x="2926" y="2061"/>
                    <a:pt x="3997" y="2061"/>
                  </a:cubicBezTo>
                  <a:close/>
                  <a:moveTo>
                    <a:pt x="3658" y="1"/>
                  </a:moveTo>
                  <a:lnTo>
                    <a:pt x="3515" y="920"/>
                  </a:lnTo>
                  <a:cubicBezTo>
                    <a:pt x="3292" y="955"/>
                    <a:pt x="3078" y="1009"/>
                    <a:pt x="2882" y="1089"/>
                  </a:cubicBezTo>
                  <a:lnTo>
                    <a:pt x="2293" y="366"/>
                  </a:lnTo>
                  <a:lnTo>
                    <a:pt x="1704" y="705"/>
                  </a:lnTo>
                  <a:lnTo>
                    <a:pt x="2043" y="1571"/>
                  </a:lnTo>
                  <a:cubicBezTo>
                    <a:pt x="1874" y="1714"/>
                    <a:pt x="1713" y="1865"/>
                    <a:pt x="1570" y="2044"/>
                  </a:cubicBezTo>
                  <a:lnTo>
                    <a:pt x="714" y="1705"/>
                  </a:lnTo>
                  <a:lnTo>
                    <a:pt x="366" y="2293"/>
                  </a:lnTo>
                  <a:lnTo>
                    <a:pt x="1089" y="2873"/>
                  </a:lnTo>
                  <a:cubicBezTo>
                    <a:pt x="1017" y="3078"/>
                    <a:pt x="955" y="3293"/>
                    <a:pt x="919" y="3516"/>
                  </a:cubicBezTo>
                  <a:lnTo>
                    <a:pt x="0" y="3658"/>
                  </a:lnTo>
                  <a:lnTo>
                    <a:pt x="0" y="4336"/>
                  </a:lnTo>
                  <a:lnTo>
                    <a:pt x="919" y="4479"/>
                  </a:lnTo>
                  <a:cubicBezTo>
                    <a:pt x="955" y="4702"/>
                    <a:pt x="1017" y="4916"/>
                    <a:pt x="1089" y="5121"/>
                  </a:cubicBezTo>
                  <a:lnTo>
                    <a:pt x="366" y="5701"/>
                  </a:lnTo>
                  <a:lnTo>
                    <a:pt x="714" y="6290"/>
                  </a:lnTo>
                  <a:lnTo>
                    <a:pt x="1570" y="5951"/>
                  </a:lnTo>
                  <a:cubicBezTo>
                    <a:pt x="1713" y="6121"/>
                    <a:pt x="1874" y="6281"/>
                    <a:pt x="2043" y="6424"/>
                  </a:cubicBezTo>
                  <a:lnTo>
                    <a:pt x="1704" y="7289"/>
                  </a:lnTo>
                  <a:lnTo>
                    <a:pt x="2293" y="7628"/>
                  </a:lnTo>
                  <a:lnTo>
                    <a:pt x="2882" y="6906"/>
                  </a:lnTo>
                  <a:cubicBezTo>
                    <a:pt x="3078" y="6986"/>
                    <a:pt x="3292" y="7039"/>
                    <a:pt x="3515" y="7075"/>
                  </a:cubicBezTo>
                  <a:lnTo>
                    <a:pt x="3658" y="7994"/>
                  </a:lnTo>
                  <a:lnTo>
                    <a:pt x="4336" y="7994"/>
                  </a:lnTo>
                  <a:lnTo>
                    <a:pt x="4479" y="7075"/>
                  </a:lnTo>
                  <a:cubicBezTo>
                    <a:pt x="4702" y="7039"/>
                    <a:pt x="4916" y="6986"/>
                    <a:pt x="5121" y="6906"/>
                  </a:cubicBezTo>
                  <a:lnTo>
                    <a:pt x="5701" y="7628"/>
                  </a:lnTo>
                  <a:lnTo>
                    <a:pt x="6290" y="7289"/>
                  </a:lnTo>
                  <a:lnTo>
                    <a:pt x="5959" y="6424"/>
                  </a:lnTo>
                  <a:cubicBezTo>
                    <a:pt x="6129" y="6281"/>
                    <a:pt x="6281" y="6121"/>
                    <a:pt x="6423" y="5951"/>
                  </a:cubicBezTo>
                  <a:lnTo>
                    <a:pt x="7289" y="6290"/>
                  </a:lnTo>
                  <a:lnTo>
                    <a:pt x="7628" y="5701"/>
                  </a:lnTo>
                  <a:lnTo>
                    <a:pt x="6905" y="5121"/>
                  </a:lnTo>
                  <a:cubicBezTo>
                    <a:pt x="6985" y="4916"/>
                    <a:pt x="7039" y="4702"/>
                    <a:pt x="7075" y="4479"/>
                  </a:cubicBezTo>
                  <a:lnTo>
                    <a:pt x="7993" y="4336"/>
                  </a:lnTo>
                  <a:lnTo>
                    <a:pt x="7993" y="3658"/>
                  </a:lnTo>
                  <a:lnTo>
                    <a:pt x="7075" y="3516"/>
                  </a:lnTo>
                  <a:cubicBezTo>
                    <a:pt x="7039" y="3293"/>
                    <a:pt x="6985" y="3078"/>
                    <a:pt x="6905" y="2873"/>
                  </a:cubicBezTo>
                  <a:lnTo>
                    <a:pt x="7628" y="2293"/>
                  </a:lnTo>
                  <a:lnTo>
                    <a:pt x="7289" y="1705"/>
                  </a:lnTo>
                  <a:lnTo>
                    <a:pt x="6423" y="2044"/>
                  </a:lnTo>
                  <a:cubicBezTo>
                    <a:pt x="6281" y="1865"/>
                    <a:pt x="6129" y="1714"/>
                    <a:pt x="5959" y="1571"/>
                  </a:cubicBezTo>
                  <a:lnTo>
                    <a:pt x="6290" y="705"/>
                  </a:lnTo>
                  <a:lnTo>
                    <a:pt x="5701" y="366"/>
                  </a:lnTo>
                  <a:lnTo>
                    <a:pt x="5121" y="1089"/>
                  </a:lnTo>
                  <a:cubicBezTo>
                    <a:pt x="4916" y="1009"/>
                    <a:pt x="4702" y="955"/>
                    <a:pt x="4479" y="920"/>
                  </a:cubicBezTo>
                  <a:lnTo>
                    <a:pt x="43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5711897" y="1806163"/>
              <a:ext cx="528120" cy="527829"/>
            </a:xfrm>
            <a:custGeom>
              <a:avLst/>
              <a:gdLst/>
              <a:ahLst/>
              <a:cxnLst/>
              <a:rect l="l" t="t" r="r" b="b"/>
              <a:pathLst>
                <a:path w="16353" h="16344" extrusionOk="0">
                  <a:moveTo>
                    <a:pt x="8172" y="3212"/>
                  </a:moveTo>
                  <a:cubicBezTo>
                    <a:pt x="10911" y="3212"/>
                    <a:pt x="13132" y="5434"/>
                    <a:pt x="13132" y="8172"/>
                  </a:cubicBezTo>
                  <a:cubicBezTo>
                    <a:pt x="13132" y="10911"/>
                    <a:pt x="10911" y="13132"/>
                    <a:pt x="8172" y="13132"/>
                  </a:cubicBezTo>
                  <a:cubicBezTo>
                    <a:pt x="5433" y="13132"/>
                    <a:pt x="3212" y="10911"/>
                    <a:pt x="3212" y="8172"/>
                  </a:cubicBezTo>
                  <a:cubicBezTo>
                    <a:pt x="3212" y="5434"/>
                    <a:pt x="5433" y="3212"/>
                    <a:pt x="8172" y="3212"/>
                  </a:cubicBezTo>
                  <a:close/>
                  <a:moveTo>
                    <a:pt x="7476" y="1"/>
                  </a:moveTo>
                  <a:lnTo>
                    <a:pt x="7191" y="1874"/>
                  </a:lnTo>
                  <a:cubicBezTo>
                    <a:pt x="6736" y="1945"/>
                    <a:pt x="6298" y="2061"/>
                    <a:pt x="5879" y="2222"/>
                  </a:cubicBezTo>
                  <a:lnTo>
                    <a:pt x="4693" y="741"/>
                  </a:lnTo>
                  <a:lnTo>
                    <a:pt x="3479" y="1437"/>
                  </a:lnTo>
                  <a:lnTo>
                    <a:pt x="4166" y="3212"/>
                  </a:lnTo>
                  <a:cubicBezTo>
                    <a:pt x="3818" y="3498"/>
                    <a:pt x="3497" y="3819"/>
                    <a:pt x="3212" y="4167"/>
                  </a:cubicBezTo>
                  <a:lnTo>
                    <a:pt x="1445" y="3480"/>
                  </a:lnTo>
                  <a:lnTo>
                    <a:pt x="750" y="4684"/>
                  </a:lnTo>
                  <a:lnTo>
                    <a:pt x="2221" y="5880"/>
                  </a:lnTo>
                  <a:cubicBezTo>
                    <a:pt x="2061" y="6290"/>
                    <a:pt x="1945" y="6727"/>
                    <a:pt x="1874" y="7182"/>
                  </a:cubicBezTo>
                  <a:lnTo>
                    <a:pt x="0" y="7476"/>
                  </a:lnTo>
                  <a:lnTo>
                    <a:pt x="0" y="8868"/>
                  </a:lnTo>
                  <a:lnTo>
                    <a:pt x="1874" y="9163"/>
                  </a:lnTo>
                  <a:cubicBezTo>
                    <a:pt x="1945" y="9609"/>
                    <a:pt x="2061" y="10046"/>
                    <a:pt x="2221" y="10465"/>
                  </a:cubicBezTo>
                  <a:lnTo>
                    <a:pt x="750" y="11660"/>
                  </a:lnTo>
                  <a:lnTo>
                    <a:pt x="1445" y="12865"/>
                  </a:lnTo>
                  <a:lnTo>
                    <a:pt x="3212" y="12178"/>
                  </a:lnTo>
                  <a:cubicBezTo>
                    <a:pt x="3497" y="12526"/>
                    <a:pt x="3818" y="12847"/>
                    <a:pt x="4166" y="13132"/>
                  </a:cubicBezTo>
                  <a:lnTo>
                    <a:pt x="3479" y="14908"/>
                  </a:lnTo>
                  <a:lnTo>
                    <a:pt x="4693" y="15604"/>
                  </a:lnTo>
                  <a:lnTo>
                    <a:pt x="5879" y="14123"/>
                  </a:lnTo>
                  <a:cubicBezTo>
                    <a:pt x="6298" y="14283"/>
                    <a:pt x="6736" y="14399"/>
                    <a:pt x="7191" y="14471"/>
                  </a:cubicBezTo>
                  <a:lnTo>
                    <a:pt x="7476" y="16344"/>
                  </a:lnTo>
                  <a:lnTo>
                    <a:pt x="8868" y="16344"/>
                  </a:lnTo>
                  <a:lnTo>
                    <a:pt x="9162" y="14471"/>
                  </a:lnTo>
                  <a:cubicBezTo>
                    <a:pt x="9617" y="14399"/>
                    <a:pt x="10054" y="14283"/>
                    <a:pt x="10465" y="14123"/>
                  </a:cubicBezTo>
                  <a:lnTo>
                    <a:pt x="11660" y="15604"/>
                  </a:lnTo>
                  <a:lnTo>
                    <a:pt x="12864" y="14908"/>
                  </a:lnTo>
                  <a:lnTo>
                    <a:pt x="12177" y="13132"/>
                  </a:lnTo>
                  <a:cubicBezTo>
                    <a:pt x="12525" y="12847"/>
                    <a:pt x="12846" y="12526"/>
                    <a:pt x="13132" y="12178"/>
                  </a:cubicBezTo>
                  <a:lnTo>
                    <a:pt x="14907" y="12865"/>
                  </a:lnTo>
                  <a:lnTo>
                    <a:pt x="15603" y="11660"/>
                  </a:lnTo>
                  <a:lnTo>
                    <a:pt x="14122" y="10465"/>
                  </a:lnTo>
                  <a:cubicBezTo>
                    <a:pt x="14283" y="10046"/>
                    <a:pt x="14399" y="9609"/>
                    <a:pt x="14470" y="9163"/>
                  </a:cubicBezTo>
                  <a:lnTo>
                    <a:pt x="16352" y="8868"/>
                  </a:lnTo>
                  <a:lnTo>
                    <a:pt x="16352" y="7476"/>
                  </a:lnTo>
                  <a:lnTo>
                    <a:pt x="14470" y="7182"/>
                  </a:lnTo>
                  <a:cubicBezTo>
                    <a:pt x="14399" y="6727"/>
                    <a:pt x="14283" y="6290"/>
                    <a:pt x="14122" y="5880"/>
                  </a:cubicBezTo>
                  <a:lnTo>
                    <a:pt x="15603" y="4684"/>
                  </a:lnTo>
                  <a:lnTo>
                    <a:pt x="14907" y="3480"/>
                  </a:lnTo>
                  <a:lnTo>
                    <a:pt x="13132" y="4167"/>
                  </a:lnTo>
                  <a:cubicBezTo>
                    <a:pt x="12846" y="3819"/>
                    <a:pt x="12525" y="3498"/>
                    <a:pt x="12177" y="3212"/>
                  </a:cubicBezTo>
                  <a:lnTo>
                    <a:pt x="12864" y="1437"/>
                  </a:lnTo>
                  <a:lnTo>
                    <a:pt x="11660" y="741"/>
                  </a:lnTo>
                  <a:lnTo>
                    <a:pt x="10465" y="2222"/>
                  </a:lnTo>
                  <a:cubicBezTo>
                    <a:pt x="10054" y="2061"/>
                    <a:pt x="9617" y="1945"/>
                    <a:pt x="9162" y="1874"/>
                  </a:cubicBezTo>
                  <a:lnTo>
                    <a:pt x="886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5690549" y="1784557"/>
              <a:ext cx="570782" cy="571072"/>
            </a:xfrm>
            <a:custGeom>
              <a:avLst/>
              <a:gdLst/>
              <a:ahLst/>
              <a:cxnLst/>
              <a:rect l="l" t="t" r="r" b="b"/>
              <a:pathLst>
                <a:path w="17674" h="17683" extrusionOk="0">
                  <a:moveTo>
                    <a:pt x="8833" y="63"/>
                  </a:moveTo>
                  <a:cubicBezTo>
                    <a:pt x="13677" y="63"/>
                    <a:pt x="17620" y="3997"/>
                    <a:pt x="17620" y="8841"/>
                  </a:cubicBezTo>
                  <a:cubicBezTo>
                    <a:pt x="17620" y="13685"/>
                    <a:pt x="13677" y="17620"/>
                    <a:pt x="8833" y="17620"/>
                  </a:cubicBezTo>
                  <a:cubicBezTo>
                    <a:pt x="3989" y="17620"/>
                    <a:pt x="55" y="13685"/>
                    <a:pt x="55" y="8841"/>
                  </a:cubicBezTo>
                  <a:cubicBezTo>
                    <a:pt x="55" y="3997"/>
                    <a:pt x="3989" y="63"/>
                    <a:pt x="8833" y="63"/>
                  </a:cubicBezTo>
                  <a:close/>
                  <a:moveTo>
                    <a:pt x="8833" y="1"/>
                  </a:moveTo>
                  <a:cubicBezTo>
                    <a:pt x="3962" y="1"/>
                    <a:pt x="1" y="3970"/>
                    <a:pt x="1" y="8841"/>
                  </a:cubicBezTo>
                  <a:cubicBezTo>
                    <a:pt x="1" y="13712"/>
                    <a:pt x="3962" y="17682"/>
                    <a:pt x="8833" y="17682"/>
                  </a:cubicBezTo>
                  <a:cubicBezTo>
                    <a:pt x="13704" y="17682"/>
                    <a:pt x="17674" y="13712"/>
                    <a:pt x="17674" y="8841"/>
                  </a:cubicBezTo>
                  <a:cubicBezTo>
                    <a:pt x="17674" y="3970"/>
                    <a:pt x="13704" y="1"/>
                    <a:pt x="88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3_2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"/>
          <p:cNvSpPr txBox="1">
            <a:spLocks noGrp="1"/>
          </p:cNvSpPr>
          <p:nvPr>
            <p:ph type="title"/>
          </p:nvPr>
        </p:nvSpPr>
        <p:spPr>
          <a:xfrm>
            <a:off x="3607912" y="931838"/>
            <a:ext cx="4060200" cy="120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15"/>
          <p:cNvSpPr txBox="1">
            <a:spLocks noGrp="1"/>
          </p:cNvSpPr>
          <p:nvPr>
            <p:ph type="subTitle" idx="1"/>
          </p:nvPr>
        </p:nvSpPr>
        <p:spPr>
          <a:xfrm>
            <a:off x="3607912" y="2135663"/>
            <a:ext cx="4060200" cy="20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romanLcPeriod"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romanLcPeriod"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AutoNum type="romanLcPeriod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288" name="Google Shape;288;p15"/>
          <p:cNvGrpSpPr/>
          <p:nvPr/>
        </p:nvGrpSpPr>
        <p:grpSpPr>
          <a:xfrm flipH="1">
            <a:off x="-228429" y="-2797520"/>
            <a:ext cx="9951786" cy="9329602"/>
            <a:chOff x="-563505" y="-2797520"/>
            <a:chExt cx="9951786" cy="9329602"/>
          </a:xfrm>
        </p:grpSpPr>
        <p:grpSp>
          <p:nvGrpSpPr>
            <p:cNvPr id="289" name="Google Shape;289;p15"/>
            <p:cNvGrpSpPr/>
            <p:nvPr/>
          </p:nvGrpSpPr>
          <p:grpSpPr>
            <a:xfrm>
              <a:off x="7100723" y="54334"/>
              <a:ext cx="2287558" cy="535377"/>
              <a:chOff x="2175592" y="2937274"/>
              <a:chExt cx="927790" cy="217139"/>
            </a:xfrm>
          </p:grpSpPr>
          <p:sp>
            <p:nvSpPr>
              <p:cNvPr id="290" name="Google Shape;290;p15"/>
              <p:cNvSpPr/>
              <p:nvPr/>
            </p:nvSpPr>
            <p:spPr>
              <a:xfrm>
                <a:off x="2193726" y="3034952"/>
                <a:ext cx="90965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5702" h="1785" extrusionOk="0">
                    <a:moveTo>
                      <a:pt x="7476" y="1"/>
                    </a:moveTo>
                    <a:lnTo>
                      <a:pt x="5745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5772" y="1785"/>
                    </a:lnTo>
                    <a:lnTo>
                      <a:pt x="7494" y="63"/>
                    </a:lnTo>
                    <a:lnTo>
                      <a:pt x="15701" y="63"/>
                    </a:lnTo>
                    <a:cubicBezTo>
                      <a:pt x="15692" y="45"/>
                      <a:pt x="15683" y="28"/>
                      <a:pt x="156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15"/>
              <p:cNvSpPr/>
              <p:nvPr/>
            </p:nvSpPr>
            <p:spPr>
              <a:xfrm>
                <a:off x="2288275" y="3002393"/>
                <a:ext cx="774268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3365" h="1785" extrusionOk="0">
                    <a:moveTo>
                      <a:pt x="5844" y="1"/>
                    </a:moveTo>
                    <a:lnTo>
                      <a:pt x="4113" y="1722"/>
                    </a:lnTo>
                    <a:lnTo>
                      <a:pt x="1" y="1722"/>
                    </a:lnTo>
                    <a:lnTo>
                      <a:pt x="1" y="1785"/>
                    </a:lnTo>
                    <a:lnTo>
                      <a:pt x="4140" y="1785"/>
                    </a:lnTo>
                    <a:lnTo>
                      <a:pt x="5862" y="63"/>
                    </a:lnTo>
                    <a:lnTo>
                      <a:pt x="13356" y="63"/>
                    </a:lnTo>
                    <a:cubicBezTo>
                      <a:pt x="13356" y="36"/>
                      <a:pt x="13356" y="19"/>
                      <a:pt x="133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15"/>
              <p:cNvSpPr/>
              <p:nvPr/>
            </p:nvSpPr>
            <p:spPr>
              <a:xfrm>
                <a:off x="2364286" y="2969833"/>
                <a:ext cx="662574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1437" h="1785" extrusionOk="0">
                    <a:moveTo>
                      <a:pt x="4532" y="1"/>
                    </a:moveTo>
                    <a:lnTo>
                      <a:pt x="2801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2828" y="1785"/>
                    </a:lnTo>
                    <a:lnTo>
                      <a:pt x="4550" y="54"/>
                    </a:lnTo>
                    <a:lnTo>
                      <a:pt x="11437" y="54"/>
                    </a:lnTo>
                    <a:cubicBezTo>
                      <a:pt x="11428" y="36"/>
                      <a:pt x="11428" y="19"/>
                      <a:pt x="114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15"/>
              <p:cNvSpPr/>
              <p:nvPr/>
            </p:nvSpPr>
            <p:spPr>
              <a:xfrm>
                <a:off x="2427319" y="2937274"/>
                <a:ext cx="580426" cy="103410"/>
              </a:xfrm>
              <a:custGeom>
                <a:avLst/>
                <a:gdLst/>
                <a:ahLst/>
                <a:cxnLst/>
                <a:rect l="l" t="t" r="r" b="b"/>
                <a:pathLst>
                  <a:path w="10019" h="1785" extrusionOk="0">
                    <a:moveTo>
                      <a:pt x="3444" y="1"/>
                    </a:moveTo>
                    <a:lnTo>
                      <a:pt x="1713" y="1722"/>
                    </a:lnTo>
                    <a:lnTo>
                      <a:pt x="0" y="1722"/>
                    </a:lnTo>
                    <a:lnTo>
                      <a:pt x="0" y="1785"/>
                    </a:lnTo>
                    <a:lnTo>
                      <a:pt x="1740" y="1785"/>
                    </a:lnTo>
                    <a:lnTo>
                      <a:pt x="3462" y="54"/>
                    </a:lnTo>
                    <a:lnTo>
                      <a:pt x="10019" y="54"/>
                    </a:lnTo>
                    <a:cubicBezTo>
                      <a:pt x="10010" y="36"/>
                      <a:pt x="10001" y="19"/>
                      <a:pt x="100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15"/>
              <p:cNvSpPr/>
              <p:nvPr/>
            </p:nvSpPr>
            <p:spPr>
              <a:xfrm>
                <a:off x="2409243" y="3020990"/>
                <a:ext cx="35686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617" extrusionOk="0">
                    <a:moveTo>
                      <a:pt x="0" y="304"/>
                    </a:moveTo>
                    <a:cubicBezTo>
                      <a:pt x="0" y="483"/>
                      <a:pt x="134" y="616"/>
                      <a:pt x="312" y="616"/>
                    </a:cubicBezTo>
                    <a:lnTo>
                      <a:pt x="312" y="616"/>
                    </a:lnTo>
                    <a:cubicBezTo>
                      <a:pt x="482" y="616"/>
                      <a:pt x="616" y="483"/>
                      <a:pt x="616" y="304"/>
                    </a:cubicBezTo>
                    <a:lnTo>
                      <a:pt x="616" y="304"/>
                    </a:lnTo>
                    <a:cubicBezTo>
                      <a:pt x="616" y="135"/>
                      <a:pt x="482" y="1"/>
                      <a:pt x="312" y="1"/>
                    </a:cubicBezTo>
                    <a:lnTo>
                      <a:pt x="312" y="1"/>
                    </a:lnTo>
                    <a:cubicBezTo>
                      <a:pt x="134" y="1"/>
                      <a:pt x="0" y="135"/>
                      <a:pt x="0" y="30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15"/>
              <p:cNvSpPr/>
              <p:nvPr/>
            </p:nvSpPr>
            <p:spPr>
              <a:xfrm>
                <a:off x="2346152" y="305354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15"/>
              <p:cNvSpPr/>
              <p:nvPr/>
            </p:nvSpPr>
            <p:spPr>
              <a:xfrm>
                <a:off x="2269157" y="3086109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04" y="1"/>
                    </a:moveTo>
                    <a:cubicBezTo>
                      <a:pt x="134" y="1"/>
                      <a:pt x="1" y="135"/>
                      <a:pt x="1" y="313"/>
                    </a:cubicBezTo>
                    <a:cubicBezTo>
                      <a:pt x="1" y="483"/>
                      <a:pt x="134" y="616"/>
                      <a:pt x="304" y="616"/>
                    </a:cubicBezTo>
                    <a:cubicBezTo>
                      <a:pt x="482" y="616"/>
                      <a:pt x="616" y="483"/>
                      <a:pt x="616" y="313"/>
                    </a:cubicBezTo>
                    <a:cubicBezTo>
                      <a:pt x="616" y="135"/>
                      <a:pt x="482" y="1"/>
                      <a:pt x="3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15"/>
              <p:cNvSpPr/>
              <p:nvPr/>
            </p:nvSpPr>
            <p:spPr>
              <a:xfrm>
                <a:off x="2175592" y="3118668"/>
                <a:ext cx="35744" cy="3574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617" extrusionOk="0">
                    <a:moveTo>
                      <a:pt x="313" y="1"/>
                    </a:moveTo>
                    <a:cubicBezTo>
                      <a:pt x="144" y="1"/>
                      <a:pt x="1" y="135"/>
                      <a:pt x="1" y="313"/>
                    </a:cubicBezTo>
                    <a:cubicBezTo>
                      <a:pt x="1" y="483"/>
                      <a:pt x="144" y="616"/>
                      <a:pt x="313" y="616"/>
                    </a:cubicBezTo>
                    <a:cubicBezTo>
                      <a:pt x="483" y="616"/>
                      <a:pt x="616" y="483"/>
                      <a:pt x="616" y="313"/>
                    </a:cubicBezTo>
                    <a:cubicBezTo>
                      <a:pt x="616" y="135"/>
                      <a:pt x="483" y="1"/>
                      <a:pt x="3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8" name="Google Shape;298;p15"/>
            <p:cNvGrpSpPr/>
            <p:nvPr/>
          </p:nvGrpSpPr>
          <p:grpSpPr>
            <a:xfrm rot="5400000">
              <a:off x="-4623219" y="1262194"/>
              <a:ext cx="9329602" cy="1210174"/>
              <a:chOff x="1859848" y="4008665"/>
              <a:chExt cx="3610527" cy="468334"/>
            </a:xfrm>
          </p:grpSpPr>
          <p:sp>
            <p:nvSpPr>
              <p:cNvPr id="299" name="Google Shape;299;p15"/>
              <p:cNvSpPr/>
              <p:nvPr/>
            </p:nvSpPr>
            <p:spPr>
              <a:xfrm>
                <a:off x="1859848" y="417922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68"/>
                    </a:lnTo>
                    <a:lnTo>
                      <a:pt x="49967" y="5068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15"/>
              <p:cNvSpPr/>
              <p:nvPr/>
            </p:nvSpPr>
            <p:spPr>
              <a:xfrm>
                <a:off x="1859848" y="4136354"/>
                <a:ext cx="3610527" cy="297715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9" extrusionOk="0">
                    <a:moveTo>
                      <a:pt x="44891" y="0"/>
                    </a:moveTo>
                    <a:lnTo>
                      <a:pt x="35015" y="9"/>
                    </a:lnTo>
                    <a:lnTo>
                      <a:pt x="32767" y="2257"/>
                    </a:lnTo>
                    <a:lnTo>
                      <a:pt x="0" y="2257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6"/>
                    </a:lnTo>
                    <a:lnTo>
                      <a:pt x="49967" y="5076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15"/>
              <p:cNvSpPr/>
              <p:nvPr/>
            </p:nvSpPr>
            <p:spPr>
              <a:xfrm>
                <a:off x="1859848" y="4093946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49"/>
                    </a:lnTo>
                    <a:lnTo>
                      <a:pt x="0" y="2249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15"/>
              <p:cNvSpPr/>
              <p:nvPr/>
            </p:nvSpPr>
            <p:spPr>
              <a:xfrm>
                <a:off x="1859848" y="4051595"/>
                <a:ext cx="3610527" cy="297194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30" extrusionOk="0">
                    <a:moveTo>
                      <a:pt x="35015" y="0"/>
                    </a:moveTo>
                    <a:lnTo>
                      <a:pt x="32767" y="2248"/>
                    </a:lnTo>
                    <a:lnTo>
                      <a:pt x="0" y="2248"/>
                    </a:lnTo>
                    <a:lnTo>
                      <a:pt x="0" y="2311"/>
                    </a:lnTo>
                    <a:lnTo>
                      <a:pt x="32794" y="2311"/>
                    </a:lnTo>
                    <a:lnTo>
                      <a:pt x="35042" y="63"/>
                    </a:lnTo>
                    <a:lnTo>
                      <a:pt x="44864" y="63"/>
                    </a:lnTo>
                    <a:lnTo>
                      <a:pt x="49940" y="5130"/>
                    </a:lnTo>
                    <a:lnTo>
                      <a:pt x="62323" y="5130"/>
                    </a:lnTo>
                    <a:lnTo>
                      <a:pt x="62323" y="5067"/>
                    </a:lnTo>
                    <a:lnTo>
                      <a:pt x="49967" y="5067"/>
                    </a:lnTo>
                    <a:lnTo>
                      <a:pt x="448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15"/>
              <p:cNvSpPr/>
              <p:nvPr/>
            </p:nvSpPr>
            <p:spPr>
              <a:xfrm>
                <a:off x="1859848" y="4008665"/>
                <a:ext cx="3610527" cy="297773"/>
              </a:xfrm>
              <a:custGeom>
                <a:avLst/>
                <a:gdLst/>
                <a:ahLst/>
                <a:cxnLst/>
                <a:rect l="l" t="t" r="r" b="b"/>
                <a:pathLst>
                  <a:path w="62323" h="5140" extrusionOk="0">
                    <a:moveTo>
                      <a:pt x="35015" y="1"/>
                    </a:moveTo>
                    <a:lnTo>
                      <a:pt x="32767" y="2258"/>
                    </a:lnTo>
                    <a:lnTo>
                      <a:pt x="0" y="2258"/>
                    </a:lnTo>
                    <a:lnTo>
                      <a:pt x="0" y="2320"/>
                    </a:lnTo>
                    <a:lnTo>
                      <a:pt x="32794" y="2320"/>
                    </a:lnTo>
                    <a:lnTo>
                      <a:pt x="35042" y="72"/>
                    </a:lnTo>
                    <a:lnTo>
                      <a:pt x="44864" y="72"/>
                    </a:lnTo>
                    <a:lnTo>
                      <a:pt x="49940" y="5139"/>
                    </a:lnTo>
                    <a:lnTo>
                      <a:pt x="62323" y="5139"/>
                    </a:lnTo>
                    <a:lnTo>
                      <a:pt x="62323" y="5077"/>
                    </a:lnTo>
                    <a:lnTo>
                      <a:pt x="49967" y="5077"/>
                    </a:lnTo>
                    <a:lnTo>
                      <a:pt x="448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4" name="Google Shape;304;p15"/>
          <p:cNvGrpSpPr/>
          <p:nvPr/>
        </p:nvGrpSpPr>
        <p:grpSpPr>
          <a:xfrm flipH="1">
            <a:off x="110157" y="4004852"/>
            <a:ext cx="1023926" cy="1024447"/>
            <a:chOff x="5690549" y="1784557"/>
            <a:chExt cx="570782" cy="571072"/>
          </a:xfrm>
        </p:grpSpPr>
        <p:sp>
          <p:nvSpPr>
            <p:cNvPr id="305" name="Google Shape;305;p15"/>
            <p:cNvSpPr/>
            <p:nvPr/>
          </p:nvSpPr>
          <p:spPr>
            <a:xfrm>
              <a:off x="5846732" y="1940998"/>
              <a:ext cx="258166" cy="258166"/>
            </a:xfrm>
            <a:custGeom>
              <a:avLst/>
              <a:gdLst/>
              <a:ahLst/>
              <a:cxnLst/>
              <a:rect l="l" t="t" r="r" b="b"/>
              <a:pathLst>
                <a:path w="7994" h="7994" extrusionOk="0">
                  <a:moveTo>
                    <a:pt x="3997" y="2061"/>
                  </a:moveTo>
                  <a:cubicBezTo>
                    <a:pt x="5067" y="2061"/>
                    <a:pt x="5933" y="2927"/>
                    <a:pt x="5933" y="3997"/>
                  </a:cubicBezTo>
                  <a:cubicBezTo>
                    <a:pt x="5933" y="5068"/>
                    <a:pt x="5067" y="5933"/>
                    <a:pt x="3997" y="5933"/>
                  </a:cubicBezTo>
                  <a:cubicBezTo>
                    <a:pt x="2926" y="5933"/>
                    <a:pt x="2061" y="5068"/>
                    <a:pt x="2061" y="3997"/>
                  </a:cubicBezTo>
                  <a:cubicBezTo>
                    <a:pt x="2061" y="2927"/>
                    <a:pt x="2926" y="2061"/>
                    <a:pt x="3997" y="2061"/>
                  </a:cubicBezTo>
                  <a:close/>
                  <a:moveTo>
                    <a:pt x="3658" y="1"/>
                  </a:moveTo>
                  <a:lnTo>
                    <a:pt x="3515" y="920"/>
                  </a:lnTo>
                  <a:cubicBezTo>
                    <a:pt x="3292" y="955"/>
                    <a:pt x="3078" y="1009"/>
                    <a:pt x="2882" y="1089"/>
                  </a:cubicBezTo>
                  <a:lnTo>
                    <a:pt x="2293" y="366"/>
                  </a:lnTo>
                  <a:lnTo>
                    <a:pt x="1704" y="705"/>
                  </a:lnTo>
                  <a:lnTo>
                    <a:pt x="2043" y="1571"/>
                  </a:lnTo>
                  <a:cubicBezTo>
                    <a:pt x="1874" y="1714"/>
                    <a:pt x="1713" y="1865"/>
                    <a:pt x="1570" y="2044"/>
                  </a:cubicBezTo>
                  <a:lnTo>
                    <a:pt x="714" y="1705"/>
                  </a:lnTo>
                  <a:lnTo>
                    <a:pt x="366" y="2293"/>
                  </a:lnTo>
                  <a:lnTo>
                    <a:pt x="1089" y="2873"/>
                  </a:lnTo>
                  <a:cubicBezTo>
                    <a:pt x="1017" y="3078"/>
                    <a:pt x="955" y="3293"/>
                    <a:pt x="919" y="3516"/>
                  </a:cubicBezTo>
                  <a:lnTo>
                    <a:pt x="0" y="3658"/>
                  </a:lnTo>
                  <a:lnTo>
                    <a:pt x="0" y="4336"/>
                  </a:lnTo>
                  <a:lnTo>
                    <a:pt x="919" y="4479"/>
                  </a:lnTo>
                  <a:cubicBezTo>
                    <a:pt x="955" y="4702"/>
                    <a:pt x="1017" y="4916"/>
                    <a:pt x="1089" y="5121"/>
                  </a:cubicBezTo>
                  <a:lnTo>
                    <a:pt x="366" y="5701"/>
                  </a:lnTo>
                  <a:lnTo>
                    <a:pt x="714" y="6290"/>
                  </a:lnTo>
                  <a:lnTo>
                    <a:pt x="1570" y="5951"/>
                  </a:lnTo>
                  <a:cubicBezTo>
                    <a:pt x="1713" y="6121"/>
                    <a:pt x="1874" y="6281"/>
                    <a:pt x="2043" y="6424"/>
                  </a:cubicBezTo>
                  <a:lnTo>
                    <a:pt x="1704" y="7289"/>
                  </a:lnTo>
                  <a:lnTo>
                    <a:pt x="2293" y="7628"/>
                  </a:lnTo>
                  <a:lnTo>
                    <a:pt x="2882" y="6906"/>
                  </a:lnTo>
                  <a:cubicBezTo>
                    <a:pt x="3078" y="6986"/>
                    <a:pt x="3292" y="7039"/>
                    <a:pt x="3515" y="7075"/>
                  </a:cubicBezTo>
                  <a:lnTo>
                    <a:pt x="3658" y="7994"/>
                  </a:lnTo>
                  <a:lnTo>
                    <a:pt x="4336" y="7994"/>
                  </a:lnTo>
                  <a:lnTo>
                    <a:pt x="4479" y="7075"/>
                  </a:lnTo>
                  <a:cubicBezTo>
                    <a:pt x="4702" y="7039"/>
                    <a:pt x="4916" y="6986"/>
                    <a:pt x="5121" y="6906"/>
                  </a:cubicBezTo>
                  <a:lnTo>
                    <a:pt x="5701" y="7628"/>
                  </a:lnTo>
                  <a:lnTo>
                    <a:pt x="6290" y="7289"/>
                  </a:lnTo>
                  <a:lnTo>
                    <a:pt x="5959" y="6424"/>
                  </a:lnTo>
                  <a:cubicBezTo>
                    <a:pt x="6129" y="6281"/>
                    <a:pt x="6281" y="6121"/>
                    <a:pt x="6423" y="5951"/>
                  </a:cubicBezTo>
                  <a:lnTo>
                    <a:pt x="7289" y="6290"/>
                  </a:lnTo>
                  <a:lnTo>
                    <a:pt x="7628" y="5701"/>
                  </a:lnTo>
                  <a:lnTo>
                    <a:pt x="6905" y="5121"/>
                  </a:lnTo>
                  <a:cubicBezTo>
                    <a:pt x="6985" y="4916"/>
                    <a:pt x="7039" y="4702"/>
                    <a:pt x="7075" y="4479"/>
                  </a:cubicBezTo>
                  <a:lnTo>
                    <a:pt x="7993" y="4336"/>
                  </a:lnTo>
                  <a:lnTo>
                    <a:pt x="7993" y="3658"/>
                  </a:lnTo>
                  <a:lnTo>
                    <a:pt x="7075" y="3516"/>
                  </a:lnTo>
                  <a:cubicBezTo>
                    <a:pt x="7039" y="3293"/>
                    <a:pt x="6985" y="3078"/>
                    <a:pt x="6905" y="2873"/>
                  </a:cubicBezTo>
                  <a:lnTo>
                    <a:pt x="7628" y="2293"/>
                  </a:lnTo>
                  <a:lnTo>
                    <a:pt x="7289" y="1705"/>
                  </a:lnTo>
                  <a:lnTo>
                    <a:pt x="6423" y="2044"/>
                  </a:lnTo>
                  <a:cubicBezTo>
                    <a:pt x="6281" y="1865"/>
                    <a:pt x="6129" y="1714"/>
                    <a:pt x="5959" y="1571"/>
                  </a:cubicBezTo>
                  <a:lnTo>
                    <a:pt x="6290" y="705"/>
                  </a:lnTo>
                  <a:lnTo>
                    <a:pt x="5701" y="366"/>
                  </a:lnTo>
                  <a:lnTo>
                    <a:pt x="5121" y="1089"/>
                  </a:lnTo>
                  <a:cubicBezTo>
                    <a:pt x="4916" y="1009"/>
                    <a:pt x="4702" y="955"/>
                    <a:pt x="4479" y="920"/>
                  </a:cubicBezTo>
                  <a:lnTo>
                    <a:pt x="43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5"/>
            <p:cNvSpPr/>
            <p:nvPr/>
          </p:nvSpPr>
          <p:spPr>
            <a:xfrm>
              <a:off x="5711897" y="1806163"/>
              <a:ext cx="528120" cy="527829"/>
            </a:xfrm>
            <a:custGeom>
              <a:avLst/>
              <a:gdLst/>
              <a:ahLst/>
              <a:cxnLst/>
              <a:rect l="l" t="t" r="r" b="b"/>
              <a:pathLst>
                <a:path w="16353" h="16344" extrusionOk="0">
                  <a:moveTo>
                    <a:pt x="8172" y="3212"/>
                  </a:moveTo>
                  <a:cubicBezTo>
                    <a:pt x="10911" y="3212"/>
                    <a:pt x="13132" y="5434"/>
                    <a:pt x="13132" y="8172"/>
                  </a:cubicBezTo>
                  <a:cubicBezTo>
                    <a:pt x="13132" y="10911"/>
                    <a:pt x="10911" y="13132"/>
                    <a:pt x="8172" y="13132"/>
                  </a:cubicBezTo>
                  <a:cubicBezTo>
                    <a:pt x="5433" y="13132"/>
                    <a:pt x="3212" y="10911"/>
                    <a:pt x="3212" y="8172"/>
                  </a:cubicBezTo>
                  <a:cubicBezTo>
                    <a:pt x="3212" y="5434"/>
                    <a:pt x="5433" y="3212"/>
                    <a:pt x="8172" y="3212"/>
                  </a:cubicBezTo>
                  <a:close/>
                  <a:moveTo>
                    <a:pt x="7476" y="1"/>
                  </a:moveTo>
                  <a:lnTo>
                    <a:pt x="7191" y="1874"/>
                  </a:lnTo>
                  <a:cubicBezTo>
                    <a:pt x="6736" y="1945"/>
                    <a:pt x="6298" y="2061"/>
                    <a:pt x="5879" y="2222"/>
                  </a:cubicBezTo>
                  <a:lnTo>
                    <a:pt x="4693" y="741"/>
                  </a:lnTo>
                  <a:lnTo>
                    <a:pt x="3479" y="1437"/>
                  </a:lnTo>
                  <a:lnTo>
                    <a:pt x="4166" y="3212"/>
                  </a:lnTo>
                  <a:cubicBezTo>
                    <a:pt x="3818" y="3498"/>
                    <a:pt x="3497" y="3819"/>
                    <a:pt x="3212" y="4167"/>
                  </a:cubicBezTo>
                  <a:lnTo>
                    <a:pt x="1445" y="3480"/>
                  </a:lnTo>
                  <a:lnTo>
                    <a:pt x="750" y="4684"/>
                  </a:lnTo>
                  <a:lnTo>
                    <a:pt x="2221" y="5880"/>
                  </a:lnTo>
                  <a:cubicBezTo>
                    <a:pt x="2061" y="6290"/>
                    <a:pt x="1945" y="6727"/>
                    <a:pt x="1874" y="7182"/>
                  </a:cubicBezTo>
                  <a:lnTo>
                    <a:pt x="0" y="7476"/>
                  </a:lnTo>
                  <a:lnTo>
                    <a:pt x="0" y="8868"/>
                  </a:lnTo>
                  <a:lnTo>
                    <a:pt x="1874" y="9163"/>
                  </a:lnTo>
                  <a:cubicBezTo>
                    <a:pt x="1945" y="9609"/>
                    <a:pt x="2061" y="10046"/>
                    <a:pt x="2221" y="10465"/>
                  </a:cubicBezTo>
                  <a:lnTo>
                    <a:pt x="750" y="11660"/>
                  </a:lnTo>
                  <a:lnTo>
                    <a:pt x="1445" y="12865"/>
                  </a:lnTo>
                  <a:lnTo>
                    <a:pt x="3212" y="12178"/>
                  </a:lnTo>
                  <a:cubicBezTo>
                    <a:pt x="3497" y="12526"/>
                    <a:pt x="3818" y="12847"/>
                    <a:pt x="4166" y="13132"/>
                  </a:cubicBezTo>
                  <a:lnTo>
                    <a:pt x="3479" y="14908"/>
                  </a:lnTo>
                  <a:lnTo>
                    <a:pt x="4693" y="15604"/>
                  </a:lnTo>
                  <a:lnTo>
                    <a:pt x="5879" y="14123"/>
                  </a:lnTo>
                  <a:cubicBezTo>
                    <a:pt x="6298" y="14283"/>
                    <a:pt x="6736" y="14399"/>
                    <a:pt x="7191" y="14471"/>
                  </a:cubicBezTo>
                  <a:lnTo>
                    <a:pt x="7476" y="16344"/>
                  </a:lnTo>
                  <a:lnTo>
                    <a:pt x="8868" y="16344"/>
                  </a:lnTo>
                  <a:lnTo>
                    <a:pt x="9162" y="14471"/>
                  </a:lnTo>
                  <a:cubicBezTo>
                    <a:pt x="9617" y="14399"/>
                    <a:pt x="10054" y="14283"/>
                    <a:pt x="10465" y="14123"/>
                  </a:cubicBezTo>
                  <a:lnTo>
                    <a:pt x="11660" y="15604"/>
                  </a:lnTo>
                  <a:lnTo>
                    <a:pt x="12864" y="14908"/>
                  </a:lnTo>
                  <a:lnTo>
                    <a:pt x="12177" y="13132"/>
                  </a:lnTo>
                  <a:cubicBezTo>
                    <a:pt x="12525" y="12847"/>
                    <a:pt x="12846" y="12526"/>
                    <a:pt x="13132" y="12178"/>
                  </a:cubicBezTo>
                  <a:lnTo>
                    <a:pt x="14907" y="12865"/>
                  </a:lnTo>
                  <a:lnTo>
                    <a:pt x="15603" y="11660"/>
                  </a:lnTo>
                  <a:lnTo>
                    <a:pt x="14122" y="10465"/>
                  </a:lnTo>
                  <a:cubicBezTo>
                    <a:pt x="14283" y="10046"/>
                    <a:pt x="14399" y="9609"/>
                    <a:pt x="14470" y="9163"/>
                  </a:cubicBezTo>
                  <a:lnTo>
                    <a:pt x="16352" y="8868"/>
                  </a:lnTo>
                  <a:lnTo>
                    <a:pt x="16352" y="7476"/>
                  </a:lnTo>
                  <a:lnTo>
                    <a:pt x="14470" y="7182"/>
                  </a:lnTo>
                  <a:cubicBezTo>
                    <a:pt x="14399" y="6727"/>
                    <a:pt x="14283" y="6290"/>
                    <a:pt x="14122" y="5880"/>
                  </a:cubicBezTo>
                  <a:lnTo>
                    <a:pt x="15603" y="4684"/>
                  </a:lnTo>
                  <a:lnTo>
                    <a:pt x="14907" y="3480"/>
                  </a:lnTo>
                  <a:lnTo>
                    <a:pt x="13132" y="4167"/>
                  </a:lnTo>
                  <a:cubicBezTo>
                    <a:pt x="12846" y="3819"/>
                    <a:pt x="12525" y="3498"/>
                    <a:pt x="12177" y="3212"/>
                  </a:cubicBezTo>
                  <a:lnTo>
                    <a:pt x="12864" y="1437"/>
                  </a:lnTo>
                  <a:lnTo>
                    <a:pt x="11660" y="741"/>
                  </a:lnTo>
                  <a:lnTo>
                    <a:pt x="10465" y="2222"/>
                  </a:lnTo>
                  <a:cubicBezTo>
                    <a:pt x="10054" y="2061"/>
                    <a:pt x="9617" y="1945"/>
                    <a:pt x="9162" y="1874"/>
                  </a:cubicBezTo>
                  <a:lnTo>
                    <a:pt x="886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5"/>
            <p:cNvSpPr/>
            <p:nvPr/>
          </p:nvSpPr>
          <p:spPr>
            <a:xfrm>
              <a:off x="5690549" y="1784557"/>
              <a:ext cx="570782" cy="571072"/>
            </a:xfrm>
            <a:custGeom>
              <a:avLst/>
              <a:gdLst/>
              <a:ahLst/>
              <a:cxnLst/>
              <a:rect l="l" t="t" r="r" b="b"/>
              <a:pathLst>
                <a:path w="17674" h="17683" extrusionOk="0">
                  <a:moveTo>
                    <a:pt x="8833" y="63"/>
                  </a:moveTo>
                  <a:cubicBezTo>
                    <a:pt x="13677" y="63"/>
                    <a:pt x="17620" y="3997"/>
                    <a:pt x="17620" y="8841"/>
                  </a:cubicBezTo>
                  <a:cubicBezTo>
                    <a:pt x="17620" y="13685"/>
                    <a:pt x="13677" y="17620"/>
                    <a:pt x="8833" y="17620"/>
                  </a:cubicBezTo>
                  <a:cubicBezTo>
                    <a:pt x="3989" y="17620"/>
                    <a:pt x="55" y="13685"/>
                    <a:pt x="55" y="8841"/>
                  </a:cubicBezTo>
                  <a:cubicBezTo>
                    <a:pt x="55" y="3997"/>
                    <a:pt x="3989" y="63"/>
                    <a:pt x="8833" y="63"/>
                  </a:cubicBezTo>
                  <a:close/>
                  <a:moveTo>
                    <a:pt x="8833" y="1"/>
                  </a:moveTo>
                  <a:cubicBezTo>
                    <a:pt x="3962" y="1"/>
                    <a:pt x="1" y="3970"/>
                    <a:pt x="1" y="8841"/>
                  </a:cubicBezTo>
                  <a:cubicBezTo>
                    <a:pt x="1" y="13712"/>
                    <a:pt x="3962" y="17682"/>
                    <a:pt x="8833" y="17682"/>
                  </a:cubicBezTo>
                  <a:cubicBezTo>
                    <a:pt x="13704" y="17682"/>
                    <a:pt x="17674" y="13712"/>
                    <a:pt x="17674" y="8841"/>
                  </a:cubicBezTo>
                  <a:cubicBezTo>
                    <a:pt x="17674" y="3970"/>
                    <a:pt x="13704" y="1"/>
                    <a:pt x="88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539400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●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○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■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●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○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■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●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chivo"/>
              <a:buChar char="○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Archivo"/>
              <a:buChar char="■"/>
              <a:defRPr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1" r:id="rId9"/>
    <p:sldLayoutId id="2147483667" r:id="rId10"/>
    <p:sldLayoutId id="2147483669" r:id="rId11"/>
    <p:sldLayoutId id="2147483670" r:id="rId12"/>
    <p:sldLayoutId id="2147483671" r:id="rId13"/>
    <p:sldLayoutId id="2147483672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110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00.png"/><Relationship Id="rId1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29" Type="http://schemas.openxmlformats.org/officeDocument/2006/relationships/diagramLayout" Target="../diagrams/layout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32" Type="http://schemas.microsoft.com/office/2007/relationships/diagramDrawing" Target="../diagrams/drawing6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28" Type="http://schemas.openxmlformats.org/officeDocument/2006/relationships/diagramData" Target="../diagrams/data6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31" Type="http://schemas.openxmlformats.org/officeDocument/2006/relationships/diagramColors" Target="../diagrams/colors6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Relationship Id="rId30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30"/>
          <p:cNvSpPr txBox="1">
            <a:spLocks noGrp="1"/>
          </p:cNvSpPr>
          <p:nvPr>
            <p:ph type="ctrTitle"/>
          </p:nvPr>
        </p:nvSpPr>
        <p:spPr>
          <a:xfrm>
            <a:off x="1491924" y="2477147"/>
            <a:ext cx="6045000" cy="14853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 and Construction of Automatic Demolding Machine</a:t>
            </a:r>
            <a:b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Artificial Stone</a:t>
            </a:r>
            <a:b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Graduation Project 2</a:t>
            </a:r>
            <a:b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An- Najah National University</a:t>
            </a:r>
            <a:br>
              <a:rPr lang="en-US" sz="160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Faculty of Engineering &amp; Information Technology </a:t>
            </a:r>
            <a:br>
              <a:rPr lang="en-US" sz="160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 of Industrial and Mechanical Engineering</a:t>
            </a: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en-US" sz="140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lang="en-US" sz="140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/>
              <a:t> </a:t>
            </a:r>
            <a:endParaRPr lang="en-US" dirty="0"/>
          </a:p>
        </p:txBody>
      </p:sp>
      <p:sp>
        <p:nvSpPr>
          <p:cNvPr id="581" name="Google Shape;581;p30"/>
          <p:cNvSpPr txBox="1">
            <a:spLocks noGrp="1"/>
          </p:cNvSpPr>
          <p:nvPr>
            <p:ph type="subTitle" idx="1"/>
          </p:nvPr>
        </p:nvSpPr>
        <p:spPr>
          <a:xfrm>
            <a:off x="43200" y="3119600"/>
            <a:ext cx="4528800" cy="18890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b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Prepared by:</a:t>
            </a:r>
          </a:p>
          <a:p>
            <a:pPr marL="342900" lvl="0" indent="-342900" algn="l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Ehab Alfe</a:t>
            </a:r>
            <a:endParaRPr lang="en-US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l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Tahseen Odeh</a:t>
            </a:r>
            <a:endParaRPr lang="en-US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l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Waled Rashed</a:t>
            </a:r>
            <a:endParaRPr lang="en-US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US" sz="1800" b="1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D69CE-53C3-CD81-7785-F3D52BE3E909}"/>
              </a:ext>
            </a:extLst>
          </p:cNvPr>
          <p:cNvSpPr txBox="1"/>
          <p:nvPr/>
        </p:nvSpPr>
        <p:spPr>
          <a:xfrm>
            <a:off x="2715172" y="3962517"/>
            <a:ext cx="1552028" cy="803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b="1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Supervisor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Dr.Ahmad</a:t>
            </a:r>
            <a:r>
              <a:rPr lang="en-US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Ramahi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83AE2F-5B8E-BBC2-BF69-61EE0DE80048}"/>
              </a:ext>
            </a:extLst>
          </p:cNvPr>
          <p:cNvSpPr txBox="1"/>
          <p:nvPr/>
        </p:nvSpPr>
        <p:spPr>
          <a:xfrm>
            <a:off x="2847278" y="85492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925579-374F-683C-8D36-A6F0622061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435" y="21265"/>
            <a:ext cx="1013978" cy="10150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5478AB-5B41-12B1-E83E-36EA14B7DEDC}"/>
              </a:ext>
            </a:extLst>
          </p:cNvPr>
          <p:cNvSpPr txBox="1"/>
          <p:nvPr/>
        </p:nvSpPr>
        <p:spPr>
          <a:xfrm>
            <a:off x="7074195" y="4365704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4.7.2024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C37F261-4E21-B4D5-47A1-F2952D3C7A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100784"/>
              </p:ext>
            </p:extLst>
          </p:nvPr>
        </p:nvGraphicFramePr>
        <p:xfrm>
          <a:off x="1326588" y="1375318"/>
          <a:ext cx="5914271" cy="3077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2081BC6-FB10-D6F4-BBE3-68540CBC6F43}"/>
              </a:ext>
            </a:extLst>
          </p:cNvPr>
          <p:cNvSpPr txBox="1"/>
          <p:nvPr/>
        </p:nvSpPr>
        <p:spPr>
          <a:xfrm>
            <a:off x="1326588" y="860756"/>
            <a:ext cx="469704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Feeding Conveyer</a:t>
            </a:r>
          </a:p>
        </p:txBody>
      </p:sp>
    </p:spTree>
    <p:extLst>
      <p:ext uri="{BB962C8B-B14F-4D97-AF65-F5344CB8AC3E}">
        <p14:creationId xmlns:p14="http://schemas.microsoft.com/office/powerpoint/2010/main" val="4229511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E076D8-C037-1A54-4B78-86FF753AB884}"/>
              </a:ext>
            </a:extLst>
          </p:cNvPr>
          <p:cNvSpPr txBox="1"/>
          <p:nvPr/>
        </p:nvSpPr>
        <p:spPr>
          <a:xfrm>
            <a:off x="563806" y="605923"/>
            <a:ext cx="469704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Vibrator</a:t>
            </a: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0F967-5142-C40D-9718-8E5492998B2A}"/>
              </a:ext>
            </a:extLst>
          </p:cNvPr>
          <p:cNvSpPr txBox="1"/>
          <p:nvPr/>
        </p:nvSpPr>
        <p:spPr>
          <a:xfrm>
            <a:off x="6337005" y="713644"/>
            <a:ext cx="829340" cy="307777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13ECE5-E39A-BF65-0B84-E8AC586F0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891" y="1159728"/>
            <a:ext cx="6823422" cy="349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11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E076D8-C037-1A54-4B78-86FF753AB884}"/>
              </a:ext>
            </a:extLst>
          </p:cNvPr>
          <p:cNvSpPr txBox="1"/>
          <p:nvPr/>
        </p:nvSpPr>
        <p:spPr>
          <a:xfrm>
            <a:off x="541503" y="605923"/>
            <a:ext cx="469704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Unloading Conveyor</a:t>
            </a: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0F967-5142-C40D-9718-8E5492998B2A}"/>
              </a:ext>
            </a:extLst>
          </p:cNvPr>
          <p:cNvSpPr txBox="1"/>
          <p:nvPr/>
        </p:nvSpPr>
        <p:spPr>
          <a:xfrm>
            <a:off x="6337005" y="713644"/>
            <a:ext cx="829340" cy="307777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00ED2D-A751-E5A0-8B08-6A088EAC7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289" y="1169628"/>
            <a:ext cx="6721422" cy="31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92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E076D8-C037-1A54-4B78-86FF753AB884}"/>
              </a:ext>
            </a:extLst>
          </p:cNvPr>
          <p:cNvSpPr txBox="1"/>
          <p:nvPr/>
        </p:nvSpPr>
        <p:spPr>
          <a:xfrm>
            <a:off x="563806" y="605923"/>
            <a:ext cx="469704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Spraying conveyor</a:t>
            </a: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0F967-5142-C40D-9718-8E5492998B2A}"/>
              </a:ext>
            </a:extLst>
          </p:cNvPr>
          <p:cNvSpPr txBox="1"/>
          <p:nvPr/>
        </p:nvSpPr>
        <p:spPr>
          <a:xfrm>
            <a:off x="6337005" y="713644"/>
            <a:ext cx="829340" cy="307777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9F0F1B-D340-4EC2-A4AF-4F8071B5E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082" y="218534"/>
            <a:ext cx="5700254" cy="2141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14AFC7-DE38-BADD-D703-702304D8C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79" y="2359940"/>
            <a:ext cx="6416596" cy="23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35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" name="Diagram 859">
            <a:extLst>
              <a:ext uri="{FF2B5EF4-FFF2-40B4-BE49-F238E27FC236}">
                <a16:creationId xmlns:a16="http://schemas.microsoft.com/office/drawing/2014/main" id="{2475AD51-1875-E737-C0FC-FB0D279EA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269704"/>
              </p:ext>
            </p:extLst>
          </p:nvPr>
        </p:nvGraphicFramePr>
        <p:xfrm>
          <a:off x="2547017" y="0"/>
          <a:ext cx="4049966" cy="497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5EFCD95-DB22-A051-BE86-2318DDE9D358}"/>
              </a:ext>
            </a:extLst>
          </p:cNvPr>
          <p:cNvSpPr txBox="1"/>
          <p:nvPr/>
        </p:nvSpPr>
        <p:spPr>
          <a:xfrm>
            <a:off x="746760" y="711324"/>
            <a:ext cx="1556836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1-Belt Design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D3EFA-94F2-956B-9509-C0EE4881BA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0" y="721287"/>
            <a:ext cx="3749040" cy="2529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6D0ADA-0BD6-47F9-F537-4617AC951391}"/>
              </a:ext>
            </a:extLst>
          </p:cNvPr>
          <p:cNvSpPr txBox="1"/>
          <p:nvPr/>
        </p:nvSpPr>
        <p:spPr>
          <a:xfrm>
            <a:off x="477428" y="1080656"/>
            <a:ext cx="6377940" cy="802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rtl="0">
              <a:lnSpc>
                <a:spcPct val="150000"/>
              </a:lnSpc>
              <a:spcAft>
                <a:spcPts val="800"/>
              </a:spcAft>
            </a:pPr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the Design of the belt conveyor for feeding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EF7A75-DD60-8F02-B910-1CC5C4309D19}"/>
                  </a:ext>
                </a:extLst>
              </p:cNvPr>
              <p:cNvSpPr txBox="1"/>
              <p:nvPr/>
            </p:nvSpPr>
            <p:spPr>
              <a:xfrm>
                <a:off x="507351" y="1016454"/>
                <a:ext cx="4079332" cy="9697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𝑓𝑟𝑖𝑐𝑡𝑖𝑜𝑛</m:t>
                          </m:r>
                        </m:sub>
                      </m:sSub>
                      <m:r>
                        <a:rPr lang="en-GB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" action="ppaction://noaction"/>
                        </a:rPr>
                        <m:t>𝜇</m:t>
                      </m:r>
                      <m:r>
                        <a:rPr lang="en-GB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× 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hlinkClick r:id="" action="ppaction://noaction">
                                <a:extLst>
                                  <a:ext uri="{A12FA001-AC4F-418D-AE19-62706E023703}">
                                    <ahyp:hlinkClr xmlns:ahyp="http://schemas.microsoft.com/office/drawing/2018/hyperlinkcolor" val="tx"/>
                                  </a:ext>
                                </a:extLst>
                              </a:hlinkClick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hlinkClick r:id="" action="ppaction://noaction">
                                <a:extLst>
                                  <a:ext uri="{A12FA001-AC4F-418D-AE19-62706E023703}">
                                    <ahyp:hlinkClr xmlns:ahyp="http://schemas.microsoft.com/office/drawing/2018/hyperlinkcolor" val="tx"/>
                                  </a:ext>
                                </a:extLst>
                              </a:hlinkClick>
                            </a:rPr>
                            <m:t>𝑚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𝑡𝑜𝑡𝑎𝑙</m:t>
                          </m:r>
                          <m:r>
                            <a:rPr lang="en-GB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200" i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EF7A75-DD60-8F02-B910-1CC5C4309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51" y="1016454"/>
                <a:ext cx="4079332" cy="96975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99D930-4101-7588-1562-77CB611EE4E7}"/>
                  </a:ext>
                </a:extLst>
              </p:cNvPr>
              <p:cNvSpPr txBox="1"/>
              <p:nvPr/>
            </p:nvSpPr>
            <p:spPr>
              <a:xfrm>
                <a:off x="477428" y="1799402"/>
                <a:ext cx="63779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𝑡𝑜𝑡𝑎𝑙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𝑚𝑜𝑙𝑑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𝑠𝑡𝑜𝑛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𝑏𝑒𝑙𝑡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99D930-4101-7588-1562-77CB611EE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28" y="1799402"/>
                <a:ext cx="6377940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E628A-92DF-5166-36AD-4FB9E6483263}"/>
                  </a:ext>
                </a:extLst>
              </p:cNvPr>
              <p:cNvSpPr txBox="1"/>
              <p:nvPr/>
            </p:nvSpPr>
            <p:spPr>
              <a:xfrm>
                <a:off x="5255444" y="3194120"/>
                <a:ext cx="3545656" cy="1228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Total Length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width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𝑤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Load in conveyor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𝑚𝑜𝑙𝑑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𝑠𝑡𝑜𝑛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30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𝑘𝑔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E628A-92DF-5166-36AD-4FB9E6483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444" y="3194120"/>
                <a:ext cx="3545656" cy="1228093"/>
              </a:xfrm>
              <a:prstGeom prst="rect">
                <a:avLst/>
              </a:prstGeom>
              <a:blipFill>
                <a:blip r:embed="rId11"/>
                <a:stretch>
                  <a:fillRect l="-515" b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1" name="TextBox 860">
                <a:extLst>
                  <a:ext uri="{FF2B5EF4-FFF2-40B4-BE49-F238E27FC236}">
                    <a16:creationId xmlns:a16="http://schemas.microsoft.com/office/drawing/2014/main" id="{C9010154-D8C1-5328-A1E7-CE52357B42B4}"/>
                  </a:ext>
                </a:extLst>
              </p:cNvPr>
              <p:cNvSpPr txBox="1"/>
              <p:nvPr/>
            </p:nvSpPr>
            <p:spPr>
              <a:xfrm>
                <a:off x="507351" y="2107179"/>
                <a:ext cx="3545656" cy="1369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Mass of belt = Total Area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𝑤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72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𝑏𝑒𝑙𝑡</m:t>
                          </m:r>
                        </m:sub>
                      </m:sSub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72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104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𝑘𝑔</m:t>
                      </m:r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61" name="TextBox 860">
                <a:extLst>
                  <a:ext uri="{FF2B5EF4-FFF2-40B4-BE49-F238E27FC236}">
                    <a16:creationId xmlns:a16="http://schemas.microsoft.com/office/drawing/2014/main" id="{C9010154-D8C1-5328-A1E7-CE52357B42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51" y="2107179"/>
                <a:ext cx="3545656" cy="1369606"/>
              </a:xfrm>
              <a:prstGeom prst="rect">
                <a:avLst/>
              </a:prstGeom>
              <a:blipFill>
                <a:blip r:embed="rId12"/>
                <a:stretch>
                  <a:fillRect l="-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5" name="TextBox 864">
                <a:extLst>
                  <a:ext uri="{FF2B5EF4-FFF2-40B4-BE49-F238E27FC236}">
                    <a16:creationId xmlns:a16="http://schemas.microsoft.com/office/drawing/2014/main" id="{3B88FCF9-54E7-EE98-B773-C47B6FD776AE}"/>
                  </a:ext>
                </a:extLst>
              </p:cNvPr>
              <p:cNvSpPr txBox="1"/>
              <p:nvPr/>
            </p:nvSpPr>
            <p:spPr>
              <a:xfrm>
                <a:off x="507351" y="3329371"/>
                <a:ext cx="63779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34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104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5" name="TextBox 864">
                <a:extLst>
                  <a:ext uri="{FF2B5EF4-FFF2-40B4-BE49-F238E27FC236}">
                    <a16:creationId xmlns:a16="http://schemas.microsoft.com/office/drawing/2014/main" id="{3B88FCF9-54E7-EE98-B773-C47B6FD77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51" y="3329371"/>
                <a:ext cx="6377940" cy="307777"/>
              </a:xfrm>
              <a:prstGeom prst="rect">
                <a:avLst/>
              </a:prstGeom>
              <a:blipFill>
                <a:blip r:embed="rId13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7" name="TextBox 866">
                <a:extLst>
                  <a:ext uri="{FF2B5EF4-FFF2-40B4-BE49-F238E27FC236}">
                    <a16:creationId xmlns:a16="http://schemas.microsoft.com/office/drawing/2014/main" id="{C62B8E28-EA74-AF0B-EF4D-8950ABEC1900}"/>
                  </a:ext>
                </a:extLst>
              </p:cNvPr>
              <p:cNvSpPr txBox="1"/>
              <p:nvPr/>
            </p:nvSpPr>
            <p:spPr>
              <a:xfrm>
                <a:off x="-1039092" y="3646085"/>
                <a:ext cx="6377940" cy="3250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𝑓𝑟𝑖𝑐𝑡𝑖𝑜𝑛</m:t>
                          </m:r>
                        </m:sub>
                      </m:sSub>
                      <m:r>
                        <a:rPr lang="en-US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× 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34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104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81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66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7" name="TextBox 866">
                <a:extLst>
                  <a:ext uri="{FF2B5EF4-FFF2-40B4-BE49-F238E27FC236}">
                    <a16:creationId xmlns:a16="http://schemas.microsoft.com/office/drawing/2014/main" id="{C62B8E28-EA74-AF0B-EF4D-8950ABEC1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39092" y="3646085"/>
                <a:ext cx="6377940" cy="325025"/>
              </a:xfrm>
              <a:prstGeom prst="rect">
                <a:avLst/>
              </a:prstGeom>
              <a:blipFill>
                <a:blip r:embed="rId14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8132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A90ADA-D9E2-1CAA-DEA5-1243741ED5D6}"/>
                  </a:ext>
                </a:extLst>
              </p:cNvPr>
              <p:cNvSpPr txBox="1"/>
              <p:nvPr/>
            </p:nvSpPr>
            <p:spPr>
              <a:xfrm>
                <a:off x="835412" y="572127"/>
                <a:ext cx="4694662" cy="3250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Power of Motor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𝑓𝑟𝑖𝑐𝑡𝑖𝑜𝑛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A90ADA-D9E2-1CAA-DEA5-1243741ED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412" y="572127"/>
                <a:ext cx="4694662" cy="325025"/>
              </a:xfrm>
              <a:prstGeom prst="rect">
                <a:avLst/>
              </a:prstGeom>
              <a:blipFill>
                <a:blip r:embed="rId2"/>
                <a:stretch>
                  <a:fillRect l="-390"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2E9F0C-A8BB-8F49-DE66-02D1334FF77F}"/>
                  </a:ext>
                </a:extLst>
              </p:cNvPr>
              <p:cNvSpPr txBox="1"/>
              <p:nvPr/>
            </p:nvSpPr>
            <p:spPr>
              <a:xfrm>
                <a:off x="835412" y="841460"/>
                <a:ext cx="4694662" cy="513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Linear Speed of conveyor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2E9F0C-A8BB-8F49-DE66-02D1334FF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412" y="841460"/>
                <a:ext cx="4694662" cy="513410"/>
              </a:xfrm>
              <a:prstGeom prst="rect">
                <a:avLst/>
              </a:prstGeom>
              <a:blipFill>
                <a:blip r:embed="rId3"/>
                <a:stretch>
                  <a:fillRect l="-260" t="-25000" b="-84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B022B70B-C25D-4F70-3A5F-1777E00E6B83}"/>
              </a:ext>
            </a:extLst>
          </p:cNvPr>
          <p:cNvSpPr txBox="1"/>
          <p:nvPr/>
        </p:nvSpPr>
        <p:spPr>
          <a:xfrm>
            <a:off x="835412" y="0"/>
            <a:ext cx="6723627" cy="376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50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Demolding</a:t>
            </a: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rate 450 stone/hr ------0.125stone/seconds------8 seconds for each stone.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87F48B-D667-A60A-D12A-DC3F83322ACE}"/>
                  </a:ext>
                </a:extLst>
              </p:cNvPr>
              <p:cNvSpPr txBox="1"/>
              <p:nvPr/>
            </p:nvSpPr>
            <p:spPr>
              <a:xfrm>
                <a:off x="6796669" y="767240"/>
                <a:ext cx="2225411" cy="376578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Take safety factor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87F48B-D667-A60A-D12A-DC3F83322A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669" y="767240"/>
                <a:ext cx="2225411" cy="376578"/>
              </a:xfrm>
              <a:prstGeom prst="rect">
                <a:avLst/>
              </a:prstGeom>
              <a:blipFill>
                <a:blip r:embed="rId4"/>
                <a:stretch>
                  <a:fillRect b="-1044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C49A06-8CAB-52BD-228C-80DA7EC3D10E}"/>
                  </a:ext>
                </a:extLst>
              </p:cNvPr>
              <p:cNvSpPr txBox="1"/>
              <p:nvPr/>
            </p:nvSpPr>
            <p:spPr>
              <a:xfrm>
                <a:off x="-774452" y="1391994"/>
                <a:ext cx="58674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66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035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𝑤𝑎𝑡𝑡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C49A06-8CAB-52BD-228C-80DA7EC3D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4452" y="1391994"/>
                <a:ext cx="586740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4ABFFB-0751-FA6D-14E6-8DFD8FE51320}"/>
                  </a:ext>
                </a:extLst>
              </p:cNvPr>
              <p:cNvSpPr txBox="1"/>
              <p:nvPr/>
            </p:nvSpPr>
            <p:spPr>
              <a:xfrm>
                <a:off x="4396740" y="1280554"/>
                <a:ext cx="6126480" cy="5014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746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035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746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0269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4ABFFB-0751-FA6D-14E6-8DFD8FE51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740" y="1280554"/>
                <a:ext cx="6126480" cy="501419"/>
              </a:xfrm>
              <a:prstGeom prst="rect">
                <a:avLst/>
              </a:prstGeom>
              <a:blipFill>
                <a:blip r:embed="rId6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71D4F9-2294-3E7F-E3D3-DFB2A7018762}"/>
                  </a:ext>
                </a:extLst>
              </p:cNvPr>
              <p:cNvSpPr txBox="1"/>
              <p:nvPr/>
            </p:nvSpPr>
            <p:spPr>
              <a:xfrm>
                <a:off x="835413" y="1793964"/>
                <a:ext cx="6126480" cy="2809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diameter of the Idler Roller is 5cm,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So The angular velocity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025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𝑟𝑎𝑑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Speed of motor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57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32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𝑟𝑝𝑚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Torque 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𝑤𝑎𝑡𝑡</m:t>
                            </m:r>
                          </m:e>
                        </m:d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53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67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r" rtl="1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𝑠𝑝𝑒𝑒𝑑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𝑟𝑎𝑡𝑖𝑜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𝑔𝑒𝑎𝑟𝑏𝑜𝑥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𝑚𝑜𝑡𝑜𝑟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𝑠𝑝𝑒𝑒𝑑</m:t>
                          </m:r>
                        </m:num>
                        <m:den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𝑐𝑜𝑛𝑣𝑒𝑦𝑜𝑟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𝑠𝑝𝑒𝑒𝑑</m:t>
                          </m:r>
                        </m:den>
                      </m:f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57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32</m:t>
                          </m:r>
                        </m:den>
                      </m:f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21</m:t>
                      </m:r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71D4F9-2294-3E7F-E3D3-DFB2A7018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413" y="1793964"/>
                <a:ext cx="6126480" cy="2809615"/>
              </a:xfrm>
              <a:prstGeom prst="rect">
                <a:avLst/>
              </a:prstGeom>
              <a:blipFill>
                <a:blip r:embed="rId7"/>
                <a:stretch>
                  <a:fillRect l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D5BE97A-A791-BFFA-DBFA-5062C077376F}"/>
              </a:ext>
            </a:extLst>
          </p:cNvPr>
          <p:cNvCxnSpPr>
            <a:cxnSpLocks/>
          </p:cNvCxnSpPr>
          <p:nvPr/>
        </p:nvCxnSpPr>
        <p:spPr>
          <a:xfrm>
            <a:off x="3497580" y="1581698"/>
            <a:ext cx="2179320" cy="23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364B6C3-FCC1-5E97-3841-5CDDC7285546}"/>
              </a:ext>
            </a:extLst>
          </p:cNvPr>
          <p:cNvSpPr txBox="1"/>
          <p:nvPr/>
        </p:nvSpPr>
        <p:spPr>
          <a:xfrm>
            <a:off x="6263082" y="2571750"/>
            <a:ext cx="2758997" cy="56778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 algn="l" rtl="1">
              <a:lnSpc>
                <a:spcPct val="115000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Feeding motor: 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0.33 hp, 1200 rpm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Three-phase motor.`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07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FA50DB-C309-EB93-39A2-A55EC018742D}"/>
                  </a:ext>
                </a:extLst>
              </p:cNvPr>
              <p:cNvSpPr txBox="1"/>
              <p:nvPr/>
            </p:nvSpPr>
            <p:spPr>
              <a:xfrm>
                <a:off x="897674" y="54021"/>
                <a:ext cx="4694662" cy="16538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 rtl="0">
                  <a:lnSpc>
                    <a:spcPct val="150000"/>
                  </a:lnSpc>
                  <a:spcAft>
                    <a:spcPts val="800"/>
                  </a:spcAft>
                  <a:buFont typeface="Times New Roman" panose="02020603050405020304" pitchFamily="18" charset="0"/>
                  <a:buChar char="-"/>
                </a:pPr>
                <a:r>
                  <a:rPr lang="en-US" sz="1400" u="sng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For the Design of the belt conveyor for Unloading</a:t>
                </a:r>
                <a:endParaRPr lang="en-US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Total Length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Total Width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𝑤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Load in conveyor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𝑠𝑡𝑜𝑛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38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𝑘𝑔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FA50DB-C309-EB93-39A2-A55EC0187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74" y="54021"/>
                <a:ext cx="4694662" cy="1653851"/>
              </a:xfrm>
              <a:prstGeom prst="rect">
                <a:avLst/>
              </a:prstGeom>
              <a:blipFill>
                <a:blip r:embed="rId3"/>
                <a:stretch>
                  <a:fillRect l="-260" b="-2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622388-8158-50DF-CA07-CC445E8E553D}"/>
                  </a:ext>
                </a:extLst>
              </p:cNvPr>
              <p:cNvSpPr txBox="1"/>
              <p:nvPr/>
            </p:nvSpPr>
            <p:spPr>
              <a:xfrm>
                <a:off x="-544551" y="1707872"/>
                <a:ext cx="4694662" cy="3250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𝑓𝑟𝑖𝑐𝑡𝑖𝑜𝑛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114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81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622388-8158-50DF-CA07-CC445E8E5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4551" y="1707872"/>
                <a:ext cx="4694662" cy="325025"/>
              </a:xfrm>
              <a:prstGeom prst="rect">
                <a:avLst/>
              </a:prstGeom>
              <a:blipFill>
                <a:blip r:embed="rId4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30BC3E-4E29-9B9F-1D64-B983CC146154}"/>
                  </a:ext>
                </a:extLst>
              </p:cNvPr>
              <p:cNvSpPr txBox="1"/>
              <p:nvPr/>
            </p:nvSpPr>
            <p:spPr>
              <a:xfrm>
                <a:off x="897674" y="2032897"/>
                <a:ext cx="4843346" cy="376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25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30BC3E-4E29-9B9F-1D64-B983CC146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74" y="2032897"/>
                <a:ext cx="4843346" cy="376578"/>
              </a:xfrm>
              <a:prstGeom prst="rect">
                <a:avLst/>
              </a:prstGeom>
              <a:blipFill>
                <a:blip r:embed="rId5"/>
                <a:stretch>
                  <a:fillRect t="-58065" b="-1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D17247E-94B7-510A-8330-8596161E9DD1}"/>
                  </a:ext>
                </a:extLst>
              </p:cNvPr>
              <p:cNvSpPr txBox="1"/>
              <p:nvPr/>
            </p:nvSpPr>
            <p:spPr>
              <a:xfrm>
                <a:off x="897674" y="2383461"/>
                <a:ext cx="4843346" cy="376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Power of motor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28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𝑤𝑎𝑡𝑡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D17247E-94B7-510A-8330-8596161E9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74" y="2383461"/>
                <a:ext cx="4843346" cy="376578"/>
              </a:xfrm>
              <a:prstGeom prst="rect">
                <a:avLst/>
              </a:prstGeom>
              <a:blipFill>
                <a:blip r:embed="rId6"/>
                <a:stretch>
                  <a:fillRect l="-252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39E95-03A2-18E0-2072-1EC2DDBB9CCD}"/>
                  </a:ext>
                </a:extLst>
              </p:cNvPr>
              <p:cNvSpPr txBox="1"/>
              <p:nvPr/>
            </p:nvSpPr>
            <p:spPr>
              <a:xfrm>
                <a:off x="2548054" y="2435655"/>
                <a:ext cx="4843346" cy="32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077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39E95-03A2-18E0-2072-1EC2DDBB9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054" y="2435655"/>
                <a:ext cx="4843346" cy="3243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D495B1-2E66-4668-780A-B858B0B48F59}"/>
              </a:ext>
            </a:extLst>
          </p:cNvPr>
          <p:cNvCxnSpPr>
            <a:cxnSpLocks/>
          </p:cNvCxnSpPr>
          <p:nvPr/>
        </p:nvCxnSpPr>
        <p:spPr>
          <a:xfrm>
            <a:off x="3319347" y="2631688"/>
            <a:ext cx="10147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7F334F-C9A8-B2AB-90F4-277FB96D92CD}"/>
                  </a:ext>
                </a:extLst>
              </p:cNvPr>
              <p:cNvSpPr txBox="1"/>
              <p:nvPr/>
            </p:nvSpPr>
            <p:spPr>
              <a:xfrm>
                <a:off x="897674" y="2786219"/>
                <a:ext cx="4843346" cy="1369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Speed of motor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95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54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𝑟𝑝𝑚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Torque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87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r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𝑠𝑝𝑒𝑒𝑑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𝑟𝑎𝑡𝑖𝑜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𝑔𝑒𝑎𝑟𝑏𝑜𝑥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13</m:t>
                      </m:r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7F334F-C9A8-B2AB-90F4-277FB96D9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74" y="2786219"/>
                <a:ext cx="4843346" cy="1369606"/>
              </a:xfrm>
              <a:prstGeom prst="rect">
                <a:avLst/>
              </a:prstGeom>
              <a:blipFill>
                <a:blip r:embed="rId8"/>
                <a:stretch>
                  <a:fillRect l="-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0CA01B2-C28F-848B-29A3-957FCB76FD8A}"/>
              </a:ext>
            </a:extLst>
          </p:cNvPr>
          <p:cNvSpPr txBox="1"/>
          <p:nvPr/>
        </p:nvSpPr>
        <p:spPr>
          <a:xfrm>
            <a:off x="6263082" y="2571750"/>
            <a:ext cx="2758997" cy="56778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 algn="l" rtl="1">
              <a:lnSpc>
                <a:spcPct val="115000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Unloading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motor: 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0.5 hp, 1200 rpm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Three-phase motor.`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E2A3EF-2A50-1146-9D44-9356263C3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BE9F2E-31AC-711D-1269-D004B13DB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481EC5-7F8C-B60F-A279-6AF0C257A128}"/>
              </a:ext>
            </a:extLst>
          </p:cNvPr>
          <p:cNvSpPr txBox="1"/>
          <p:nvPr/>
        </p:nvSpPr>
        <p:spPr>
          <a:xfrm>
            <a:off x="828536" y="146329"/>
            <a:ext cx="1107996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2-V-belt 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15583-3EF5-D4EF-9F08-CBB7CF037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0"/>
            <a:ext cx="3009900" cy="2400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EB942C-22A6-8491-7774-FDA75DC1D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74" y="1479730"/>
            <a:ext cx="5395428" cy="845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6E1FBC-17E2-CBC6-04A8-7D8C2592D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74" y="2322236"/>
            <a:ext cx="5410669" cy="19280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793D58-4CF4-6C69-3D5A-E1E3BD269A1E}"/>
              </a:ext>
            </a:extLst>
          </p:cNvPr>
          <p:cNvSpPr txBox="1"/>
          <p:nvPr/>
        </p:nvSpPr>
        <p:spPr>
          <a:xfrm>
            <a:off x="6263082" y="2571750"/>
            <a:ext cx="2758997" cy="56778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 algn="l" rtl="1">
              <a:lnSpc>
                <a:spcPct val="115000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Spraying motor: 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0.33 hp, 1200 rpm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Three-phase motor.`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72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9C1CC48-81EA-48AE-B416-211545835194}"/>
              </a:ext>
            </a:extLst>
          </p:cNvPr>
          <p:cNvSpPr txBox="1"/>
          <p:nvPr/>
        </p:nvSpPr>
        <p:spPr>
          <a:xfrm>
            <a:off x="2102005" y="4265712"/>
            <a:ext cx="46946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928BCD-F0A0-C84A-7580-B21147D6430C}"/>
              </a:ext>
            </a:extLst>
          </p:cNvPr>
          <p:cNvSpPr txBox="1"/>
          <p:nvPr/>
        </p:nvSpPr>
        <p:spPr>
          <a:xfrm>
            <a:off x="769220" y="1292288"/>
            <a:ext cx="7131204" cy="11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50000"/>
              </a:lnSpc>
              <a:spcAft>
                <a:spcPts val="8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notice that the force exerted by the vibrator on the stone is greater than 580 N in both samples and thus the </a:t>
            </a:r>
            <a:r>
              <a:rPr lang="en-GB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demolding</a:t>
            </a: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process is expected to be successfully achieved.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l" rtl="1">
              <a:lnSpc>
                <a:spcPct val="150000"/>
              </a:lnSpc>
              <a:spcAft>
                <a:spcPts val="800"/>
              </a:spcAft>
            </a:pP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5588A-5BBB-6C91-4740-CDE393EC2FC7}"/>
              </a:ext>
            </a:extLst>
          </p:cNvPr>
          <p:cNvSpPr txBox="1"/>
          <p:nvPr/>
        </p:nvSpPr>
        <p:spPr>
          <a:xfrm>
            <a:off x="833015" y="847359"/>
            <a:ext cx="46960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3- Vibrator  </a:t>
            </a: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495B90-FCE0-28A4-0FF5-BAC9A6D726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024" r="4607" b="15717"/>
          <a:stretch/>
        </p:blipFill>
        <p:spPr bwMode="auto">
          <a:xfrm>
            <a:off x="3058477" y="2084929"/>
            <a:ext cx="2661839" cy="24020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8446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0C98FE-25C3-AF21-B1B3-FE424243EEFD}"/>
              </a:ext>
            </a:extLst>
          </p:cNvPr>
          <p:cNvSpPr txBox="1"/>
          <p:nvPr/>
        </p:nvSpPr>
        <p:spPr>
          <a:xfrm>
            <a:off x="828536" y="146329"/>
            <a:ext cx="242374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6956FB3E-2C4C-F3A3-1286-6039D0146B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8372816"/>
                  </p:ext>
                </p:extLst>
              </p:nvPr>
            </p:nvGraphicFramePr>
            <p:xfrm>
              <a:off x="735981" y="691376"/>
              <a:ext cx="8155259" cy="2321661"/>
            </p:xfrm>
            <a:graphic>
              <a:graphicData uri="http://schemas.openxmlformats.org/drawingml/2006/table">
                <a:tbl>
                  <a:tblPr firstRow="1" firstCol="1" bandRow="1">
                    <a:tableStyleId>{DB25C245-63CE-47C9-A791-8E80F3552871}</a:tableStyleId>
                  </a:tblPr>
                  <a:tblGrid>
                    <a:gridCol w="749919">
                      <a:extLst>
                        <a:ext uri="{9D8B030D-6E8A-4147-A177-3AD203B41FA5}">
                          <a16:colId xmlns:a16="http://schemas.microsoft.com/office/drawing/2014/main" val="607297202"/>
                        </a:ext>
                      </a:extLst>
                    </a:gridCol>
                    <a:gridCol w="646213">
                      <a:extLst>
                        <a:ext uri="{9D8B030D-6E8A-4147-A177-3AD203B41FA5}">
                          <a16:colId xmlns:a16="http://schemas.microsoft.com/office/drawing/2014/main" val="3330498833"/>
                        </a:ext>
                      </a:extLst>
                    </a:gridCol>
                    <a:gridCol w="646213">
                      <a:extLst>
                        <a:ext uri="{9D8B030D-6E8A-4147-A177-3AD203B41FA5}">
                          <a16:colId xmlns:a16="http://schemas.microsoft.com/office/drawing/2014/main" val="1185788689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3340605555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3019130472"/>
                        </a:ext>
                      </a:extLst>
                    </a:gridCol>
                    <a:gridCol w="546309">
                      <a:extLst>
                        <a:ext uri="{9D8B030D-6E8A-4147-A177-3AD203B41FA5}">
                          <a16:colId xmlns:a16="http://schemas.microsoft.com/office/drawing/2014/main" val="2435763359"/>
                        </a:ext>
                      </a:extLst>
                    </a:gridCol>
                    <a:gridCol w="546309">
                      <a:extLst>
                        <a:ext uri="{9D8B030D-6E8A-4147-A177-3AD203B41FA5}">
                          <a16:colId xmlns:a16="http://schemas.microsoft.com/office/drawing/2014/main" val="4130454389"/>
                        </a:ext>
                      </a:extLst>
                    </a:gridCol>
                    <a:gridCol w="701114">
                      <a:extLst>
                        <a:ext uri="{9D8B030D-6E8A-4147-A177-3AD203B41FA5}">
                          <a16:colId xmlns:a16="http://schemas.microsoft.com/office/drawing/2014/main" val="1478217971"/>
                        </a:ext>
                      </a:extLst>
                    </a:gridCol>
                    <a:gridCol w="792016">
                      <a:extLst>
                        <a:ext uri="{9D8B030D-6E8A-4147-A177-3AD203B41FA5}">
                          <a16:colId xmlns:a16="http://schemas.microsoft.com/office/drawing/2014/main" val="3472111689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1421316300"/>
                        </a:ext>
                      </a:extLst>
                    </a:gridCol>
                    <a:gridCol w="684012">
                      <a:extLst>
                        <a:ext uri="{9D8B030D-6E8A-4147-A177-3AD203B41FA5}">
                          <a16:colId xmlns:a16="http://schemas.microsoft.com/office/drawing/2014/main" val="2973833789"/>
                        </a:ext>
                      </a:extLst>
                    </a:gridCol>
                  </a:tblGrid>
                  <a:tr h="343785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F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2158791"/>
                      </a:ext>
                    </a:extLst>
                  </a:tr>
                  <a:tr h="988938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Sample 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6.66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62.08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16517.31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13380.38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0.03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3.18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75.92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109.81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731.53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2.66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07998587"/>
                      </a:ext>
                    </a:extLst>
                  </a:tr>
                  <a:tr h="988938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Sample </a:t>
                          </a:r>
                          <a:r>
                            <a:rPr lang="en-US" sz="1200" dirty="0">
                              <a:effectLst/>
                            </a:rPr>
                            <a:t>2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20.65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66.60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18126.14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13380.38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0.03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3.18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324.4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50.96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1052.57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0.47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89863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6956FB3E-2C4C-F3A3-1286-6039D0146B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8372816"/>
                  </p:ext>
                </p:extLst>
              </p:nvPr>
            </p:nvGraphicFramePr>
            <p:xfrm>
              <a:off x="735981" y="691376"/>
              <a:ext cx="8155259" cy="2321661"/>
            </p:xfrm>
            <a:graphic>
              <a:graphicData uri="http://schemas.openxmlformats.org/drawingml/2006/table">
                <a:tbl>
                  <a:tblPr firstRow="1" firstCol="1" bandRow="1">
                    <a:tableStyleId>{DB25C245-63CE-47C9-A791-8E80F3552871}</a:tableStyleId>
                  </a:tblPr>
                  <a:tblGrid>
                    <a:gridCol w="749919">
                      <a:extLst>
                        <a:ext uri="{9D8B030D-6E8A-4147-A177-3AD203B41FA5}">
                          <a16:colId xmlns:a16="http://schemas.microsoft.com/office/drawing/2014/main" val="607297202"/>
                        </a:ext>
                      </a:extLst>
                    </a:gridCol>
                    <a:gridCol w="646213">
                      <a:extLst>
                        <a:ext uri="{9D8B030D-6E8A-4147-A177-3AD203B41FA5}">
                          <a16:colId xmlns:a16="http://schemas.microsoft.com/office/drawing/2014/main" val="3330498833"/>
                        </a:ext>
                      </a:extLst>
                    </a:gridCol>
                    <a:gridCol w="646213">
                      <a:extLst>
                        <a:ext uri="{9D8B030D-6E8A-4147-A177-3AD203B41FA5}">
                          <a16:colId xmlns:a16="http://schemas.microsoft.com/office/drawing/2014/main" val="1185788689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3340605555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3019130472"/>
                        </a:ext>
                      </a:extLst>
                    </a:gridCol>
                    <a:gridCol w="546309">
                      <a:extLst>
                        <a:ext uri="{9D8B030D-6E8A-4147-A177-3AD203B41FA5}">
                          <a16:colId xmlns:a16="http://schemas.microsoft.com/office/drawing/2014/main" val="2435763359"/>
                        </a:ext>
                      </a:extLst>
                    </a:gridCol>
                    <a:gridCol w="546309">
                      <a:extLst>
                        <a:ext uri="{9D8B030D-6E8A-4147-A177-3AD203B41FA5}">
                          <a16:colId xmlns:a16="http://schemas.microsoft.com/office/drawing/2014/main" val="4130454389"/>
                        </a:ext>
                      </a:extLst>
                    </a:gridCol>
                    <a:gridCol w="701114">
                      <a:extLst>
                        <a:ext uri="{9D8B030D-6E8A-4147-A177-3AD203B41FA5}">
                          <a16:colId xmlns:a16="http://schemas.microsoft.com/office/drawing/2014/main" val="1478217971"/>
                        </a:ext>
                      </a:extLst>
                    </a:gridCol>
                    <a:gridCol w="792016">
                      <a:extLst>
                        <a:ext uri="{9D8B030D-6E8A-4147-A177-3AD203B41FA5}">
                          <a16:colId xmlns:a16="http://schemas.microsoft.com/office/drawing/2014/main" val="3472111689"/>
                        </a:ext>
                      </a:extLst>
                    </a:gridCol>
                    <a:gridCol w="947718">
                      <a:extLst>
                        <a:ext uri="{9D8B030D-6E8A-4147-A177-3AD203B41FA5}">
                          <a16:colId xmlns:a16="http://schemas.microsoft.com/office/drawing/2014/main" val="1421316300"/>
                        </a:ext>
                      </a:extLst>
                    </a:gridCol>
                    <a:gridCol w="684012">
                      <a:extLst>
                        <a:ext uri="{9D8B030D-6E8A-4147-A177-3AD203B41FA5}">
                          <a16:colId xmlns:a16="http://schemas.microsoft.com/office/drawing/2014/main" val="2973833789"/>
                        </a:ext>
                      </a:extLst>
                    </a:gridCol>
                  </a:tblGrid>
                  <a:tr h="343785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16981" t="-1754" r="-1049057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16981" t="-1754" r="-949057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15385" t="-1754" r="-544872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15385" t="-1754" r="-444872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28090" t="-1754" r="-679775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818889" t="-1754" r="-572222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9130" t="-1754" r="-347826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24615" t="-1754" r="-207692" b="-5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F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96429" t="-1754" r="-1786" b="-5719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158791"/>
                      </a:ext>
                    </a:extLst>
                  </a:tr>
                  <a:tr h="988938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Sample 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6.66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62.08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16517.31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13380.38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0.03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3.18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75.92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109.81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731.53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2.66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07998587"/>
                      </a:ext>
                    </a:extLst>
                  </a:tr>
                  <a:tr h="988938"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Sample </a:t>
                          </a:r>
                          <a:r>
                            <a:rPr lang="en-US" sz="1200" dirty="0">
                              <a:effectLst/>
                            </a:rPr>
                            <a:t>2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20.65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66.60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18126.14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13380.38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0.03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3.18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324.4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50.96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1052.57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0.47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 algn="l" rtl="1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8986313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BD7BE3-27DD-8743-F072-0CC72ACDDE0E}"/>
                  </a:ext>
                </a:extLst>
              </p:cNvPr>
              <p:cNvSpPr txBox="1"/>
              <p:nvPr/>
            </p:nvSpPr>
            <p:spPr>
              <a:xfrm>
                <a:off x="592874" y="3188752"/>
                <a:ext cx="4694662" cy="560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BD7BE3-27DD-8743-F072-0CC72ACDD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874" y="3188752"/>
                <a:ext cx="4694662" cy="5609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F007A5-9D78-A471-741F-CF8CFB6C956D}"/>
                  </a:ext>
                </a:extLst>
              </p:cNvPr>
              <p:cNvSpPr txBox="1"/>
              <p:nvPr/>
            </p:nvSpPr>
            <p:spPr>
              <a:xfrm>
                <a:off x="735981" y="3891201"/>
                <a:ext cx="4694662" cy="560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F007A5-9D78-A471-741F-CF8CFB6C9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81" y="3891201"/>
                <a:ext cx="4694662" cy="5609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2794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32"/>
          <p:cNvSpPr/>
          <p:nvPr/>
        </p:nvSpPr>
        <p:spPr>
          <a:xfrm>
            <a:off x="6814013" y="1241738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32"/>
          <p:cNvSpPr/>
          <p:nvPr/>
        </p:nvSpPr>
        <p:spPr>
          <a:xfrm>
            <a:off x="6814013" y="2911850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662;p32"/>
          <p:cNvSpPr/>
          <p:nvPr/>
        </p:nvSpPr>
        <p:spPr>
          <a:xfrm>
            <a:off x="1423363" y="1241738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32"/>
          <p:cNvSpPr/>
          <p:nvPr/>
        </p:nvSpPr>
        <p:spPr>
          <a:xfrm>
            <a:off x="1423363" y="2911850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32"/>
          <p:cNvSpPr/>
          <p:nvPr/>
        </p:nvSpPr>
        <p:spPr>
          <a:xfrm>
            <a:off x="4118688" y="1241738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32"/>
          <p:cNvSpPr/>
          <p:nvPr/>
        </p:nvSpPr>
        <p:spPr>
          <a:xfrm>
            <a:off x="4118688" y="2911850"/>
            <a:ext cx="906600" cy="906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32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7" name="Google Shape;667;p32"/>
          <p:cNvSpPr txBox="1">
            <a:spLocks noGrp="1"/>
          </p:cNvSpPr>
          <p:nvPr>
            <p:ph type="title" idx="2"/>
          </p:nvPr>
        </p:nvSpPr>
        <p:spPr>
          <a:xfrm>
            <a:off x="1423313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68" name="Google Shape;668;p32"/>
          <p:cNvSpPr txBox="1">
            <a:spLocks noGrp="1"/>
          </p:cNvSpPr>
          <p:nvPr>
            <p:ph type="title" idx="3"/>
          </p:nvPr>
        </p:nvSpPr>
        <p:spPr>
          <a:xfrm>
            <a:off x="1423313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69" name="Google Shape;669;p32"/>
          <p:cNvSpPr txBox="1">
            <a:spLocks noGrp="1"/>
          </p:cNvSpPr>
          <p:nvPr>
            <p:ph type="title" idx="4"/>
          </p:nvPr>
        </p:nvSpPr>
        <p:spPr>
          <a:xfrm>
            <a:off x="4118688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</a:t>
            </a:r>
            <a:r>
              <a:rPr lang="ar-PS" dirty="0"/>
              <a:t>2</a:t>
            </a:r>
            <a:endParaRPr dirty="0"/>
          </a:p>
        </p:txBody>
      </p:sp>
      <p:sp>
        <p:nvSpPr>
          <p:cNvPr id="670" name="Google Shape;670;p32"/>
          <p:cNvSpPr txBox="1">
            <a:spLocks noGrp="1"/>
          </p:cNvSpPr>
          <p:nvPr>
            <p:ph type="title" idx="5"/>
          </p:nvPr>
        </p:nvSpPr>
        <p:spPr>
          <a:xfrm>
            <a:off x="4118688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671" name="Google Shape;671;p32"/>
          <p:cNvSpPr txBox="1">
            <a:spLocks noGrp="1"/>
          </p:cNvSpPr>
          <p:nvPr>
            <p:ph type="subTitle" idx="1"/>
          </p:nvPr>
        </p:nvSpPr>
        <p:spPr>
          <a:xfrm>
            <a:off x="713100" y="2148361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2" name="Google Shape;672;p32"/>
          <p:cNvSpPr txBox="1">
            <a:spLocks noGrp="1"/>
          </p:cNvSpPr>
          <p:nvPr>
            <p:ph type="subTitle" idx="6"/>
          </p:nvPr>
        </p:nvSpPr>
        <p:spPr>
          <a:xfrm>
            <a:off x="3408450" y="2148361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673" name="Google Shape;673;p32"/>
          <p:cNvSpPr txBox="1">
            <a:spLocks noGrp="1"/>
          </p:cNvSpPr>
          <p:nvPr>
            <p:ph type="subTitle" idx="7"/>
          </p:nvPr>
        </p:nvSpPr>
        <p:spPr>
          <a:xfrm>
            <a:off x="713100" y="381845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 and Assembly Operation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4" name="Google Shape;674;p32"/>
          <p:cNvSpPr txBox="1">
            <a:spLocks noGrp="1"/>
          </p:cNvSpPr>
          <p:nvPr>
            <p:ph type="subTitle" idx="8"/>
          </p:nvPr>
        </p:nvSpPr>
        <p:spPr>
          <a:xfrm>
            <a:off x="3408450" y="381845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Preliminary Financial Analysis</a:t>
            </a:r>
            <a:r>
              <a:rPr lang="ar-P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5" name="Google Shape;675;p32"/>
          <p:cNvSpPr txBox="1">
            <a:spLocks noGrp="1"/>
          </p:cNvSpPr>
          <p:nvPr>
            <p:ph type="title" idx="9"/>
          </p:nvPr>
        </p:nvSpPr>
        <p:spPr>
          <a:xfrm>
            <a:off x="6814038" y="1431188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</a:t>
            </a:r>
            <a:r>
              <a:rPr lang="ar-PS" dirty="0"/>
              <a:t>3</a:t>
            </a:r>
            <a:endParaRPr dirty="0"/>
          </a:p>
        </p:txBody>
      </p:sp>
      <p:sp>
        <p:nvSpPr>
          <p:cNvPr id="676" name="Google Shape;676;p32"/>
          <p:cNvSpPr txBox="1">
            <a:spLocks noGrp="1"/>
          </p:cNvSpPr>
          <p:nvPr>
            <p:ph type="title" idx="13"/>
          </p:nvPr>
        </p:nvSpPr>
        <p:spPr>
          <a:xfrm>
            <a:off x="6814038" y="31013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677" name="Google Shape;677;p32"/>
          <p:cNvSpPr txBox="1">
            <a:spLocks noGrp="1"/>
          </p:cNvSpPr>
          <p:nvPr>
            <p:ph type="subTitle" idx="14"/>
          </p:nvPr>
        </p:nvSpPr>
        <p:spPr>
          <a:xfrm>
            <a:off x="6188861" y="1808249"/>
            <a:ext cx="2327100" cy="16040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600" b="1" kern="0" dirty="0"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Design of the Automatic Demolding Machine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8" name="Google Shape;678;p32"/>
          <p:cNvSpPr txBox="1">
            <a:spLocks noGrp="1"/>
          </p:cNvSpPr>
          <p:nvPr>
            <p:ph type="subTitle" idx="15"/>
          </p:nvPr>
        </p:nvSpPr>
        <p:spPr>
          <a:xfrm>
            <a:off x="6096900" y="3840600"/>
            <a:ext cx="2327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oogle Shape;1199;p50">
            <a:extLst>
              <a:ext uri="{FF2B5EF4-FFF2-40B4-BE49-F238E27FC236}">
                <a16:creationId xmlns:a16="http://schemas.microsoft.com/office/drawing/2014/main" id="{CB7EC63E-1AA9-5285-B4F5-562E921DC50C}"/>
              </a:ext>
            </a:extLst>
          </p:cNvPr>
          <p:cNvGrpSpPr/>
          <p:nvPr/>
        </p:nvGrpSpPr>
        <p:grpSpPr>
          <a:xfrm>
            <a:off x="149380" y="82022"/>
            <a:ext cx="988915" cy="988915"/>
            <a:chOff x="1240413" y="2501788"/>
            <a:chExt cx="588150" cy="588150"/>
          </a:xfrm>
        </p:grpSpPr>
        <p:sp>
          <p:nvSpPr>
            <p:cNvPr id="3" name="Google Shape;1200;p50">
              <a:extLst>
                <a:ext uri="{FF2B5EF4-FFF2-40B4-BE49-F238E27FC236}">
                  <a16:creationId xmlns:a16="http://schemas.microsoft.com/office/drawing/2014/main" id="{5B445245-3ADA-69DD-E0AB-5F49D8D957FA}"/>
                </a:ext>
              </a:extLst>
            </p:cNvPr>
            <p:cNvSpPr/>
            <p:nvPr/>
          </p:nvSpPr>
          <p:spPr>
            <a:xfrm>
              <a:off x="1240413" y="2501788"/>
              <a:ext cx="588150" cy="588150"/>
            </a:xfrm>
            <a:custGeom>
              <a:avLst/>
              <a:gdLst/>
              <a:ahLst/>
              <a:cxnLst/>
              <a:rect l="l" t="t" r="r" b="b"/>
              <a:pathLst>
                <a:path w="23526" h="23526" extrusionOk="0">
                  <a:moveTo>
                    <a:pt x="11758" y="6129"/>
                  </a:moveTo>
                  <a:cubicBezTo>
                    <a:pt x="14872" y="6129"/>
                    <a:pt x="17396" y="8654"/>
                    <a:pt x="17396" y="11758"/>
                  </a:cubicBezTo>
                  <a:cubicBezTo>
                    <a:pt x="17396" y="14863"/>
                    <a:pt x="14872" y="17387"/>
                    <a:pt x="11758" y="17387"/>
                  </a:cubicBezTo>
                  <a:cubicBezTo>
                    <a:pt x="8654" y="17387"/>
                    <a:pt x="6129" y="14863"/>
                    <a:pt x="6129" y="11758"/>
                  </a:cubicBezTo>
                  <a:cubicBezTo>
                    <a:pt x="6129" y="8654"/>
                    <a:pt x="8654" y="6129"/>
                    <a:pt x="11758" y="6129"/>
                  </a:cubicBezTo>
                  <a:close/>
                  <a:moveTo>
                    <a:pt x="11062" y="0"/>
                  </a:moveTo>
                  <a:cubicBezTo>
                    <a:pt x="10554" y="0"/>
                    <a:pt x="10099" y="411"/>
                    <a:pt x="10054" y="928"/>
                  </a:cubicBezTo>
                  <a:lnTo>
                    <a:pt x="10028" y="1196"/>
                  </a:lnTo>
                  <a:cubicBezTo>
                    <a:pt x="9992" y="1713"/>
                    <a:pt x="9537" y="2204"/>
                    <a:pt x="9046" y="2347"/>
                  </a:cubicBezTo>
                  <a:cubicBezTo>
                    <a:pt x="8333" y="2543"/>
                    <a:pt x="7655" y="2828"/>
                    <a:pt x="7021" y="3176"/>
                  </a:cubicBezTo>
                  <a:cubicBezTo>
                    <a:pt x="6824" y="3287"/>
                    <a:pt x="6585" y="3343"/>
                    <a:pt x="6345" y="3343"/>
                  </a:cubicBezTo>
                  <a:cubicBezTo>
                    <a:pt x="6042" y="3343"/>
                    <a:pt x="5737" y="3253"/>
                    <a:pt x="5513" y="3069"/>
                  </a:cubicBezTo>
                  <a:lnTo>
                    <a:pt x="5308" y="2891"/>
                  </a:lnTo>
                  <a:cubicBezTo>
                    <a:pt x="5125" y="2736"/>
                    <a:pt x="4892" y="2660"/>
                    <a:pt x="4659" y="2660"/>
                  </a:cubicBezTo>
                  <a:cubicBezTo>
                    <a:pt x="4394" y="2660"/>
                    <a:pt x="4129" y="2759"/>
                    <a:pt x="3934" y="2953"/>
                  </a:cubicBezTo>
                  <a:lnTo>
                    <a:pt x="2953" y="3935"/>
                  </a:lnTo>
                  <a:cubicBezTo>
                    <a:pt x="2587" y="4300"/>
                    <a:pt x="2561" y="4916"/>
                    <a:pt x="2891" y="5308"/>
                  </a:cubicBezTo>
                  <a:lnTo>
                    <a:pt x="3069" y="5514"/>
                  </a:lnTo>
                  <a:cubicBezTo>
                    <a:pt x="3399" y="5906"/>
                    <a:pt x="3426" y="6575"/>
                    <a:pt x="3185" y="7021"/>
                  </a:cubicBezTo>
                  <a:cubicBezTo>
                    <a:pt x="2828" y="7655"/>
                    <a:pt x="2552" y="8333"/>
                    <a:pt x="2347" y="9046"/>
                  </a:cubicBezTo>
                  <a:cubicBezTo>
                    <a:pt x="2204" y="9537"/>
                    <a:pt x="1713" y="9983"/>
                    <a:pt x="1196" y="10028"/>
                  </a:cubicBezTo>
                  <a:lnTo>
                    <a:pt x="928" y="10054"/>
                  </a:lnTo>
                  <a:cubicBezTo>
                    <a:pt x="420" y="10099"/>
                    <a:pt x="0" y="10545"/>
                    <a:pt x="0" y="11062"/>
                  </a:cubicBezTo>
                  <a:lnTo>
                    <a:pt x="0" y="12454"/>
                  </a:lnTo>
                  <a:cubicBezTo>
                    <a:pt x="0" y="12972"/>
                    <a:pt x="420" y="13427"/>
                    <a:pt x="928" y="13471"/>
                  </a:cubicBezTo>
                  <a:lnTo>
                    <a:pt x="1196" y="13489"/>
                  </a:lnTo>
                  <a:cubicBezTo>
                    <a:pt x="1713" y="13534"/>
                    <a:pt x="2204" y="13980"/>
                    <a:pt x="2347" y="14479"/>
                  </a:cubicBezTo>
                  <a:cubicBezTo>
                    <a:pt x="2552" y="15184"/>
                    <a:pt x="2828" y="15862"/>
                    <a:pt x="3185" y="16495"/>
                  </a:cubicBezTo>
                  <a:cubicBezTo>
                    <a:pt x="3435" y="16950"/>
                    <a:pt x="3399" y="17610"/>
                    <a:pt x="3069" y="18003"/>
                  </a:cubicBezTo>
                  <a:lnTo>
                    <a:pt x="2900" y="18208"/>
                  </a:lnTo>
                  <a:cubicBezTo>
                    <a:pt x="2561" y="18610"/>
                    <a:pt x="2587" y="19225"/>
                    <a:pt x="2953" y="19582"/>
                  </a:cubicBezTo>
                  <a:lnTo>
                    <a:pt x="3934" y="20572"/>
                  </a:lnTo>
                  <a:cubicBezTo>
                    <a:pt x="4128" y="20766"/>
                    <a:pt x="4391" y="20864"/>
                    <a:pt x="4654" y="20864"/>
                  </a:cubicBezTo>
                  <a:cubicBezTo>
                    <a:pt x="4889" y="20864"/>
                    <a:pt x="5123" y="20786"/>
                    <a:pt x="5308" y="20626"/>
                  </a:cubicBezTo>
                  <a:lnTo>
                    <a:pt x="5513" y="20456"/>
                  </a:lnTo>
                  <a:cubicBezTo>
                    <a:pt x="5739" y="20266"/>
                    <a:pt x="6045" y="20174"/>
                    <a:pt x="6350" y="20174"/>
                  </a:cubicBezTo>
                  <a:cubicBezTo>
                    <a:pt x="6588" y="20174"/>
                    <a:pt x="6825" y="20231"/>
                    <a:pt x="7021" y="20340"/>
                  </a:cubicBezTo>
                  <a:cubicBezTo>
                    <a:pt x="7655" y="20688"/>
                    <a:pt x="8333" y="20974"/>
                    <a:pt x="9046" y="21179"/>
                  </a:cubicBezTo>
                  <a:cubicBezTo>
                    <a:pt x="9537" y="21322"/>
                    <a:pt x="9992" y="21812"/>
                    <a:pt x="10028" y="22321"/>
                  </a:cubicBezTo>
                  <a:lnTo>
                    <a:pt x="10054" y="22588"/>
                  </a:lnTo>
                  <a:cubicBezTo>
                    <a:pt x="10099" y="23106"/>
                    <a:pt x="10554" y="23525"/>
                    <a:pt x="11062" y="23525"/>
                  </a:cubicBezTo>
                  <a:lnTo>
                    <a:pt x="12454" y="23525"/>
                  </a:lnTo>
                  <a:cubicBezTo>
                    <a:pt x="12971" y="23525"/>
                    <a:pt x="13426" y="23106"/>
                    <a:pt x="13471" y="22588"/>
                  </a:cubicBezTo>
                  <a:lnTo>
                    <a:pt x="13498" y="22321"/>
                  </a:lnTo>
                  <a:cubicBezTo>
                    <a:pt x="13534" y="21812"/>
                    <a:pt x="13988" y="21322"/>
                    <a:pt x="14479" y="21179"/>
                  </a:cubicBezTo>
                  <a:cubicBezTo>
                    <a:pt x="15193" y="20974"/>
                    <a:pt x="15862" y="20688"/>
                    <a:pt x="16495" y="20340"/>
                  </a:cubicBezTo>
                  <a:cubicBezTo>
                    <a:pt x="16695" y="20231"/>
                    <a:pt x="16934" y="20174"/>
                    <a:pt x="17173" y="20174"/>
                  </a:cubicBezTo>
                  <a:cubicBezTo>
                    <a:pt x="17478" y="20174"/>
                    <a:pt x="17783" y="20266"/>
                    <a:pt x="18003" y="20456"/>
                  </a:cubicBezTo>
                  <a:lnTo>
                    <a:pt x="18217" y="20626"/>
                  </a:lnTo>
                  <a:cubicBezTo>
                    <a:pt x="18402" y="20786"/>
                    <a:pt x="18637" y="20864"/>
                    <a:pt x="18872" y="20864"/>
                  </a:cubicBezTo>
                  <a:cubicBezTo>
                    <a:pt x="19135" y="20864"/>
                    <a:pt x="19398" y="20766"/>
                    <a:pt x="19591" y="20572"/>
                  </a:cubicBezTo>
                  <a:lnTo>
                    <a:pt x="20572" y="19582"/>
                  </a:lnTo>
                  <a:cubicBezTo>
                    <a:pt x="20938" y="19225"/>
                    <a:pt x="20965" y="18610"/>
                    <a:pt x="20635" y="18208"/>
                  </a:cubicBezTo>
                  <a:lnTo>
                    <a:pt x="20456" y="18003"/>
                  </a:lnTo>
                  <a:cubicBezTo>
                    <a:pt x="20126" y="17610"/>
                    <a:pt x="20090" y="16950"/>
                    <a:pt x="20340" y="16495"/>
                  </a:cubicBezTo>
                  <a:cubicBezTo>
                    <a:pt x="20697" y="15862"/>
                    <a:pt x="20974" y="15184"/>
                    <a:pt x="21179" y="14479"/>
                  </a:cubicBezTo>
                  <a:cubicBezTo>
                    <a:pt x="21322" y="13980"/>
                    <a:pt x="21812" y="13534"/>
                    <a:pt x="22330" y="13489"/>
                  </a:cubicBezTo>
                  <a:lnTo>
                    <a:pt x="22597" y="13471"/>
                  </a:lnTo>
                  <a:cubicBezTo>
                    <a:pt x="23106" y="13427"/>
                    <a:pt x="23525" y="12972"/>
                    <a:pt x="23525" y="12454"/>
                  </a:cubicBezTo>
                  <a:lnTo>
                    <a:pt x="23525" y="11062"/>
                  </a:lnTo>
                  <a:cubicBezTo>
                    <a:pt x="23525" y="10554"/>
                    <a:pt x="23106" y="10099"/>
                    <a:pt x="22597" y="10054"/>
                  </a:cubicBezTo>
                  <a:lnTo>
                    <a:pt x="22330" y="10028"/>
                  </a:lnTo>
                  <a:cubicBezTo>
                    <a:pt x="21812" y="9983"/>
                    <a:pt x="21322" y="9537"/>
                    <a:pt x="21179" y="9046"/>
                  </a:cubicBezTo>
                  <a:cubicBezTo>
                    <a:pt x="20974" y="8333"/>
                    <a:pt x="20697" y="7655"/>
                    <a:pt x="20340" y="7021"/>
                  </a:cubicBezTo>
                  <a:cubicBezTo>
                    <a:pt x="20090" y="6575"/>
                    <a:pt x="20126" y="5906"/>
                    <a:pt x="20456" y="5514"/>
                  </a:cubicBezTo>
                  <a:lnTo>
                    <a:pt x="20635" y="5308"/>
                  </a:lnTo>
                  <a:cubicBezTo>
                    <a:pt x="20965" y="4916"/>
                    <a:pt x="20938" y="4300"/>
                    <a:pt x="20572" y="3935"/>
                  </a:cubicBezTo>
                  <a:lnTo>
                    <a:pt x="19591" y="2953"/>
                  </a:lnTo>
                  <a:cubicBezTo>
                    <a:pt x="19396" y="2759"/>
                    <a:pt x="19131" y="2660"/>
                    <a:pt x="18866" y="2660"/>
                  </a:cubicBezTo>
                  <a:cubicBezTo>
                    <a:pt x="18633" y="2660"/>
                    <a:pt x="18401" y="2736"/>
                    <a:pt x="18217" y="2891"/>
                  </a:cubicBezTo>
                  <a:lnTo>
                    <a:pt x="18003" y="3069"/>
                  </a:lnTo>
                  <a:cubicBezTo>
                    <a:pt x="17784" y="3253"/>
                    <a:pt x="17482" y="3343"/>
                    <a:pt x="17178" y="3343"/>
                  </a:cubicBezTo>
                  <a:cubicBezTo>
                    <a:pt x="16938" y="3343"/>
                    <a:pt x="16696" y="3287"/>
                    <a:pt x="16495" y="3176"/>
                  </a:cubicBezTo>
                  <a:cubicBezTo>
                    <a:pt x="15862" y="2828"/>
                    <a:pt x="15193" y="2543"/>
                    <a:pt x="14479" y="2347"/>
                  </a:cubicBezTo>
                  <a:cubicBezTo>
                    <a:pt x="13988" y="2204"/>
                    <a:pt x="13534" y="1713"/>
                    <a:pt x="13489" y="1196"/>
                  </a:cubicBezTo>
                  <a:lnTo>
                    <a:pt x="13471" y="928"/>
                  </a:lnTo>
                  <a:cubicBezTo>
                    <a:pt x="13426" y="411"/>
                    <a:pt x="12971" y="0"/>
                    <a:pt x="124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201;p50">
              <a:extLst>
                <a:ext uri="{FF2B5EF4-FFF2-40B4-BE49-F238E27FC236}">
                  <a16:creationId xmlns:a16="http://schemas.microsoft.com/office/drawing/2014/main" id="{7885B263-BA27-3E8B-AB11-1BD1E83DA983}"/>
                </a:ext>
              </a:extLst>
            </p:cNvPr>
            <p:cNvSpPr/>
            <p:nvPr/>
          </p:nvSpPr>
          <p:spPr>
            <a:xfrm>
              <a:off x="1334963" y="2596138"/>
              <a:ext cx="399025" cy="399225"/>
            </a:xfrm>
            <a:custGeom>
              <a:avLst/>
              <a:gdLst/>
              <a:ahLst/>
              <a:cxnLst/>
              <a:rect l="l" t="t" r="r" b="b"/>
              <a:pathLst>
                <a:path w="15961" h="15969" extrusionOk="0">
                  <a:moveTo>
                    <a:pt x="7976" y="2355"/>
                  </a:moveTo>
                  <a:cubicBezTo>
                    <a:pt x="11090" y="2355"/>
                    <a:pt x="13614" y="4880"/>
                    <a:pt x="13614" y="7984"/>
                  </a:cubicBezTo>
                  <a:cubicBezTo>
                    <a:pt x="13614" y="11089"/>
                    <a:pt x="11090" y="13613"/>
                    <a:pt x="7976" y="13613"/>
                  </a:cubicBezTo>
                  <a:cubicBezTo>
                    <a:pt x="4872" y="13613"/>
                    <a:pt x="2347" y="11089"/>
                    <a:pt x="2347" y="7984"/>
                  </a:cubicBezTo>
                  <a:cubicBezTo>
                    <a:pt x="2347" y="4880"/>
                    <a:pt x="4872" y="2355"/>
                    <a:pt x="7976" y="2355"/>
                  </a:cubicBezTo>
                  <a:close/>
                  <a:moveTo>
                    <a:pt x="7976" y="0"/>
                  </a:moveTo>
                  <a:cubicBezTo>
                    <a:pt x="3569" y="0"/>
                    <a:pt x="1" y="3577"/>
                    <a:pt x="1" y="7984"/>
                  </a:cubicBezTo>
                  <a:cubicBezTo>
                    <a:pt x="1" y="12391"/>
                    <a:pt x="3569" y="15969"/>
                    <a:pt x="7976" y="15969"/>
                  </a:cubicBezTo>
                  <a:cubicBezTo>
                    <a:pt x="12392" y="15969"/>
                    <a:pt x="15961" y="12391"/>
                    <a:pt x="15961" y="7984"/>
                  </a:cubicBezTo>
                  <a:cubicBezTo>
                    <a:pt x="15961" y="3577"/>
                    <a:pt x="12392" y="0"/>
                    <a:pt x="79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58EA6-8131-F129-FCAB-E3AD7FD73F92}"/>
              </a:ext>
            </a:extLst>
          </p:cNvPr>
          <p:cNvSpPr txBox="1"/>
          <p:nvPr/>
        </p:nvSpPr>
        <p:spPr>
          <a:xfrm>
            <a:off x="820046" y="812785"/>
            <a:ext cx="7948960" cy="1022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50000"/>
              </a:lnSpc>
              <a:spcAft>
                <a:spcPts val="8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maximum height that the vibrating body reaches is 2.66 mm, which is a good number so that the vibrating body stays very close to the height of the conveyors, and this height was taken into account in the design.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66FB63-BFC8-60E2-5CB2-91734692FD6F}"/>
              </a:ext>
            </a:extLst>
          </p:cNvPr>
          <p:cNvSpPr txBox="1"/>
          <p:nvPr/>
        </p:nvSpPr>
        <p:spPr>
          <a:xfrm>
            <a:off x="1960972" y="2918011"/>
            <a:ext cx="4694662" cy="738664"/>
          </a:xfrm>
          <a:prstGeom prst="rect">
            <a:avLst/>
          </a:prstGeom>
          <a:noFill/>
          <a:ln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Vibrator motor: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A 0.5 HP, Three-phase motor with a rotation speed of 3600 rpm was selected for the vibrator, connected to an inverter to control the rotation speed.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0C30F8-3CEC-3CB1-C21C-5CC1484EA040}"/>
              </a:ext>
            </a:extLst>
          </p:cNvPr>
          <p:cNvSpPr txBox="1"/>
          <p:nvPr/>
        </p:nvSpPr>
        <p:spPr>
          <a:xfrm>
            <a:off x="1009185" y="414824"/>
            <a:ext cx="46946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4563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9F2FAE-2FD7-39CC-82C3-3E8DCD03822B}"/>
              </a:ext>
            </a:extLst>
          </p:cNvPr>
          <p:cNvSpPr txBox="1"/>
          <p:nvPr/>
        </p:nvSpPr>
        <p:spPr>
          <a:xfrm>
            <a:off x="762000" y="43595"/>
            <a:ext cx="53191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Selection of Standard Component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03EF26-82FB-9A35-6F8A-26597811C9B3}"/>
              </a:ext>
            </a:extLst>
          </p:cNvPr>
          <p:cNvGrpSpPr/>
          <p:nvPr/>
        </p:nvGrpSpPr>
        <p:grpSpPr>
          <a:xfrm>
            <a:off x="762000" y="579864"/>
            <a:ext cx="2486722" cy="461666"/>
            <a:chOff x="0" y="10644"/>
            <a:chExt cx="2039815" cy="501930"/>
          </a:xfrm>
          <a:scene3d>
            <a:camera prst="orthographicFront"/>
            <a:lightRig rig="flat" dir="t"/>
          </a:scene3d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72EFC5C-9B2A-34DE-1DF8-2B4BDE0B6EF1}"/>
                </a:ext>
              </a:extLst>
            </p:cNvPr>
            <p:cNvSpPr/>
            <p:nvPr/>
          </p:nvSpPr>
          <p:spPr>
            <a:xfrm>
              <a:off x="0" y="10644"/>
              <a:ext cx="2039815" cy="50193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ectangle: Rounded Corners 4">
              <a:extLst>
                <a:ext uri="{FF2B5EF4-FFF2-40B4-BE49-F238E27FC236}">
                  <a16:creationId xmlns:a16="http://schemas.microsoft.com/office/drawing/2014/main" id="{CCF646B9-0C53-400F-5447-C28DAC2F2D00}"/>
                </a:ext>
              </a:extLst>
            </p:cNvPr>
            <p:cNvSpPr txBox="1"/>
            <p:nvPr/>
          </p:nvSpPr>
          <p:spPr>
            <a:xfrm>
              <a:off x="24502" y="172864"/>
              <a:ext cx="1990811" cy="315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0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Bearing selection </a:t>
              </a:r>
              <a:endParaRPr lang="en-US" sz="1800" dirty="0"/>
            </a:p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6A3C1C-35CC-A933-BE98-F2C9530F4BEC}"/>
                  </a:ext>
                </a:extLst>
              </p:cNvPr>
              <p:cNvSpPr txBox="1"/>
              <p:nvPr/>
            </p:nvSpPr>
            <p:spPr>
              <a:xfrm>
                <a:off x="762000" y="1041530"/>
                <a:ext cx="3810000" cy="4046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GB" sz="1400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Design of Bearing :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The load acting on the bearing is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4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Fx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Friction Force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4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Fy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weight of roller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𝐹𝑏𝑒𝑎𝑟𝑛𝑔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𝐹𝑥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𝐹𝑦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algn="l"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𝑟𝑜𝑙𝑙𝑒𝑟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13</m:t>
                              </m:r>
                              <m:r>
                                <a:rPr lang="en-GB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GB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n-GB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81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67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19</m:t>
                      </m:r>
                      <m:r>
                        <a:rPr lang="en-GB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114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81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n-GB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.</a:t>
                </a:r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pPr rtl="1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𝐹𝑏𝑒𝑎𝑟𝑖𝑛𝑔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67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19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114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81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133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6A3C1C-35CC-A933-BE98-F2C9530F4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041530"/>
                <a:ext cx="3810000" cy="4046685"/>
              </a:xfrm>
              <a:prstGeom prst="rect">
                <a:avLst/>
              </a:prstGeom>
              <a:blipFill>
                <a:blip r:embed="rId2"/>
                <a:stretch>
                  <a:fillRect l="-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03F3C938-474E-D07E-9625-B461F97E1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79865"/>
            <a:ext cx="4690331" cy="281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34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582F6B-BF81-B998-D68A-ED6B174527A2}"/>
              </a:ext>
            </a:extLst>
          </p:cNvPr>
          <p:cNvSpPr txBox="1"/>
          <p:nvPr/>
        </p:nvSpPr>
        <p:spPr>
          <a:xfrm>
            <a:off x="1103971" y="640903"/>
            <a:ext cx="6166624" cy="947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b="1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l" rtl="1">
              <a:lnSpc>
                <a:spcPct val="150000"/>
              </a:lnSpc>
              <a:spcAft>
                <a:spcPts val="8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have added three flood nozzles in the spraying stage to ensure complete coverage of the Mold with insulating material.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792A327-512E-9E39-C4D3-21938551F116}"/>
              </a:ext>
            </a:extLst>
          </p:cNvPr>
          <p:cNvGrpSpPr/>
          <p:nvPr/>
        </p:nvGrpSpPr>
        <p:grpSpPr>
          <a:xfrm>
            <a:off x="999893" y="89211"/>
            <a:ext cx="2486722" cy="461666"/>
            <a:chOff x="0" y="10644"/>
            <a:chExt cx="2039815" cy="501930"/>
          </a:xfrm>
          <a:scene3d>
            <a:camera prst="orthographicFront"/>
            <a:lightRig rig="flat" dir="t"/>
          </a:scene3d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F971834-14C5-C97F-E8A1-BF136DBBC658}"/>
                </a:ext>
              </a:extLst>
            </p:cNvPr>
            <p:cNvSpPr/>
            <p:nvPr/>
          </p:nvSpPr>
          <p:spPr>
            <a:xfrm>
              <a:off x="0" y="10644"/>
              <a:ext cx="2039815" cy="50193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id="{F20F691E-CC19-657F-701C-8A6B791790D7}"/>
                </a:ext>
              </a:extLst>
            </p:cNvPr>
            <p:cNvSpPr txBox="1"/>
            <p:nvPr/>
          </p:nvSpPr>
          <p:spPr>
            <a:xfrm>
              <a:off x="24502" y="172864"/>
              <a:ext cx="1990811" cy="3152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0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Nozzle selection </a:t>
              </a:r>
              <a:endParaRPr lang="en-US" sz="1800" dirty="0"/>
            </a:p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image9.png">
            <a:extLst>
              <a:ext uri="{FF2B5EF4-FFF2-40B4-BE49-F238E27FC236}">
                <a16:creationId xmlns:a16="http://schemas.microsoft.com/office/drawing/2014/main" id="{C04C7DFB-08B8-128C-E12C-31710BFB2AD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47667" y="1665245"/>
            <a:ext cx="5570167" cy="30777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09878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67405" y="1588247"/>
            <a:ext cx="51662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 and Assembly Operation</a:t>
            </a:r>
            <a:endParaRPr lang="en-US" sz="3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15856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7161CE-E23B-A3F6-0275-29E8DA3FA100}"/>
              </a:ext>
            </a:extLst>
          </p:cNvPr>
          <p:cNvSpPr txBox="1"/>
          <p:nvPr/>
        </p:nvSpPr>
        <p:spPr>
          <a:xfrm>
            <a:off x="2711605" y="60755"/>
            <a:ext cx="4977160" cy="417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400"/>
              </a:spcBef>
            </a:pPr>
            <a:r>
              <a:rPr lang="en-GB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ar-P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GB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Manufacturing of Feeding Conveyor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2BC842-46A9-EF18-95C3-5DF68AB78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1" y="550608"/>
            <a:ext cx="3129915" cy="26631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C0C926-EE56-43D8-68C8-71EB2EE415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846" y="697220"/>
            <a:ext cx="3544570" cy="21228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D01E4C-3829-C74F-9E08-9CB1A297E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8" y="3107756"/>
            <a:ext cx="2133600" cy="1962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8930EF-717D-B51D-D06B-59DD66C5E9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6" t="3129" r="7021" b="7542"/>
          <a:stretch/>
        </p:blipFill>
        <p:spPr>
          <a:xfrm>
            <a:off x="2516732" y="2832864"/>
            <a:ext cx="3647920" cy="22498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665533-ADA1-39E3-F0BD-1A44CB70D7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652" y="2674469"/>
            <a:ext cx="2623820" cy="256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01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D9FDE6-985F-0E79-C611-D0B3F482119B}"/>
              </a:ext>
            </a:extLst>
          </p:cNvPr>
          <p:cNvSpPr txBox="1"/>
          <p:nvPr/>
        </p:nvSpPr>
        <p:spPr>
          <a:xfrm>
            <a:off x="2546454" y="141637"/>
            <a:ext cx="4972986" cy="376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400"/>
              </a:spcBef>
            </a:pPr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94E767-E8D9-59F9-D544-7E32523B3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9" y="0"/>
            <a:ext cx="5267325" cy="2200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6E0453-EA24-62D1-7215-6A1C23F15E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4" t="26945" r="2177" b="17628"/>
          <a:stretch/>
        </p:blipFill>
        <p:spPr bwMode="auto">
          <a:xfrm>
            <a:off x="5180116" y="976197"/>
            <a:ext cx="3181350" cy="14522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8065AC-55AB-2E7F-A179-6C98C11B26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5" r="24008" b="10896"/>
          <a:stretch/>
        </p:blipFill>
        <p:spPr bwMode="auto">
          <a:xfrm>
            <a:off x="1614836" y="2536114"/>
            <a:ext cx="2481580" cy="2201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716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E03633-58E6-B1AA-C111-0C6D03587CD3}"/>
              </a:ext>
            </a:extLst>
          </p:cNvPr>
          <p:cNvSpPr txBox="1"/>
          <p:nvPr/>
        </p:nvSpPr>
        <p:spPr>
          <a:xfrm>
            <a:off x="1961837" y="0"/>
            <a:ext cx="4972986" cy="376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400"/>
              </a:spcBef>
            </a:pP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ar-PS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Manufacturing of Unloading Conveyor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02D29-9C36-DDF5-2F63-B8D49E87BD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4" b="4183"/>
          <a:stretch/>
        </p:blipFill>
        <p:spPr bwMode="auto">
          <a:xfrm>
            <a:off x="0" y="376578"/>
            <a:ext cx="3437560" cy="2540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5CC1C8-3192-D031-6C5B-9CABC6DE37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560" y="376578"/>
            <a:ext cx="3835453" cy="22488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2D27D-68C2-CC47-9EA1-F6A79F7CC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5" y="2913672"/>
            <a:ext cx="2953703" cy="1853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954D51-E3F2-84E3-60A2-5E871DB559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518" y="2605434"/>
            <a:ext cx="3362960" cy="217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2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61F33EE-4F6B-6451-E473-84CFECCE43BC}"/>
              </a:ext>
            </a:extLst>
          </p:cNvPr>
          <p:cNvSpPr txBox="1"/>
          <p:nvPr/>
        </p:nvSpPr>
        <p:spPr>
          <a:xfrm>
            <a:off x="2224166" y="92776"/>
            <a:ext cx="4972986" cy="376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400"/>
              </a:spcBef>
            </a:pP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ar-PS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Manufacturing of Spraying Conveyor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30D062-7D4A-64D2-959E-ACA372EB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1" t="9688" r="9217" b="17969"/>
          <a:stretch/>
        </p:blipFill>
        <p:spPr bwMode="auto">
          <a:xfrm>
            <a:off x="0" y="542785"/>
            <a:ext cx="3465083" cy="2560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D1A0C5-59CC-0B40-BF16-C2055049B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083" y="888780"/>
            <a:ext cx="5189670" cy="21566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145034-2E22-F488-8C38-4BA8E1F9B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7" y="3102965"/>
            <a:ext cx="2778123" cy="17856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9C2FEA-0212-C92A-168B-9051E1FBC3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510" y="3045427"/>
            <a:ext cx="2386779" cy="195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10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16076-8927-545C-8B0C-BB27E37A065F}"/>
              </a:ext>
            </a:extLst>
          </p:cNvPr>
          <p:cNvSpPr txBox="1"/>
          <p:nvPr/>
        </p:nvSpPr>
        <p:spPr>
          <a:xfrm>
            <a:off x="2141720" y="141637"/>
            <a:ext cx="4972986" cy="376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400"/>
              </a:spcBef>
            </a:pP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ar-PS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GB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Manufacturing of Vibrator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6EBCB4-FCF6-1F01-200B-8ED7E8D37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375" y="518215"/>
            <a:ext cx="4496190" cy="22480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BE97B7-9386-4B26-B6DF-8EF61D13B5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0034" r="1527" b="29060"/>
          <a:stretch/>
        </p:blipFill>
        <p:spPr bwMode="auto">
          <a:xfrm>
            <a:off x="4389815" y="518215"/>
            <a:ext cx="4311975" cy="22480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A0249C-ECBC-CD04-99B4-8AA320A581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4" t="5118" r="20601" b="961"/>
          <a:stretch/>
        </p:blipFill>
        <p:spPr bwMode="auto">
          <a:xfrm>
            <a:off x="236376" y="2814304"/>
            <a:ext cx="1807918" cy="22480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9A0409-AB6A-7F29-E1A5-2DEF35F97E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3" t="21677" r="28015"/>
          <a:stretch/>
        </p:blipFill>
        <p:spPr bwMode="auto">
          <a:xfrm>
            <a:off x="2517093" y="2901283"/>
            <a:ext cx="1486535" cy="2100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B7F501-55E0-56F6-1199-FE7F7360E01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8" t="2911" r="11559" b="1973"/>
          <a:stretch/>
        </p:blipFill>
        <p:spPr bwMode="auto">
          <a:xfrm>
            <a:off x="4293771" y="2814304"/>
            <a:ext cx="2130425" cy="22117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8804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9E5E17-8A0F-7DA6-767F-6B70D5D18B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2" t="13647" r="15701" b="4381"/>
          <a:stretch/>
        </p:blipFill>
        <p:spPr bwMode="auto">
          <a:xfrm>
            <a:off x="4774982" y="0"/>
            <a:ext cx="3469608" cy="48236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C04D7C-8F67-7333-AD84-7729CBFFC1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" t="15542" r="1173" b="41020"/>
          <a:stretch/>
        </p:blipFill>
        <p:spPr bwMode="auto">
          <a:xfrm>
            <a:off x="94945" y="637081"/>
            <a:ext cx="4680037" cy="2894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7608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04825" y="1996775"/>
            <a:ext cx="44007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D5EBEB-2F77-E015-CC4C-9A9ECD7D8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0" y="104915"/>
            <a:ext cx="6108700" cy="457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2302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B24F0C28-DE18-BCED-AD2E-E8CB7D9CD9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3221124"/>
                  </p:ext>
                </p:extLst>
              </p:nvPr>
            </p:nvGraphicFramePr>
            <p:xfrm>
              <a:off x="2720714" y="288604"/>
              <a:ext cx="4074582" cy="3742505"/>
            </p:xfrm>
            <a:graphic>
              <a:graphicData uri="http://schemas.openxmlformats.org/drawingml/2006/table">
                <a:tbl>
                  <a:tblPr firstRow="1" firstCol="1" bandRow="1">
                    <a:tableStyleId>{DB25C245-63CE-47C9-A791-8E80F3552871}</a:tableStyleId>
                  </a:tblPr>
                  <a:tblGrid>
                    <a:gridCol w="1357988">
                      <a:extLst>
                        <a:ext uri="{9D8B030D-6E8A-4147-A177-3AD203B41FA5}">
                          <a16:colId xmlns:a16="http://schemas.microsoft.com/office/drawing/2014/main" val="3650700233"/>
                        </a:ext>
                      </a:extLst>
                    </a:gridCol>
                    <a:gridCol w="1357988">
                      <a:extLst>
                        <a:ext uri="{9D8B030D-6E8A-4147-A177-3AD203B41FA5}">
                          <a16:colId xmlns:a16="http://schemas.microsoft.com/office/drawing/2014/main" val="2585980554"/>
                        </a:ext>
                      </a:extLst>
                    </a:gridCol>
                    <a:gridCol w="1358606">
                      <a:extLst>
                        <a:ext uri="{9D8B030D-6E8A-4147-A177-3AD203B41FA5}">
                          <a16:colId xmlns:a16="http://schemas.microsoft.com/office/drawing/2014/main" val="3550341025"/>
                        </a:ext>
                      </a:extLst>
                    </a:gridCol>
                  </a:tblGrid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Material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Amount 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Unit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402778230"/>
                      </a:ext>
                    </a:extLst>
                  </a:tr>
                  <a:tr h="50184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Steel 1010 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(U section)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 20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38774736"/>
                      </a:ext>
                    </a:extLst>
                  </a:tr>
                  <a:tr h="2670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</a:t>
                          </a:r>
                          <a:r>
                            <a:rPr lang="en-US" sz="1200">
                              <a:effectLst/>
                            </a:rPr>
                            <a:t> 5mm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 2</a:t>
                          </a: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753620963"/>
                      </a:ext>
                    </a:extLst>
                  </a:tr>
                  <a:tr h="2670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8mm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116031755"/>
                      </a:ext>
                    </a:extLst>
                  </a:tr>
                  <a:tr h="2670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2mm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516132951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Roller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39814697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Wheels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552528085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V-Belt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938383008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Belt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269026545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Damper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33713465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Rubber spring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863887228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Steel rod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2.5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137782381"/>
                      </a:ext>
                    </a:extLst>
                  </a:tr>
                  <a:tr h="2348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Motor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-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9819009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B24F0C28-DE18-BCED-AD2E-E8CB7D9CD9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3221124"/>
                  </p:ext>
                </p:extLst>
              </p:nvPr>
            </p:nvGraphicFramePr>
            <p:xfrm>
              <a:off x="2720714" y="288604"/>
              <a:ext cx="4074582" cy="3742505"/>
            </p:xfrm>
            <a:graphic>
              <a:graphicData uri="http://schemas.openxmlformats.org/drawingml/2006/table">
                <a:tbl>
                  <a:tblPr firstRow="1" firstCol="1" bandRow="1">
                    <a:tableStyleId>{DB25C245-63CE-47C9-A791-8E80F3552871}</a:tableStyleId>
                  </a:tblPr>
                  <a:tblGrid>
                    <a:gridCol w="1357988">
                      <a:extLst>
                        <a:ext uri="{9D8B030D-6E8A-4147-A177-3AD203B41FA5}">
                          <a16:colId xmlns:a16="http://schemas.microsoft.com/office/drawing/2014/main" val="3650700233"/>
                        </a:ext>
                      </a:extLst>
                    </a:gridCol>
                    <a:gridCol w="1357988">
                      <a:extLst>
                        <a:ext uri="{9D8B030D-6E8A-4147-A177-3AD203B41FA5}">
                          <a16:colId xmlns:a16="http://schemas.microsoft.com/office/drawing/2014/main" val="2585980554"/>
                        </a:ext>
                      </a:extLst>
                    </a:gridCol>
                    <a:gridCol w="1358606">
                      <a:extLst>
                        <a:ext uri="{9D8B030D-6E8A-4147-A177-3AD203B41FA5}">
                          <a16:colId xmlns:a16="http://schemas.microsoft.com/office/drawing/2014/main" val="3550341025"/>
                        </a:ext>
                      </a:extLst>
                    </a:gridCol>
                  </a:tblGrid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Material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Amount 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Unit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402778230"/>
                      </a:ext>
                    </a:extLst>
                  </a:tr>
                  <a:tr h="5147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Steel 1010 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(U section)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 20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38774736"/>
                      </a:ext>
                    </a:extLst>
                  </a:tr>
                  <a:tr h="5147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</a:t>
                          </a:r>
                          <a:r>
                            <a:rPr lang="en-US" sz="1200">
                              <a:effectLst/>
                            </a:rPr>
                            <a:t> 5mm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6756" marR="66756" marT="0" marB="0">
                        <a:blipFill>
                          <a:blip r:embed="rId2"/>
                          <a:stretch>
                            <a:fillRect l="-100448" t="-147059" r="-100897" b="-49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6756" marR="66756" marT="0" marB="0">
                        <a:blipFill>
                          <a:blip r:embed="rId2"/>
                          <a:stretch>
                            <a:fillRect l="-200448" t="-147059" r="-897" b="-4941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362096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8mm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6756" marR="66756" marT="0" marB="0">
                        <a:blipFill>
                          <a:blip r:embed="rId2"/>
                          <a:stretch>
                            <a:fillRect l="-200448" t="-466667" r="-897" b="-8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603175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Sheet metal 2mm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6756" marR="66756" marT="0" marB="0">
                        <a:blipFill>
                          <a:blip r:embed="rId2"/>
                          <a:stretch>
                            <a:fillRect l="-200448" t="-566667" r="-897" b="-7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6132951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Roller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33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39814697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Wheels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552528085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V-Belt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938383008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Belt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269026545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Damper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333713465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Rubber spring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2863887228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Steel rod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2.5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1137782381"/>
                      </a:ext>
                    </a:extLst>
                  </a:tr>
                  <a:tr h="240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Motor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effectLst/>
                            </a:rPr>
                            <a:t>-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6756" marR="66756" marT="0" marB="0"/>
                    </a:tc>
                    <a:extLst>
                      <a:ext uri="{0D108BD9-81ED-4DB2-BD59-A6C34878D82A}">
                        <a16:rowId xmlns:a16="http://schemas.microsoft.com/office/drawing/2014/main" val="9819009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9757B57-A765-7479-5B6A-AF9E1D40C93F}"/>
              </a:ext>
            </a:extLst>
          </p:cNvPr>
          <p:cNvSpPr txBox="1"/>
          <p:nvPr/>
        </p:nvSpPr>
        <p:spPr>
          <a:xfrm>
            <a:off x="2338968" y="4086737"/>
            <a:ext cx="4972986" cy="768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After presenting the design to multiple manufacturers and considering the cost, the average has been calculated</a:t>
            </a:r>
            <a:r>
              <a:rPr lang="ar-S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Approximate cost of manufacturing the machine = </a:t>
            </a:r>
            <a:r>
              <a:rPr lang="ar-P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2,000 Ni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03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67405" y="1588247"/>
            <a:ext cx="51662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Preliminary Financial Analysis</a:t>
            </a:r>
            <a:endParaRPr lang="en-US" sz="3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0668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C449A42-556C-18CA-9DE9-E4DF8BD21B39}"/>
              </a:ext>
            </a:extLst>
          </p:cNvPr>
          <p:cNvSpPr txBox="1"/>
          <p:nvPr/>
        </p:nvSpPr>
        <p:spPr>
          <a:xfrm>
            <a:off x="674557" y="478073"/>
            <a:ext cx="6423285" cy="1346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Manual Production: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workers produce 157 stones per hour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 Production: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Operates with 2 workers and produces 450 stones per hour.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EE5E220-6248-1340-9C41-ED66D7A9AD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244305"/>
              </p:ext>
            </p:extLst>
          </p:nvPr>
        </p:nvGraphicFramePr>
        <p:xfrm>
          <a:off x="674557" y="170297"/>
          <a:ext cx="2158584" cy="307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A0522CD-01BD-375A-10DD-CB7EE26322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5377643"/>
              </p:ext>
            </p:extLst>
          </p:nvPr>
        </p:nvGraphicFramePr>
        <p:xfrm>
          <a:off x="674557" y="2003234"/>
          <a:ext cx="2098623" cy="364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BDF9FF9-7BAF-3DD8-C5C7-A8C409136955}"/>
              </a:ext>
            </a:extLst>
          </p:cNvPr>
          <p:cNvSpPr txBox="1"/>
          <p:nvPr/>
        </p:nvSpPr>
        <p:spPr>
          <a:xfrm>
            <a:off x="206114" y="2367806"/>
            <a:ext cx="5385217" cy="23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Electricity cost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1.5KW*1hr*1NIS/</a:t>
            </a:r>
            <a:r>
              <a:rPr lang="en-GB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Kwhr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=1.5 NIS/hr. </a:t>
            </a: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Maintenance cost plus contingencies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5 NIS/hr.</a:t>
            </a: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machine's annual cost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UAC=IC(A/P, </a:t>
            </a:r>
            <a:r>
              <a:rPr lang="en-US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n), </a:t>
            </a:r>
            <a:r>
              <a:rPr lang="en-US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=0.06, n=8.</a:t>
            </a: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US" i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       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UAC=22000(0.161)=3542 NIS/</a:t>
            </a:r>
            <a:r>
              <a:rPr lang="en-US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yr</a:t>
            </a:r>
            <a:endParaRPr lang="en-US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       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3542/(50*6*2.5) = 4.7 NIS/hr</a:t>
            </a: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wage of one worker is 15 NIS per hour.</a:t>
            </a:r>
            <a:endParaRPr lang="en-US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endParaRPr lang="en-US" i="1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4283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C449A42-556C-18CA-9DE9-E4DF8BD21B39}"/>
              </a:ext>
            </a:extLst>
          </p:cNvPr>
          <p:cNvSpPr txBox="1"/>
          <p:nvPr/>
        </p:nvSpPr>
        <p:spPr>
          <a:xfrm>
            <a:off x="674556" y="1137640"/>
            <a:ext cx="8094689" cy="32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Daily Operational Cost Comparison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Manual Demolding: 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workers* 15 NIS/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6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/day = 360 NIS/day</a:t>
            </a:r>
            <a:endParaRPr lang="en-US" i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Automatic Demolding: </a:t>
            </a: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(2 workers* 15 NIS/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+ 4.7 NIS/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+ 1.5 NIS/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+ 5 NIS/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* 2.5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/day = 103 NIS/day</a:t>
            </a:r>
            <a:endParaRPr lang="en-US" i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Daily Operational Cost Savings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daily operational cost saving = Manual daily cost – Automatic daily cost </a:t>
            </a: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= 360 – 103 = 257 NIS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 cost saving = daily manual cost/(157 stone/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6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daily automatic cost/ (450 stone/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*2.5)     = 360/942 – 103/1125 = 0.29 NIS/stone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EE5E220-6248-1340-9C41-ED66D7A9AD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4157546"/>
              </p:ext>
            </p:extLst>
          </p:nvPr>
        </p:nvGraphicFramePr>
        <p:xfrm>
          <a:off x="674556" y="659567"/>
          <a:ext cx="2878113" cy="478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6875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C449A42-556C-18CA-9DE9-E4DF8BD21B39}"/>
              </a:ext>
            </a:extLst>
          </p:cNvPr>
          <p:cNvSpPr txBox="1"/>
          <p:nvPr/>
        </p:nvSpPr>
        <p:spPr>
          <a:xfrm>
            <a:off x="674557" y="1032709"/>
            <a:ext cx="8094689" cy="29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Payback Period Calculated based the daily savings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Payback Period = Initial Investment / daily savings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Payback Period = 22,000 Nis /  257  NISs/day =85.6 day.</a:t>
            </a:r>
          </a:p>
          <a:p>
            <a:pPr marL="457200" lvl="1">
              <a:lnSpc>
                <a:spcPct val="150000"/>
              </a:lnSpc>
              <a:buSzPts val="1000"/>
              <a:tabLst>
                <a:tab pos="914400" algn="l"/>
              </a:tabLst>
            </a:pP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Payback Period = Approximately 85 days / 26 days/ months =3.5  months</a:t>
            </a: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payback period is very encouraging to replace the manual demolding with automatic demolding.</a:t>
            </a: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endParaRPr lang="en-US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EE5E220-6248-1340-9C41-ED66D7A9AD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0298731"/>
              </p:ext>
            </p:extLst>
          </p:nvPr>
        </p:nvGraphicFramePr>
        <p:xfrm>
          <a:off x="674557" y="554636"/>
          <a:ext cx="1528998" cy="478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04652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67405" y="1588247"/>
            <a:ext cx="51662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33F7E66-5446-0213-1F0A-E5EAB95D13C7}"/>
              </a:ext>
            </a:extLst>
          </p:cNvPr>
          <p:cNvSpPr txBox="1"/>
          <p:nvPr/>
        </p:nvSpPr>
        <p:spPr>
          <a:xfrm>
            <a:off x="1672874" y="1493037"/>
            <a:ext cx="4887950" cy="1579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2800" b="1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Conclusion</a:t>
            </a:r>
            <a:r>
              <a:rPr lang="en-GB" sz="2400" b="1" cap="sm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lnSpc>
                <a:spcPct val="200000"/>
              </a:lnSpc>
            </a:pPr>
            <a:r>
              <a:rPr lang="en-GB" sz="2400" b="1" cap="sm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RECOMMENDATIONS</a:t>
            </a:r>
            <a:endParaRPr lang="en-US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2571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2BCAF21-1FF9-DDAB-555E-556E7FB94030}"/>
              </a:ext>
            </a:extLst>
          </p:cNvPr>
          <p:cNvSpPr txBox="1"/>
          <p:nvPr/>
        </p:nvSpPr>
        <p:spPr>
          <a:xfrm>
            <a:off x="659761" y="959905"/>
            <a:ext cx="153760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Conclusion </a:t>
            </a:r>
            <a:r>
              <a:rPr lang="en-US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0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11" name="Google Shape;1149;p50">
            <a:extLst>
              <a:ext uri="{FF2B5EF4-FFF2-40B4-BE49-F238E27FC236}">
                <a16:creationId xmlns:a16="http://schemas.microsoft.com/office/drawing/2014/main" id="{4233801C-5A53-8C54-40B7-44A461BC9BD8}"/>
              </a:ext>
            </a:extLst>
          </p:cNvPr>
          <p:cNvGrpSpPr/>
          <p:nvPr/>
        </p:nvGrpSpPr>
        <p:grpSpPr>
          <a:xfrm>
            <a:off x="7745636" y="66640"/>
            <a:ext cx="1171914" cy="1170980"/>
            <a:chOff x="2938163" y="1872425"/>
            <a:chExt cx="902375" cy="901725"/>
          </a:xfrm>
        </p:grpSpPr>
        <p:grpSp>
          <p:nvGrpSpPr>
            <p:cNvPr id="12" name="Google Shape;1150;p50">
              <a:extLst>
                <a:ext uri="{FF2B5EF4-FFF2-40B4-BE49-F238E27FC236}">
                  <a16:creationId xmlns:a16="http://schemas.microsoft.com/office/drawing/2014/main" id="{A00AFF18-14B7-3C25-42EC-20208CE6FE02}"/>
                </a:ext>
              </a:extLst>
            </p:cNvPr>
            <p:cNvGrpSpPr/>
            <p:nvPr/>
          </p:nvGrpSpPr>
          <p:grpSpPr>
            <a:xfrm>
              <a:off x="2938163" y="1872425"/>
              <a:ext cx="902375" cy="901725"/>
              <a:chOff x="1963475" y="2520225"/>
              <a:chExt cx="902375" cy="901725"/>
            </a:xfrm>
          </p:grpSpPr>
          <p:sp>
            <p:nvSpPr>
              <p:cNvPr id="17" name="Google Shape;1151;p50">
                <a:extLst>
                  <a:ext uri="{FF2B5EF4-FFF2-40B4-BE49-F238E27FC236}">
                    <a16:creationId xmlns:a16="http://schemas.microsoft.com/office/drawing/2014/main" id="{2DDF5C54-28D3-D78D-FD3F-7FB39D7E80BF}"/>
                  </a:ext>
                </a:extLst>
              </p:cNvPr>
              <p:cNvSpPr/>
              <p:nvPr/>
            </p:nvSpPr>
            <p:spPr>
              <a:xfrm>
                <a:off x="2853125" y="2970975"/>
                <a:ext cx="12725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2180" extrusionOk="0">
                    <a:moveTo>
                      <a:pt x="312" y="0"/>
                    </a:moveTo>
                    <a:cubicBezTo>
                      <a:pt x="214" y="0"/>
                      <a:pt x="125" y="90"/>
                      <a:pt x="125" y="188"/>
                    </a:cubicBezTo>
                    <a:cubicBezTo>
                      <a:pt x="107" y="482"/>
                      <a:pt x="116" y="785"/>
                      <a:pt x="89" y="1080"/>
                    </a:cubicBezTo>
                    <a:cubicBezTo>
                      <a:pt x="63" y="1374"/>
                      <a:pt x="54" y="1677"/>
                      <a:pt x="18" y="1972"/>
                    </a:cubicBezTo>
                    <a:cubicBezTo>
                      <a:pt x="0" y="2070"/>
                      <a:pt x="80" y="2168"/>
                      <a:pt x="179" y="2177"/>
                    </a:cubicBezTo>
                    <a:cubicBezTo>
                      <a:pt x="189" y="2179"/>
                      <a:pt x="199" y="2180"/>
                      <a:pt x="208" y="2180"/>
                    </a:cubicBezTo>
                    <a:cubicBezTo>
                      <a:pt x="302" y="2180"/>
                      <a:pt x="376" y="2105"/>
                      <a:pt x="393" y="2016"/>
                    </a:cubicBezTo>
                    <a:cubicBezTo>
                      <a:pt x="428" y="1713"/>
                      <a:pt x="446" y="1410"/>
                      <a:pt x="473" y="1107"/>
                    </a:cubicBezTo>
                    <a:cubicBezTo>
                      <a:pt x="491" y="803"/>
                      <a:pt x="491" y="491"/>
                      <a:pt x="500" y="188"/>
                    </a:cubicBezTo>
                    <a:cubicBezTo>
                      <a:pt x="509" y="90"/>
                      <a:pt x="419" y="0"/>
                      <a:pt x="31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152;p50">
                <a:extLst>
                  <a:ext uri="{FF2B5EF4-FFF2-40B4-BE49-F238E27FC236}">
                    <a16:creationId xmlns:a16="http://schemas.microsoft.com/office/drawing/2014/main" id="{DC60384E-4694-317F-75DD-783DDF61ED0D}"/>
                  </a:ext>
                </a:extLst>
              </p:cNvPr>
              <p:cNvSpPr/>
              <p:nvPr/>
            </p:nvSpPr>
            <p:spPr>
              <a:xfrm>
                <a:off x="2839075" y="3043600"/>
                <a:ext cx="20300" cy="53425"/>
              </a:xfrm>
              <a:custGeom>
                <a:avLst/>
                <a:gdLst/>
                <a:ahLst/>
                <a:cxnLst/>
                <a:rect l="l" t="t" r="r" b="b"/>
                <a:pathLst>
                  <a:path w="812" h="2137" extrusionOk="0">
                    <a:moveTo>
                      <a:pt x="609" y="1"/>
                    </a:moveTo>
                    <a:cubicBezTo>
                      <a:pt x="516" y="1"/>
                      <a:pt x="435" y="67"/>
                      <a:pt x="419" y="155"/>
                    </a:cubicBezTo>
                    <a:lnTo>
                      <a:pt x="339" y="592"/>
                    </a:lnTo>
                    <a:cubicBezTo>
                      <a:pt x="312" y="744"/>
                      <a:pt x="277" y="887"/>
                      <a:pt x="241" y="1029"/>
                    </a:cubicBezTo>
                    <a:lnTo>
                      <a:pt x="143" y="1467"/>
                    </a:lnTo>
                    <a:cubicBezTo>
                      <a:pt x="107" y="1609"/>
                      <a:pt x="63" y="1752"/>
                      <a:pt x="27" y="1895"/>
                    </a:cubicBezTo>
                    <a:cubicBezTo>
                      <a:pt x="0" y="1993"/>
                      <a:pt x="54" y="2100"/>
                      <a:pt x="152" y="2127"/>
                    </a:cubicBezTo>
                    <a:cubicBezTo>
                      <a:pt x="172" y="2134"/>
                      <a:pt x="193" y="2137"/>
                      <a:pt x="213" y="2137"/>
                    </a:cubicBezTo>
                    <a:cubicBezTo>
                      <a:pt x="294" y="2137"/>
                      <a:pt x="364" y="2081"/>
                      <a:pt x="393" y="2002"/>
                    </a:cubicBezTo>
                    <a:cubicBezTo>
                      <a:pt x="428" y="1850"/>
                      <a:pt x="473" y="1707"/>
                      <a:pt x="509" y="1565"/>
                    </a:cubicBezTo>
                    <a:lnTo>
                      <a:pt x="616" y="1119"/>
                    </a:lnTo>
                    <a:cubicBezTo>
                      <a:pt x="642" y="967"/>
                      <a:pt x="687" y="815"/>
                      <a:pt x="714" y="673"/>
                    </a:cubicBezTo>
                    <a:lnTo>
                      <a:pt x="794" y="218"/>
                    </a:lnTo>
                    <a:cubicBezTo>
                      <a:pt x="812" y="120"/>
                      <a:pt x="741" y="21"/>
                      <a:pt x="642" y="4"/>
                    </a:cubicBezTo>
                    <a:cubicBezTo>
                      <a:pt x="631" y="2"/>
                      <a:pt x="620" y="1"/>
                      <a:pt x="6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153;p50">
                <a:extLst>
                  <a:ext uri="{FF2B5EF4-FFF2-40B4-BE49-F238E27FC236}">
                    <a16:creationId xmlns:a16="http://schemas.microsoft.com/office/drawing/2014/main" id="{766E45AE-64FB-49C0-D475-1E9F97A4920B}"/>
                  </a:ext>
                </a:extLst>
              </p:cNvPr>
              <p:cNvSpPr/>
              <p:nvPr/>
            </p:nvSpPr>
            <p:spPr>
              <a:xfrm>
                <a:off x="2821000" y="3096575"/>
                <a:ext cx="25900" cy="5192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2077" extrusionOk="0">
                    <a:moveTo>
                      <a:pt x="823" y="1"/>
                    </a:moveTo>
                    <a:cubicBezTo>
                      <a:pt x="742" y="1"/>
                      <a:pt x="665" y="52"/>
                      <a:pt x="643" y="133"/>
                    </a:cubicBezTo>
                    <a:cubicBezTo>
                      <a:pt x="563" y="418"/>
                      <a:pt x="455" y="704"/>
                      <a:pt x="366" y="980"/>
                    </a:cubicBezTo>
                    <a:cubicBezTo>
                      <a:pt x="259" y="1266"/>
                      <a:pt x="143" y="1542"/>
                      <a:pt x="36" y="1819"/>
                    </a:cubicBezTo>
                    <a:cubicBezTo>
                      <a:pt x="0" y="1908"/>
                      <a:pt x="45" y="2015"/>
                      <a:pt x="143" y="2060"/>
                    </a:cubicBezTo>
                    <a:cubicBezTo>
                      <a:pt x="167" y="2071"/>
                      <a:pt x="192" y="2077"/>
                      <a:pt x="218" y="2077"/>
                    </a:cubicBezTo>
                    <a:cubicBezTo>
                      <a:pt x="289" y="2077"/>
                      <a:pt x="360" y="2034"/>
                      <a:pt x="393" y="1961"/>
                    </a:cubicBezTo>
                    <a:cubicBezTo>
                      <a:pt x="500" y="1676"/>
                      <a:pt x="616" y="1399"/>
                      <a:pt x="723" y="1114"/>
                    </a:cubicBezTo>
                    <a:cubicBezTo>
                      <a:pt x="812" y="820"/>
                      <a:pt x="919" y="534"/>
                      <a:pt x="1009" y="240"/>
                    </a:cubicBezTo>
                    <a:cubicBezTo>
                      <a:pt x="1035" y="142"/>
                      <a:pt x="982" y="35"/>
                      <a:pt x="875" y="8"/>
                    </a:cubicBezTo>
                    <a:cubicBezTo>
                      <a:pt x="858" y="3"/>
                      <a:pt x="840" y="1"/>
                      <a:pt x="82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154;p50">
                <a:extLst>
                  <a:ext uri="{FF2B5EF4-FFF2-40B4-BE49-F238E27FC236}">
                    <a16:creationId xmlns:a16="http://schemas.microsoft.com/office/drawing/2014/main" id="{D2323188-84A6-1C5E-E694-5A4428B4B9CD}"/>
                  </a:ext>
                </a:extLst>
              </p:cNvPr>
              <p:cNvSpPr/>
              <p:nvPr/>
            </p:nvSpPr>
            <p:spPr>
              <a:xfrm>
                <a:off x="2787325" y="3164300"/>
                <a:ext cx="32800" cy="48850"/>
              </a:xfrm>
              <a:custGeom>
                <a:avLst/>
                <a:gdLst/>
                <a:ahLst/>
                <a:cxnLst/>
                <a:rect l="l" t="t" r="r" b="b"/>
                <a:pathLst>
                  <a:path w="1312" h="1954" extrusionOk="0">
                    <a:moveTo>
                      <a:pt x="1095" y="0"/>
                    </a:moveTo>
                    <a:cubicBezTo>
                      <a:pt x="1027" y="0"/>
                      <a:pt x="960" y="37"/>
                      <a:pt x="928" y="100"/>
                    </a:cubicBezTo>
                    <a:cubicBezTo>
                      <a:pt x="661" y="635"/>
                      <a:pt x="375" y="1162"/>
                      <a:pt x="54" y="1661"/>
                    </a:cubicBezTo>
                    <a:cubicBezTo>
                      <a:pt x="0" y="1750"/>
                      <a:pt x="27" y="1866"/>
                      <a:pt x="107" y="1920"/>
                    </a:cubicBezTo>
                    <a:cubicBezTo>
                      <a:pt x="141" y="1943"/>
                      <a:pt x="177" y="1954"/>
                      <a:pt x="214" y="1954"/>
                    </a:cubicBezTo>
                    <a:cubicBezTo>
                      <a:pt x="275" y="1954"/>
                      <a:pt x="336" y="1922"/>
                      <a:pt x="375" y="1866"/>
                    </a:cubicBezTo>
                    <a:cubicBezTo>
                      <a:pt x="696" y="1349"/>
                      <a:pt x="991" y="814"/>
                      <a:pt x="1267" y="269"/>
                    </a:cubicBezTo>
                    <a:cubicBezTo>
                      <a:pt x="1312" y="180"/>
                      <a:pt x="1276" y="64"/>
                      <a:pt x="1178" y="20"/>
                    </a:cubicBezTo>
                    <a:cubicBezTo>
                      <a:pt x="1152" y="7"/>
                      <a:pt x="1124" y="0"/>
                      <a:pt x="10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155;p50">
                <a:extLst>
                  <a:ext uri="{FF2B5EF4-FFF2-40B4-BE49-F238E27FC236}">
                    <a16:creationId xmlns:a16="http://schemas.microsoft.com/office/drawing/2014/main" id="{82EFBC24-60E3-129E-C581-5299F976DF7D}"/>
                  </a:ext>
                </a:extLst>
              </p:cNvPr>
              <p:cNvSpPr/>
              <p:nvPr/>
            </p:nvSpPr>
            <p:spPr>
              <a:xfrm>
                <a:off x="2755650" y="3211600"/>
                <a:ext cx="37275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1491" h="1836" extrusionOk="0">
                    <a:moveTo>
                      <a:pt x="1280" y="0"/>
                    </a:moveTo>
                    <a:cubicBezTo>
                      <a:pt x="1219" y="0"/>
                      <a:pt x="1156" y="30"/>
                      <a:pt x="1116" y="81"/>
                    </a:cubicBezTo>
                    <a:cubicBezTo>
                      <a:pt x="1044" y="206"/>
                      <a:pt x="955" y="331"/>
                      <a:pt x="866" y="456"/>
                    </a:cubicBezTo>
                    <a:lnTo>
                      <a:pt x="607" y="822"/>
                    </a:lnTo>
                    <a:cubicBezTo>
                      <a:pt x="438" y="1063"/>
                      <a:pt x="241" y="1286"/>
                      <a:pt x="63" y="1527"/>
                    </a:cubicBezTo>
                    <a:cubicBezTo>
                      <a:pt x="1" y="1607"/>
                      <a:pt x="10" y="1723"/>
                      <a:pt x="90" y="1794"/>
                    </a:cubicBezTo>
                    <a:cubicBezTo>
                      <a:pt x="125" y="1822"/>
                      <a:pt x="169" y="1835"/>
                      <a:pt x="212" y="1835"/>
                    </a:cubicBezTo>
                    <a:cubicBezTo>
                      <a:pt x="267" y="1835"/>
                      <a:pt x="322" y="1813"/>
                      <a:pt x="357" y="1767"/>
                    </a:cubicBezTo>
                    <a:cubicBezTo>
                      <a:pt x="545" y="1527"/>
                      <a:pt x="741" y="1295"/>
                      <a:pt x="911" y="1045"/>
                    </a:cubicBezTo>
                    <a:lnTo>
                      <a:pt x="1178" y="670"/>
                    </a:lnTo>
                    <a:cubicBezTo>
                      <a:pt x="1267" y="545"/>
                      <a:pt x="1357" y="420"/>
                      <a:pt x="1437" y="287"/>
                    </a:cubicBezTo>
                    <a:cubicBezTo>
                      <a:pt x="1490" y="206"/>
                      <a:pt x="1464" y="90"/>
                      <a:pt x="1374" y="28"/>
                    </a:cubicBezTo>
                    <a:cubicBezTo>
                      <a:pt x="1346" y="9"/>
                      <a:pt x="1313" y="0"/>
                      <a:pt x="12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156;p50">
                <a:extLst>
                  <a:ext uri="{FF2B5EF4-FFF2-40B4-BE49-F238E27FC236}">
                    <a16:creationId xmlns:a16="http://schemas.microsoft.com/office/drawing/2014/main" id="{A7AC7139-679B-6C5D-2F72-ECFCE08D78FF}"/>
                  </a:ext>
                </a:extLst>
              </p:cNvPr>
              <p:cNvSpPr/>
              <p:nvPr/>
            </p:nvSpPr>
            <p:spPr>
              <a:xfrm>
                <a:off x="2705250" y="3269050"/>
                <a:ext cx="428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1642" extrusionOk="0">
                    <a:moveTo>
                      <a:pt x="1499" y="0"/>
                    </a:moveTo>
                    <a:cubicBezTo>
                      <a:pt x="1447" y="0"/>
                      <a:pt x="1394" y="20"/>
                      <a:pt x="1356" y="58"/>
                    </a:cubicBezTo>
                    <a:cubicBezTo>
                      <a:pt x="955" y="495"/>
                      <a:pt x="527" y="915"/>
                      <a:pt x="81" y="1307"/>
                    </a:cubicBezTo>
                    <a:cubicBezTo>
                      <a:pt x="0" y="1379"/>
                      <a:pt x="0" y="1495"/>
                      <a:pt x="63" y="1575"/>
                    </a:cubicBezTo>
                    <a:cubicBezTo>
                      <a:pt x="102" y="1618"/>
                      <a:pt x="154" y="1641"/>
                      <a:pt x="206" y="1641"/>
                    </a:cubicBezTo>
                    <a:cubicBezTo>
                      <a:pt x="250" y="1641"/>
                      <a:pt x="294" y="1625"/>
                      <a:pt x="331" y="1593"/>
                    </a:cubicBezTo>
                    <a:cubicBezTo>
                      <a:pt x="786" y="1191"/>
                      <a:pt x="1223" y="763"/>
                      <a:pt x="1642" y="317"/>
                    </a:cubicBezTo>
                    <a:cubicBezTo>
                      <a:pt x="1713" y="237"/>
                      <a:pt x="1704" y="121"/>
                      <a:pt x="1624" y="49"/>
                    </a:cubicBezTo>
                    <a:cubicBezTo>
                      <a:pt x="1591" y="16"/>
                      <a:pt x="1545" y="0"/>
                      <a:pt x="14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157;p50">
                <a:extLst>
                  <a:ext uri="{FF2B5EF4-FFF2-40B4-BE49-F238E27FC236}">
                    <a16:creationId xmlns:a16="http://schemas.microsoft.com/office/drawing/2014/main" id="{947F5C4D-2852-8F26-10B8-EB3AB53C1886}"/>
                  </a:ext>
                </a:extLst>
              </p:cNvPr>
              <p:cNvSpPr/>
              <p:nvPr/>
            </p:nvSpPr>
            <p:spPr>
              <a:xfrm>
                <a:off x="2662200" y="3306725"/>
                <a:ext cx="46425" cy="3697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1479" extrusionOk="0">
                    <a:moveTo>
                      <a:pt x="1641" y="0"/>
                    </a:moveTo>
                    <a:cubicBezTo>
                      <a:pt x="1599" y="0"/>
                      <a:pt x="1557" y="14"/>
                      <a:pt x="1526" y="41"/>
                    </a:cubicBezTo>
                    <a:cubicBezTo>
                      <a:pt x="1071" y="434"/>
                      <a:pt x="589" y="790"/>
                      <a:pt x="108" y="1129"/>
                    </a:cubicBezTo>
                    <a:cubicBezTo>
                      <a:pt x="19" y="1192"/>
                      <a:pt x="1" y="1308"/>
                      <a:pt x="63" y="1397"/>
                    </a:cubicBezTo>
                    <a:cubicBezTo>
                      <a:pt x="95" y="1451"/>
                      <a:pt x="150" y="1479"/>
                      <a:pt x="208" y="1479"/>
                    </a:cubicBezTo>
                    <a:cubicBezTo>
                      <a:pt x="247" y="1479"/>
                      <a:pt x="286" y="1466"/>
                      <a:pt x="322" y="1442"/>
                    </a:cubicBezTo>
                    <a:cubicBezTo>
                      <a:pt x="821" y="1094"/>
                      <a:pt x="1303" y="728"/>
                      <a:pt x="1767" y="335"/>
                    </a:cubicBezTo>
                    <a:cubicBezTo>
                      <a:pt x="1847" y="264"/>
                      <a:pt x="1856" y="139"/>
                      <a:pt x="1785" y="68"/>
                    </a:cubicBezTo>
                    <a:cubicBezTo>
                      <a:pt x="1750" y="23"/>
                      <a:pt x="1695" y="0"/>
                      <a:pt x="16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158;p50">
                <a:extLst>
                  <a:ext uri="{FF2B5EF4-FFF2-40B4-BE49-F238E27FC236}">
                    <a16:creationId xmlns:a16="http://schemas.microsoft.com/office/drawing/2014/main" id="{F08E5E3B-97D8-23A1-8CE0-5AB2004B8E59}"/>
                  </a:ext>
                </a:extLst>
              </p:cNvPr>
              <p:cNvSpPr/>
              <p:nvPr/>
            </p:nvSpPr>
            <p:spPr>
              <a:xfrm>
                <a:off x="2598875" y="3349200"/>
                <a:ext cx="5065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229" extrusionOk="0">
                    <a:moveTo>
                      <a:pt x="1812" y="1"/>
                    </a:moveTo>
                    <a:cubicBezTo>
                      <a:pt x="1778" y="1"/>
                      <a:pt x="1744" y="10"/>
                      <a:pt x="1713" y="28"/>
                    </a:cubicBezTo>
                    <a:cubicBezTo>
                      <a:pt x="1454" y="171"/>
                      <a:pt x="1204" y="331"/>
                      <a:pt x="937" y="465"/>
                    </a:cubicBezTo>
                    <a:cubicBezTo>
                      <a:pt x="669" y="599"/>
                      <a:pt x="410" y="751"/>
                      <a:pt x="134" y="867"/>
                    </a:cubicBezTo>
                    <a:cubicBezTo>
                      <a:pt x="45" y="911"/>
                      <a:pt x="0" y="1018"/>
                      <a:pt x="45" y="1116"/>
                    </a:cubicBezTo>
                    <a:cubicBezTo>
                      <a:pt x="78" y="1190"/>
                      <a:pt x="151" y="1228"/>
                      <a:pt x="223" y="1228"/>
                    </a:cubicBezTo>
                    <a:cubicBezTo>
                      <a:pt x="247" y="1228"/>
                      <a:pt x="272" y="1224"/>
                      <a:pt x="295" y="1215"/>
                    </a:cubicBezTo>
                    <a:cubicBezTo>
                      <a:pt x="580" y="1090"/>
                      <a:pt x="839" y="938"/>
                      <a:pt x="1115" y="804"/>
                    </a:cubicBezTo>
                    <a:cubicBezTo>
                      <a:pt x="1383" y="661"/>
                      <a:pt x="1642" y="501"/>
                      <a:pt x="1909" y="349"/>
                    </a:cubicBezTo>
                    <a:cubicBezTo>
                      <a:pt x="1998" y="305"/>
                      <a:pt x="2025" y="180"/>
                      <a:pt x="1972" y="91"/>
                    </a:cubicBezTo>
                    <a:cubicBezTo>
                      <a:pt x="1937" y="32"/>
                      <a:pt x="1875" y="1"/>
                      <a:pt x="18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159;p50">
                <a:extLst>
                  <a:ext uri="{FF2B5EF4-FFF2-40B4-BE49-F238E27FC236}">
                    <a16:creationId xmlns:a16="http://schemas.microsoft.com/office/drawing/2014/main" id="{C9B112AE-DDB6-79E5-FDEE-D11BD6822CC8}"/>
                  </a:ext>
                </a:extLst>
              </p:cNvPr>
              <p:cNvSpPr/>
              <p:nvPr/>
            </p:nvSpPr>
            <p:spPr>
              <a:xfrm>
                <a:off x="2548450" y="3374225"/>
                <a:ext cx="52675" cy="25825"/>
              </a:xfrm>
              <a:custGeom>
                <a:avLst/>
                <a:gdLst/>
                <a:ahLst/>
                <a:cxnLst/>
                <a:rect l="l" t="t" r="r" b="b"/>
                <a:pathLst>
                  <a:path w="2107" h="1033" extrusionOk="0">
                    <a:moveTo>
                      <a:pt x="1894" y="0"/>
                    </a:moveTo>
                    <a:cubicBezTo>
                      <a:pt x="1869" y="0"/>
                      <a:pt x="1844" y="6"/>
                      <a:pt x="1821" y="17"/>
                    </a:cubicBezTo>
                    <a:cubicBezTo>
                      <a:pt x="1544" y="151"/>
                      <a:pt x="1268" y="249"/>
                      <a:pt x="991" y="365"/>
                    </a:cubicBezTo>
                    <a:cubicBezTo>
                      <a:pt x="715" y="481"/>
                      <a:pt x="429" y="562"/>
                      <a:pt x="144" y="660"/>
                    </a:cubicBezTo>
                    <a:cubicBezTo>
                      <a:pt x="54" y="695"/>
                      <a:pt x="1" y="802"/>
                      <a:pt x="28" y="901"/>
                    </a:cubicBezTo>
                    <a:cubicBezTo>
                      <a:pt x="57" y="982"/>
                      <a:pt x="135" y="1032"/>
                      <a:pt x="217" y="1032"/>
                    </a:cubicBezTo>
                    <a:cubicBezTo>
                      <a:pt x="234" y="1032"/>
                      <a:pt x="252" y="1030"/>
                      <a:pt x="269" y="1025"/>
                    </a:cubicBezTo>
                    <a:cubicBezTo>
                      <a:pt x="554" y="927"/>
                      <a:pt x="848" y="838"/>
                      <a:pt x="1125" y="713"/>
                    </a:cubicBezTo>
                    <a:cubicBezTo>
                      <a:pt x="1410" y="606"/>
                      <a:pt x="1696" y="499"/>
                      <a:pt x="1973" y="365"/>
                    </a:cubicBezTo>
                    <a:cubicBezTo>
                      <a:pt x="2071" y="321"/>
                      <a:pt x="2106" y="214"/>
                      <a:pt x="2062" y="115"/>
                    </a:cubicBezTo>
                    <a:cubicBezTo>
                      <a:pt x="2029" y="43"/>
                      <a:pt x="1962" y="0"/>
                      <a:pt x="189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160;p50">
                <a:extLst>
                  <a:ext uri="{FF2B5EF4-FFF2-40B4-BE49-F238E27FC236}">
                    <a16:creationId xmlns:a16="http://schemas.microsoft.com/office/drawing/2014/main" id="{6F81EE3B-6B77-355C-0E4D-7C65940DB4D0}"/>
                  </a:ext>
                </a:extLst>
              </p:cNvPr>
              <p:cNvSpPr/>
              <p:nvPr/>
            </p:nvSpPr>
            <p:spPr>
              <a:xfrm>
                <a:off x="2477750" y="3398350"/>
                <a:ext cx="5445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2178" h="749" extrusionOk="0">
                    <a:moveTo>
                      <a:pt x="1974" y="1"/>
                    </a:moveTo>
                    <a:cubicBezTo>
                      <a:pt x="1959" y="1"/>
                      <a:pt x="1943" y="3"/>
                      <a:pt x="1928" y="7"/>
                    </a:cubicBezTo>
                    <a:lnTo>
                      <a:pt x="1054" y="212"/>
                    </a:lnTo>
                    <a:lnTo>
                      <a:pt x="170" y="373"/>
                    </a:lnTo>
                    <a:cubicBezTo>
                      <a:pt x="72" y="382"/>
                      <a:pt x="1" y="480"/>
                      <a:pt x="19" y="578"/>
                    </a:cubicBezTo>
                    <a:cubicBezTo>
                      <a:pt x="27" y="679"/>
                      <a:pt x="115" y="748"/>
                      <a:pt x="215" y="748"/>
                    </a:cubicBezTo>
                    <a:cubicBezTo>
                      <a:pt x="221" y="748"/>
                      <a:pt x="227" y="748"/>
                      <a:pt x="233" y="747"/>
                    </a:cubicBezTo>
                    <a:lnTo>
                      <a:pt x="1125" y="587"/>
                    </a:lnTo>
                    <a:lnTo>
                      <a:pt x="2017" y="373"/>
                    </a:lnTo>
                    <a:cubicBezTo>
                      <a:pt x="2124" y="346"/>
                      <a:pt x="2178" y="239"/>
                      <a:pt x="2151" y="141"/>
                    </a:cubicBezTo>
                    <a:cubicBezTo>
                      <a:pt x="2128" y="58"/>
                      <a:pt x="2055" y="1"/>
                      <a:pt x="19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161;p50">
                <a:extLst>
                  <a:ext uri="{FF2B5EF4-FFF2-40B4-BE49-F238E27FC236}">
                    <a16:creationId xmlns:a16="http://schemas.microsoft.com/office/drawing/2014/main" id="{CB0D8118-9845-973B-7DBF-88F537151C8F}"/>
                  </a:ext>
                </a:extLst>
              </p:cNvPr>
              <p:cNvSpPr/>
              <p:nvPr/>
            </p:nvSpPr>
            <p:spPr>
              <a:xfrm>
                <a:off x="2423800" y="3408750"/>
                <a:ext cx="54650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2186" h="528" extrusionOk="0">
                    <a:moveTo>
                      <a:pt x="1979" y="0"/>
                    </a:moveTo>
                    <a:cubicBezTo>
                      <a:pt x="1974" y="0"/>
                      <a:pt x="1968" y="1"/>
                      <a:pt x="1963" y="1"/>
                    </a:cubicBezTo>
                    <a:lnTo>
                      <a:pt x="1517" y="55"/>
                    </a:lnTo>
                    <a:cubicBezTo>
                      <a:pt x="1374" y="73"/>
                      <a:pt x="1222" y="82"/>
                      <a:pt x="1071" y="99"/>
                    </a:cubicBezTo>
                    <a:lnTo>
                      <a:pt x="625" y="126"/>
                    </a:lnTo>
                    <a:cubicBezTo>
                      <a:pt x="482" y="144"/>
                      <a:pt x="330" y="135"/>
                      <a:pt x="179" y="144"/>
                    </a:cubicBezTo>
                    <a:cubicBezTo>
                      <a:pt x="80" y="144"/>
                      <a:pt x="0" y="233"/>
                      <a:pt x="0" y="340"/>
                    </a:cubicBezTo>
                    <a:cubicBezTo>
                      <a:pt x="0" y="447"/>
                      <a:pt x="89" y="528"/>
                      <a:pt x="196" y="528"/>
                    </a:cubicBezTo>
                    <a:cubicBezTo>
                      <a:pt x="348" y="519"/>
                      <a:pt x="500" y="519"/>
                      <a:pt x="651" y="510"/>
                    </a:cubicBezTo>
                    <a:lnTo>
                      <a:pt x="1106" y="474"/>
                    </a:lnTo>
                    <a:cubicBezTo>
                      <a:pt x="1258" y="456"/>
                      <a:pt x="1410" y="456"/>
                      <a:pt x="1561" y="438"/>
                    </a:cubicBezTo>
                    <a:lnTo>
                      <a:pt x="2016" y="376"/>
                    </a:lnTo>
                    <a:cubicBezTo>
                      <a:pt x="2114" y="367"/>
                      <a:pt x="2186" y="269"/>
                      <a:pt x="2177" y="162"/>
                    </a:cubicBezTo>
                    <a:cubicBezTo>
                      <a:pt x="2160" y="69"/>
                      <a:pt x="2072" y="0"/>
                      <a:pt x="19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162;p50">
                <a:extLst>
                  <a:ext uri="{FF2B5EF4-FFF2-40B4-BE49-F238E27FC236}">
                    <a16:creationId xmlns:a16="http://schemas.microsoft.com/office/drawing/2014/main" id="{EBE1B4A4-90AB-0F76-9283-E57D9E3379DE}"/>
                  </a:ext>
                </a:extLst>
              </p:cNvPr>
              <p:cNvSpPr/>
              <p:nvPr/>
            </p:nvSpPr>
            <p:spPr>
              <a:xfrm>
                <a:off x="2350625" y="3408750"/>
                <a:ext cx="54900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2196" h="528" extrusionOk="0">
                    <a:moveTo>
                      <a:pt x="207" y="0"/>
                    </a:moveTo>
                    <a:cubicBezTo>
                      <a:pt x="116" y="0"/>
                      <a:pt x="36" y="69"/>
                      <a:pt x="19" y="162"/>
                    </a:cubicBezTo>
                    <a:cubicBezTo>
                      <a:pt x="1" y="269"/>
                      <a:pt x="72" y="367"/>
                      <a:pt x="179" y="376"/>
                    </a:cubicBezTo>
                    <a:lnTo>
                      <a:pt x="634" y="438"/>
                    </a:lnTo>
                    <a:cubicBezTo>
                      <a:pt x="786" y="456"/>
                      <a:pt x="938" y="456"/>
                      <a:pt x="1089" y="474"/>
                    </a:cubicBezTo>
                    <a:lnTo>
                      <a:pt x="1544" y="510"/>
                    </a:lnTo>
                    <a:cubicBezTo>
                      <a:pt x="1696" y="519"/>
                      <a:pt x="1848" y="519"/>
                      <a:pt x="1999" y="528"/>
                    </a:cubicBezTo>
                    <a:cubicBezTo>
                      <a:pt x="2106" y="528"/>
                      <a:pt x="2187" y="447"/>
                      <a:pt x="2196" y="340"/>
                    </a:cubicBezTo>
                    <a:cubicBezTo>
                      <a:pt x="2196" y="233"/>
                      <a:pt x="2115" y="144"/>
                      <a:pt x="2008" y="144"/>
                    </a:cubicBezTo>
                    <a:cubicBezTo>
                      <a:pt x="1865" y="135"/>
                      <a:pt x="1714" y="144"/>
                      <a:pt x="1562" y="126"/>
                    </a:cubicBezTo>
                    <a:lnTo>
                      <a:pt x="1116" y="99"/>
                    </a:lnTo>
                    <a:cubicBezTo>
                      <a:pt x="964" y="82"/>
                      <a:pt x="822" y="73"/>
                      <a:pt x="670" y="55"/>
                    </a:cubicBezTo>
                    <a:lnTo>
                      <a:pt x="224" y="1"/>
                    </a:lnTo>
                    <a:cubicBezTo>
                      <a:pt x="218" y="1"/>
                      <a:pt x="213" y="0"/>
                      <a:pt x="2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163;p50">
                <a:extLst>
                  <a:ext uri="{FF2B5EF4-FFF2-40B4-BE49-F238E27FC236}">
                    <a16:creationId xmlns:a16="http://schemas.microsoft.com/office/drawing/2014/main" id="{B772EF6A-031C-7B0C-A112-8A723F682FFD}"/>
                  </a:ext>
                </a:extLst>
              </p:cNvPr>
              <p:cNvSpPr/>
              <p:nvPr/>
            </p:nvSpPr>
            <p:spPr>
              <a:xfrm>
                <a:off x="2296900" y="3398350"/>
                <a:ext cx="5465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2186" h="749" extrusionOk="0">
                    <a:moveTo>
                      <a:pt x="213" y="1"/>
                    </a:moveTo>
                    <a:cubicBezTo>
                      <a:pt x="131" y="1"/>
                      <a:pt x="58" y="58"/>
                      <a:pt x="36" y="141"/>
                    </a:cubicBezTo>
                    <a:cubicBezTo>
                      <a:pt x="0" y="239"/>
                      <a:pt x="62" y="346"/>
                      <a:pt x="161" y="373"/>
                    </a:cubicBezTo>
                    <a:lnTo>
                      <a:pt x="1053" y="587"/>
                    </a:lnTo>
                    <a:lnTo>
                      <a:pt x="1954" y="747"/>
                    </a:lnTo>
                    <a:cubicBezTo>
                      <a:pt x="1960" y="748"/>
                      <a:pt x="1966" y="748"/>
                      <a:pt x="1972" y="748"/>
                    </a:cubicBezTo>
                    <a:cubicBezTo>
                      <a:pt x="2071" y="748"/>
                      <a:pt x="2151" y="679"/>
                      <a:pt x="2168" y="578"/>
                    </a:cubicBezTo>
                    <a:cubicBezTo>
                      <a:pt x="2186" y="480"/>
                      <a:pt x="2114" y="382"/>
                      <a:pt x="2007" y="373"/>
                    </a:cubicBezTo>
                    <a:lnTo>
                      <a:pt x="1133" y="212"/>
                    </a:lnTo>
                    <a:lnTo>
                      <a:pt x="259" y="7"/>
                    </a:lnTo>
                    <a:cubicBezTo>
                      <a:pt x="243" y="3"/>
                      <a:pt x="228" y="1"/>
                      <a:pt x="21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164;p50">
                <a:extLst>
                  <a:ext uri="{FF2B5EF4-FFF2-40B4-BE49-F238E27FC236}">
                    <a16:creationId xmlns:a16="http://schemas.microsoft.com/office/drawing/2014/main" id="{1B050682-98B5-F927-AF1A-5D54A3F4448A}"/>
                  </a:ext>
                </a:extLst>
              </p:cNvPr>
              <p:cNvSpPr/>
              <p:nvPr/>
            </p:nvSpPr>
            <p:spPr>
              <a:xfrm>
                <a:off x="2227975" y="3374225"/>
                <a:ext cx="52875" cy="25825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1033" extrusionOk="0">
                    <a:moveTo>
                      <a:pt x="220" y="0"/>
                    </a:moveTo>
                    <a:cubicBezTo>
                      <a:pt x="149" y="0"/>
                      <a:pt x="78" y="43"/>
                      <a:pt x="45" y="115"/>
                    </a:cubicBezTo>
                    <a:cubicBezTo>
                      <a:pt x="0" y="214"/>
                      <a:pt x="45" y="321"/>
                      <a:pt x="143" y="365"/>
                    </a:cubicBezTo>
                    <a:cubicBezTo>
                      <a:pt x="420" y="499"/>
                      <a:pt x="705" y="606"/>
                      <a:pt x="982" y="713"/>
                    </a:cubicBezTo>
                    <a:cubicBezTo>
                      <a:pt x="1267" y="829"/>
                      <a:pt x="1562" y="918"/>
                      <a:pt x="1847" y="1025"/>
                    </a:cubicBezTo>
                    <a:cubicBezTo>
                      <a:pt x="1864" y="1030"/>
                      <a:pt x="1881" y="1032"/>
                      <a:pt x="1898" y="1032"/>
                    </a:cubicBezTo>
                    <a:cubicBezTo>
                      <a:pt x="1980" y="1032"/>
                      <a:pt x="2057" y="982"/>
                      <a:pt x="2079" y="901"/>
                    </a:cubicBezTo>
                    <a:cubicBezTo>
                      <a:pt x="2115" y="802"/>
                      <a:pt x="2061" y="695"/>
                      <a:pt x="1963" y="660"/>
                    </a:cubicBezTo>
                    <a:cubicBezTo>
                      <a:pt x="1687" y="562"/>
                      <a:pt x="1392" y="481"/>
                      <a:pt x="1124" y="365"/>
                    </a:cubicBezTo>
                    <a:cubicBezTo>
                      <a:pt x="848" y="249"/>
                      <a:pt x="562" y="151"/>
                      <a:pt x="295" y="17"/>
                    </a:cubicBezTo>
                    <a:cubicBezTo>
                      <a:pt x="271" y="6"/>
                      <a:pt x="246" y="0"/>
                      <a:pt x="2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165;p50">
                <a:extLst>
                  <a:ext uri="{FF2B5EF4-FFF2-40B4-BE49-F238E27FC236}">
                    <a16:creationId xmlns:a16="http://schemas.microsoft.com/office/drawing/2014/main" id="{07EC1BE9-E407-7116-7C8F-7AD7EE8B3D13}"/>
                  </a:ext>
                </a:extLst>
              </p:cNvPr>
              <p:cNvSpPr/>
              <p:nvPr/>
            </p:nvSpPr>
            <p:spPr>
              <a:xfrm>
                <a:off x="2179575" y="3349200"/>
                <a:ext cx="5065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229" extrusionOk="0">
                    <a:moveTo>
                      <a:pt x="217" y="1"/>
                    </a:moveTo>
                    <a:cubicBezTo>
                      <a:pt x="156" y="1"/>
                      <a:pt x="98" y="32"/>
                      <a:pt x="63" y="91"/>
                    </a:cubicBezTo>
                    <a:cubicBezTo>
                      <a:pt x="1" y="180"/>
                      <a:pt x="27" y="305"/>
                      <a:pt x="117" y="349"/>
                    </a:cubicBezTo>
                    <a:cubicBezTo>
                      <a:pt x="384" y="501"/>
                      <a:pt x="643" y="661"/>
                      <a:pt x="919" y="804"/>
                    </a:cubicBezTo>
                    <a:cubicBezTo>
                      <a:pt x="1187" y="938"/>
                      <a:pt x="1455" y="1090"/>
                      <a:pt x="1731" y="1215"/>
                    </a:cubicBezTo>
                    <a:cubicBezTo>
                      <a:pt x="1756" y="1224"/>
                      <a:pt x="1782" y="1228"/>
                      <a:pt x="1807" y="1228"/>
                    </a:cubicBezTo>
                    <a:cubicBezTo>
                      <a:pt x="1880" y="1228"/>
                      <a:pt x="1948" y="1190"/>
                      <a:pt x="1981" y="1116"/>
                    </a:cubicBezTo>
                    <a:cubicBezTo>
                      <a:pt x="2026" y="1018"/>
                      <a:pt x="1990" y="911"/>
                      <a:pt x="1892" y="867"/>
                    </a:cubicBezTo>
                    <a:cubicBezTo>
                      <a:pt x="1624" y="751"/>
                      <a:pt x="1365" y="599"/>
                      <a:pt x="1098" y="465"/>
                    </a:cubicBezTo>
                    <a:cubicBezTo>
                      <a:pt x="830" y="331"/>
                      <a:pt x="572" y="171"/>
                      <a:pt x="313" y="28"/>
                    </a:cubicBezTo>
                    <a:cubicBezTo>
                      <a:pt x="282" y="10"/>
                      <a:pt x="249" y="1"/>
                      <a:pt x="21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166;p50">
                <a:extLst>
                  <a:ext uri="{FF2B5EF4-FFF2-40B4-BE49-F238E27FC236}">
                    <a16:creationId xmlns:a16="http://schemas.microsoft.com/office/drawing/2014/main" id="{97D710FF-98D9-014B-D545-621A0511FF03}"/>
                  </a:ext>
                </a:extLst>
              </p:cNvPr>
              <p:cNvSpPr/>
              <p:nvPr/>
            </p:nvSpPr>
            <p:spPr>
              <a:xfrm>
                <a:off x="2120700" y="3306725"/>
                <a:ext cx="46400" cy="369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479" extrusionOk="0">
                    <a:moveTo>
                      <a:pt x="211" y="0"/>
                    </a:moveTo>
                    <a:cubicBezTo>
                      <a:pt x="157" y="0"/>
                      <a:pt x="103" y="23"/>
                      <a:pt x="63" y="68"/>
                    </a:cubicBezTo>
                    <a:cubicBezTo>
                      <a:pt x="0" y="139"/>
                      <a:pt x="0" y="264"/>
                      <a:pt x="81" y="327"/>
                    </a:cubicBezTo>
                    <a:cubicBezTo>
                      <a:pt x="545" y="728"/>
                      <a:pt x="1035" y="1094"/>
                      <a:pt x="1535" y="1442"/>
                    </a:cubicBezTo>
                    <a:cubicBezTo>
                      <a:pt x="1567" y="1466"/>
                      <a:pt x="1604" y="1479"/>
                      <a:pt x="1642" y="1479"/>
                    </a:cubicBezTo>
                    <a:cubicBezTo>
                      <a:pt x="1699" y="1479"/>
                      <a:pt x="1756" y="1451"/>
                      <a:pt x="1794" y="1397"/>
                    </a:cubicBezTo>
                    <a:cubicBezTo>
                      <a:pt x="1856" y="1308"/>
                      <a:pt x="1829" y="1192"/>
                      <a:pt x="1749" y="1129"/>
                    </a:cubicBezTo>
                    <a:cubicBezTo>
                      <a:pt x="1258" y="790"/>
                      <a:pt x="785" y="434"/>
                      <a:pt x="330" y="41"/>
                    </a:cubicBezTo>
                    <a:cubicBezTo>
                      <a:pt x="295" y="14"/>
                      <a:pt x="253" y="0"/>
                      <a:pt x="2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167;p50">
                <a:extLst>
                  <a:ext uri="{FF2B5EF4-FFF2-40B4-BE49-F238E27FC236}">
                    <a16:creationId xmlns:a16="http://schemas.microsoft.com/office/drawing/2014/main" id="{8A54714A-3E02-1E9E-DF9A-8ED193EE99A5}"/>
                  </a:ext>
                </a:extLst>
              </p:cNvPr>
              <p:cNvSpPr/>
              <p:nvPr/>
            </p:nvSpPr>
            <p:spPr>
              <a:xfrm>
                <a:off x="2081225" y="3269050"/>
                <a:ext cx="42850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1642" extrusionOk="0">
                    <a:moveTo>
                      <a:pt x="209" y="0"/>
                    </a:moveTo>
                    <a:cubicBezTo>
                      <a:pt x="164" y="0"/>
                      <a:pt x="118" y="16"/>
                      <a:pt x="81" y="49"/>
                    </a:cubicBezTo>
                    <a:cubicBezTo>
                      <a:pt x="9" y="121"/>
                      <a:pt x="0" y="237"/>
                      <a:pt x="72" y="317"/>
                    </a:cubicBezTo>
                    <a:cubicBezTo>
                      <a:pt x="491" y="763"/>
                      <a:pt x="919" y="1191"/>
                      <a:pt x="1374" y="1593"/>
                    </a:cubicBezTo>
                    <a:cubicBezTo>
                      <a:pt x="1411" y="1625"/>
                      <a:pt x="1457" y="1641"/>
                      <a:pt x="1502" y="1641"/>
                    </a:cubicBezTo>
                    <a:cubicBezTo>
                      <a:pt x="1555" y="1641"/>
                      <a:pt x="1608" y="1618"/>
                      <a:pt x="1642" y="1575"/>
                    </a:cubicBezTo>
                    <a:cubicBezTo>
                      <a:pt x="1713" y="1495"/>
                      <a:pt x="1704" y="1379"/>
                      <a:pt x="1633" y="1307"/>
                    </a:cubicBezTo>
                    <a:cubicBezTo>
                      <a:pt x="1178" y="915"/>
                      <a:pt x="759" y="495"/>
                      <a:pt x="348" y="58"/>
                    </a:cubicBezTo>
                    <a:cubicBezTo>
                      <a:pt x="310" y="20"/>
                      <a:pt x="260" y="0"/>
                      <a:pt x="2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168;p50">
                <a:extLst>
                  <a:ext uri="{FF2B5EF4-FFF2-40B4-BE49-F238E27FC236}">
                    <a16:creationId xmlns:a16="http://schemas.microsoft.com/office/drawing/2014/main" id="{EC90DCD5-40B0-DD6D-02BA-BE48329B5F96}"/>
                  </a:ext>
                </a:extLst>
              </p:cNvPr>
              <p:cNvSpPr/>
              <p:nvPr/>
            </p:nvSpPr>
            <p:spPr>
              <a:xfrm>
                <a:off x="2036175" y="3211600"/>
                <a:ext cx="37500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836" extrusionOk="0">
                    <a:moveTo>
                      <a:pt x="217" y="0"/>
                    </a:moveTo>
                    <a:cubicBezTo>
                      <a:pt x="183" y="0"/>
                      <a:pt x="148" y="9"/>
                      <a:pt x="116" y="28"/>
                    </a:cubicBezTo>
                    <a:cubicBezTo>
                      <a:pt x="27" y="90"/>
                      <a:pt x="0" y="206"/>
                      <a:pt x="63" y="287"/>
                    </a:cubicBezTo>
                    <a:cubicBezTo>
                      <a:pt x="143" y="420"/>
                      <a:pt x="223" y="545"/>
                      <a:pt x="313" y="670"/>
                    </a:cubicBezTo>
                    <a:lnTo>
                      <a:pt x="580" y="1045"/>
                    </a:lnTo>
                    <a:cubicBezTo>
                      <a:pt x="759" y="1295"/>
                      <a:pt x="955" y="1527"/>
                      <a:pt x="1142" y="1767"/>
                    </a:cubicBezTo>
                    <a:cubicBezTo>
                      <a:pt x="1177" y="1813"/>
                      <a:pt x="1229" y="1835"/>
                      <a:pt x="1283" y="1835"/>
                    </a:cubicBezTo>
                    <a:cubicBezTo>
                      <a:pt x="1324" y="1835"/>
                      <a:pt x="1366" y="1822"/>
                      <a:pt x="1401" y="1794"/>
                    </a:cubicBezTo>
                    <a:cubicBezTo>
                      <a:pt x="1481" y="1723"/>
                      <a:pt x="1499" y="1607"/>
                      <a:pt x="1437" y="1527"/>
                    </a:cubicBezTo>
                    <a:cubicBezTo>
                      <a:pt x="1249" y="1286"/>
                      <a:pt x="1062" y="1063"/>
                      <a:pt x="884" y="822"/>
                    </a:cubicBezTo>
                    <a:lnTo>
                      <a:pt x="625" y="456"/>
                    </a:lnTo>
                    <a:cubicBezTo>
                      <a:pt x="536" y="331"/>
                      <a:pt x="455" y="206"/>
                      <a:pt x="375" y="81"/>
                    </a:cubicBezTo>
                    <a:cubicBezTo>
                      <a:pt x="340" y="30"/>
                      <a:pt x="280" y="0"/>
                      <a:pt x="2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169;p50">
                <a:extLst>
                  <a:ext uri="{FF2B5EF4-FFF2-40B4-BE49-F238E27FC236}">
                    <a16:creationId xmlns:a16="http://schemas.microsoft.com/office/drawing/2014/main" id="{543DF165-3EB7-B851-7F24-6B1FB74537A5}"/>
                  </a:ext>
                </a:extLst>
              </p:cNvPr>
              <p:cNvSpPr/>
              <p:nvPr/>
            </p:nvSpPr>
            <p:spPr>
              <a:xfrm>
                <a:off x="2008950" y="3164300"/>
                <a:ext cx="33050" cy="48850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1954" extrusionOk="0">
                    <a:moveTo>
                      <a:pt x="221" y="0"/>
                    </a:moveTo>
                    <a:cubicBezTo>
                      <a:pt x="193" y="0"/>
                      <a:pt x="163" y="7"/>
                      <a:pt x="135" y="20"/>
                    </a:cubicBezTo>
                    <a:cubicBezTo>
                      <a:pt x="46" y="64"/>
                      <a:pt x="1" y="180"/>
                      <a:pt x="54" y="269"/>
                    </a:cubicBezTo>
                    <a:cubicBezTo>
                      <a:pt x="322" y="814"/>
                      <a:pt x="617" y="1349"/>
                      <a:pt x="947" y="1866"/>
                    </a:cubicBezTo>
                    <a:cubicBezTo>
                      <a:pt x="980" y="1922"/>
                      <a:pt x="1039" y="1954"/>
                      <a:pt x="1100" y="1954"/>
                    </a:cubicBezTo>
                    <a:cubicBezTo>
                      <a:pt x="1136" y="1954"/>
                      <a:pt x="1172" y="1943"/>
                      <a:pt x="1205" y="1920"/>
                    </a:cubicBezTo>
                    <a:cubicBezTo>
                      <a:pt x="1295" y="1866"/>
                      <a:pt x="1321" y="1750"/>
                      <a:pt x="1268" y="1661"/>
                    </a:cubicBezTo>
                    <a:cubicBezTo>
                      <a:pt x="947" y="1162"/>
                      <a:pt x="661" y="635"/>
                      <a:pt x="393" y="100"/>
                    </a:cubicBezTo>
                    <a:cubicBezTo>
                      <a:pt x="356" y="37"/>
                      <a:pt x="291" y="0"/>
                      <a:pt x="22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170;p50">
                <a:extLst>
                  <a:ext uri="{FF2B5EF4-FFF2-40B4-BE49-F238E27FC236}">
                    <a16:creationId xmlns:a16="http://schemas.microsoft.com/office/drawing/2014/main" id="{94B7CED6-16B3-472F-6EC4-77D7F9978607}"/>
                  </a:ext>
                </a:extLst>
              </p:cNvPr>
              <p:cNvSpPr/>
              <p:nvPr/>
            </p:nvSpPr>
            <p:spPr>
              <a:xfrm>
                <a:off x="1982200" y="3096575"/>
                <a:ext cx="26125" cy="51925"/>
              </a:xfrm>
              <a:custGeom>
                <a:avLst/>
                <a:gdLst/>
                <a:ahLst/>
                <a:cxnLst/>
                <a:rect l="l" t="t" r="r" b="b"/>
                <a:pathLst>
                  <a:path w="1045" h="2077" extrusionOk="0">
                    <a:moveTo>
                      <a:pt x="212" y="1"/>
                    </a:moveTo>
                    <a:cubicBezTo>
                      <a:pt x="195" y="1"/>
                      <a:pt x="178" y="3"/>
                      <a:pt x="161" y="8"/>
                    </a:cubicBezTo>
                    <a:cubicBezTo>
                      <a:pt x="63" y="35"/>
                      <a:pt x="0" y="142"/>
                      <a:pt x="36" y="240"/>
                    </a:cubicBezTo>
                    <a:cubicBezTo>
                      <a:pt x="116" y="534"/>
                      <a:pt x="223" y="820"/>
                      <a:pt x="322" y="1114"/>
                    </a:cubicBezTo>
                    <a:cubicBezTo>
                      <a:pt x="429" y="1399"/>
                      <a:pt x="545" y="1676"/>
                      <a:pt x="652" y="1961"/>
                    </a:cubicBezTo>
                    <a:cubicBezTo>
                      <a:pt x="678" y="2034"/>
                      <a:pt x="748" y="2077"/>
                      <a:pt x="822" y="2077"/>
                    </a:cubicBezTo>
                    <a:cubicBezTo>
                      <a:pt x="848" y="2077"/>
                      <a:pt x="876" y="2071"/>
                      <a:pt x="901" y="2060"/>
                    </a:cubicBezTo>
                    <a:cubicBezTo>
                      <a:pt x="1000" y="2015"/>
                      <a:pt x="1044" y="1908"/>
                      <a:pt x="1000" y="1819"/>
                    </a:cubicBezTo>
                    <a:cubicBezTo>
                      <a:pt x="893" y="1542"/>
                      <a:pt x="777" y="1266"/>
                      <a:pt x="678" y="980"/>
                    </a:cubicBezTo>
                    <a:cubicBezTo>
                      <a:pt x="580" y="704"/>
                      <a:pt x="482" y="418"/>
                      <a:pt x="393" y="133"/>
                    </a:cubicBezTo>
                    <a:cubicBezTo>
                      <a:pt x="371" y="52"/>
                      <a:pt x="294" y="1"/>
                      <a:pt x="2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171;p50">
                <a:extLst>
                  <a:ext uri="{FF2B5EF4-FFF2-40B4-BE49-F238E27FC236}">
                    <a16:creationId xmlns:a16="http://schemas.microsoft.com/office/drawing/2014/main" id="{A4CDD709-D897-BEA8-38A8-96F2975DB0AC}"/>
                  </a:ext>
                </a:extLst>
              </p:cNvPr>
              <p:cNvSpPr/>
              <p:nvPr/>
            </p:nvSpPr>
            <p:spPr>
              <a:xfrm>
                <a:off x="1969925" y="3043600"/>
                <a:ext cx="20325" cy="53425"/>
              </a:xfrm>
              <a:custGeom>
                <a:avLst/>
                <a:gdLst/>
                <a:ahLst/>
                <a:cxnLst/>
                <a:rect l="l" t="t" r="r" b="b"/>
                <a:pathLst>
                  <a:path w="813" h="2137" extrusionOk="0">
                    <a:moveTo>
                      <a:pt x="201" y="1"/>
                    </a:moveTo>
                    <a:cubicBezTo>
                      <a:pt x="191" y="1"/>
                      <a:pt x="180" y="2"/>
                      <a:pt x="170" y="4"/>
                    </a:cubicBezTo>
                    <a:cubicBezTo>
                      <a:pt x="63" y="21"/>
                      <a:pt x="1" y="120"/>
                      <a:pt x="19" y="218"/>
                    </a:cubicBezTo>
                    <a:lnTo>
                      <a:pt x="99" y="673"/>
                    </a:lnTo>
                    <a:cubicBezTo>
                      <a:pt x="126" y="815"/>
                      <a:pt x="161" y="967"/>
                      <a:pt x="197" y="1119"/>
                    </a:cubicBezTo>
                    <a:lnTo>
                      <a:pt x="295" y="1565"/>
                    </a:lnTo>
                    <a:cubicBezTo>
                      <a:pt x="331" y="1707"/>
                      <a:pt x="375" y="1850"/>
                      <a:pt x="420" y="2002"/>
                    </a:cubicBezTo>
                    <a:cubicBezTo>
                      <a:pt x="442" y="2081"/>
                      <a:pt x="515" y="2137"/>
                      <a:pt x="595" y="2137"/>
                    </a:cubicBezTo>
                    <a:cubicBezTo>
                      <a:pt x="614" y="2137"/>
                      <a:pt x="633" y="2134"/>
                      <a:pt x="652" y="2127"/>
                    </a:cubicBezTo>
                    <a:cubicBezTo>
                      <a:pt x="750" y="2100"/>
                      <a:pt x="813" y="1993"/>
                      <a:pt x="786" y="1895"/>
                    </a:cubicBezTo>
                    <a:cubicBezTo>
                      <a:pt x="741" y="1752"/>
                      <a:pt x="706" y="1609"/>
                      <a:pt x="661" y="1467"/>
                    </a:cubicBezTo>
                    <a:lnTo>
                      <a:pt x="563" y="1029"/>
                    </a:lnTo>
                    <a:cubicBezTo>
                      <a:pt x="536" y="887"/>
                      <a:pt x="491" y="744"/>
                      <a:pt x="465" y="592"/>
                    </a:cubicBezTo>
                    <a:lnTo>
                      <a:pt x="384" y="155"/>
                    </a:lnTo>
                    <a:cubicBezTo>
                      <a:pt x="368" y="67"/>
                      <a:pt x="288" y="1"/>
                      <a:pt x="2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172;p50">
                <a:extLst>
                  <a:ext uri="{FF2B5EF4-FFF2-40B4-BE49-F238E27FC236}">
                    <a16:creationId xmlns:a16="http://schemas.microsoft.com/office/drawing/2014/main" id="{DC91678F-BF88-01A5-77F4-6F6DFCE781B7}"/>
                  </a:ext>
                </a:extLst>
              </p:cNvPr>
              <p:cNvSpPr/>
              <p:nvPr/>
            </p:nvSpPr>
            <p:spPr>
              <a:xfrm>
                <a:off x="1963475" y="2970975"/>
                <a:ext cx="12500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500" h="2180" extrusionOk="0">
                    <a:moveTo>
                      <a:pt x="187" y="0"/>
                    </a:moveTo>
                    <a:cubicBezTo>
                      <a:pt x="80" y="0"/>
                      <a:pt x="0" y="90"/>
                      <a:pt x="0" y="188"/>
                    </a:cubicBezTo>
                    <a:cubicBezTo>
                      <a:pt x="18" y="491"/>
                      <a:pt x="9" y="803"/>
                      <a:pt x="36" y="1107"/>
                    </a:cubicBezTo>
                    <a:cubicBezTo>
                      <a:pt x="63" y="1410"/>
                      <a:pt x="71" y="1713"/>
                      <a:pt x="116" y="2016"/>
                    </a:cubicBezTo>
                    <a:cubicBezTo>
                      <a:pt x="124" y="2105"/>
                      <a:pt x="205" y="2180"/>
                      <a:pt x="293" y="2180"/>
                    </a:cubicBezTo>
                    <a:cubicBezTo>
                      <a:pt x="303" y="2180"/>
                      <a:pt x="312" y="2179"/>
                      <a:pt x="321" y="2177"/>
                    </a:cubicBezTo>
                    <a:cubicBezTo>
                      <a:pt x="428" y="2168"/>
                      <a:pt x="500" y="2070"/>
                      <a:pt x="491" y="1972"/>
                    </a:cubicBezTo>
                    <a:cubicBezTo>
                      <a:pt x="446" y="1677"/>
                      <a:pt x="437" y="1374"/>
                      <a:pt x="410" y="1080"/>
                    </a:cubicBezTo>
                    <a:cubicBezTo>
                      <a:pt x="393" y="785"/>
                      <a:pt x="393" y="482"/>
                      <a:pt x="384" y="188"/>
                    </a:cubicBezTo>
                    <a:cubicBezTo>
                      <a:pt x="384" y="90"/>
                      <a:pt x="294" y="0"/>
                      <a:pt x="18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173;p50">
                <a:extLst>
                  <a:ext uri="{FF2B5EF4-FFF2-40B4-BE49-F238E27FC236}">
                    <a16:creationId xmlns:a16="http://schemas.microsoft.com/office/drawing/2014/main" id="{A59C0FBC-B5FE-C7CC-6831-16CB72D47A78}"/>
                  </a:ext>
                </a:extLst>
              </p:cNvPr>
              <p:cNvSpPr/>
              <p:nvPr/>
            </p:nvSpPr>
            <p:spPr>
              <a:xfrm>
                <a:off x="1963475" y="2916525"/>
                <a:ext cx="12500" cy="5447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2179" extrusionOk="0">
                    <a:moveTo>
                      <a:pt x="305" y="1"/>
                    </a:moveTo>
                    <a:cubicBezTo>
                      <a:pt x="212" y="1"/>
                      <a:pt x="124" y="70"/>
                      <a:pt x="116" y="171"/>
                    </a:cubicBezTo>
                    <a:cubicBezTo>
                      <a:pt x="71" y="474"/>
                      <a:pt x="63" y="778"/>
                      <a:pt x="36" y="1081"/>
                    </a:cubicBezTo>
                    <a:cubicBezTo>
                      <a:pt x="9" y="1384"/>
                      <a:pt x="18" y="1688"/>
                      <a:pt x="0" y="1991"/>
                    </a:cubicBezTo>
                    <a:cubicBezTo>
                      <a:pt x="0" y="2098"/>
                      <a:pt x="80" y="2178"/>
                      <a:pt x="187" y="2178"/>
                    </a:cubicBezTo>
                    <a:cubicBezTo>
                      <a:pt x="294" y="2178"/>
                      <a:pt x="384" y="2098"/>
                      <a:pt x="384" y="2000"/>
                    </a:cubicBezTo>
                    <a:cubicBezTo>
                      <a:pt x="393" y="1697"/>
                      <a:pt x="393" y="1402"/>
                      <a:pt x="410" y="1099"/>
                    </a:cubicBezTo>
                    <a:cubicBezTo>
                      <a:pt x="437" y="804"/>
                      <a:pt x="446" y="510"/>
                      <a:pt x="491" y="207"/>
                    </a:cubicBezTo>
                    <a:cubicBezTo>
                      <a:pt x="500" y="109"/>
                      <a:pt x="428" y="19"/>
                      <a:pt x="321" y="2"/>
                    </a:cubicBezTo>
                    <a:cubicBezTo>
                      <a:pt x="316" y="1"/>
                      <a:pt x="310" y="1"/>
                      <a:pt x="3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174;p50">
                <a:extLst>
                  <a:ext uri="{FF2B5EF4-FFF2-40B4-BE49-F238E27FC236}">
                    <a16:creationId xmlns:a16="http://schemas.microsoft.com/office/drawing/2014/main" id="{1665E3CC-9BB0-A97F-659A-FBC153A3D19A}"/>
                  </a:ext>
                </a:extLst>
              </p:cNvPr>
              <p:cNvSpPr/>
              <p:nvPr/>
            </p:nvSpPr>
            <p:spPr>
              <a:xfrm>
                <a:off x="1969925" y="2845025"/>
                <a:ext cx="20325" cy="53500"/>
              </a:xfrm>
              <a:custGeom>
                <a:avLst/>
                <a:gdLst/>
                <a:ahLst/>
                <a:cxnLst/>
                <a:rect l="l" t="t" r="r" b="b"/>
                <a:pathLst>
                  <a:path w="813" h="2140" extrusionOk="0">
                    <a:moveTo>
                      <a:pt x="601" y="0"/>
                    </a:moveTo>
                    <a:cubicBezTo>
                      <a:pt x="520" y="0"/>
                      <a:pt x="442" y="52"/>
                      <a:pt x="420" y="141"/>
                    </a:cubicBezTo>
                    <a:cubicBezTo>
                      <a:pt x="375" y="283"/>
                      <a:pt x="331" y="426"/>
                      <a:pt x="295" y="578"/>
                    </a:cubicBezTo>
                    <a:lnTo>
                      <a:pt x="197" y="1024"/>
                    </a:lnTo>
                    <a:cubicBezTo>
                      <a:pt x="161" y="1176"/>
                      <a:pt x="126" y="1318"/>
                      <a:pt x="99" y="1470"/>
                    </a:cubicBezTo>
                    <a:lnTo>
                      <a:pt x="19" y="1916"/>
                    </a:lnTo>
                    <a:cubicBezTo>
                      <a:pt x="1" y="2023"/>
                      <a:pt x="63" y="2121"/>
                      <a:pt x="170" y="2139"/>
                    </a:cubicBezTo>
                    <a:cubicBezTo>
                      <a:pt x="177" y="2140"/>
                      <a:pt x="183" y="2140"/>
                      <a:pt x="189" y="2140"/>
                    </a:cubicBezTo>
                    <a:cubicBezTo>
                      <a:pt x="281" y="2140"/>
                      <a:pt x="368" y="2079"/>
                      <a:pt x="384" y="1987"/>
                    </a:cubicBezTo>
                    <a:lnTo>
                      <a:pt x="465" y="1541"/>
                    </a:lnTo>
                    <a:cubicBezTo>
                      <a:pt x="491" y="1399"/>
                      <a:pt x="536" y="1256"/>
                      <a:pt x="563" y="1104"/>
                    </a:cubicBezTo>
                    <a:lnTo>
                      <a:pt x="661" y="667"/>
                    </a:lnTo>
                    <a:cubicBezTo>
                      <a:pt x="706" y="524"/>
                      <a:pt x="741" y="382"/>
                      <a:pt x="786" y="239"/>
                    </a:cubicBezTo>
                    <a:cubicBezTo>
                      <a:pt x="813" y="141"/>
                      <a:pt x="750" y="43"/>
                      <a:pt x="652" y="7"/>
                    </a:cubicBezTo>
                    <a:cubicBezTo>
                      <a:pt x="635" y="2"/>
                      <a:pt x="618" y="0"/>
                      <a:pt x="6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175;p50">
                <a:extLst>
                  <a:ext uri="{FF2B5EF4-FFF2-40B4-BE49-F238E27FC236}">
                    <a16:creationId xmlns:a16="http://schemas.microsoft.com/office/drawing/2014/main" id="{A18A077D-7D43-98AF-E8D7-DA3F556A0229}"/>
                  </a:ext>
                </a:extLst>
              </p:cNvPr>
              <p:cNvSpPr/>
              <p:nvPr/>
            </p:nvSpPr>
            <p:spPr>
              <a:xfrm>
                <a:off x="1982200" y="2793550"/>
                <a:ext cx="26125" cy="51925"/>
              </a:xfrm>
              <a:custGeom>
                <a:avLst/>
                <a:gdLst/>
                <a:ahLst/>
                <a:cxnLst/>
                <a:rect l="l" t="t" r="r" b="b"/>
                <a:pathLst>
                  <a:path w="1045" h="2077" extrusionOk="0">
                    <a:moveTo>
                      <a:pt x="825" y="1"/>
                    </a:moveTo>
                    <a:cubicBezTo>
                      <a:pt x="750" y="1"/>
                      <a:pt x="678" y="39"/>
                      <a:pt x="652" y="112"/>
                    </a:cubicBezTo>
                    <a:cubicBezTo>
                      <a:pt x="545" y="398"/>
                      <a:pt x="429" y="683"/>
                      <a:pt x="322" y="969"/>
                    </a:cubicBezTo>
                    <a:cubicBezTo>
                      <a:pt x="223" y="1254"/>
                      <a:pt x="116" y="1540"/>
                      <a:pt x="36" y="1834"/>
                    </a:cubicBezTo>
                    <a:cubicBezTo>
                      <a:pt x="0" y="1932"/>
                      <a:pt x="63" y="2039"/>
                      <a:pt x="161" y="2066"/>
                    </a:cubicBezTo>
                    <a:cubicBezTo>
                      <a:pt x="180" y="2073"/>
                      <a:pt x="199" y="2076"/>
                      <a:pt x="218" y="2076"/>
                    </a:cubicBezTo>
                    <a:cubicBezTo>
                      <a:pt x="298" y="2076"/>
                      <a:pt x="371" y="2020"/>
                      <a:pt x="393" y="1941"/>
                    </a:cubicBezTo>
                    <a:cubicBezTo>
                      <a:pt x="482" y="1656"/>
                      <a:pt x="580" y="1379"/>
                      <a:pt x="678" y="1093"/>
                    </a:cubicBezTo>
                    <a:cubicBezTo>
                      <a:pt x="777" y="817"/>
                      <a:pt x="893" y="540"/>
                      <a:pt x="1000" y="264"/>
                    </a:cubicBezTo>
                    <a:cubicBezTo>
                      <a:pt x="1044" y="166"/>
                      <a:pt x="1000" y="59"/>
                      <a:pt x="901" y="14"/>
                    </a:cubicBezTo>
                    <a:cubicBezTo>
                      <a:pt x="877" y="5"/>
                      <a:pt x="850" y="1"/>
                      <a:pt x="82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176;p50">
                <a:extLst>
                  <a:ext uri="{FF2B5EF4-FFF2-40B4-BE49-F238E27FC236}">
                    <a16:creationId xmlns:a16="http://schemas.microsoft.com/office/drawing/2014/main" id="{5BF5B82D-258A-58F6-E85A-75D7C183EFD1}"/>
                  </a:ext>
                </a:extLst>
              </p:cNvPr>
              <p:cNvSpPr/>
              <p:nvPr/>
            </p:nvSpPr>
            <p:spPr>
              <a:xfrm>
                <a:off x="2008950" y="2728950"/>
                <a:ext cx="33050" cy="48725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1949" extrusionOk="0">
                    <a:moveTo>
                      <a:pt x="1104" y="1"/>
                    </a:moveTo>
                    <a:cubicBezTo>
                      <a:pt x="1042" y="1"/>
                      <a:pt x="981" y="30"/>
                      <a:pt x="947" y="82"/>
                    </a:cubicBezTo>
                    <a:cubicBezTo>
                      <a:pt x="617" y="600"/>
                      <a:pt x="322" y="1135"/>
                      <a:pt x="54" y="1679"/>
                    </a:cubicBezTo>
                    <a:cubicBezTo>
                      <a:pt x="1" y="1777"/>
                      <a:pt x="46" y="1884"/>
                      <a:pt x="135" y="1929"/>
                    </a:cubicBezTo>
                    <a:cubicBezTo>
                      <a:pt x="163" y="1942"/>
                      <a:pt x="193" y="1948"/>
                      <a:pt x="221" y="1948"/>
                    </a:cubicBezTo>
                    <a:cubicBezTo>
                      <a:pt x="291" y="1948"/>
                      <a:pt x="356" y="1912"/>
                      <a:pt x="393" y="1849"/>
                    </a:cubicBezTo>
                    <a:cubicBezTo>
                      <a:pt x="661" y="1313"/>
                      <a:pt x="947" y="796"/>
                      <a:pt x="1268" y="288"/>
                    </a:cubicBezTo>
                    <a:cubicBezTo>
                      <a:pt x="1321" y="207"/>
                      <a:pt x="1295" y="91"/>
                      <a:pt x="1205" y="29"/>
                    </a:cubicBezTo>
                    <a:cubicBezTo>
                      <a:pt x="1174" y="10"/>
                      <a:pt x="1139" y="1"/>
                      <a:pt x="11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177;p50">
                <a:extLst>
                  <a:ext uri="{FF2B5EF4-FFF2-40B4-BE49-F238E27FC236}">
                    <a16:creationId xmlns:a16="http://schemas.microsoft.com/office/drawing/2014/main" id="{B21E82AE-DF25-E481-0DDF-CFCB4C3E7361}"/>
                  </a:ext>
                </a:extLst>
              </p:cNvPr>
              <p:cNvSpPr/>
              <p:nvPr/>
            </p:nvSpPr>
            <p:spPr>
              <a:xfrm>
                <a:off x="2036175" y="2684525"/>
                <a:ext cx="37500" cy="460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840" extrusionOk="0">
                    <a:moveTo>
                      <a:pt x="1281" y="1"/>
                    </a:moveTo>
                    <a:cubicBezTo>
                      <a:pt x="1228" y="1"/>
                      <a:pt x="1177" y="26"/>
                      <a:pt x="1142" y="75"/>
                    </a:cubicBezTo>
                    <a:cubicBezTo>
                      <a:pt x="955" y="316"/>
                      <a:pt x="759" y="548"/>
                      <a:pt x="580" y="798"/>
                    </a:cubicBezTo>
                    <a:lnTo>
                      <a:pt x="313" y="1172"/>
                    </a:lnTo>
                    <a:cubicBezTo>
                      <a:pt x="223" y="1288"/>
                      <a:pt x="143" y="1413"/>
                      <a:pt x="63" y="1547"/>
                    </a:cubicBezTo>
                    <a:cubicBezTo>
                      <a:pt x="0" y="1636"/>
                      <a:pt x="27" y="1752"/>
                      <a:pt x="116" y="1806"/>
                    </a:cubicBezTo>
                    <a:cubicBezTo>
                      <a:pt x="149" y="1829"/>
                      <a:pt x="186" y="1840"/>
                      <a:pt x="222" y="1840"/>
                    </a:cubicBezTo>
                    <a:cubicBezTo>
                      <a:pt x="283" y="1840"/>
                      <a:pt x="341" y="1808"/>
                      <a:pt x="375" y="1752"/>
                    </a:cubicBezTo>
                    <a:cubicBezTo>
                      <a:pt x="455" y="1627"/>
                      <a:pt x="536" y="1502"/>
                      <a:pt x="625" y="1387"/>
                    </a:cubicBezTo>
                    <a:lnTo>
                      <a:pt x="884" y="1021"/>
                    </a:lnTo>
                    <a:cubicBezTo>
                      <a:pt x="1062" y="780"/>
                      <a:pt x="1249" y="548"/>
                      <a:pt x="1437" y="316"/>
                    </a:cubicBezTo>
                    <a:cubicBezTo>
                      <a:pt x="1499" y="227"/>
                      <a:pt x="1481" y="111"/>
                      <a:pt x="1401" y="48"/>
                    </a:cubicBezTo>
                    <a:cubicBezTo>
                      <a:pt x="1365" y="17"/>
                      <a:pt x="1323" y="1"/>
                      <a:pt x="12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178;p50">
                <a:extLst>
                  <a:ext uri="{FF2B5EF4-FFF2-40B4-BE49-F238E27FC236}">
                    <a16:creationId xmlns:a16="http://schemas.microsoft.com/office/drawing/2014/main" id="{1780A76F-B60B-509F-43B7-91C3D3B6A05E}"/>
                  </a:ext>
                </a:extLst>
              </p:cNvPr>
              <p:cNvSpPr/>
              <p:nvPr/>
            </p:nvSpPr>
            <p:spPr>
              <a:xfrm>
                <a:off x="2081225" y="2632100"/>
                <a:ext cx="428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1639" extrusionOk="0">
                    <a:moveTo>
                      <a:pt x="1502" y="1"/>
                    </a:moveTo>
                    <a:cubicBezTo>
                      <a:pt x="1457" y="1"/>
                      <a:pt x="1411" y="16"/>
                      <a:pt x="1374" y="49"/>
                    </a:cubicBezTo>
                    <a:cubicBezTo>
                      <a:pt x="919" y="450"/>
                      <a:pt x="491" y="879"/>
                      <a:pt x="72" y="1325"/>
                    </a:cubicBezTo>
                    <a:cubicBezTo>
                      <a:pt x="0" y="1396"/>
                      <a:pt x="9" y="1521"/>
                      <a:pt x="81" y="1592"/>
                    </a:cubicBezTo>
                    <a:cubicBezTo>
                      <a:pt x="119" y="1622"/>
                      <a:pt x="167" y="1638"/>
                      <a:pt x="213" y="1638"/>
                    </a:cubicBezTo>
                    <a:cubicBezTo>
                      <a:pt x="263" y="1638"/>
                      <a:pt x="311" y="1620"/>
                      <a:pt x="348" y="1583"/>
                    </a:cubicBezTo>
                    <a:cubicBezTo>
                      <a:pt x="759" y="1146"/>
                      <a:pt x="1178" y="727"/>
                      <a:pt x="1633" y="325"/>
                    </a:cubicBezTo>
                    <a:cubicBezTo>
                      <a:pt x="1704" y="263"/>
                      <a:pt x="1713" y="147"/>
                      <a:pt x="1642" y="67"/>
                    </a:cubicBezTo>
                    <a:cubicBezTo>
                      <a:pt x="1608" y="23"/>
                      <a:pt x="1555" y="1"/>
                      <a:pt x="15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179;p50">
                <a:extLst>
                  <a:ext uri="{FF2B5EF4-FFF2-40B4-BE49-F238E27FC236}">
                    <a16:creationId xmlns:a16="http://schemas.microsoft.com/office/drawing/2014/main" id="{84557BCF-5D2C-6612-D7C7-671BDBD1603F}"/>
                  </a:ext>
                </a:extLst>
              </p:cNvPr>
              <p:cNvSpPr/>
              <p:nvPr/>
            </p:nvSpPr>
            <p:spPr>
              <a:xfrm>
                <a:off x="2120700" y="2598425"/>
                <a:ext cx="46400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481" extrusionOk="0">
                    <a:moveTo>
                      <a:pt x="1635" y="1"/>
                    </a:moveTo>
                    <a:cubicBezTo>
                      <a:pt x="1600" y="1"/>
                      <a:pt x="1565" y="11"/>
                      <a:pt x="1535" y="31"/>
                    </a:cubicBezTo>
                    <a:cubicBezTo>
                      <a:pt x="1035" y="379"/>
                      <a:pt x="545" y="754"/>
                      <a:pt x="81" y="1146"/>
                    </a:cubicBezTo>
                    <a:cubicBezTo>
                      <a:pt x="9" y="1218"/>
                      <a:pt x="0" y="1333"/>
                      <a:pt x="63" y="1414"/>
                    </a:cubicBezTo>
                    <a:cubicBezTo>
                      <a:pt x="102" y="1457"/>
                      <a:pt x="154" y="1480"/>
                      <a:pt x="206" y="1480"/>
                    </a:cubicBezTo>
                    <a:cubicBezTo>
                      <a:pt x="250" y="1480"/>
                      <a:pt x="294" y="1464"/>
                      <a:pt x="330" y="1432"/>
                    </a:cubicBezTo>
                    <a:cubicBezTo>
                      <a:pt x="785" y="1048"/>
                      <a:pt x="1258" y="682"/>
                      <a:pt x="1749" y="343"/>
                    </a:cubicBezTo>
                    <a:cubicBezTo>
                      <a:pt x="1829" y="290"/>
                      <a:pt x="1856" y="165"/>
                      <a:pt x="1794" y="85"/>
                    </a:cubicBezTo>
                    <a:cubicBezTo>
                      <a:pt x="1755" y="29"/>
                      <a:pt x="1695" y="1"/>
                      <a:pt x="16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180;p50">
                <a:extLst>
                  <a:ext uri="{FF2B5EF4-FFF2-40B4-BE49-F238E27FC236}">
                    <a16:creationId xmlns:a16="http://schemas.microsoft.com/office/drawing/2014/main" id="{74D8B318-83B4-2759-F682-A27B8E0B8DA2}"/>
                  </a:ext>
                </a:extLst>
              </p:cNvPr>
              <p:cNvSpPr/>
              <p:nvPr/>
            </p:nvSpPr>
            <p:spPr>
              <a:xfrm>
                <a:off x="2179575" y="2562175"/>
                <a:ext cx="50650" cy="30650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226" extrusionOk="0">
                    <a:moveTo>
                      <a:pt x="1811" y="0"/>
                    </a:moveTo>
                    <a:cubicBezTo>
                      <a:pt x="1784" y="0"/>
                      <a:pt x="1758" y="6"/>
                      <a:pt x="1731" y="18"/>
                    </a:cubicBezTo>
                    <a:cubicBezTo>
                      <a:pt x="1455" y="143"/>
                      <a:pt x="1187" y="295"/>
                      <a:pt x="919" y="428"/>
                    </a:cubicBezTo>
                    <a:cubicBezTo>
                      <a:pt x="643" y="571"/>
                      <a:pt x="384" y="723"/>
                      <a:pt x="117" y="874"/>
                    </a:cubicBezTo>
                    <a:cubicBezTo>
                      <a:pt x="27" y="928"/>
                      <a:pt x="1" y="1044"/>
                      <a:pt x="63" y="1133"/>
                    </a:cubicBezTo>
                    <a:cubicBezTo>
                      <a:pt x="99" y="1194"/>
                      <a:pt x="161" y="1226"/>
                      <a:pt x="224" y="1226"/>
                    </a:cubicBezTo>
                    <a:cubicBezTo>
                      <a:pt x="254" y="1226"/>
                      <a:pt x="284" y="1219"/>
                      <a:pt x="313" y="1204"/>
                    </a:cubicBezTo>
                    <a:cubicBezTo>
                      <a:pt x="572" y="1053"/>
                      <a:pt x="830" y="901"/>
                      <a:pt x="1098" y="758"/>
                    </a:cubicBezTo>
                    <a:cubicBezTo>
                      <a:pt x="1365" y="625"/>
                      <a:pt x="1624" y="482"/>
                      <a:pt x="1892" y="357"/>
                    </a:cubicBezTo>
                    <a:cubicBezTo>
                      <a:pt x="1990" y="321"/>
                      <a:pt x="2026" y="205"/>
                      <a:pt x="1981" y="107"/>
                    </a:cubicBezTo>
                    <a:cubicBezTo>
                      <a:pt x="1948" y="42"/>
                      <a:pt x="1882" y="0"/>
                      <a:pt x="18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181;p50">
                <a:extLst>
                  <a:ext uri="{FF2B5EF4-FFF2-40B4-BE49-F238E27FC236}">
                    <a16:creationId xmlns:a16="http://schemas.microsoft.com/office/drawing/2014/main" id="{E99437D1-7390-356C-76E9-F75BCA345522}"/>
                  </a:ext>
                </a:extLst>
              </p:cNvPr>
              <p:cNvSpPr/>
              <p:nvPr/>
            </p:nvSpPr>
            <p:spPr>
              <a:xfrm>
                <a:off x="2227975" y="2542050"/>
                <a:ext cx="5287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1028" extrusionOk="0">
                    <a:moveTo>
                      <a:pt x="1910" y="0"/>
                    </a:moveTo>
                    <a:cubicBezTo>
                      <a:pt x="1889" y="0"/>
                      <a:pt x="1868" y="4"/>
                      <a:pt x="1847" y="11"/>
                    </a:cubicBezTo>
                    <a:cubicBezTo>
                      <a:pt x="1562" y="109"/>
                      <a:pt x="1267" y="199"/>
                      <a:pt x="982" y="314"/>
                    </a:cubicBezTo>
                    <a:cubicBezTo>
                      <a:pt x="705" y="430"/>
                      <a:pt x="420" y="538"/>
                      <a:pt x="143" y="662"/>
                    </a:cubicBezTo>
                    <a:cubicBezTo>
                      <a:pt x="45" y="707"/>
                      <a:pt x="0" y="823"/>
                      <a:pt x="45" y="912"/>
                    </a:cubicBezTo>
                    <a:cubicBezTo>
                      <a:pt x="78" y="984"/>
                      <a:pt x="149" y="1028"/>
                      <a:pt x="220" y="1028"/>
                    </a:cubicBezTo>
                    <a:cubicBezTo>
                      <a:pt x="246" y="1028"/>
                      <a:pt x="271" y="1022"/>
                      <a:pt x="295" y="1010"/>
                    </a:cubicBezTo>
                    <a:cubicBezTo>
                      <a:pt x="562" y="885"/>
                      <a:pt x="848" y="778"/>
                      <a:pt x="1124" y="671"/>
                    </a:cubicBezTo>
                    <a:cubicBezTo>
                      <a:pt x="1392" y="555"/>
                      <a:pt x="1687" y="466"/>
                      <a:pt x="1963" y="368"/>
                    </a:cubicBezTo>
                    <a:cubicBezTo>
                      <a:pt x="2061" y="341"/>
                      <a:pt x="2115" y="234"/>
                      <a:pt x="2079" y="127"/>
                    </a:cubicBezTo>
                    <a:cubicBezTo>
                      <a:pt x="2058" y="50"/>
                      <a:pt x="1987" y="0"/>
                      <a:pt x="19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182;p50">
                <a:extLst>
                  <a:ext uri="{FF2B5EF4-FFF2-40B4-BE49-F238E27FC236}">
                    <a16:creationId xmlns:a16="http://schemas.microsoft.com/office/drawing/2014/main" id="{EC276D6A-4E3C-F4E5-AECF-084937B375BC}"/>
                  </a:ext>
                </a:extLst>
              </p:cNvPr>
              <p:cNvSpPr/>
              <p:nvPr/>
            </p:nvSpPr>
            <p:spPr>
              <a:xfrm>
                <a:off x="2296900" y="2525075"/>
                <a:ext cx="54650" cy="18550"/>
              </a:xfrm>
              <a:custGeom>
                <a:avLst/>
                <a:gdLst/>
                <a:ahLst/>
                <a:cxnLst/>
                <a:rect l="l" t="t" r="r" b="b"/>
                <a:pathLst>
                  <a:path w="2186" h="742" extrusionOk="0">
                    <a:moveTo>
                      <a:pt x="1986" y="1"/>
                    </a:moveTo>
                    <a:cubicBezTo>
                      <a:pt x="1976" y="1"/>
                      <a:pt x="1965" y="1"/>
                      <a:pt x="1954" y="3"/>
                    </a:cubicBezTo>
                    <a:lnTo>
                      <a:pt x="1053" y="164"/>
                    </a:lnTo>
                    <a:lnTo>
                      <a:pt x="161" y="369"/>
                    </a:lnTo>
                    <a:cubicBezTo>
                      <a:pt x="62" y="396"/>
                      <a:pt x="0" y="503"/>
                      <a:pt x="36" y="601"/>
                    </a:cubicBezTo>
                    <a:cubicBezTo>
                      <a:pt x="58" y="690"/>
                      <a:pt x="129" y="742"/>
                      <a:pt x="209" y="742"/>
                    </a:cubicBezTo>
                    <a:cubicBezTo>
                      <a:pt x="225" y="742"/>
                      <a:pt x="242" y="739"/>
                      <a:pt x="259" y="735"/>
                    </a:cubicBezTo>
                    <a:lnTo>
                      <a:pt x="1133" y="530"/>
                    </a:lnTo>
                    <a:lnTo>
                      <a:pt x="2007" y="378"/>
                    </a:lnTo>
                    <a:cubicBezTo>
                      <a:pt x="2114" y="360"/>
                      <a:pt x="2186" y="271"/>
                      <a:pt x="2168" y="164"/>
                    </a:cubicBezTo>
                    <a:cubicBezTo>
                      <a:pt x="2152" y="68"/>
                      <a:pt x="2078" y="1"/>
                      <a:pt x="19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183;p50">
                <a:extLst>
                  <a:ext uri="{FF2B5EF4-FFF2-40B4-BE49-F238E27FC236}">
                    <a16:creationId xmlns:a16="http://schemas.microsoft.com/office/drawing/2014/main" id="{28F9B062-D7D5-FED1-01A7-0BDDCEEB5994}"/>
                  </a:ext>
                </a:extLst>
              </p:cNvPr>
              <p:cNvSpPr/>
              <p:nvPr/>
            </p:nvSpPr>
            <p:spPr>
              <a:xfrm>
                <a:off x="2350625" y="2520225"/>
                <a:ext cx="549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2196" h="522" extrusionOk="0">
                    <a:moveTo>
                      <a:pt x="1999" y="1"/>
                    </a:moveTo>
                    <a:cubicBezTo>
                      <a:pt x="1848" y="10"/>
                      <a:pt x="1696" y="1"/>
                      <a:pt x="1544" y="19"/>
                    </a:cubicBezTo>
                    <a:lnTo>
                      <a:pt x="1089" y="55"/>
                    </a:lnTo>
                    <a:cubicBezTo>
                      <a:pt x="938" y="63"/>
                      <a:pt x="786" y="72"/>
                      <a:pt x="634" y="90"/>
                    </a:cubicBezTo>
                    <a:lnTo>
                      <a:pt x="179" y="144"/>
                    </a:lnTo>
                    <a:cubicBezTo>
                      <a:pt x="72" y="162"/>
                      <a:pt x="1" y="251"/>
                      <a:pt x="19" y="358"/>
                    </a:cubicBezTo>
                    <a:cubicBezTo>
                      <a:pt x="35" y="454"/>
                      <a:pt x="108" y="521"/>
                      <a:pt x="194" y="521"/>
                    </a:cubicBezTo>
                    <a:cubicBezTo>
                      <a:pt x="204" y="521"/>
                      <a:pt x="214" y="520"/>
                      <a:pt x="224" y="518"/>
                    </a:cubicBezTo>
                    <a:lnTo>
                      <a:pt x="670" y="465"/>
                    </a:lnTo>
                    <a:cubicBezTo>
                      <a:pt x="822" y="447"/>
                      <a:pt x="964" y="438"/>
                      <a:pt x="1116" y="429"/>
                    </a:cubicBezTo>
                    <a:lnTo>
                      <a:pt x="1562" y="394"/>
                    </a:lnTo>
                    <a:cubicBezTo>
                      <a:pt x="1714" y="385"/>
                      <a:pt x="1865" y="385"/>
                      <a:pt x="2008" y="376"/>
                    </a:cubicBezTo>
                    <a:cubicBezTo>
                      <a:pt x="2115" y="376"/>
                      <a:pt x="2196" y="286"/>
                      <a:pt x="2196" y="188"/>
                    </a:cubicBezTo>
                    <a:cubicBezTo>
                      <a:pt x="2187" y="81"/>
                      <a:pt x="2106" y="1"/>
                      <a:pt x="19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184;p50">
                <a:extLst>
                  <a:ext uri="{FF2B5EF4-FFF2-40B4-BE49-F238E27FC236}">
                    <a16:creationId xmlns:a16="http://schemas.microsoft.com/office/drawing/2014/main" id="{4B10A468-3FD7-7681-D1FD-4AA5F72E03B8}"/>
                  </a:ext>
                </a:extLst>
              </p:cNvPr>
              <p:cNvSpPr/>
              <p:nvPr/>
            </p:nvSpPr>
            <p:spPr>
              <a:xfrm>
                <a:off x="2423800" y="2520225"/>
                <a:ext cx="546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2186" h="522" extrusionOk="0">
                    <a:moveTo>
                      <a:pt x="196" y="1"/>
                    </a:moveTo>
                    <a:cubicBezTo>
                      <a:pt x="89" y="1"/>
                      <a:pt x="0" y="81"/>
                      <a:pt x="0" y="188"/>
                    </a:cubicBezTo>
                    <a:cubicBezTo>
                      <a:pt x="0" y="286"/>
                      <a:pt x="80" y="376"/>
                      <a:pt x="179" y="376"/>
                    </a:cubicBezTo>
                    <a:cubicBezTo>
                      <a:pt x="330" y="385"/>
                      <a:pt x="482" y="385"/>
                      <a:pt x="625" y="394"/>
                    </a:cubicBezTo>
                    <a:lnTo>
                      <a:pt x="1071" y="429"/>
                    </a:lnTo>
                    <a:cubicBezTo>
                      <a:pt x="1222" y="438"/>
                      <a:pt x="1374" y="447"/>
                      <a:pt x="1517" y="465"/>
                    </a:cubicBezTo>
                    <a:lnTo>
                      <a:pt x="1963" y="518"/>
                    </a:lnTo>
                    <a:cubicBezTo>
                      <a:pt x="1973" y="520"/>
                      <a:pt x="1983" y="521"/>
                      <a:pt x="1993" y="521"/>
                    </a:cubicBezTo>
                    <a:cubicBezTo>
                      <a:pt x="2080" y="521"/>
                      <a:pt x="2161" y="454"/>
                      <a:pt x="2177" y="358"/>
                    </a:cubicBezTo>
                    <a:cubicBezTo>
                      <a:pt x="2186" y="251"/>
                      <a:pt x="2114" y="162"/>
                      <a:pt x="2016" y="144"/>
                    </a:cubicBezTo>
                    <a:lnTo>
                      <a:pt x="1561" y="90"/>
                    </a:lnTo>
                    <a:cubicBezTo>
                      <a:pt x="1410" y="72"/>
                      <a:pt x="1258" y="63"/>
                      <a:pt x="1106" y="55"/>
                    </a:cubicBezTo>
                    <a:lnTo>
                      <a:pt x="651" y="19"/>
                    </a:lnTo>
                    <a:cubicBezTo>
                      <a:pt x="500" y="1"/>
                      <a:pt x="348" y="10"/>
                      <a:pt x="1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185;p50">
                <a:extLst>
                  <a:ext uri="{FF2B5EF4-FFF2-40B4-BE49-F238E27FC236}">
                    <a16:creationId xmlns:a16="http://schemas.microsoft.com/office/drawing/2014/main" id="{CA6DD394-E40E-A7EC-7E8F-2BF37DA5D5E9}"/>
                  </a:ext>
                </a:extLst>
              </p:cNvPr>
              <p:cNvSpPr/>
              <p:nvPr/>
            </p:nvSpPr>
            <p:spPr>
              <a:xfrm>
                <a:off x="2477750" y="2525075"/>
                <a:ext cx="54450" cy="18550"/>
              </a:xfrm>
              <a:custGeom>
                <a:avLst/>
                <a:gdLst/>
                <a:ahLst/>
                <a:cxnLst/>
                <a:rect l="l" t="t" r="r" b="b"/>
                <a:pathLst>
                  <a:path w="2178" h="742" extrusionOk="0">
                    <a:moveTo>
                      <a:pt x="200" y="1"/>
                    </a:moveTo>
                    <a:cubicBezTo>
                      <a:pt x="107" y="1"/>
                      <a:pt x="27" y="68"/>
                      <a:pt x="19" y="164"/>
                    </a:cubicBezTo>
                    <a:cubicBezTo>
                      <a:pt x="1" y="271"/>
                      <a:pt x="72" y="360"/>
                      <a:pt x="170" y="378"/>
                    </a:cubicBezTo>
                    <a:lnTo>
                      <a:pt x="1054" y="530"/>
                    </a:lnTo>
                    <a:lnTo>
                      <a:pt x="1928" y="735"/>
                    </a:lnTo>
                    <a:cubicBezTo>
                      <a:pt x="1945" y="739"/>
                      <a:pt x="1962" y="742"/>
                      <a:pt x="1978" y="742"/>
                    </a:cubicBezTo>
                    <a:cubicBezTo>
                      <a:pt x="2058" y="742"/>
                      <a:pt x="2129" y="690"/>
                      <a:pt x="2151" y="601"/>
                    </a:cubicBezTo>
                    <a:cubicBezTo>
                      <a:pt x="2178" y="503"/>
                      <a:pt x="2124" y="396"/>
                      <a:pt x="2017" y="369"/>
                    </a:cubicBezTo>
                    <a:lnTo>
                      <a:pt x="1125" y="164"/>
                    </a:lnTo>
                    <a:lnTo>
                      <a:pt x="233" y="3"/>
                    </a:lnTo>
                    <a:cubicBezTo>
                      <a:pt x="222" y="1"/>
                      <a:pt x="211" y="1"/>
                      <a:pt x="2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186;p50">
                <a:extLst>
                  <a:ext uri="{FF2B5EF4-FFF2-40B4-BE49-F238E27FC236}">
                    <a16:creationId xmlns:a16="http://schemas.microsoft.com/office/drawing/2014/main" id="{053D1CB2-6DF6-AE25-6F0F-AFA44C37182E}"/>
                  </a:ext>
                </a:extLst>
              </p:cNvPr>
              <p:cNvSpPr/>
              <p:nvPr/>
            </p:nvSpPr>
            <p:spPr>
              <a:xfrm>
                <a:off x="2548450" y="2542050"/>
                <a:ext cx="5267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2107" h="1028" extrusionOk="0">
                    <a:moveTo>
                      <a:pt x="206" y="0"/>
                    </a:moveTo>
                    <a:cubicBezTo>
                      <a:pt x="128" y="0"/>
                      <a:pt x="56" y="50"/>
                      <a:pt x="28" y="127"/>
                    </a:cubicBezTo>
                    <a:cubicBezTo>
                      <a:pt x="1" y="234"/>
                      <a:pt x="54" y="341"/>
                      <a:pt x="144" y="368"/>
                    </a:cubicBezTo>
                    <a:cubicBezTo>
                      <a:pt x="429" y="466"/>
                      <a:pt x="715" y="555"/>
                      <a:pt x="991" y="671"/>
                    </a:cubicBezTo>
                    <a:cubicBezTo>
                      <a:pt x="1268" y="778"/>
                      <a:pt x="1544" y="885"/>
                      <a:pt x="1821" y="1010"/>
                    </a:cubicBezTo>
                    <a:cubicBezTo>
                      <a:pt x="1844" y="1022"/>
                      <a:pt x="1869" y="1028"/>
                      <a:pt x="1894" y="1028"/>
                    </a:cubicBezTo>
                    <a:cubicBezTo>
                      <a:pt x="1962" y="1028"/>
                      <a:pt x="2029" y="984"/>
                      <a:pt x="2062" y="912"/>
                    </a:cubicBezTo>
                    <a:cubicBezTo>
                      <a:pt x="2106" y="823"/>
                      <a:pt x="2071" y="707"/>
                      <a:pt x="1973" y="662"/>
                    </a:cubicBezTo>
                    <a:cubicBezTo>
                      <a:pt x="1696" y="538"/>
                      <a:pt x="1410" y="430"/>
                      <a:pt x="1125" y="314"/>
                    </a:cubicBezTo>
                    <a:cubicBezTo>
                      <a:pt x="848" y="199"/>
                      <a:pt x="554" y="109"/>
                      <a:pt x="269" y="11"/>
                    </a:cubicBezTo>
                    <a:cubicBezTo>
                      <a:pt x="248" y="4"/>
                      <a:pt x="227" y="0"/>
                      <a:pt x="20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187;p50">
                <a:extLst>
                  <a:ext uri="{FF2B5EF4-FFF2-40B4-BE49-F238E27FC236}">
                    <a16:creationId xmlns:a16="http://schemas.microsoft.com/office/drawing/2014/main" id="{2A6A99F3-DCAA-EF70-A563-6C240400E8C3}"/>
                  </a:ext>
                </a:extLst>
              </p:cNvPr>
              <p:cNvSpPr/>
              <p:nvPr/>
            </p:nvSpPr>
            <p:spPr>
              <a:xfrm>
                <a:off x="2598875" y="2562175"/>
                <a:ext cx="50650" cy="30650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226" extrusionOk="0">
                    <a:moveTo>
                      <a:pt x="219" y="0"/>
                    </a:moveTo>
                    <a:cubicBezTo>
                      <a:pt x="148" y="0"/>
                      <a:pt x="77" y="42"/>
                      <a:pt x="45" y="107"/>
                    </a:cubicBezTo>
                    <a:cubicBezTo>
                      <a:pt x="0" y="205"/>
                      <a:pt x="45" y="321"/>
                      <a:pt x="134" y="357"/>
                    </a:cubicBezTo>
                    <a:cubicBezTo>
                      <a:pt x="410" y="482"/>
                      <a:pt x="669" y="625"/>
                      <a:pt x="937" y="758"/>
                    </a:cubicBezTo>
                    <a:cubicBezTo>
                      <a:pt x="1204" y="901"/>
                      <a:pt x="1454" y="1053"/>
                      <a:pt x="1713" y="1204"/>
                    </a:cubicBezTo>
                    <a:cubicBezTo>
                      <a:pt x="1741" y="1219"/>
                      <a:pt x="1773" y="1226"/>
                      <a:pt x="1804" y="1226"/>
                    </a:cubicBezTo>
                    <a:cubicBezTo>
                      <a:pt x="1870" y="1226"/>
                      <a:pt x="1935" y="1194"/>
                      <a:pt x="1972" y="1133"/>
                    </a:cubicBezTo>
                    <a:cubicBezTo>
                      <a:pt x="2025" y="1044"/>
                      <a:pt x="1998" y="928"/>
                      <a:pt x="1909" y="874"/>
                    </a:cubicBezTo>
                    <a:cubicBezTo>
                      <a:pt x="1642" y="723"/>
                      <a:pt x="1383" y="571"/>
                      <a:pt x="1115" y="428"/>
                    </a:cubicBezTo>
                    <a:cubicBezTo>
                      <a:pt x="839" y="295"/>
                      <a:pt x="580" y="143"/>
                      <a:pt x="295" y="18"/>
                    </a:cubicBezTo>
                    <a:cubicBezTo>
                      <a:pt x="271" y="6"/>
                      <a:pt x="245" y="0"/>
                      <a:pt x="2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188;p50">
                <a:extLst>
                  <a:ext uri="{FF2B5EF4-FFF2-40B4-BE49-F238E27FC236}">
                    <a16:creationId xmlns:a16="http://schemas.microsoft.com/office/drawing/2014/main" id="{F4FBE852-B048-6337-3324-28BC7EB32193}"/>
                  </a:ext>
                </a:extLst>
              </p:cNvPr>
              <p:cNvSpPr/>
              <p:nvPr/>
            </p:nvSpPr>
            <p:spPr>
              <a:xfrm>
                <a:off x="2662200" y="2598425"/>
                <a:ext cx="464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1481" extrusionOk="0">
                    <a:moveTo>
                      <a:pt x="215" y="1"/>
                    </a:moveTo>
                    <a:cubicBezTo>
                      <a:pt x="154" y="1"/>
                      <a:pt x="97" y="29"/>
                      <a:pt x="63" y="85"/>
                    </a:cubicBezTo>
                    <a:cubicBezTo>
                      <a:pt x="1" y="165"/>
                      <a:pt x="19" y="290"/>
                      <a:pt x="108" y="343"/>
                    </a:cubicBezTo>
                    <a:cubicBezTo>
                      <a:pt x="589" y="682"/>
                      <a:pt x="1071" y="1048"/>
                      <a:pt x="1526" y="1432"/>
                    </a:cubicBezTo>
                    <a:cubicBezTo>
                      <a:pt x="1559" y="1464"/>
                      <a:pt x="1602" y="1480"/>
                      <a:pt x="1646" y="1480"/>
                    </a:cubicBezTo>
                    <a:cubicBezTo>
                      <a:pt x="1698" y="1480"/>
                      <a:pt x="1751" y="1457"/>
                      <a:pt x="1785" y="1414"/>
                    </a:cubicBezTo>
                    <a:cubicBezTo>
                      <a:pt x="1856" y="1333"/>
                      <a:pt x="1847" y="1218"/>
                      <a:pt x="1767" y="1146"/>
                    </a:cubicBezTo>
                    <a:cubicBezTo>
                      <a:pt x="1303" y="754"/>
                      <a:pt x="821" y="379"/>
                      <a:pt x="322" y="31"/>
                    </a:cubicBezTo>
                    <a:cubicBezTo>
                      <a:pt x="288" y="11"/>
                      <a:pt x="251" y="1"/>
                      <a:pt x="2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189;p50">
                <a:extLst>
                  <a:ext uri="{FF2B5EF4-FFF2-40B4-BE49-F238E27FC236}">
                    <a16:creationId xmlns:a16="http://schemas.microsoft.com/office/drawing/2014/main" id="{9AA103A0-C002-17DC-E885-C77890EECC84}"/>
                  </a:ext>
                </a:extLst>
              </p:cNvPr>
              <p:cNvSpPr/>
              <p:nvPr/>
            </p:nvSpPr>
            <p:spPr>
              <a:xfrm>
                <a:off x="2705250" y="2632100"/>
                <a:ext cx="428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1639" extrusionOk="0">
                    <a:moveTo>
                      <a:pt x="206" y="1"/>
                    </a:moveTo>
                    <a:cubicBezTo>
                      <a:pt x="154" y="1"/>
                      <a:pt x="102" y="23"/>
                      <a:pt x="63" y="67"/>
                    </a:cubicBezTo>
                    <a:cubicBezTo>
                      <a:pt x="0" y="147"/>
                      <a:pt x="0" y="263"/>
                      <a:pt x="81" y="325"/>
                    </a:cubicBezTo>
                    <a:cubicBezTo>
                      <a:pt x="527" y="727"/>
                      <a:pt x="955" y="1146"/>
                      <a:pt x="1356" y="1583"/>
                    </a:cubicBezTo>
                    <a:cubicBezTo>
                      <a:pt x="1393" y="1620"/>
                      <a:pt x="1445" y="1638"/>
                      <a:pt x="1495" y="1638"/>
                    </a:cubicBezTo>
                    <a:cubicBezTo>
                      <a:pt x="1543" y="1638"/>
                      <a:pt x="1590" y="1622"/>
                      <a:pt x="1624" y="1592"/>
                    </a:cubicBezTo>
                    <a:cubicBezTo>
                      <a:pt x="1704" y="1521"/>
                      <a:pt x="1713" y="1396"/>
                      <a:pt x="1642" y="1325"/>
                    </a:cubicBezTo>
                    <a:cubicBezTo>
                      <a:pt x="1223" y="879"/>
                      <a:pt x="786" y="450"/>
                      <a:pt x="331" y="49"/>
                    </a:cubicBezTo>
                    <a:cubicBezTo>
                      <a:pt x="294" y="16"/>
                      <a:pt x="250" y="1"/>
                      <a:pt x="20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190;p50">
                <a:extLst>
                  <a:ext uri="{FF2B5EF4-FFF2-40B4-BE49-F238E27FC236}">
                    <a16:creationId xmlns:a16="http://schemas.microsoft.com/office/drawing/2014/main" id="{14A4E253-5E1E-CEFD-33CA-660268FE4F92}"/>
                  </a:ext>
                </a:extLst>
              </p:cNvPr>
              <p:cNvSpPr/>
              <p:nvPr/>
            </p:nvSpPr>
            <p:spPr>
              <a:xfrm>
                <a:off x="2755650" y="2684525"/>
                <a:ext cx="37275" cy="46000"/>
              </a:xfrm>
              <a:custGeom>
                <a:avLst/>
                <a:gdLst/>
                <a:ahLst/>
                <a:cxnLst/>
                <a:rect l="l" t="t" r="r" b="b"/>
                <a:pathLst>
                  <a:path w="1491" h="1840" extrusionOk="0">
                    <a:moveTo>
                      <a:pt x="214" y="1"/>
                    </a:moveTo>
                    <a:cubicBezTo>
                      <a:pt x="170" y="1"/>
                      <a:pt x="126" y="17"/>
                      <a:pt x="90" y="48"/>
                    </a:cubicBezTo>
                    <a:cubicBezTo>
                      <a:pt x="10" y="111"/>
                      <a:pt x="1" y="227"/>
                      <a:pt x="63" y="316"/>
                    </a:cubicBezTo>
                    <a:cubicBezTo>
                      <a:pt x="241" y="548"/>
                      <a:pt x="438" y="780"/>
                      <a:pt x="607" y="1021"/>
                    </a:cubicBezTo>
                    <a:lnTo>
                      <a:pt x="866" y="1387"/>
                    </a:lnTo>
                    <a:cubicBezTo>
                      <a:pt x="955" y="1502"/>
                      <a:pt x="1044" y="1627"/>
                      <a:pt x="1116" y="1752"/>
                    </a:cubicBezTo>
                    <a:cubicBezTo>
                      <a:pt x="1155" y="1808"/>
                      <a:pt x="1216" y="1840"/>
                      <a:pt x="1275" y="1840"/>
                    </a:cubicBezTo>
                    <a:cubicBezTo>
                      <a:pt x="1310" y="1840"/>
                      <a:pt x="1345" y="1829"/>
                      <a:pt x="1374" y="1806"/>
                    </a:cubicBezTo>
                    <a:cubicBezTo>
                      <a:pt x="1464" y="1752"/>
                      <a:pt x="1490" y="1636"/>
                      <a:pt x="1437" y="1547"/>
                    </a:cubicBezTo>
                    <a:cubicBezTo>
                      <a:pt x="1357" y="1413"/>
                      <a:pt x="1267" y="1288"/>
                      <a:pt x="1178" y="1172"/>
                    </a:cubicBezTo>
                    <a:lnTo>
                      <a:pt x="911" y="798"/>
                    </a:lnTo>
                    <a:cubicBezTo>
                      <a:pt x="741" y="548"/>
                      <a:pt x="545" y="316"/>
                      <a:pt x="357" y="75"/>
                    </a:cubicBezTo>
                    <a:cubicBezTo>
                      <a:pt x="323" y="26"/>
                      <a:pt x="269" y="1"/>
                      <a:pt x="21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191;p50">
                <a:extLst>
                  <a:ext uri="{FF2B5EF4-FFF2-40B4-BE49-F238E27FC236}">
                    <a16:creationId xmlns:a16="http://schemas.microsoft.com/office/drawing/2014/main" id="{D375C0E5-3F99-D0D2-31C8-27ACF2AC22F4}"/>
                  </a:ext>
                </a:extLst>
              </p:cNvPr>
              <p:cNvSpPr/>
              <p:nvPr/>
            </p:nvSpPr>
            <p:spPr>
              <a:xfrm>
                <a:off x="2787325" y="2728950"/>
                <a:ext cx="32800" cy="48725"/>
              </a:xfrm>
              <a:custGeom>
                <a:avLst/>
                <a:gdLst/>
                <a:ahLst/>
                <a:cxnLst/>
                <a:rect l="l" t="t" r="r" b="b"/>
                <a:pathLst>
                  <a:path w="1312" h="1949" extrusionOk="0">
                    <a:moveTo>
                      <a:pt x="209" y="1"/>
                    </a:moveTo>
                    <a:cubicBezTo>
                      <a:pt x="174" y="1"/>
                      <a:pt x="139" y="10"/>
                      <a:pt x="107" y="29"/>
                    </a:cubicBezTo>
                    <a:cubicBezTo>
                      <a:pt x="27" y="91"/>
                      <a:pt x="0" y="207"/>
                      <a:pt x="54" y="288"/>
                    </a:cubicBezTo>
                    <a:cubicBezTo>
                      <a:pt x="375" y="796"/>
                      <a:pt x="661" y="1313"/>
                      <a:pt x="928" y="1849"/>
                    </a:cubicBezTo>
                    <a:cubicBezTo>
                      <a:pt x="960" y="1912"/>
                      <a:pt x="1027" y="1948"/>
                      <a:pt x="1095" y="1948"/>
                    </a:cubicBezTo>
                    <a:cubicBezTo>
                      <a:pt x="1124" y="1948"/>
                      <a:pt x="1152" y="1942"/>
                      <a:pt x="1178" y="1929"/>
                    </a:cubicBezTo>
                    <a:cubicBezTo>
                      <a:pt x="1276" y="1884"/>
                      <a:pt x="1312" y="1777"/>
                      <a:pt x="1267" y="1679"/>
                    </a:cubicBezTo>
                    <a:cubicBezTo>
                      <a:pt x="1000" y="1135"/>
                      <a:pt x="696" y="600"/>
                      <a:pt x="375" y="82"/>
                    </a:cubicBezTo>
                    <a:cubicBezTo>
                      <a:pt x="335" y="30"/>
                      <a:pt x="272" y="1"/>
                      <a:pt x="2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192;p50">
                <a:extLst>
                  <a:ext uri="{FF2B5EF4-FFF2-40B4-BE49-F238E27FC236}">
                    <a16:creationId xmlns:a16="http://schemas.microsoft.com/office/drawing/2014/main" id="{E3085232-297E-9CDE-4151-B1CBCA303873}"/>
                  </a:ext>
                </a:extLst>
              </p:cNvPr>
              <p:cNvSpPr/>
              <p:nvPr/>
            </p:nvSpPr>
            <p:spPr>
              <a:xfrm>
                <a:off x="2821000" y="2793550"/>
                <a:ext cx="25900" cy="51925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2077" extrusionOk="0">
                    <a:moveTo>
                      <a:pt x="215" y="1"/>
                    </a:moveTo>
                    <a:cubicBezTo>
                      <a:pt x="190" y="1"/>
                      <a:pt x="166" y="5"/>
                      <a:pt x="143" y="14"/>
                    </a:cubicBezTo>
                    <a:cubicBezTo>
                      <a:pt x="45" y="59"/>
                      <a:pt x="0" y="166"/>
                      <a:pt x="36" y="264"/>
                    </a:cubicBezTo>
                    <a:cubicBezTo>
                      <a:pt x="143" y="540"/>
                      <a:pt x="259" y="817"/>
                      <a:pt x="366" y="1093"/>
                    </a:cubicBezTo>
                    <a:cubicBezTo>
                      <a:pt x="455" y="1379"/>
                      <a:pt x="563" y="1656"/>
                      <a:pt x="643" y="1941"/>
                    </a:cubicBezTo>
                    <a:cubicBezTo>
                      <a:pt x="664" y="2020"/>
                      <a:pt x="738" y="2076"/>
                      <a:pt x="817" y="2076"/>
                    </a:cubicBezTo>
                    <a:cubicBezTo>
                      <a:pt x="836" y="2076"/>
                      <a:pt x="856" y="2073"/>
                      <a:pt x="875" y="2066"/>
                    </a:cubicBezTo>
                    <a:cubicBezTo>
                      <a:pt x="982" y="2039"/>
                      <a:pt x="1035" y="1932"/>
                      <a:pt x="1009" y="1834"/>
                    </a:cubicBezTo>
                    <a:cubicBezTo>
                      <a:pt x="919" y="1540"/>
                      <a:pt x="812" y="1254"/>
                      <a:pt x="723" y="969"/>
                    </a:cubicBezTo>
                    <a:cubicBezTo>
                      <a:pt x="616" y="683"/>
                      <a:pt x="500" y="398"/>
                      <a:pt x="393" y="112"/>
                    </a:cubicBezTo>
                    <a:cubicBezTo>
                      <a:pt x="360" y="39"/>
                      <a:pt x="287" y="1"/>
                      <a:pt x="2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193;p50">
                <a:extLst>
                  <a:ext uri="{FF2B5EF4-FFF2-40B4-BE49-F238E27FC236}">
                    <a16:creationId xmlns:a16="http://schemas.microsoft.com/office/drawing/2014/main" id="{50A4ABCE-4972-AC39-AE12-B37B68F268AC}"/>
                  </a:ext>
                </a:extLst>
              </p:cNvPr>
              <p:cNvSpPr/>
              <p:nvPr/>
            </p:nvSpPr>
            <p:spPr>
              <a:xfrm>
                <a:off x="2839075" y="2845025"/>
                <a:ext cx="20300" cy="53500"/>
              </a:xfrm>
              <a:custGeom>
                <a:avLst/>
                <a:gdLst/>
                <a:ahLst/>
                <a:cxnLst/>
                <a:rect l="l" t="t" r="r" b="b"/>
                <a:pathLst>
                  <a:path w="812" h="2140" extrusionOk="0">
                    <a:moveTo>
                      <a:pt x="206" y="0"/>
                    </a:moveTo>
                    <a:cubicBezTo>
                      <a:pt x="188" y="0"/>
                      <a:pt x="170" y="2"/>
                      <a:pt x="152" y="7"/>
                    </a:cubicBezTo>
                    <a:cubicBezTo>
                      <a:pt x="54" y="43"/>
                      <a:pt x="0" y="141"/>
                      <a:pt x="27" y="239"/>
                    </a:cubicBezTo>
                    <a:cubicBezTo>
                      <a:pt x="63" y="382"/>
                      <a:pt x="107" y="524"/>
                      <a:pt x="143" y="667"/>
                    </a:cubicBezTo>
                    <a:lnTo>
                      <a:pt x="241" y="1104"/>
                    </a:lnTo>
                    <a:cubicBezTo>
                      <a:pt x="277" y="1256"/>
                      <a:pt x="312" y="1399"/>
                      <a:pt x="339" y="1541"/>
                    </a:cubicBezTo>
                    <a:lnTo>
                      <a:pt x="419" y="1987"/>
                    </a:lnTo>
                    <a:cubicBezTo>
                      <a:pt x="436" y="2079"/>
                      <a:pt x="523" y="2140"/>
                      <a:pt x="622" y="2140"/>
                    </a:cubicBezTo>
                    <a:cubicBezTo>
                      <a:pt x="629" y="2140"/>
                      <a:pt x="636" y="2140"/>
                      <a:pt x="642" y="2139"/>
                    </a:cubicBezTo>
                    <a:cubicBezTo>
                      <a:pt x="741" y="2121"/>
                      <a:pt x="812" y="2023"/>
                      <a:pt x="794" y="1916"/>
                    </a:cubicBezTo>
                    <a:lnTo>
                      <a:pt x="714" y="1470"/>
                    </a:lnTo>
                    <a:cubicBezTo>
                      <a:pt x="687" y="1318"/>
                      <a:pt x="642" y="1176"/>
                      <a:pt x="616" y="1024"/>
                    </a:cubicBezTo>
                    <a:lnTo>
                      <a:pt x="509" y="578"/>
                    </a:lnTo>
                    <a:cubicBezTo>
                      <a:pt x="473" y="426"/>
                      <a:pt x="428" y="283"/>
                      <a:pt x="393" y="141"/>
                    </a:cubicBezTo>
                    <a:cubicBezTo>
                      <a:pt x="363" y="52"/>
                      <a:pt x="291" y="0"/>
                      <a:pt x="20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194;p50">
                <a:extLst>
                  <a:ext uri="{FF2B5EF4-FFF2-40B4-BE49-F238E27FC236}">
                    <a16:creationId xmlns:a16="http://schemas.microsoft.com/office/drawing/2014/main" id="{11DC9968-83EE-5D74-A24A-B40BD8EEBA20}"/>
                  </a:ext>
                </a:extLst>
              </p:cNvPr>
              <p:cNvSpPr/>
              <p:nvPr/>
            </p:nvSpPr>
            <p:spPr>
              <a:xfrm>
                <a:off x="2853125" y="2916525"/>
                <a:ext cx="12725" cy="5447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2179" extrusionOk="0">
                    <a:moveTo>
                      <a:pt x="196" y="1"/>
                    </a:moveTo>
                    <a:cubicBezTo>
                      <a:pt x="191" y="1"/>
                      <a:pt x="185" y="1"/>
                      <a:pt x="179" y="2"/>
                    </a:cubicBezTo>
                    <a:cubicBezTo>
                      <a:pt x="80" y="19"/>
                      <a:pt x="0" y="109"/>
                      <a:pt x="18" y="207"/>
                    </a:cubicBezTo>
                    <a:cubicBezTo>
                      <a:pt x="54" y="510"/>
                      <a:pt x="63" y="804"/>
                      <a:pt x="89" y="1099"/>
                    </a:cubicBezTo>
                    <a:cubicBezTo>
                      <a:pt x="116" y="1402"/>
                      <a:pt x="107" y="1697"/>
                      <a:pt x="125" y="2000"/>
                    </a:cubicBezTo>
                    <a:cubicBezTo>
                      <a:pt x="125" y="2098"/>
                      <a:pt x="214" y="2178"/>
                      <a:pt x="312" y="2178"/>
                    </a:cubicBezTo>
                    <a:cubicBezTo>
                      <a:pt x="419" y="2178"/>
                      <a:pt x="509" y="2098"/>
                      <a:pt x="500" y="1991"/>
                    </a:cubicBezTo>
                    <a:cubicBezTo>
                      <a:pt x="491" y="1688"/>
                      <a:pt x="491" y="1384"/>
                      <a:pt x="473" y="1081"/>
                    </a:cubicBezTo>
                    <a:cubicBezTo>
                      <a:pt x="446" y="778"/>
                      <a:pt x="428" y="474"/>
                      <a:pt x="393" y="171"/>
                    </a:cubicBezTo>
                    <a:cubicBezTo>
                      <a:pt x="376" y="70"/>
                      <a:pt x="295" y="1"/>
                      <a:pt x="1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1195;p50">
              <a:extLst>
                <a:ext uri="{FF2B5EF4-FFF2-40B4-BE49-F238E27FC236}">
                  <a16:creationId xmlns:a16="http://schemas.microsoft.com/office/drawing/2014/main" id="{DBB8806A-64DB-6C29-4548-9FF470A36CE9}"/>
                </a:ext>
              </a:extLst>
            </p:cNvPr>
            <p:cNvGrpSpPr/>
            <p:nvPr/>
          </p:nvGrpSpPr>
          <p:grpSpPr>
            <a:xfrm>
              <a:off x="3030263" y="1959200"/>
              <a:ext cx="728200" cy="727975"/>
              <a:chOff x="2055575" y="2607000"/>
              <a:chExt cx="728200" cy="727975"/>
            </a:xfrm>
          </p:grpSpPr>
          <p:sp>
            <p:nvSpPr>
              <p:cNvPr id="14" name="Google Shape;1196;p50">
                <a:extLst>
                  <a:ext uri="{FF2B5EF4-FFF2-40B4-BE49-F238E27FC236}">
                    <a16:creationId xmlns:a16="http://schemas.microsoft.com/office/drawing/2014/main" id="{136FFC77-2F50-F8D2-864A-37DCF91CB80F}"/>
                  </a:ext>
                </a:extLst>
              </p:cNvPr>
              <p:cNvSpPr/>
              <p:nvPr/>
            </p:nvSpPr>
            <p:spPr>
              <a:xfrm>
                <a:off x="2055575" y="2607000"/>
                <a:ext cx="728200" cy="727975"/>
              </a:xfrm>
              <a:custGeom>
                <a:avLst/>
                <a:gdLst/>
                <a:ahLst/>
                <a:cxnLst/>
                <a:rect l="l" t="t" r="r" b="b"/>
                <a:pathLst>
                  <a:path w="29128" h="29119" extrusionOk="0">
                    <a:moveTo>
                      <a:pt x="15318" y="3533"/>
                    </a:moveTo>
                    <a:cubicBezTo>
                      <a:pt x="15657" y="3533"/>
                      <a:pt x="16201" y="3560"/>
                      <a:pt x="16531" y="3622"/>
                    </a:cubicBezTo>
                    <a:cubicBezTo>
                      <a:pt x="17156" y="3729"/>
                      <a:pt x="17753" y="3899"/>
                      <a:pt x="18342" y="4104"/>
                    </a:cubicBezTo>
                    <a:cubicBezTo>
                      <a:pt x="18654" y="4220"/>
                      <a:pt x="19145" y="4470"/>
                      <a:pt x="19439" y="4639"/>
                    </a:cubicBezTo>
                    <a:lnTo>
                      <a:pt x="20697" y="5362"/>
                    </a:lnTo>
                    <a:cubicBezTo>
                      <a:pt x="20992" y="5531"/>
                      <a:pt x="21447" y="5835"/>
                      <a:pt x="21705" y="6049"/>
                    </a:cubicBezTo>
                    <a:cubicBezTo>
                      <a:pt x="22196" y="6468"/>
                      <a:pt x="22660" y="6923"/>
                      <a:pt x="23079" y="7423"/>
                    </a:cubicBezTo>
                    <a:cubicBezTo>
                      <a:pt x="23293" y="7681"/>
                      <a:pt x="23597" y="8136"/>
                      <a:pt x="23766" y="8431"/>
                    </a:cubicBezTo>
                    <a:lnTo>
                      <a:pt x="24489" y="9688"/>
                    </a:lnTo>
                    <a:cubicBezTo>
                      <a:pt x="24658" y="9983"/>
                      <a:pt x="24899" y="10465"/>
                      <a:pt x="25015" y="10786"/>
                    </a:cubicBezTo>
                    <a:cubicBezTo>
                      <a:pt x="25229" y="11366"/>
                      <a:pt x="25390" y="11972"/>
                      <a:pt x="25506" y="12597"/>
                    </a:cubicBezTo>
                    <a:cubicBezTo>
                      <a:pt x="25568" y="12927"/>
                      <a:pt x="25595" y="13471"/>
                      <a:pt x="25595" y="13810"/>
                    </a:cubicBezTo>
                    <a:lnTo>
                      <a:pt x="25595" y="15309"/>
                    </a:lnTo>
                    <a:cubicBezTo>
                      <a:pt x="25595" y="15648"/>
                      <a:pt x="25568" y="16192"/>
                      <a:pt x="25506" y="16522"/>
                    </a:cubicBezTo>
                    <a:cubicBezTo>
                      <a:pt x="25390" y="17146"/>
                      <a:pt x="25229" y="17762"/>
                      <a:pt x="25015" y="18342"/>
                    </a:cubicBezTo>
                    <a:cubicBezTo>
                      <a:pt x="24899" y="18663"/>
                      <a:pt x="24658" y="19145"/>
                      <a:pt x="24489" y="19439"/>
                    </a:cubicBezTo>
                    <a:lnTo>
                      <a:pt x="23766" y="20697"/>
                    </a:lnTo>
                    <a:cubicBezTo>
                      <a:pt x="23597" y="20982"/>
                      <a:pt x="23293" y="21437"/>
                      <a:pt x="23079" y="21696"/>
                    </a:cubicBezTo>
                    <a:cubicBezTo>
                      <a:pt x="22660" y="22196"/>
                      <a:pt x="22205" y="22660"/>
                      <a:pt x="21705" y="23070"/>
                    </a:cubicBezTo>
                    <a:cubicBezTo>
                      <a:pt x="21447" y="23293"/>
                      <a:pt x="20992" y="23587"/>
                      <a:pt x="20697" y="23757"/>
                    </a:cubicBezTo>
                    <a:lnTo>
                      <a:pt x="19430" y="24488"/>
                    </a:lnTo>
                    <a:cubicBezTo>
                      <a:pt x="19145" y="24658"/>
                      <a:pt x="18654" y="24899"/>
                      <a:pt x="18342" y="25015"/>
                    </a:cubicBezTo>
                    <a:cubicBezTo>
                      <a:pt x="17762" y="25229"/>
                      <a:pt x="17156" y="25389"/>
                      <a:pt x="16540" y="25496"/>
                    </a:cubicBezTo>
                    <a:cubicBezTo>
                      <a:pt x="16210" y="25559"/>
                      <a:pt x="15666" y="25595"/>
                      <a:pt x="15327" y="25595"/>
                    </a:cubicBezTo>
                    <a:lnTo>
                      <a:pt x="13801" y="25595"/>
                    </a:lnTo>
                    <a:cubicBezTo>
                      <a:pt x="13471" y="25595"/>
                      <a:pt x="12927" y="25559"/>
                      <a:pt x="12597" y="25505"/>
                    </a:cubicBezTo>
                    <a:cubicBezTo>
                      <a:pt x="11972" y="25389"/>
                      <a:pt x="11375" y="25229"/>
                      <a:pt x="10795" y="25015"/>
                    </a:cubicBezTo>
                    <a:cubicBezTo>
                      <a:pt x="10483" y="24899"/>
                      <a:pt x="9992" y="24658"/>
                      <a:pt x="9698" y="24488"/>
                    </a:cubicBezTo>
                    <a:lnTo>
                      <a:pt x="8431" y="23757"/>
                    </a:lnTo>
                    <a:cubicBezTo>
                      <a:pt x="8145" y="23587"/>
                      <a:pt x="7681" y="23293"/>
                      <a:pt x="7432" y="23079"/>
                    </a:cubicBezTo>
                    <a:cubicBezTo>
                      <a:pt x="6932" y="22660"/>
                      <a:pt x="6477" y="22196"/>
                      <a:pt x="6058" y="21705"/>
                    </a:cubicBezTo>
                    <a:cubicBezTo>
                      <a:pt x="5844" y="21446"/>
                      <a:pt x="5540" y="20991"/>
                      <a:pt x="5371" y="20697"/>
                    </a:cubicBezTo>
                    <a:lnTo>
                      <a:pt x="4639" y="19430"/>
                    </a:lnTo>
                    <a:cubicBezTo>
                      <a:pt x="4470" y="19136"/>
                      <a:pt x="4229" y="18654"/>
                      <a:pt x="4113" y="18333"/>
                    </a:cubicBezTo>
                    <a:cubicBezTo>
                      <a:pt x="3899" y="17753"/>
                      <a:pt x="3738" y="17155"/>
                      <a:pt x="3631" y="16531"/>
                    </a:cubicBezTo>
                    <a:cubicBezTo>
                      <a:pt x="3569" y="16201"/>
                      <a:pt x="3533" y="15657"/>
                      <a:pt x="3533" y="15318"/>
                    </a:cubicBezTo>
                    <a:lnTo>
                      <a:pt x="3533" y="13810"/>
                    </a:lnTo>
                    <a:cubicBezTo>
                      <a:pt x="3533" y="13471"/>
                      <a:pt x="3569" y="12927"/>
                      <a:pt x="3622" y="12597"/>
                    </a:cubicBezTo>
                    <a:cubicBezTo>
                      <a:pt x="3738" y="11972"/>
                      <a:pt x="3899" y="11375"/>
                      <a:pt x="4113" y="10795"/>
                    </a:cubicBezTo>
                    <a:cubicBezTo>
                      <a:pt x="4229" y="10474"/>
                      <a:pt x="4470" y="9983"/>
                      <a:pt x="4639" y="9697"/>
                    </a:cubicBezTo>
                    <a:lnTo>
                      <a:pt x="5371" y="8431"/>
                    </a:lnTo>
                    <a:cubicBezTo>
                      <a:pt x="5540" y="8136"/>
                      <a:pt x="5835" y="7681"/>
                      <a:pt x="6049" y="7423"/>
                    </a:cubicBezTo>
                    <a:cubicBezTo>
                      <a:pt x="6468" y="6923"/>
                      <a:pt x="6932" y="6468"/>
                      <a:pt x="7432" y="6049"/>
                    </a:cubicBezTo>
                    <a:cubicBezTo>
                      <a:pt x="7681" y="5835"/>
                      <a:pt x="8145" y="5531"/>
                      <a:pt x="8431" y="5362"/>
                    </a:cubicBezTo>
                    <a:lnTo>
                      <a:pt x="9698" y="4630"/>
                    </a:lnTo>
                    <a:cubicBezTo>
                      <a:pt x="9992" y="4470"/>
                      <a:pt x="10483" y="4220"/>
                      <a:pt x="10795" y="4104"/>
                    </a:cubicBezTo>
                    <a:cubicBezTo>
                      <a:pt x="11375" y="3899"/>
                      <a:pt x="11981" y="3729"/>
                      <a:pt x="12606" y="3622"/>
                    </a:cubicBezTo>
                    <a:cubicBezTo>
                      <a:pt x="12936" y="3560"/>
                      <a:pt x="13480" y="3533"/>
                      <a:pt x="13819" y="3533"/>
                    </a:cubicBezTo>
                    <a:close/>
                    <a:moveTo>
                      <a:pt x="13712" y="0"/>
                    </a:moveTo>
                    <a:cubicBezTo>
                      <a:pt x="13373" y="0"/>
                      <a:pt x="13079" y="268"/>
                      <a:pt x="13052" y="607"/>
                    </a:cubicBezTo>
                    <a:lnTo>
                      <a:pt x="12989" y="1258"/>
                    </a:lnTo>
                    <a:cubicBezTo>
                      <a:pt x="12963" y="1597"/>
                      <a:pt x="12668" y="1900"/>
                      <a:pt x="12338" y="1963"/>
                    </a:cubicBezTo>
                    <a:cubicBezTo>
                      <a:pt x="11598" y="2088"/>
                      <a:pt x="10884" y="2284"/>
                      <a:pt x="10188" y="2534"/>
                    </a:cubicBezTo>
                    <a:cubicBezTo>
                      <a:pt x="10107" y="2564"/>
                      <a:pt x="10019" y="2579"/>
                      <a:pt x="9930" y="2579"/>
                    </a:cubicBezTo>
                    <a:cubicBezTo>
                      <a:pt x="9677" y="2579"/>
                      <a:pt x="9417" y="2462"/>
                      <a:pt x="9278" y="2257"/>
                    </a:cubicBezTo>
                    <a:lnTo>
                      <a:pt x="8904" y="1722"/>
                    </a:lnTo>
                    <a:cubicBezTo>
                      <a:pt x="8775" y="1541"/>
                      <a:pt x="8562" y="1440"/>
                      <a:pt x="8350" y="1440"/>
                    </a:cubicBezTo>
                    <a:cubicBezTo>
                      <a:pt x="8238" y="1440"/>
                      <a:pt x="8128" y="1467"/>
                      <a:pt x="8029" y="1526"/>
                    </a:cubicBezTo>
                    <a:lnTo>
                      <a:pt x="6540" y="2382"/>
                    </a:lnTo>
                    <a:cubicBezTo>
                      <a:pt x="6254" y="2543"/>
                      <a:pt x="6129" y="2926"/>
                      <a:pt x="6272" y="3239"/>
                    </a:cubicBezTo>
                    <a:lnTo>
                      <a:pt x="6557" y="3827"/>
                    </a:lnTo>
                    <a:cubicBezTo>
                      <a:pt x="6700" y="4140"/>
                      <a:pt x="6593" y="4550"/>
                      <a:pt x="6334" y="4764"/>
                    </a:cubicBezTo>
                    <a:cubicBezTo>
                      <a:pt x="5772" y="5237"/>
                      <a:pt x="5246" y="5763"/>
                      <a:pt x="4764" y="6334"/>
                    </a:cubicBezTo>
                    <a:cubicBezTo>
                      <a:pt x="4617" y="6512"/>
                      <a:pt x="4377" y="6614"/>
                      <a:pt x="4143" y="6614"/>
                    </a:cubicBezTo>
                    <a:cubicBezTo>
                      <a:pt x="4037" y="6614"/>
                      <a:pt x="3931" y="6593"/>
                      <a:pt x="3837" y="6548"/>
                    </a:cubicBezTo>
                    <a:lnTo>
                      <a:pt x="3239" y="6272"/>
                    </a:lnTo>
                    <a:cubicBezTo>
                      <a:pt x="3151" y="6231"/>
                      <a:pt x="3057" y="6211"/>
                      <a:pt x="2963" y="6211"/>
                    </a:cubicBezTo>
                    <a:cubicBezTo>
                      <a:pt x="2732" y="6211"/>
                      <a:pt x="2503" y="6330"/>
                      <a:pt x="2382" y="6539"/>
                    </a:cubicBezTo>
                    <a:lnTo>
                      <a:pt x="1526" y="8020"/>
                    </a:lnTo>
                    <a:cubicBezTo>
                      <a:pt x="1356" y="8315"/>
                      <a:pt x="1446" y="8707"/>
                      <a:pt x="1722" y="8894"/>
                    </a:cubicBezTo>
                    <a:lnTo>
                      <a:pt x="2257" y="9269"/>
                    </a:lnTo>
                    <a:cubicBezTo>
                      <a:pt x="2534" y="9465"/>
                      <a:pt x="2650" y="9876"/>
                      <a:pt x="2534" y="10188"/>
                    </a:cubicBezTo>
                    <a:cubicBezTo>
                      <a:pt x="2284" y="10875"/>
                      <a:pt x="2097" y="11598"/>
                      <a:pt x="1963" y="12338"/>
                    </a:cubicBezTo>
                    <a:cubicBezTo>
                      <a:pt x="1910" y="12668"/>
                      <a:pt x="1597" y="12962"/>
                      <a:pt x="1267" y="12989"/>
                    </a:cubicBezTo>
                    <a:lnTo>
                      <a:pt x="607" y="13043"/>
                    </a:lnTo>
                    <a:cubicBezTo>
                      <a:pt x="277" y="13070"/>
                      <a:pt x="0" y="13364"/>
                      <a:pt x="0" y="13703"/>
                    </a:cubicBezTo>
                    <a:lnTo>
                      <a:pt x="0" y="15416"/>
                    </a:lnTo>
                    <a:cubicBezTo>
                      <a:pt x="0" y="15755"/>
                      <a:pt x="277" y="16049"/>
                      <a:pt x="607" y="16076"/>
                    </a:cubicBezTo>
                    <a:lnTo>
                      <a:pt x="1267" y="16138"/>
                    </a:lnTo>
                    <a:cubicBezTo>
                      <a:pt x="1597" y="16165"/>
                      <a:pt x="1901" y="16460"/>
                      <a:pt x="1963" y="16790"/>
                    </a:cubicBezTo>
                    <a:cubicBezTo>
                      <a:pt x="2097" y="17530"/>
                      <a:pt x="2284" y="18244"/>
                      <a:pt x="2534" y="18931"/>
                    </a:cubicBezTo>
                    <a:cubicBezTo>
                      <a:pt x="2650" y="19252"/>
                      <a:pt x="2534" y="19653"/>
                      <a:pt x="2257" y="19849"/>
                    </a:cubicBezTo>
                    <a:lnTo>
                      <a:pt x="1722" y="20224"/>
                    </a:lnTo>
                    <a:cubicBezTo>
                      <a:pt x="1446" y="20420"/>
                      <a:pt x="1356" y="20804"/>
                      <a:pt x="1526" y="21098"/>
                    </a:cubicBezTo>
                    <a:lnTo>
                      <a:pt x="2382" y="22579"/>
                    </a:lnTo>
                    <a:cubicBezTo>
                      <a:pt x="2504" y="22791"/>
                      <a:pt x="2737" y="22915"/>
                      <a:pt x="2970" y="22915"/>
                    </a:cubicBezTo>
                    <a:cubicBezTo>
                      <a:pt x="3062" y="22915"/>
                      <a:pt x="3154" y="22896"/>
                      <a:pt x="3239" y="22856"/>
                    </a:cubicBezTo>
                    <a:lnTo>
                      <a:pt x="3837" y="22570"/>
                    </a:lnTo>
                    <a:cubicBezTo>
                      <a:pt x="3929" y="22527"/>
                      <a:pt x="4031" y="22507"/>
                      <a:pt x="4134" y="22507"/>
                    </a:cubicBezTo>
                    <a:cubicBezTo>
                      <a:pt x="4371" y="22507"/>
                      <a:pt x="4615" y="22613"/>
                      <a:pt x="4764" y="22793"/>
                    </a:cubicBezTo>
                    <a:cubicBezTo>
                      <a:pt x="5246" y="23355"/>
                      <a:pt x="5772" y="23882"/>
                      <a:pt x="6334" y="24364"/>
                    </a:cubicBezTo>
                    <a:cubicBezTo>
                      <a:pt x="6593" y="24578"/>
                      <a:pt x="6700" y="24988"/>
                      <a:pt x="6557" y="25291"/>
                    </a:cubicBezTo>
                    <a:lnTo>
                      <a:pt x="6272" y="25889"/>
                    </a:lnTo>
                    <a:cubicBezTo>
                      <a:pt x="6129" y="26192"/>
                      <a:pt x="6254" y="26576"/>
                      <a:pt x="6540" y="26745"/>
                    </a:cubicBezTo>
                    <a:lnTo>
                      <a:pt x="8029" y="27602"/>
                    </a:lnTo>
                    <a:cubicBezTo>
                      <a:pt x="8128" y="27660"/>
                      <a:pt x="8238" y="27688"/>
                      <a:pt x="8350" y="27688"/>
                    </a:cubicBezTo>
                    <a:cubicBezTo>
                      <a:pt x="8562" y="27688"/>
                      <a:pt x="8775" y="27587"/>
                      <a:pt x="8904" y="27406"/>
                    </a:cubicBezTo>
                    <a:lnTo>
                      <a:pt x="9278" y="26870"/>
                    </a:lnTo>
                    <a:cubicBezTo>
                      <a:pt x="9417" y="26666"/>
                      <a:pt x="9677" y="26549"/>
                      <a:pt x="9930" y="26549"/>
                    </a:cubicBezTo>
                    <a:cubicBezTo>
                      <a:pt x="10019" y="26549"/>
                      <a:pt x="10107" y="26564"/>
                      <a:pt x="10188" y="26594"/>
                    </a:cubicBezTo>
                    <a:cubicBezTo>
                      <a:pt x="10884" y="26844"/>
                      <a:pt x="11598" y="27031"/>
                      <a:pt x="12338" y="27165"/>
                    </a:cubicBezTo>
                    <a:cubicBezTo>
                      <a:pt x="12668" y="27227"/>
                      <a:pt x="12963" y="27530"/>
                      <a:pt x="12989" y="27861"/>
                    </a:cubicBezTo>
                    <a:lnTo>
                      <a:pt x="13052" y="28512"/>
                    </a:lnTo>
                    <a:cubicBezTo>
                      <a:pt x="13079" y="28851"/>
                      <a:pt x="13373" y="29118"/>
                      <a:pt x="13712" y="29118"/>
                    </a:cubicBezTo>
                    <a:lnTo>
                      <a:pt x="15425" y="29118"/>
                    </a:lnTo>
                    <a:cubicBezTo>
                      <a:pt x="15755" y="29118"/>
                      <a:pt x="16058" y="28851"/>
                      <a:pt x="16085" y="28512"/>
                    </a:cubicBezTo>
                    <a:lnTo>
                      <a:pt x="16139" y="27861"/>
                    </a:lnTo>
                    <a:cubicBezTo>
                      <a:pt x="16165" y="27530"/>
                      <a:pt x="16460" y="27227"/>
                      <a:pt x="16790" y="27165"/>
                    </a:cubicBezTo>
                    <a:cubicBezTo>
                      <a:pt x="17530" y="27031"/>
                      <a:pt x="18253" y="26844"/>
                      <a:pt x="18940" y="26594"/>
                    </a:cubicBezTo>
                    <a:cubicBezTo>
                      <a:pt x="19021" y="26564"/>
                      <a:pt x="19109" y="26549"/>
                      <a:pt x="19198" y="26549"/>
                    </a:cubicBezTo>
                    <a:cubicBezTo>
                      <a:pt x="19451" y="26549"/>
                      <a:pt x="19714" y="26666"/>
                      <a:pt x="19859" y="26870"/>
                    </a:cubicBezTo>
                    <a:lnTo>
                      <a:pt x="20224" y="27406"/>
                    </a:lnTo>
                    <a:cubicBezTo>
                      <a:pt x="20353" y="27587"/>
                      <a:pt x="20566" y="27688"/>
                      <a:pt x="20781" y="27688"/>
                    </a:cubicBezTo>
                    <a:cubicBezTo>
                      <a:pt x="20894" y="27688"/>
                      <a:pt x="21006" y="27660"/>
                      <a:pt x="21108" y="27602"/>
                    </a:cubicBezTo>
                    <a:lnTo>
                      <a:pt x="22589" y="26745"/>
                    </a:lnTo>
                    <a:cubicBezTo>
                      <a:pt x="22883" y="26576"/>
                      <a:pt x="22999" y="26192"/>
                      <a:pt x="22856" y="25889"/>
                    </a:cubicBezTo>
                    <a:lnTo>
                      <a:pt x="22580" y="25291"/>
                    </a:lnTo>
                    <a:cubicBezTo>
                      <a:pt x="22437" y="24988"/>
                      <a:pt x="22535" y="24578"/>
                      <a:pt x="22794" y="24364"/>
                    </a:cubicBezTo>
                    <a:cubicBezTo>
                      <a:pt x="23365" y="23882"/>
                      <a:pt x="23891" y="23355"/>
                      <a:pt x="24364" y="22793"/>
                    </a:cubicBezTo>
                    <a:cubicBezTo>
                      <a:pt x="24513" y="22613"/>
                      <a:pt x="24761" y="22507"/>
                      <a:pt x="25001" y="22507"/>
                    </a:cubicBezTo>
                    <a:cubicBezTo>
                      <a:pt x="25106" y="22507"/>
                      <a:pt x="25208" y="22527"/>
                      <a:pt x="25301" y="22570"/>
                    </a:cubicBezTo>
                    <a:lnTo>
                      <a:pt x="25889" y="22856"/>
                    </a:lnTo>
                    <a:cubicBezTo>
                      <a:pt x="25975" y="22896"/>
                      <a:pt x="26066" y="22915"/>
                      <a:pt x="26158" y="22915"/>
                    </a:cubicBezTo>
                    <a:cubicBezTo>
                      <a:pt x="26391" y="22915"/>
                      <a:pt x="26624" y="22791"/>
                      <a:pt x="26746" y="22579"/>
                    </a:cubicBezTo>
                    <a:lnTo>
                      <a:pt x="27602" y="21098"/>
                    </a:lnTo>
                    <a:cubicBezTo>
                      <a:pt x="27772" y="20804"/>
                      <a:pt x="27682" y="20412"/>
                      <a:pt x="27406" y="20224"/>
                    </a:cubicBezTo>
                    <a:lnTo>
                      <a:pt x="26871" y="19849"/>
                    </a:lnTo>
                    <a:cubicBezTo>
                      <a:pt x="26594" y="19653"/>
                      <a:pt x="26478" y="19252"/>
                      <a:pt x="26594" y="18931"/>
                    </a:cubicBezTo>
                    <a:cubicBezTo>
                      <a:pt x="26844" y="18244"/>
                      <a:pt x="27040" y="17530"/>
                      <a:pt x="27165" y="16790"/>
                    </a:cubicBezTo>
                    <a:cubicBezTo>
                      <a:pt x="27227" y="16460"/>
                      <a:pt x="27531" y="16165"/>
                      <a:pt x="27870" y="16138"/>
                    </a:cubicBezTo>
                    <a:lnTo>
                      <a:pt x="28521" y="16076"/>
                    </a:lnTo>
                    <a:cubicBezTo>
                      <a:pt x="28860" y="16049"/>
                      <a:pt x="29128" y="15755"/>
                      <a:pt x="29128" y="15416"/>
                    </a:cubicBezTo>
                    <a:lnTo>
                      <a:pt x="29128" y="13703"/>
                    </a:lnTo>
                    <a:cubicBezTo>
                      <a:pt x="29128" y="13364"/>
                      <a:pt x="28851" y="13070"/>
                      <a:pt x="28521" y="13043"/>
                    </a:cubicBezTo>
                    <a:lnTo>
                      <a:pt x="27870" y="12989"/>
                    </a:lnTo>
                    <a:cubicBezTo>
                      <a:pt x="27531" y="12962"/>
                      <a:pt x="27227" y="12668"/>
                      <a:pt x="27165" y="12338"/>
                    </a:cubicBezTo>
                    <a:cubicBezTo>
                      <a:pt x="27040" y="11598"/>
                      <a:pt x="26844" y="10875"/>
                      <a:pt x="26594" y="10188"/>
                    </a:cubicBezTo>
                    <a:cubicBezTo>
                      <a:pt x="26478" y="9876"/>
                      <a:pt x="26594" y="9465"/>
                      <a:pt x="26871" y="9269"/>
                    </a:cubicBezTo>
                    <a:lnTo>
                      <a:pt x="27406" y="8894"/>
                    </a:lnTo>
                    <a:cubicBezTo>
                      <a:pt x="27682" y="8707"/>
                      <a:pt x="27772" y="8315"/>
                      <a:pt x="27602" y="8020"/>
                    </a:cubicBezTo>
                    <a:lnTo>
                      <a:pt x="26746" y="6539"/>
                    </a:lnTo>
                    <a:cubicBezTo>
                      <a:pt x="26625" y="6330"/>
                      <a:pt x="26396" y="6211"/>
                      <a:pt x="26165" y="6211"/>
                    </a:cubicBezTo>
                    <a:cubicBezTo>
                      <a:pt x="26071" y="6211"/>
                      <a:pt x="25977" y="6231"/>
                      <a:pt x="25889" y="6272"/>
                    </a:cubicBezTo>
                    <a:lnTo>
                      <a:pt x="25301" y="6548"/>
                    </a:lnTo>
                    <a:cubicBezTo>
                      <a:pt x="25203" y="6593"/>
                      <a:pt x="25096" y="6614"/>
                      <a:pt x="24988" y="6614"/>
                    </a:cubicBezTo>
                    <a:cubicBezTo>
                      <a:pt x="24751" y="6614"/>
                      <a:pt x="24511" y="6512"/>
                      <a:pt x="24364" y="6334"/>
                    </a:cubicBezTo>
                    <a:cubicBezTo>
                      <a:pt x="23891" y="5763"/>
                      <a:pt x="23365" y="5237"/>
                      <a:pt x="22794" y="4764"/>
                    </a:cubicBezTo>
                    <a:cubicBezTo>
                      <a:pt x="22535" y="4541"/>
                      <a:pt x="22437" y="4131"/>
                      <a:pt x="22580" y="3827"/>
                    </a:cubicBezTo>
                    <a:lnTo>
                      <a:pt x="22856" y="3239"/>
                    </a:lnTo>
                    <a:cubicBezTo>
                      <a:pt x="22999" y="2926"/>
                      <a:pt x="22883" y="2543"/>
                      <a:pt x="22589" y="2382"/>
                    </a:cubicBezTo>
                    <a:lnTo>
                      <a:pt x="21108" y="1526"/>
                    </a:lnTo>
                    <a:cubicBezTo>
                      <a:pt x="21006" y="1467"/>
                      <a:pt x="20894" y="1440"/>
                      <a:pt x="20781" y="1440"/>
                    </a:cubicBezTo>
                    <a:cubicBezTo>
                      <a:pt x="20566" y="1440"/>
                      <a:pt x="20353" y="1541"/>
                      <a:pt x="20224" y="1722"/>
                    </a:cubicBezTo>
                    <a:lnTo>
                      <a:pt x="19859" y="2257"/>
                    </a:lnTo>
                    <a:cubicBezTo>
                      <a:pt x="19714" y="2462"/>
                      <a:pt x="19451" y="2579"/>
                      <a:pt x="19198" y="2579"/>
                    </a:cubicBezTo>
                    <a:cubicBezTo>
                      <a:pt x="19109" y="2579"/>
                      <a:pt x="19021" y="2564"/>
                      <a:pt x="18940" y="2534"/>
                    </a:cubicBezTo>
                    <a:cubicBezTo>
                      <a:pt x="18253" y="2284"/>
                      <a:pt x="17530" y="2088"/>
                      <a:pt x="16790" y="1963"/>
                    </a:cubicBezTo>
                    <a:cubicBezTo>
                      <a:pt x="16460" y="1900"/>
                      <a:pt x="16165" y="1597"/>
                      <a:pt x="16139" y="1258"/>
                    </a:cubicBezTo>
                    <a:lnTo>
                      <a:pt x="16085" y="607"/>
                    </a:lnTo>
                    <a:cubicBezTo>
                      <a:pt x="16058" y="268"/>
                      <a:pt x="15755" y="0"/>
                      <a:pt x="154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197;p50">
                <a:extLst>
                  <a:ext uri="{FF2B5EF4-FFF2-40B4-BE49-F238E27FC236}">
                    <a16:creationId xmlns:a16="http://schemas.microsoft.com/office/drawing/2014/main" id="{D577C805-1089-3C5C-FF54-6008FFCC206E}"/>
                  </a:ext>
                </a:extLst>
              </p:cNvPr>
              <p:cNvSpPr/>
              <p:nvPr/>
            </p:nvSpPr>
            <p:spPr>
              <a:xfrm>
                <a:off x="2126725" y="2677925"/>
                <a:ext cx="586125" cy="586125"/>
              </a:xfrm>
              <a:custGeom>
                <a:avLst/>
                <a:gdLst/>
                <a:ahLst/>
                <a:cxnLst/>
                <a:rect l="l" t="t" r="r" b="b"/>
                <a:pathLst>
                  <a:path w="23445" h="23445" extrusionOk="0">
                    <a:moveTo>
                      <a:pt x="12472" y="696"/>
                    </a:moveTo>
                    <a:cubicBezTo>
                      <a:pt x="12811" y="696"/>
                      <a:pt x="13355" y="723"/>
                      <a:pt x="13685" y="785"/>
                    </a:cubicBezTo>
                    <a:cubicBezTo>
                      <a:pt x="14310" y="892"/>
                      <a:pt x="14907" y="1062"/>
                      <a:pt x="15496" y="1267"/>
                    </a:cubicBezTo>
                    <a:cubicBezTo>
                      <a:pt x="15808" y="1383"/>
                      <a:pt x="16299" y="1633"/>
                      <a:pt x="16593" y="1802"/>
                    </a:cubicBezTo>
                    <a:lnTo>
                      <a:pt x="17851" y="2525"/>
                    </a:lnTo>
                    <a:cubicBezTo>
                      <a:pt x="18146" y="2694"/>
                      <a:pt x="18601" y="2998"/>
                      <a:pt x="18859" y="3212"/>
                    </a:cubicBezTo>
                    <a:cubicBezTo>
                      <a:pt x="19350" y="3631"/>
                      <a:pt x="19814" y="4086"/>
                      <a:pt x="20233" y="4586"/>
                    </a:cubicBezTo>
                    <a:cubicBezTo>
                      <a:pt x="20447" y="4844"/>
                      <a:pt x="20751" y="5299"/>
                      <a:pt x="20920" y="5594"/>
                    </a:cubicBezTo>
                    <a:lnTo>
                      <a:pt x="21643" y="6851"/>
                    </a:lnTo>
                    <a:cubicBezTo>
                      <a:pt x="21812" y="7146"/>
                      <a:pt x="22053" y="7628"/>
                      <a:pt x="22169" y="7949"/>
                    </a:cubicBezTo>
                    <a:cubicBezTo>
                      <a:pt x="22383" y="8529"/>
                      <a:pt x="22544" y="9135"/>
                      <a:pt x="22660" y="9760"/>
                    </a:cubicBezTo>
                    <a:cubicBezTo>
                      <a:pt x="22722" y="10090"/>
                      <a:pt x="22749" y="10634"/>
                      <a:pt x="22749" y="10973"/>
                    </a:cubicBezTo>
                    <a:lnTo>
                      <a:pt x="22749" y="12472"/>
                    </a:lnTo>
                    <a:cubicBezTo>
                      <a:pt x="22749" y="12811"/>
                      <a:pt x="22722" y="13355"/>
                      <a:pt x="22660" y="13685"/>
                    </a:cubicBezTo>
                    <a:cubicBezTo>
                      <a:pt x="22544" y="14309"/>
                      <a:pt x="22383" y="14925"/>
                      <a:pt x="22169" y="15505"/>
                    </a:cubicBezTo>
                    <a:cubicBezTo>
                      <a:pt x="22053" y="15826"/>
                      <a:pt x="21812" y="16308"/>
                      <a:pt x="21643" y="16602"/>
                    </a:cubicBezTo>
                    <a:lnTo>
                      <a:pt x="20920" y="17860"/>
                    </a:lnTo>
                    <a:cubicBezTo>
                      <a:pt x="20751" y="18145"/>
                      <a:pt x="20447" y="18600"/>
                      <a:pt x="20233" y="18859"/>
                    </a:cubicBezTo>
                    <a:cubicBezTo>
                      <a:pt x="19814" y="19359"/>
                      <a:pt x="19359" y="19823"/>
                      <a:pt x="18859" y="20233"/>
                    </a:cubicBezTo>
                    <a:cubicBezTo>
                      <a:pt x="18601" y="20456"/>
                      <a:pt x="18146" y="20750"/>
                      <a:pt x="17851" y="20920"/>
                    </a:cubicBezTo>
                    <a:lnTo>
                      <a:pt x="16584" y="21651"/>
                    </a:lnTo>
                    <a:cubicBezTo>
                      <a:pt x="16299" y="21821"/>
                      <a:pt x="15808" y="22062"/>
                      <a:pt x="15496" y="22178"/>
                    </a:cubicBezTo>
                    <a:cubicBezTo>
                      <a:pt x="14916" y="22392"/>
                      <a:pt x="14310" y="22552"/>
                      <a:pt x="13694" y="22659"/>
                    </a:cubicBezTo>
                    <a:cubicBezTo>
                      <a:pt x="13364" y="22722"/>
                      <a:pt x="12820" y="22758"/>
                      <a:pt x="12481" y="22758"/>
                    </a:cubicBezTo>
                    <a:lnTo>
                      <a:pt x="10955" y="22758"/>
                    </a:lnTo>
                    <a:cubicBezTo>
                      <a:pt x="10625" y="22758"/>
                      <a:pt x="10081" y="22722"/>
                      <a:pt x="9751" y="22668"/>
                    </a:cubicBezTo>
                    <a:cubicBezTo>
                      <a:pt x="9126" y="22552"/>
                      <a:pt x="8529" y="22392"/>
                      <a:pt x="7949" y="22178"/>
                    </a:cubicBezTo>
                    <a:cubicBezTo>
                      <a:pt x="7637" y="22062"/>
                      <a:pt x="7146" y="21821"/>
                      <a:pt x="6852" y="21651"/>
                    </a:cubicBezTo>
                    <a:lnTo>
                      <a:pt x="5585" y="20920"/>
                    </a:lnTo>
                    <a:cubicBezTo>
                      <a:pt x="5299" y="20750"/>
                      <a:pt x="4835" y="20456"/>
                      <a:pt x="4586" y="20242"/>
                    </a:cubicBezTo>
                    <a:cubicBezTo>
                      <a:pt x="4086" y="19823"/>
                      <a:pt x="3631" y="19359"/>
                      <a:pt x="3212" y="18868"/>
                    </a:cubicBezTo>
                    <a:cubicBezTo>
                      <a:pt x="2998" y="18609"/>
                      <a:pt x="2694" y="18154"/>
                      <a:pt x="2525" y="17860"/>
                    </a:cubicBezTo>
                    <a:lnTo>
                      <a:pt x="1793" y="16593"/>
                    </a:lnTo>
                    <a:cubicBezTo>
                      <a:pt x="1624" y="16299"/>
                      <a:pt x="1383" y="15817"/>
                      <a:pt x="1267" y="15496"/>
                    </a:cubicBezTo>
                    <a:cubicBezTo>
                      <a:pt x="1053" y="14916"/>
                      <a:pt x="892" y="14318"/>
                      <a:pt x="785" y="13694"/>
                    </a:cubicBezTo>
                    <a:cubicBezTo>
                      <a:pt x="723" y="13364"/>
                      <a:pt x="687" y="12820"/>
                      <a:pt x="687" y="12481"/>
                    </a:cubicBezTo>
                    <a:lnTo>
                      <a:pt x="687" y="10973"/>
                    </a:lnTo>
                    <a:cubicBezTo>
                      <a:pt x="687" y="10634"/>
                      <a:pt x="723" y="10090"/>
                      <a:pt x="776" y="9760"/>
                    </a:cubicBezTo>
                    <a:cubicBezTo>
                      <a:pt x="892" y="9135"/>
                      <a:pt x="1053" y="8538"/>
                      <a:pt x="1267" y="7958"/>
                    </a:cubicBezTo>
                    <a:cubicBezTo>
                      <a:pt x="1383" y="7637"/>
                      <a:pt x="1624" y="7146"/>
                      <a:pt x="1793" y="6860"/>
                    </a:cubicBezTo>
                    <a:lnTo>
                      <a:pt x="2525" y="5594"/>
                    </a:lnTo>
                    <a:cubicBezTo>
                      <a:pt x="2694" y="5299"/>
                      <a:pt x="2989" y="4844"/>
                      <a:pt x="3203" y="4586"/>
                    </a:cubicBezTo>
                    <a:cubicBezTo>
                      <a:pt x="3622" y="4086"/>
                      <a:pt x="4086" y="3631"/>
                      <a:pt x="4586" y="3212"/>
                    </a:cubicBezTo>
                    <a:cubicBezTo>
                      <a:pt x="4835" y="2998"/>
                      <a:pt x="5299" y="2694"/>
                      <a:pt x="5585" y="2525"/>
                    </a:cubicBezTo>
                    <a:lnTo>
                      <a:pt x="6852" y="1793"/>
                    </a:lnTo>
                    <a:cubicBezTo>
                      <a:pt x="7146" y="1633"/>
                      <a:pt x="7637" y="1383"/>
                      <a:pt x="7949" y="1267"/>
                    </a:cubicBezTo>
                    <a:cubicBezTo>
                      <a:pt x="8529" y="1062"/>
                      <a:pt x="9135" y="892"/>
                      <a:pt x="9760" y="785"/>
                    </a:cubicBezTo>
                    <a:cubicBezTo>
                      <a:pt x="10090" y="723"/>
                      <a:pt x="10634" y="696"/>
                      <a:pt x="10973" y="696"/>
                    </a:cubicBezTo>
                    <a:close/>
                    <a:moveTo>
                      <a:pt x="11696" y="0"/>
                    </a:moveTo>
                    <a:cubicBezTo>
                      <a:pt x="5228" y="18"/>
                      <a:pt x="0" y="5255"/>
                      <a:pt x="0" y="11722"/>
                    </a:cubicBezTo>
                    <a:cubicBezTo>
                      <a:pt x="0" y="18190"/>
                      <a:pt x="5228" y="23436"/>
                      <a:pt x="11696" y="23445"/>
                    </a:cubicBezTo>
                    <a:lnTo>
                      <a:pt x="11723" y="23445"/>
                    </a:lnTo>
                    <a:cubicBezTo>
                      <a:pt x="18190" y="23445"/>
                      <a:pt x="23445" y="18199"/>
                      <a:pt x="23445" y="11722"/>
                    </a:cubicBezTo>
                    <a:cubicBezTo>
                      <a:pt x="23445" y="5246"/>
                      <a:pt x="18190" y="0"/>
                      <a:pt x="117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198;p50">
                <a:extLst>
                  <a:ext uri="{FF2B5EF4-FFF2-40B4-BE49-F238E27FC236}">
                    <a16:creationId xmlns:a16="http://schemas.microsoft.com/office/drawing/2014/main" id="{9E1720B5-80C8-77F6-74BA-184ECE22E3A9}"/>
                  </a:ext>
                </a:extLst>
              </p:cNvPr>
              <p:cNvSpPr/>
              <p:nvPr/>
            </p:nvSpPr>
            <p:spPr>
              <a:xfrm>
                <a:off x="2143900" y="2695300"/>
                <a:ext cx="551550" cy="551575"/>
              </a:xfrm>
              <a:custGeom>
                <a:avLst/>
                <a:gdLst/>
                <a:ahLst/>
                <a:cxnLst/>
                <a:rect l="l" t="t" r="r" b="b"/>
                <a:pathLst>
                  <a:path w="22062" h="22063" extrusionOk="0">
                    <a:moveTo>
                      <a:pt x="11009" y="2543"/>
                    </a:moveTo>
                    <a:cubicBezTo>
                      <a:pt x="15692" y="2543"/>
                      <a:pt x="19493" y="6344"/>
                      <a:pt x="19493" y="11027"/>
                    </a:cubicBezTo>
                    <a:cubicBezTo>
                      <a:pt x="19493" y="15711"/>
                      <a:pt x="15692" y="19511"/>
                      <a:pt x="11009" y="19511"/>
                    </a:cubicBezTo>
                    <a:cubicBezTo>
                      <a:pt x="6316" y="19511"/>
                      <a:pt x="2516" y="15711"/>
                      <a:pt x="2516" y="11027"/>
                    </a:cubicBezTo>
                    <a:cubicBezTo>
                      <a:pt x="2516" y="6344"/>
                      <a:pt x="6316" y="2543"/>
                      <a:pt x="11009" y="2543"/>
                    </a:cubicBezTo>
                    <a:close/>
                    <a:moveTo>
                      <a:pt x="10286" y="1"/>
                    </a:moveTo>
                    <a:cubicBezTo>
                      <a:pt x="9947" y="1"/>
                      <a:pt x="9403" y="28"/>
                      <a:pt x="9073" y="90"/>
                    </a:cubicBezTo>
                    <a:cubicBezTo>
                      <a:pt x="8448" y="197"/>
                      <a:pt x="7842" y="367"/>
                      <a:pt x="7262" y="572"/>
                    </a:cubicBezTo>
                    <a:cubicBezTo>
                      <a:pt x="6950" y="688"/>
                      <a:pt x="6459" y="938"/>
                      <a:pt x="6165" y="1098"/>
                    </a:cubicBezTo>
                    <a:lnTo>
                      <a:pt x="4898" y="1830"/>
                    </a:lnTo>
                    <a:cubicBezTo>
                      <a:pt x="4612" y="1999"/>
                      <a:pt x="4148" y="2303"/>
                      <a:pt x="3899" y="2517"/>
                    </a:cubicBezTo>
                    <a:cubicBezTo>
                      <a:pt x="3399" y="2936"/>
                      <a:pt x="2935" y="3391"/>
                      <a:pt x="2516" y="3891"/>
                    </a:cubicBezTo>
                    <a:cubicBezTo>
                      <a:pt x="2302" y="4149"/>
                      <a:pt x="2007" y="4604"/>
                      <a:pt x="1838" y="4899"/>
                    </a:cubicBezTo>
                    <a:lnTo>
                      <a:pt x="1106" y="6165"/>
                    </a:lnTo>
                    <a:cubicBezTo>
                      <a:pt x="937" y="6451"/>
                      <a:pt x="696" y="6942"/>
                      <a:pt x="580" y="7263"/>
                    </a:cubicBezTo>
                    <a:cubicBezTo>
                      <a:pt x="366" y="7843"/>
                      <a:pt x="205" y="8440"/>
                      <a:pt x="89" y="9065"/>
                    </a:cubicBezTo>
                    <a:cubicBezTo>
                      <a:pt x="36" y="9395"/>
                      <a:pt x="0" y="9939"/>
                      <a:pt x="0" y="10278"/>
                    </a:cubicBezTo>
                    <a:lnTo>
                      <a:pt x="0" y="11786"/>
                    </a:lnTo>
                    <a:cubicBezTo>
                      <a:pt x="0" y="12125"/>
                      <a:pt x="36" y="12669"/>
                      <a:pt x="98" y="12999"/>
                    </a:cubicBezTo>
                    <a:cubicBezTo>
                      <a:pt x="205" y="13623"/>
                      <a:pt x="366" y="14221"/>
                      <a:pt x="580" y="14801"/>
                    </a:cubicBezTo>
                    <a:cubicBezTo>
                      <a:pt x="696" y="15122"/>
                      <a:pt x="937" y="15604"/>
                      <a:pt x="1106" y="15898"/>
                    </a:cubicBezTo>
                    <a:lnTo>
                      <a:pt x="1838" y="17165"/>
                    </a:lnTo>
                    <a:cubicBezTo>
                      <a:pt x="2007" y="17459"/>
                      <a:pt x="2311" y="17914"/>
                      <a:pt x="2525" y="18173"/>
                    </a:cubicBezTo>
                    <a:cubicBezTo>
                      <a:pt x="2944" y="18664"/>
                      <a:pt x="3399" y="19128"/>
                      <a:pt x="3899" y="19547"/>
                    </a:cubicBezTo>
                    <a:cubicBezTo>
                      <a:pt x="4148" y="19761"/>
                      <a:pt x="4612" y="20055"/>
                      <a:pt x="4898" y="20225"/>
                    </a:cubicBezTo>
                    <a:lnTo>
                      <a:pt x="6165" y="20956"/>
                    </a:lnTo>
                    <a:cubicBezTo>
                      <a:pt x="6459" y="21126"/>
                      <a:pt x="6950" y="21367"/>
                      <a:pt x="7262" y="21483"/>
                    </a:cubicBezTo>
                    <a:cubicBezTo>
                      <a:pt x="7842" y="21697"/>
                      <a:pt x="8439" y="21857"/>
                      <a:pt x="9064" y="21973"/>
                    </a:cubicBezTo>
                    <a:cubicBezTo>
                      <a:pt x="9394" y="22027"/>
                      <a:pt x="9938" y="22063"/>
                      <a:pt x="10268" y="22063"/>
                    </a:cubicBezTo>
                    <a:lnTo>
                      <a:pt x="11794" y="22063"/>
                    </a:lnTo>
                    <a:cubicBezTo>
                      <a:pt x="12133" y="22063"/>
                      <a:pt x="12677" y="22027"/>
                      <a:pt x="13007" y="21964"/>
                    </a:cubicBezTo>
                    <a:cubicBezTo>
                      <a:pt x="13623" y="21857"/>
                      <a:pt x="14229" y="21697"/>
                      <a:pt x="14809" y="21483"/>
                    </a:cubicBezTo>
                    <a:cubicBezTo>
                      <a:pt x="15121" y="21367"/>
                      <a:pt x="15612" y="21126"/>
                      <a:pt x="15897" y="20956"/>
                    </a:cubicBezTo>
                    <a:lnTo>
                      <a:pt x="17164" y="20225"/>
                    </a:lnTo>
                    <a:cubicBezTo>
                      <a:pt x="17459" y="20055"/>
                      <a:pt x="17914" y="19761"/>
                      <a:pt x="18172" y="19538"/>
                    </a:cubicBezTo>
                    <a:cubicBezTo>
                      <a:pt x="18672" y="19128"/>
                      <a:pt x="19127" y="18664"/>
                      <a:pt x="19546" y="18164"/>
                    </a:cubicBezTo>
                    <a:cubicBezTo>
                      <a:pt x="19760" y="17905"/>
                      <a:pt x="20064" y="17450"/>
                      <a:pt x="20233" y="17165"/>
                    </a:cubicBezTo>
                    <a:lnTo>
                      <a:pt x="20956" y="15907"/>
                    </a:lnTo>
                    <a:cubicBezTo>
                      <a:pt x="21125" y="15613"/>
                      <a:pt x="21366" y="15131"/>
                      <a:pt x="21482" y="14810"/>
                    </a:cubicBezTo>
                    <a:cubicBezTo>
                      <a:pt x="21696" y="14230"/>
                      <a:pt x="21857" y="13614"/>
                      <a:pt x="21973" y="12990"/>
                    </a:cubicBezTo>
                    <a:cubicBezTo>
                      <a:pt x="22035" y="12660"/>
                      <a:pt x="22062" y="12116"/>
                      <a:pt x="22062" y="11777"/>
                    </a:cubicBezTo>
                    <a:lnTo>
                      <a:pt x="22062" y="10278"/>
                    </a:lnTo>
                    <a:cubicBezTo>
                      <a:pt x="22062" y="9939"/>
                      <a:pt x="22035" y="9395"/>
                      <a:pt x="21973" y="9065"/>
                    </a:cubicBezTo>
                    <a:cubicBezTo>
                      <a:pt x="21857" y="8440"/>
                      <a:pt x="21696" y="7834"/>
                      <a:pt x="21482" y="7254"/>
                    </a:cubicBezTo>
                    <a:cubicBezTo>
                      <a:pt x="21366" y="6933"/>
                      <a:pt x="21125" y="6451"/>
                      <a:pt x="20956" y="6156"/>
                    </a:cubicBezTo>
                    <a:lnTo>
                      <a:pt x="20233" y="4899"/>
                    </a:lnTo>
                    <a:cubicBezTo>
                      <a:pt x="20064" y="4604"/>
                      <a:pt x="19760" y="4149"/>
                      <a:pt x="19546" y="3891"/>
                    </a:cubicBezTo>
                    <a:cubicBezTo>
                      <a:pt x="19127" y="3391"/>
                      <a:pt x="18663" y="2936"/>
                      <a:pt x="18172" y="2517"/>
                    </a:cubicBezTo>
                    <a:cubicBezTo>
                      <a:pt x="17914" y="2303"/>
                      <a:pt x="17459" y="1999"/>
                      <a:pt x="17164" y="1830"/>
                    </a:cubicBezTo>
                    <a:lnTo>
                      <a:pt x="15906" y="1107"/>
                    </a:lnTo>
                    <a:cubicBezTo>
                      <a:pt x="15612" y="938"/>
                      <a:pt x="15121" y="688"/>
                      <a:pt x="14809" y="572"/>
                    </a:cubicBezTo>
                    <a:cubicBezTo>
                      <a:pt x="14220" y="367"/>
                      <a:pt x="13623" y="197"/>
                      <a:pt x="12998" y="90"/>
                    </a:cubicBezTo>
                    <a:cubicBezTo>
                      <a:pt x="12668" y="28"/>
                      <a:pt x="12124" y="1"/>
                      <a:pt x="1178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C6332F1-E658-D40C-0A2F-3791C152334C}"/>
              </a:ext>
            </a:extLst>
          </p:cNvPr>
          <p:cNvSpPr txBox="1"/>
          <p:nvPr/>
        </p:nvSpPr>
        <p:spPr>
          <a:xfrm>
            <a:off x="1754588" y="3534440"/>
            <a:ext cx="4976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AB11D7-541C-ABCF-3883-7215E5431894}"/>
              </a:ext>
            </a:extLst>
          </p:cNvPr>
          <p:cNvSpPr txBox="1"/>
          <p:nvPr/>
        </p:nvSpPr>
        <p:spPr>
          <a:xfrm>
            <a:off x="382772" y="1566313"/>
            <a:ext cx="7143662" cy="16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great demand for automatic stone demolding machines in Palestine.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proposed design is relatively simple which has a positive reflection on the cost of the machine.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entire machine was designed using Solid Work software.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Vibrator was manufactured and the concept of demolding by vibration was proved.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0596E9-0AD1-8CD4-2736-1C1EFF368221}"/>
              </a:ext>
            </a:extLst>
          </p:cNvPr>
          <p:cNvSpPr txBox="1"/>
          <p:nvPr/>
        </p:nvSpPr>
        <p:spPr>
          <a:xfrm>
            <a:off x="362414" y="624060"/>
            <a:ext cx="4977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Recommendations </a:t>
            </a:r>
            <a:endParaRPr lang="en-US" sz="20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597F1D-EB83-D2AA-CC4C-BF2FA1761355}"/>
              </a:ext>
            </a:extLst>
          </p:cNvPr>
          <p:cNvSpPr txBox="1"/>
          <p:nvPr/>
        </p:nvSpPr>
        <p:spPr>
          <a:xfrm>
            <a:off x="748990" y="1136670"/>
            <a:ext cx="7302189" cy="1992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Optimize the design by automating the stone loading and mold unloading processes.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current model is specific to certain types and dimensions of molds; it is recommended to improve the design to accommodate all available molds.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Improve the design to reduce the weight and cost of the machine and create modified versions for commercial purposes.</a:t>
            </a:r>
          </a:p>
        </p:txBody>
      </p:sp>
    </p:spTree>
    <p:extLst>
      <p:ext uri="{BB962C8B-B14F-4D97-AF65-F5344CB8AC3E}">
        <p14:creationId xmlns:p14="http://schemas.microsoft.com/office/powerpoint/2010/main" val="3558629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49"/>
          <p:cNvSpPr txBox="1">
            <a:spLocks noGrp="1"/>
          </p:cNvSpPr>
          <p:nvPr>
            <p:ph type="title"/>
          </p:nvPr>
        </p:nvSpPr>
        <p:spPr>
          <a:xfrm>
            <a:off x="3072000" y="1649199"/>
            <a:ext cx="3000000" cy="8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grpSp>
        <p:nvGrpSpPr>
          <p:cNvPr id="1009" name="Google Shape;1009;p49"/>
          <p:cNvGrpSpPr/>
          <p:nvPr/>
        </p:nvGrpSpPr>
        <p:grpSpPr>
          <a:xfrm rot="5400000">
            <a:off x="-513520" y="3193909"/>
            <a:ext cx="2600944" cy="2490021"/>
            <a:chOff x="3001005" y="4299359"/>
            <a:chExt cx="2600944" cy="2490021"/>
          </a:xfrm>
        </p:grpSpPr>
        <p:grpSp>
          <p:nvGrpSpPr>
            <p:cNvPr id="1010" name="Google Shape;1010;p49"/>
            <p:cNvGrpSpPr/>
            <p:nvPr/>
          </p:nvGrpSpPr>
          <p:grpSpPr>
            <a:xfrm>
              <a:off x="3209542" y="4532526"/>
              <a:ext cx="2182213" cy="2183324"/>
              <a:chOff x="5690549" y="1784557"/>
              <a:chExt cx="570782" cy="571072"/>
            </a:xfrm>
          </p:grpSpPr>
          <p:sp>
            <p:nvSpPr>
              <p:cNvPr id="1011" name="Google Shape;1011;p49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49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49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4" name="Google Shape;1014;p49"/>
            <p:cNvGrpSpPr/>
            <p:nvPr/>
          </p:nvGrpSpPr>
          <p:grpSpPr>
            <a:xfrm>
              <a:off x="3001005" y="4299359"/>
              <a:ext cx="2600944" cy="2490021"/>
              <a:chOff x="5655411" y="869227"/>
              <a:chExt cx="635322" cy="608227"/>
            </a:xfrm>
          </p:grpSpPr>
          <p:sp>
            <p:nvSpPr>
              <p:cNvPr id="1015" name="Google Shape;1015;p49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49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49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49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49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49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49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49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49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49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49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49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49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49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49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49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49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032;p49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49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034;p49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035;p49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49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49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49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49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49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49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49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49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49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49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49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49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49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49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49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51" name="Google Shape;1051;p49"/>
          <p:cNvGrpSpPr/>
          <p:nvPr/>
        </p:nvGrpSpPr>
        <p:grpSpPr>
          <a:xfrm>
            <a:off x="7035505" y="-509228"/>
            <a:ext cx="2600944" cy="9744086"/>
            <a:chOff x="7035505" y="-661628"/>
            <a:chExt cx="2600944" cy="9744086"/>
          </a:xfrm>
        </p:grpSpPr>
        <p:sp>
          <p:nvSpPr>
            <p:cNvPr id="1052" name="Google Shape;1052;p49"/>
            <p:cNvSpPr/>
            <p:nvPr/>
          </p:nvSpPr>
          <p:spPr>
            <a:xfrm rot="5400000">
              <a:off x="3356809" y="4032933"/>
              <a:ext cx="9329602" cy="769446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9"/>
            <p:cNvSpPr/>
            <p:nvPr/>
          </p:nvSpPr>
          <p:spPr>
            <a:xfrm rot="5400000">
              <a:off x="3467664" y="4033008"/>
              <a:ext cx="9329602" cy="769296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9"/>
            <p:cNvSpPr/>
            <p:nvPr/>
          </p:nvSpPr>
          <p:spPr>
            <a:xfrm rot="5400000">
              <a:off x="3577173" y="4032933"/>
              <a:ext cx="9329602" cy="769446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9"/>
            <p:cNvSpPr/>
            <p:nvPr/>
          </p:nvSpPr>
          <p:spPr>
            <a:xfrm rot="5400000">
              <a:off x="3687355" y="4033682"/>
              <a:ext cx="9329602" cy="767949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9"/>
            <p:cNvSpPr/>
            <p:nvPr/>
          </p:nvSpPr>
          <p:spPr>
            <a:xfrm rot="5400000">
              <a:off x="3797537" y="4032933"/>
              <a:ext cx="9329602" cy="769446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57" name="Google Shape;1057;p49"/>
            <p:cNvGrpSpPr/>
            <p:nvPr/>
          </p:nvGrpSpPr>
          <p:grpSpPr>
            <a:xfrm rot="10800000">
              <a:off x="7035505" y="-661628"/>
              <a:ext cx="2600944" cy="2490021"/>
              <a:chOff x="3001005" y="4299359"/>
              <a:chExt cx="2600944" cy="2490021"/>
            </a:xfrm>
          </p:grpSpPr>
          <p:grpSp>
            <p:nvGrpSpPr>
              <p:cNvPr id="1058" name="Google Shape;1058;p49"/>
              <p:cNvGrpSpPr/>
              <p:nvPr/>
            </p:nvGrpSpPr>
            <p:grpSpPr>
              <a:xfrm>
                <a:off x="3209542" y="4532526"/>
                <a:ext cx="2182213" cy="2183324"/>
                <a:chOff x="5690549" y="1784557"/>
                <a:chExt cx="570782" cy="571072"/>
              </a:xfrm>
            </p:grpSpPr>
            <p:sp>
              <p:nvSpPr>
                <p:cNvPr id="1059" name="Google Shape;1059;p49"/>
                <p:cNvSpPr/>
                <p:nvPr/>
              </p:nvSpPr>
              <p:spPr>
                <a:xfrm>
                  <a:off x="5846732" y="1940998"/>
                  <a:ext cx="258166" cy="2581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4" h="7994" extrusionOk="0">
                      <a:moveTo>
                        <a:pt x="3997" y="2061"/>
                      </a:moveTo>
                      <a:cubicBezTo>
                        <a:pt x="5067" y="2061"/>
                        <a:pt x="5933" y="2927"/>
                        <a:pt x="5933" y="3997"/>
                      </a:cubicBezTo>
                      <a:cubicBezTo>
                        <a:pt x="5933" y="5068"/>
                        <a:pt x="5067" y="5933"/>
                        <a:pt x="3997" y="5933"/>
                      </a:cubicBezTo>
                      <a:cubicBezTo>
                        <a:pt x="2926" y="5933"/>
                        <a:pt x="2061" y="5068"/>
                        <a:pt x="2061" y="3997"/>
                      </a:cubicBezTo>
                      <a:cubicBezTo>
                        <a:pt x="2061" y="2927"/>
                        <a:pt x="2926" y="2061"/>
                        <a:pt x="3997" y="2061"/>
                      </a:cubicBezTo>
                      <a:close/>
                      <a:moveTo>
                        <a:pt x="3658" y="1"/>
                      </a:moveTo>
                      <a:lnTo>
                        <a:pt x="3515" y="920"/>
                      </a:lnTo>
                      <a:cubicBezTo>
                        <a:pt x="3292" y="955"/>
                        <a:pt x="3078" y="1009"/>
                        <a:pt x="2882" y="1089"/>
                      </a:cubicBezTo>
                      <a:lnTo>
                        <a:pt x="2293" y="366"/>
                      </a:lnTo>
                      <a:lnTo>
                        <a:pt x="1704" y="705"/>
                      </a:lnTo>
                      <a:lnTo>
                        <a:pt x="2043" y="1571"/>
                      </a:lnTo>
                      <a:cubicBezTo>
                        <a:pt x="1874" y="1714"/>
                        <a:pt x="1713" y="1865"/>
                        <a:pt x="1570" y="2044"/>
                      </a:cubicBezTo>
                      <a:lnTo>
                        <a:pt x="714" y="1705"/>
                      </a:lnTo>
                      <a:lnTo>
                        <a:pt x="366" y="2293"/>
                      </a:lnTo>
                      <a:lnTo>
                        <a:pt x="1089" y="2873"/>
                      </a:lnTo>
                      <a:cubicBezTo>
                        <a:pt x="1017" y="3078"/>
                        <a:pt x="955" y="3293"/>
                        <a:pt x="919" y="3516"/>
                      </a:cubicBezTo>
                      <a:lnTo>
                        <a:pt x="0" y="3658"/>
                      </a:lnTo>
                      <a:lnTo>
                        <a:pt x="0" y="4336"/>
                      </a:lnTo>
                      <a:lnTo>
                        <a:pt x="919" y="4479"/>
                      </a:lnTo>
                      <a:cubicBezTo>
                        <a:pt x="955" y="4702"/>
                        <a:pt x="1017" y="4916"/>
                        <a:pt x="1089" y="5121"/>
                      </a:cubicBezTo>
                      <a:lnTo>
                        <a:pt x="366" y="5701"/>
                      </a:lnTo>
                      <a:lnTo>
                        <a:pt x="714" y="6290"/>
                      </a:lnTo>
                      <a:lnTo>
                        <a:pt x="1570" y="5951"/>
                      </a:lnTo>
                      <a:cubicBezTo>
                        <a:pt x="1713" y="6121"/>
                        <a:pt x="1874" y="6281"/>
                        <a:pt x="2043" y="6424"/>
                      </a:cubicBezTo>
                      <a:lnTo>
                        <a:pt x="1704" y="7289"/>
                      </a:lnTo>
                      <a:lnTo>
                        <a:pt x="2293" y="7628"/>
                      </a:lnTo>
                      <a:lnTo>
                        <a:pt x="2882" y="6906"/>
                      </a:lnTo>
                      <a:cubicBezTo>
                        <a:pt x="3078" y="6986"/>
                        <a:pt x="3292" y="7039"/>
                        <a:pt x="3515" y="7075"/>
                      </a:cubicBezTo>
                      <a:lnTo>
                        <a:pt x="3658" y="7994"/>
                      </a:lnTo>
                      <a:lnTo>
                        <a:pt x="4336" y="7994"/>
                      </a:lnTo>
                      <a:lnTo>
                        <a:pt x="4479" y="7075"/>
                      </a:lnTo>
                      <a:cubicBezTo>
                        <a:pt x="4702" y="7039"/>
                        <a:pt x="4916" y="6986"/>
                        <a:pt x="5121" y="6906"/>
                      </a:cubicBezTo>
                      <a:lnTo>
                        <a:pt x="5701" y="7628"/>
                      </a:lnTo>
                      <a:lnTo>
                        <a:pt x="6290" y="7289"/>
                      </a:lnTo>
                      <a:lnTo>
                        <a:pt x="5959" y="6424"/>
                      </a:lnTo>
                      <a:cubicBezTo>
                        <a:pt x="6129" y="6281"/>
                        <a:pt x="6281" y="6121"/>
                        <a:pt x="6423" y="5951"/>
                      </a:cubicBezTo>
                      <a:lnTo>
                        <a:pt x="7289" y="6290"/>
                      </a:lnTo>
                      <a:lnTo>
                        <a:pt x="7628" y="5701"/>
                      </a:lnTo>
                      <a:lnTo>
                        <a:pt x="6905" y="5121"/>
                      </a:lnTo>
                      <a:cubicBezTo>
                        <a:pt x="6985" y="4916"/>
                        <a:pt x="7039" y="4702"/>
                        <a:pt x="7075" y="4479"/>
                      </a:cubicBezTo>
                      <a:lnTo>
                        <a:pt x="7993" y="4336"/>
                      </a:lnTo>
                      <a:lnTo>
                        <a:pt x="7993" y="3658"/>
                      </a:lnTo>
                      <a:lnTo>
                        <a:pt x="7075" y="3516"/>
                      </a:lnTo>
                      <a:cubicBezTo>
                        <a:pt x="7039" y="3293"/>
                        <a:pt x="6985" y="3078"/>
                        <a:pt x="6905" y="2873"/>
                      </a:cubicBezTo>
                      <a:lnTo>
                        <a:pt x="7628" y="2293"/>
                      </a:lnTo>
                      <a:lnTo>
                        <a:pt x="7289" y="1705"/>
                      </a:lnTo>
                      <a:lnTo>
                        <a:pt x="6423" y="2044"/>
                      </a:lnTo>
                      <a:cubicBezTo>
                        <a:pt x="6281" y="1865"/>
                        <a:pt x="6129" y="1714"/>
                        <a:pt x="5959" y="1571"/>
                      </a:cubicBezTo>
                      <a:lnTo>
                        <a:pt x="6290" y="705"/>
                      </a:lnTo>
                      <a:lnTo>
                        <a:pt x="5701" y="366"/>
                      </a:lnTo>
                      <a:lnTo>
                        <a:pt x="5121" y="1089"/>
                      </a:lnTo>
                      <a:cubicBezTo>
                        <a:pt x="4916" y="1009"/>
                        <a:pt x="4702" y="955"/>
                        <a:pt x="4479" y="920"/>
                      </a:cubicBezTo>
                      <a:lnTo>
                        <a:pt x="4336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0" name="Google Shape;1060;p49"/>
                <p:cNvSpPr/>
                <p:nvPr/>
              </p:nvSpPr>
              <p:spPr>
                <a:xfrm>
                  <a:off x="5711897" y="1806163"/>
                  <a:ext cx="528120" cy="527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53" h="16344" extrusionOk="0">
                      <a:moveTo>
                        <a:pt x="8172" y="3212"/>
                      </a:moveTo>
                      <a:cubicBezTo>
                        <a:pt x="10911" y="3212"/>
                        <a:pt x="13132" y="5434"/>
                        <a:pt x="13132" y="8172"/>
                      </a:cubicBezTo>
                      <a:cubicBezTo>
                        <a:pt x="13132" y="10911"/>
                        <a:pt x="10911" y="13132"/>
                        <a:pt x="8172" y="13132"/>
                      </a:cubicBezTo>
                      <a:cubicBezTo>
                        <a:pt x="5433" y="13132"/>
                        <a:pt x="3212" y="10911"/>
                        <a:pt x="3212" y="8172"/>
                      </a:cubicBezTo>
                      <a:cubicBezTo>
                        <a:pt x="3212" y="5434"/>
                        <a:pt x="5433" y="3212"/>
                        <a:pt x="8172" y="3212"/>
                      </a:cubicBezTo>
                      <a:close/>
                      <a:moveTo>
                        <a:pt x="7476" y="1"/>
                      </a:moveTo>
                      <a:lnTo>
                        <a:pt x="7191" y="1874"/>
                      </a:lnTo>
                      <a:cubicBezTo>
                        <a:pt x="6736" y="1945"/>
                        <a:pt x="6298" y="2061"/>
                        <a:pt x="5879" y="2222"/>
                      </a:cubicBezTo>
                      <a:lnTo>
                        <a:pt x="4693" y="741"/>
                      </a:lnTo>
                      <a:lnTo>
                        <a:pt x="3479" y="1437"/>
                      </a:lnTo>
                      <a:lnTo>
                        <a:pt x="4166" y="3212"/>
                      </a:lnTo>
                      <a:cubicBezTo>
                        <a:pt x="3818" y="3498"/>
                        <a:pt x="3497" y="3819"/>
                        <a:pt x="3212" y="4167"/>
                      </a:cubicBezTo>
                      <a:lnTo>
                        <a:pt x="1445" y="3480"/>
                      </a:lnTo>
                      <a:lnTo>
                        <a:pt x="750" y="4684"/>
                      </a:lnTo>
                      <a:lnTo>
                        <a:pt x="2221" y="5880"/>
                      </a:lnTo>
                      <a:cubicBezTo>
                        <a:pt x="2061" y="6290"/>
                        <a:pt x="1945" y="6727"/>
                        <a:pt x="1874" y="7182"/>
                      </a:cubicBezTo>
                      <a:lnTo>
                        <a:pt x="0" y="7476"/>
                      </a:lnTo>
                      <a:lnTo>
                        <a:pt x="0" y="8868"/>
                      </a:lnTo>
                      <a:lnTo>
                        <a:pt x="1874" y="9163"/>
                      </a:lnTo>
                      <a:cubicBezTo>
                        <a:pt x="1945" y="9609"/>
                        <a:pt x="2061" y="10046"/>
                        <a:pt x="2221" y="10465"/>
                      </a:cubicBezTo>
                      <a:lnTo>
                        <a:pt x="750" y="11660"/>
                      </a:lnTo>
                      <a:lnTo>
                        <a:pt x="1445" y="12865"/>
                      </a:lnTo>
                      <a:lnTo>
                        <a:pt x="3212" y="12178"/>
                      </a:lnTo>
                      <a:cubicBezTo>
                        <a:pt x="3497" y="12526"/>
                        <a:pt x="3818" y="12847"/>
                        <a:pt x="4166" y="13132"/>
                      </a:cubicBezTo>
                      <a:lnTo>
                        <a:pt x="3479" y="14908"/>
                      </a:lnTo>
                      <a:lnTo>
                        <a:pt x="4693" y="15604"/>
                      </a:lnTo>
                      <a:lnTo>
                        <a:pt x="5879" y="14123"/>
                      </a:lnTo>
                      <a:cubicBezTo>
                        <a:pt x="6298" y="14283"/>
                        <a:pt x="6736" y="14399"/>
                        <a:pt x="7191" y="14471"/>
                      </a:cubicBezTo>
                      <a:lnTo>
                        <a:pt x="7476" y="16344"/>
                      </a:lnTo>
                      <a:lnTo>
                        <a:pt x="8868" y="16344"/>
                      </a:lnTo>
                      <a:lnTo>
                        <a:pt x="9162" y="14471"/>
                      </a:lnTo>
                      <a:cubicBezTo>
                        <a:pt x="9617" y="14399"/>
                        <a:pt x="10054" y="14283"/>
                        <a:pt x="10465" y="14123"/>
                      </a:cubicBezTo>
                      <a:lnTo>
                        <a:pt x="11660" y="15604"/>
                      </a:lnTo>
                      <a:lnTo>
                        <a:pt x="12864" y="14908"/>
                      </a:lnTo>
                      <a:lnTo>
                        <a:pt x="12177" y="13132"/>
                      </a:lnTo>
                      <a:cubicBezTo>
                        <a:pt x="12525" y="12847"/>
                        <a:pt x="12846" y="12526"/>
                        <a:pt x="13132" y="12178"/>
                      </a:cubicBezTo>
                      <a:lnTo>
                        <a:pt x="14907" y="12865"/>
                      </a:lnTo>
                      <a:lnTo>
                        <a:pt x="15603" y="11660"/>
                      </a:lnTo>
                      <a:lnTo>
                        <a:pt x="14122" y="10465"/>
                      </a:lnTo>
                      <a:cubicBezTo>
                        <a:pt x="14283" y="10046"/>
                        <a:pt x="14399" y="9609"/>
                        <a:pt x="14470" y="9163"/>
                      </a:cubicBezTo>
                      <a:lnTo>
                        <a:pt x="16352" y="8868"/>
                      </a:lnTo>
                      <a:lnTo>
                        <a:pt x="16352" y="7476"/>
                      </a:lnTo>
                      <a:lnTo>
                        <a:pt x="14470" y="7182"/>
                      </a:lnTo>
                      <a:cubicBezTo>
                        <a:pt x="14399" y="6727"/>
                        <a:pt x="14283" y="6290"/>
                        <a:pt x="14122" y="5880"/>
                      </a:cubicBezTo>
                      <a:lnTo>
                        <a:pt x="15603" y="4684"/>
                      </a:lnTo>
                      <a:lnTo>
                        <a:pt x="14907" y="3480"/>
                      </a:lnTo>
                      <a:lnTo>
                        <a:pt x="13132" y="4167"/>
                      </a:lnTo>
                      <a:cubicBezTo>
                        <a:pt x="12846" y="3819"/>
                        <a:pt x="12525" y="3498"/>
                        <a:pt x="12177" y="3212"/>
                      </a:cubicBezTo>
                      <a:lnTo>
                        <a:pt x="12864" y="1437"/>
                      </a:lnTo>
                      <a:lnTo>
                        <a:pt x="11660" y="741"/>
                      </a:lnTo>
                      <a:lnTo>
                        <a:pt x="10465" y="2222"/>
                      </a:lnTo>
                      <a:cubicBezTo>
                        <a:pt x="10054" y="2061"/>
                        <a:pt x="9617" y="1945"/>
                        <a:pt x="9162" y="1874"/>
                      </a:cubicBezTo>
                      <a:lnTo>
                        <a:pt x="8868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1" name="Google Shape;1061;p49"/>
                <p:cNvSpPr/>
                <p:nvPr/>
              </p:nvSpPr>
              <p:spPr>
                <a:xfrm>
                  <a:off x="5690549" y="1784557"/>
                  <a:ext cx="570782" cy="571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74" h="17683" extrusionOk="0">
                      <a:moveTo>
                        <a:pt x="8833" y="63"/>
                      </a:moveTo>
                      <a:cubicBezTo>
                        <a:pt x="13677" y="63"/>
                        <a:pt x="17620" y="3997"/>
                        <a:pt x="17620" y="8841"/>
                      </a:cubicBezTo>
                      <a:cubicBezTo>
                        <a:pt x="17620" y="13685"/>
                        <a:pt x="13677" y="17620"/>
                        <a:pt x="8833" y="17620"/>
                      </a:cubicBezTo>
                      <a:cubicBezTo>
                        <a:pt x="3989" y="17620"/>
                        <a:pt x="55" y="13685"/>
                        <a:pt x="55" y="8841"/>
                      </a:cubicBezTo>
                      <a:cubicBezTo>
                        <a:pt x="55" y="3997"/>
                        <a:pt x="3989" y="63"/>
                        <a:pt x="8833" y="63"/>
                      </a:cubicBezTo>
                      <a:close/>
                      <a:moveTo>
                        <a:pt x="8833" y="1"/>
                      </a:moveTo>
                      <a:cubicBezTo>
                        <a:pt x="3962" y="1"/>
                        <a:pt x="1" y="3970"/>
                        <a:pt x="1" y="8841"/>
                      </a:cubicBezTo>
                      <a:cubicBezTo>
                        <a:pt x="1" y="13712"/>
                        <a:pt x="3962" y="17682"/>
                        <a:pt x="8833" y="17682"/>
                      </a:cubicBezTo>
                      <a:cubicBezTo>
                        <a:pt x="13704" y="17682"/>
                        <a:pt x="17674" y="13712"/>
                        <a:pt x="17674" y="8841"/>
                      </a:cubicBezTo>
                      <a:cubicBezTo>
                        <a:pt x="17674" y="3970"/>
                        <a:pt x="13704" y="1"/>
                        <a:pt x="883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62" name="Google Shape;1062;p49"/>
              <p:cNvGrpSpPr/>
              <p:nvPr/>
            </p:nvGrpSpPr>
            <p:grpSpPr>
              <a:xfrm>
                <a:off x="3001005" y="4299359"/>
                <a:ext cx="2600944" cy="2490021"/>
                <a:chOff x="5655411" y="869227"/>
                <a:chExt cx="635322" cy="608227"/>
              </a:xfrm>
            </p:grpSpPr>
            <p:sp>
              <p:nvSpPr>
                <p:cNvPr id="1063" name="Google Shape;1063;p49"/>
                <p:cNvSpPr/>
                <p:nvPr/>
              </p:nvSpPr>
              <p:spPr>
                <a:xfrm>
                  <a:off x="5969456" y="869227"/>
                  <a:ext cx="12724" cy="39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" h="1232" extrusionOk="0">
                      <a:moveTo>
                        <a:pt x="1" y="1"/>
                      </a:moveTo>
                      <a:lnTo>
                        <a:pt x="1" y="1232"/>
                      </a:lnTo>
                      <a:lnTo>
                        <a:pt x="393" y="1232"/>
                      </a:lnTo>
                      <a:lnTo>
                        <a:pt x="393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4" name="Google Shape;1064;p49"/>
                <p:cNvSpPr/>
                <p:nvPr/>
              </p:nvSpPr>
              <p:spPr>
                <a:xfrm>
                  <a:off x="5994227" y="869809"/>
                  <a:ext cx="16180" cy="406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1259" extrusionOk="0">
                      <a:moveTo>
                        <a:pt x="108" y="0"/>
                      </a:moveTo>
                      <a:lnTo>
                        <a:pt x="1" y="1232"/>
                      </a:lnTo>
                      <a:lnTo>
                        <a:pt x="393" y="1258"/>
                      </a:lnTo>
                      <a:lnTo>
                        <a:pt x="500" y="36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5" name="Google Shape;1065;p49"/>
                <p:cNvSpPr/>
                <p:nvPr/>
              </p:nvSpPr>
              <p:spPr>
                <a:xfrm>
                  <a:off x="6018997" y="872974"/>
                  <a:ext cx="19345" cy="41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9" h="1286" extrusionOk="0">
                      <a:moveTo>
                        <a:pt x="215" y="1"/>
                      </a:moveTo>
                      <a:lnTo>
                        <a:pt x="1" y="1214"/>
                      </a:lnTo>
                      <a:lnTo>
                        <a:pt x="385" y="1285"/>
                      </a:lnTo>
                      <a:lnTo>
                        <a:pt x="599" y="72"/>
                      </a:lnTo>
                      <a:lnTo>
                        <a:pt x="215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6" name="Google Shape;1066;p49"/>
                <p:cNvSpPr/>
                <p:nvPr/>
              </p:nvSpPr>
              <p:spPr>
                <a:xfrm>
                  <a:off x="6043219" y="878464"/>
                  <a:ext cx="22800" cy="41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" h="1294" extrusionOk="0">
                      <a:moveTo>
                        <a:pt x="322" y="0"/>
                      </a:moveTo>
                      <a:lnTo>
                        <a:pt x="0" y="1195"/>
                      </a:lnTo>
                      <a:lnTo>
                        <a:pt x="384" y="1294"/>
                      </a:lnTo>
                      <a:lnTo>
                        <a:pt x="705" y="107"/>
                      </a:lnTo>
                      <a:lnTo>
                        <a:pt x="322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7" name="Google Shape;1067;p49"/>
                <p:cNvSpPr/>
                <p:nvPr/>
              </p:nvSpPr>
              <p:spPr>
                <a:xfrm>
                  <a:off x="6067118" y="886506"/>
                  <a:ext cx="25675" cy="418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" h="1295" extrusionOk="0">
                      <a:moveTo>
                        <a:pt x="420" y="1"/>
                      </a:moveTo>
                      <a:lnTo>
                        <a:pt x="1" y="1161"/>
                      </a:lnTo>
                      <a:lnTo>
                        <a:pt x="375" y="1294"/>
                      </a:lnTo>
                      <a:lnTo>
                        <a:pt x="795" y="135"/>
                      </a:lnTo>
                      <a:lnTo>
                        <a:pt x="420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8" name="Google Shape;1068;p49"/>
                <p:cNvSpPr/>
                <p:nvPr/>
              </p:nvSpPr>
              <p:spPr>
                <a:xfrm>
                  <a:off x="6090468" y="896905"/>
                  <a:ext cx="28258" cy="414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5" h="1285" extrusionOk="0">
                      <a:moveTo>
                        <a:pt x="518" y="0"/>
                      </a:moveTo>
                      <a:lnTo>
                        <a:pt x="0" y="1115"/>
                      </a:lnTo>
                      <a:lnTo>
                        <a:pt x="357" y="1285"/>
                      </a:lnTo>
                      <a:lnTo>
                        <a:pt x="875" y="161"/>
                      </a:lnTo>
                      <a:lnTo>
                        <a:pt x="518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9" name="Google Shape;1069;p49"/>
                <p:cNvSpPr/>
                <p:nvPr/>
              </p:nvSpPr>
              <p:spPr>
                <a:xfrm>
                  <a:off x="6112655" y="909274"/>
                  <a:ext cx="30842" cy="40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5" h="1268" extrusionOk="0">
                      <a:moveTo>
                        <a:pt x="616" y="1"/>
                      </a:moveTo>
                      <a:lnTo>
                        <a:pt x="0" y="1071"/>
                      </a:lnTo>
                      <a:lnTo>
                        <a:pt x="339" y="1267"/>
                      </a:lnTo>
                      <a:lnTo>
                        <a:pt x="955" y="206"/>
                      </a:lnTo>
                      <a:lnTo>
                        <a:pt x="616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0" name="Google Shape;1070;p49"/>
                <p:cNvSpPr/>
                <p:nvPr/>
              </p:nvSpPr>
              <p:spPr>
                <a:xfrm>
                  <a:off x="6133970" y="924259"/>
                  <a:ext cx="33167" cy="39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7" h="1232" extrusionOk="0">
                      <a:moveTo>
                        <a:pt x="705" y="1"/>
                      </a:moveTo>
                      <a:lnTo>
                        <a:pt x="0" y="1009"/>
                      </a:lnTo>
                      <a:lnTo>
                        <a:pt x="322" y="1232"/>
                      </a:lnTo>
                      <a:lnTo>
                        <a:pt x="1026" y="224"/>
                      </a:lnTo>
                      <a:lnTo>
                        <a:pt x="705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1" name="Google Shape;1071;p49"/>
                <p:cNvSpPr/>
                <p:nvPr/>
              </p:nvSpPr>
              <p:spPr>
                <a:xfrm>
                  <a:off x="6153865" y="940956"/>
                  <a:ext cx="35460" cy="38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8" h="1197" extrusionOk="0">
                      <a:moveTo>
                        <a:pt x="794" y="1"/>
                      </a:moveTo>
                      <a:lnTo>
                        <a:pt x="0" y="947"/>
                      </a:lnTo>
                      <a:lnTo>
                        <a:pt x="303" y="1196"/>
                      </a:lnTo>
                      <a:lnTo>
                        <a:pt x="1097" y="251"/>
                      </a:lnTo>
                      <a:lnTo>
                        <a:pt x="794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2" name="Google Shape;1072;p49"/>
                <p:cNvSpPr/>
                <p:nvPr/>
              </p:nvSpPr>
              <p:spPr>
                <a:xfrm>
                  <a:off x="5762601" y="1407438"/>
                  <a:ext cx="35169" cy="38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9" h="1196" extrusionOk="0">
                      <a:moveTo>
                        <a:pt x="794" y="0"/>
                      </a:moveTo>
                      <a:lnTo>
                        <a:pt x="0" y="937"/>
                      </a:lnTo>
                      <a:lnTo>
                        <a:pt x="304" y="1195"/>
                      </a:lnTo>
                      <a:lnTo>
                        <a:pt x="1089" y="250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3" name="Google Shape;1073;p49"/>
                <p:cNvSpPr/>
                <p:nvPr/>
              </p:nvSpPr>
              <p:spPr>
                <a:xfrm>
                  <a:off x="6172564" y="959688"/>
                  <a:ext cx="37204" cy="37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" h="1152" extrusionOk="0">
                      <a:moveTo>
                        <a:pt x="866" y="1"/>
                      </a:moveTo>
                      <a:lnTo>
                        <a:pt x="1" y="866"/>
                      </a:lnTo>
                      <a:lnTo>
                        <a:pt x="277" y="1152"/>
                      </a:lnTo>
                      <a:lnTo>
                        <a:pt x="1152" y="277"/>
                      </a:lnTo>
                      <a:lnTo>
                        <a:pt x="866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4" name="Google Shape;1074;p49"/>
                <p:cNvSpPr/>
                <p:nvPr/>
              </p:nvSpPr>
              <p:spPr>
                <a:xfrm>
                  <a:off x="5742126" y="1390127"/>
                  <a:ext cx="37204" cy="37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" h="1152" extrusionOk="0">
                      <a:moveTo>
                        <a:pt x="866" y="1"/>
                      </a:moveTo>
                      <a:lnTo>
                        <a:pt x="1" y="875"/>
                      </a:lnTo>
                      <a:lnTo>
                        <a:pt x="277" y="1152"/>
                      </a:lnTo>
                      <a:lnTo>
                        <a:pt x="1152" y="277"/>
                      </a:lnTo>
                      <a:lnTo>
                        <a:pt x="866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5" name="Google Shape;1075;p49"/>
                <p:cNvSpPr/>
                <p:nvPr/>
              </p:nvSpPr>
              <p:spPr>
                <a:xfrm>
                  <a:off x="6189584" y="980164"/>
                  <a:ext cx="38915" cy="35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5" h="1089" extrusionOk="0">
                      <a:moveTo>
                        <a:pt x="946" y="0"/>
                      </a:moveTo>
                      <a:lnTo>
                        <a:pt x="0" y="794"/>
                      </a:lnTo>
                      <a:lnTo>
                        <a:pt x="259" y="1089"/>
                      </a:lnTo>
                      <a:lnTo>
                        <a:pt x="1205" y="304"/>
                      </a:lnTo>
                      <a:lnTo>
                        <a:pt x="94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6" name="Google Shape;1076;p49"/>
                <p:cNvSpPr/>
                <p:nvPr/>
              </p:nvSpPr>
              <p:spPr>
                <a:xfrm>
                  <a:off x="5723394" y="1371396"/>
                  <a:ext cx="38657" cy="354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" h="1099" extrusionOk="0">
                      <a:moveTo>
                        <a:pt x="947" y="1"/>
                      </a:moveTo>
                      <a:lnTo>
                        <a:pt x="1" y="795"/>
                      </a:lnTo>
                      <a:lnTo>
                        <a:pt x="251" y="1098"/>
                      </a:lnTo>
                      <a:lnTo>
                        <a:pt x="1196" y="304"/>
                      </a:lnTo>
                      <a:lnTo>
                        <a:pt x="947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7" name="Google Shape;1077;p49"/>
                <p:cNvSpPr/>
                <p:nvPr/>
              </p:nvSpPr>
              <p:spPr>
                <a:xfrm>
                  <a:off x="6205118" y="1002351"/>
                  <a:ext cx="40078" cy="33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1" h="1027" extrusionOk="0">
                      <a:moveTo>
                        <a:pt x="1018" y="0"/>
                      </a:moveTo>
                      <a:lnTo>
                        <a:pt x="1" y="705"/>
                      </a:lnTo>
                      <a:lnTo>
                        <a:pt x="233" y="1026"/>
                      </a:lnTo>
                      <a:lnTo>
                        <a:pt x="1241" y="321"/>
                      </a:lnTo>
                      <a:lnTo>
                        <a:pt x="1018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8" name="Google Shape;1078;p49"/>
                <p:cNvSpPr/>
                <p:nvPr/>
              </p:nvSpPr>
              <p:spPr>
                <a:xfrm>
                  <a:off x="5706697" y="1351534"/>
                  <a:ext cx="39787" cy="33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2" h="1027" extrusionOk="0">
                      <a:moveTo>
                        <a:pt x="1009" y="0"/>
                      </a:moveTo>
                      <a:lnTo>
                        <a:pt x="1" y="705"/>
                      </a:lnTo>
                      <a:lnTo>
                        <a:pt x="224" y="1026"/>
                      </a:lnTo>
                      <a:lnTo>
                        <a:pt x="1232" y="322"/>
                      </a:lnTo>
                      <a:lnTo>
                        <a:pt x="1009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9" name="Google Shape;1079;p49"/>
                <p:cNvSpPr/>
                <p:nvPr/>
              </p:nvSpPr>
              <p:spPr>
                <a:xfrm>
                  <a:off x="6218973" y="1025668"/>
                  <a:ext cx="40918" cy="31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7" h="965" extrusionOk="0">
                      <a:moveTo>
                        <a:pt x="1071" y="1"/>
                      </a:moveTo>
                      <a:lnTo>
                        <a:pt x="0" y="616"/>
                      </a:lnTo>
                      <a:lnTo>
                        <a:pt x="196" y="964"/>
                      </a:lnTo>
                      <a:lnTo>
                        <a:pt x="1267" y="349"/>
                      </a:lnTo>
                      <a:lnTo>
                        <a:pt x="107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0" name="Google Shape;1080;p49"/>
                <p:cNvSpPr/>
                <p:nvPr/>
              </p:nvSpPr>
              <p:spPr>
                <a:xfrm>
                  <a:off x="5691712" y="1330219"/>
                  <a:ext cx="40950" cy="308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955" extrusionOk="0">
                      <a:moveTo>
                        <a:pt x="1071" y="0"/>
                      </a:moveTo>
                      <a:lnTo>
                        <a:pt x="1" y="616"/>
                      </a:lnTo>
                      <a:lnTo>
                        <a:pt x="197" y="955"/>
                      </a:lnTo>
                      <a:lnTo>
                        <a:pt x="1267" y="339"/>
                      </a:lnTo>
                      <a:lnTo>
                        <a:pt x="107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1" name="Google Shape;1081;p49"/>
                <p:cNvSpPr/>
                <p:nvPr/>
              </p:nvSpPr>
              <p:spPr>
                <a:xfrm>
                  <a:off x="6231052" y="1050730"/>
                  <a:ext cx="41531" cy="28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6" h="876" extrusionOk="0">
                      <a:moveTo>
                        <a:pt x="1116" y="1"/>
                      </a:moveTo>
                      <a:lnTo>
                        <a:pt x="1" y="518"/>
                      </a:lnTo>
                      <a:lnTo>
                        <a:pt x="161" y="875"/>
                      </a:lnTo>
                      <a:lnTo>
                        <a:pt x="1286" y="358"/>
                      </a:lnTo>
                      <a:lnTo>
                        <a:pt x="1116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2" name="Google Shape;1082;p49"/>
                <p:cNvSpPr/>
                <p:nvPr/>
              </p:nvSpPr>
              <p:spPr>
                <a:xfrm>
                  <a:off x="5679343" y="1308031"/>
                  <a:ext cx="41499" cy="2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5" h="875" extrusionOk="0">
                      <a:moveTo>
                        <a:pt x="1115" y="0"/>
                      </a:moveTo>
                      <a:lnTo>
                        <a:pt x="0" y="518"/>
                      </a:lnTo>
                      <a:lnTo>
                        <a:pt x="161" y="875"/>
                      </a:lnTo>
                      <a:lnTo>
                        <a:pt x="1285" y="357"/>
                      </a:lnTo>
                      <a:lnTo>
                        <a:pt x="1115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3" name="Google Shape;1083;p49"/>
                <p:cNvSpPr/>
                <p:nvPr/>
              </p:nvSpPr>
              <p:spPr>
                <a:xfrm>
                  <a:off x="6241160" y="1076664"/>
                  <a:ext cx="41499" cy="253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5" h="786" extrusionOk="0">
                      <a:moveTo>
                        <a:pt x="1151" y="1"/>
                      </a:moveTo>
                      <a:lnTo>
                        <a:pt x="0" y="420"/>
                      </a:lnTo>
                      <a:lnTo>
                        <a:pt x="134" y="786"/>
                      </a:lnTo>
                      <a:lnTo>
                        <a:pt x="1285" y="366"/>
                      </a:lnTo>
                      <a:lnTo>
                        <a:pt x="115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4" name="Google Shape;1084;p49"/>
                <p:cNvSpPr/>
                <p:nvPr/>
              </p:nvSpPr>
              <p:spPr>
                <a:xfrm>
                  <a:off x="5668943" y="1284681"/>
                  <a:ext cx="41822" cy="2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5" h="795" extrusionOk="0">
                      <a:moveTo>
                        <a:pt x="1161" y="1"/>
                      </a:moveTo>
                      <a:lnTo>
                        <a:pt x="1" y="420"/>
                      </a:lnTo>
                      <a:lnTo>
                        <a:pt x="135" y="795"/>
                      </a:lnTo>
                      <a:lnTo>
                        <a:pt x="1294" y="375"/>
                      </a:lnTo>
                      <a:lnTo>
                        <a:pt x="116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5" name="Google Shape;1085;p49"/>
                <p:cNvSpPr/>
                <p:nvPr/>
              </p:nvSpPr>
              <p:spPr>
                <a:xfrm>
                  <a:off x="5660902" y="1261073"/>
                  <a:ext cx="41790" cy="22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4" h="696" extrusionOk="0">
                      <a:moveTo>
                        <a:pt x="1196" y="0"/>
                      </a:moveTo>
                      <a:lnTo>
                        <a:pt x="0" y="312"/>
                      </a:lnTo>
                      <a:lnTo>
                        <a:pt x="107" y="696"/>
                      </a:lnTo>
                      <a:lnTo>
                        <a:pt x="1294" y="375"/>
                      </a:lnTo>
                      <a:lnTo>
                        <a:pt x="119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6" name="Google Shape;1086;p49"/>
                <p:cNvSpPr/>
                <p:nvPr/>
              </p:nvSpPr>
              <p:spPr>
                <a:xfrm>
                  <a:off x="5655411" y="1236561"/>
                  <a:ext cx="41531" cy="19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6" h="599" extrusionOk="0">
                      <a:moveTo>
                        <a:pt x="1214" y="1"/>
                      </a:moveTo>
                      <a:lnTo>
                        <a:pt x="1" y="215"/>
                      </a:lnTo>
                      <a:lnTo>
                        <a:pt x="72" y="599"/>
                      </a:lnTo>
                      <a:lnTo>
                        <a:pt x="1285" y="384"/>
                      </a:lnTo>
                      <a:lnTo>
                        <a:pt x="1214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7" name="Google Shape;1087;p49"/>
                <p:cNvSpPr/>
                <p:nvPr/>
              </p:nvSpPr>
              <p:spPr>
                <a:xfrm>
                  <a:off x="5655411" y="1130824"/>
                  <a:ext cx="41531" cy="19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6" h="599" extrusionOk="0">
                      <a:moveTo>
                        <a:pt x="72" y="1"/>
                      </a:moveTo>
                      <a:lnTo>
                        <a:pt x="1" y="393"/>
                      </a:lnTo>
                      <a:lnTo>
                        <a:pt x="1214" y="599"/>
                      </a:lnTo>
                      <a:lnTo>
                        <a:pt x="1285" y="215"/>
                      </a:lnTo>
                      <a:lnTo>
                        <a:pt x="7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8" name="Google Shape;1088;p49"/>
                <p:cNvSpPr/>
                <p:nvPr/>
              </p:nvSpPr>
              <p:spPr>
                <a:xfrm>
                  <a:off x="6248911" y="1261073"/>
                  <a:ext cx="41822" cy="22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5" h="696" extrusionOk="0">
                      <a:moveTo>
                        <a:pt x="108" y="0"/>
                      </a:moveTo>
                      <a:lnTo>
                        <a:pt x="1" y="375"/>
                      </a:lnTo>
                      <a:lnTo>
                        <a:pt x="1196" y="696"/>
                      </a:lnTo>
                      <a:lnTo>
                        <a:pt x="1295" y="312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9" name="Google Shape;1089;p49"/>
                <p:cNvSpPr/>
                <p:nvPr/>
              </p:nvSpPr>
              <p:spPr>
                <a:xfrm>
                  <a:off x="5660902" y="1103469"/>
                  <a:ext cx="41790" cy="225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4" h="697" extrusionOk="0">
                      <a:moveTo>
                        <a:pt x="107" y="0"/>
                      </a:moveTo>
                      <a:lnTo>
                        <a:pt x="0" y="375"/>
                      </a:lnTo>
                      <a:lnTo>
                        <a:pt x="1196" y="696"/>
                      </a:lnTo>
                      <a:lnTo>
                        <a:pt x="1294" y="313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0" name="Google Shape;1090;p49"/>
                <p:cNvSpPr/>
                <p:nvPr/>
              </p:nvSpPr>
              <p:spPr>
                <a:xfrm>
                  <a:off x="6241160" y="1284681"/>
                  <a:ext cx="41499" cy="2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5" h="795" extrusionOk="0">
                      <a:moveTo>
                        <a:pt x="134" y="1"/>
                      </a:moveTo>
                      <a:lnTo>
                        <a:pt x="0" y="375"/>
                      </a:lnTo>
                      <a:lnTo>
                        <a:pt x="1151" y="795"/>
                      </a:lnTo>
                      <a:lnTo>
                        <a:pt x="1285" y="420"/>
                      </a:lnTo>
                      <a:lnTo>
                        <a:pt x="134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1" name="Google Shape;1091;p49"/>
                <p:cNvSpPr/>
                <p:nvPr/>
              </p:nvSpPr>
              <p:spPr>
                <a:xfrm>
                  <a:off x="6231052" y="1308031"/>
                  <a:ext cx="41531" cy="28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6" h="875" extrusionOk="0">
                      <a:moveTo>
                        <a:pt x="161" y="0"/>
                      </a:moveTo>
                      <a:lnTo>
                        <a:pt x="1" y="357"/>
                      </a:lnTo>
                      <a:lnTo>
                        <a:pt x="1116" y="875"/>
                      </a:lnTo>
                      <a:lnTo>
                        <a:pt x="1286" y="518"/>
                      </a:lnTo>
                      <a:lnTo>
                        <a:pt x="16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2" name="Google Shape;1092;p49"/>
                <p:cNvSpPr/>
                <p:nvPr/>
              </p:nvSpPr>
              <p:spPr>
                <a:xfrm>
                  <a:off x="6218973" y="1330219"/>
                  <a:ext cx="40918" cy="308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7" h="955" extrusionOk="0">
                      <a:moveTo>
                        <a:pt x="196" y="0"/>
                      </a:moveTo>
                      <a:lnTo>
                        <a:pt x="0" y="339"/>
                      </a:lnTo>
                      <a:lnTo>
                        <a:pt x="1071" y="955"/>
                      </a:lnTo>
                      <a:lnTo>
                        <a:pt x="1267" y="616"/>
                      </a:lnTo>
                      <a:lnTo>
                        <a:pt x="19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3" name="Google Shape;1093;p49"/>
                <p:cNvSpPr/>
                <p:nvPr/>
              </p:nvSpPr>
              <p:spPr>
                <a:xfrm>
                  <a:off x="6205118" y="1351534"/>
                  <a:ext cx="40078" cy="33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1" h="1027" extrusionOk="0">
                      <a:moveTo>
                        <a:pt x="233" y="0"/>
                      </a:moveTo>
                      <a:lnTo>
                        <a:pt x="1" y="322"/>
                      </a:lnTo>
                      <a:lnTo>
                        <a:pt x="1018" y="1026"/>
                      </a:lnTo>
                      <a:lnTo>
                        <a:pt x="1241" y="705"/>
                      </a:lnTo>
                      <a:lnTo>
                        <a:pt x="23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4" name="Google Shape;1094;p49"/>
                <p:cNvSpPr/>
                <p:nvPr/>
              </p:nvSpPr>
              <p:spPr>
                <a:xfrm>
                  <a:off x="6189584" y="1371396"/>
                  <a:ext cx="38915" cy="354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5" h="1099" extrusionOk="0">
                      <a:moveTo>
                        <a:pt x="259" y="1"/>
                      </a:moveTo>
                      <a:lnTo>
                        <a:pt x="0" y="304"/>
                      </a:lnTo>
                      <a:lnTo>
                        <a:pt x="946" y="1098"/>
                      </a:lnTo>
                      <a:lnTo>
                        <a:pt x="1205" y="795"/>
                      </a:lnTo>
                      <a:lnTo>
                        <a:pt x="259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5" name="Google Shape;1095;p49"/>
                <p:cNvSpPr/>
                <p:nvPr/>
              </p:nvSpPr>
              <p:spPr>
                <a:xfrm>
                  <a:off x="6172564" y="1390127"/>
                  <a:ext cx="37204" cy="37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" h="1152" extrusionOk="0">
                      <a:moveTo>
                        <a:pt x="277" y="1"/>
                      </a:moveTo>
                      <a:lnTo>
                        <a:pt x="1" y="277"/>
                      </a:lnTo>
                      <a:lnTo>
                        <a:pt x="866" y="1152"/>
                      </a:lnTo>
                      <a:lnTo>
                        <a:pt x="1152" y="875"/>
                      </a:lnTo>
                      <a:lnTo>
                        <a:pt x="277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6" name="Google Shape;1096;p49"/>
                <p:cNvSpPr/>
                <p:nvPr/>
              </p:nvSpPr>
              <p:spPr>
                <a:xfrm>
                  <a:off x="6153865" y="1407438"/>
                  <a:ext cx="35460" cy="38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8" h="1196" extrusionOk="0">
                      <a:moveTo>
                        <a:pt x="303" y="0"/>
                      </a:moveTo>
                      <a:lnTo>
                        <a:pt x="0" y="250"/>
                      </a:lnTo>
                      <a:lnTo>
                        <a:pt x="794" y="1195"/>
                      </a:lnTo>
                      <a:lnTo>
                        <a:pt x="1097" y="937"/>
                      </a:lnTo>
                      <a:lnTo>
                        <a:pt x="30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7" name="Google Shape;1097;p49"/>
                <p:cNvSpPr/>
                <p:nvPr/>
              </p:nvSpPr>
              <p:spPr>
                <a:xfrm>
                  <a:off x="6133970" y="1422682"/>
                  <a:ext cx="33167" cy="400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7" h="1241" extrusionOk="0">
                      <a:moveTo>
                        <a:pt x="322" y="1"/>
                      </a:moveTo>
                      <a:lnTo>
                        <a:pt x="0" y="233"/>
                      </a:lnTo>
                      <a:lnTo>
                        <a:pt x="705" y="1241"/>
                      </a:lnTo>
                      <a:lnTo>
                        <a:pt x="1026" y="1018"/>
                      </a:lnTo>
                      <a:lnTo>
                        <a:pt x="32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8" name="Google Shape;1098;p49"/>
                <p:cNvSpPr/>
                <p:nvPr/>
              </p:nvSpPr>
              <p:spPr>
                <a:xfrm>
                  <a:off x="6112655" y="1436537"/>
                  <a:ext cx="30842" cy="40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5" h="1267" extrusionOk="0">
                      <a:moveTo>
                        <a:pt x="339" y="0"/>
                      </a:moveTo>
                      <a:lnTo>
                        <a:pt x="0" y="196"/>
                      </a:lnTo>
                      <a:lnTo>
                        <a:pt x="616" y="1267"/>
                      </a:lnTo>
                      <a:lnTo>
                        <a:pt x="955" y="1071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2" name="Google Shape;1520;p56">
            <a:extLst>
              <a:ext uri="{FF2B5EF4-FFF2-40B4-BE49-F238E27FC236}">
                <a16:creationId xmlns:a16="http://schemas.microsoft.com/office/drawing/2014/main" id="{D834643E-D4D6-95F5-A061-F02A59B68642}"/>
              </a:ext>
            </a:extLst>
          </p:cNvPr>
          <p:cNvGrpSpPr/>
          <p:nvPr/>
        </p:nvGrpSpPr>
        <p:grpSpPr>
          <a:xfrm>
            <a:off x="2079687" y="3508397"/>
            <a:ext cx="5258865" cy="513182"/>
            <a:chOff x="6336019" y="3733725"/>
            <a:chExt cx="2566206" cy="351310"/>
          </a:xfrm>
        </p:grpSpPr>
        <p:sp>
          <p:nvSpPr>
            <p:cNvPr id="3" name="Google Shape;1521;p56">
              <a:extLst>
                <a:ext uri="{FF2B5EF4-FFF2-40B4-BE49-F238E27FC236}">
                  <a16:creationId xmlns:a16="http://schemas.microsoft.com/office/drawing/2014/main" id="{7D1F6FE4-C4F4-BF1F-D5ED-92A214A3A212}"/>
                </a:ext>
              </a:extLst>
            </p:cNvPr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name="adj" fmla="val 50000"/>
              </a:avLst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522;p56">
              <a:extLst>
                <a:ext uri="{FF2B5EF4-FFF2-40B4-BE49-F238E27FC236}">
                  <a16:creationId xmlns:a16="http://schemas.microsoft.com/office/drawing/2014/main" id="{DBD09DB0-0D69-15E2-E250-387DAE2CC601}"/>
                </a:ext>
              </a:extLst>
            </p:cNvPr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name="adj" fmla="val 50000"/>
              </a:avLst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523;p56">
              <a:extLst>
                <a:ext uri="{FF2B5EF4-FFF2-40B4-BE49-F238E27FC236}">
                  <a16:creationId xmlns:a16="http://schemas.microsoft.com/office/drawing/2014/main" id="{56D47B1D-87B5-7A99-5259-AF39BD37850E}"/>
                </a:ext>
              </a:extLst>
            </p:cNvPr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name="adj" fmla="val 50000"/>
              </a:avLst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524;p56">
              <a:extLst>
                <a:ext uri="{FF2B5EF4-FFF2-40B4-BE49-F238E27FC236}">
                  <a16:creationId xmlns:a16="http://schemas.microsoft.com/office/drawing/2014/main" id="{BBBF0E14-1BF8-7651-651F-AE4529A09716}"/>
                </a:ext>
              </a:extLst>
            </p:cNvPr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name="adj" fmla="val 50000"/>
              </a:avLst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3932;p58">
            <a:extLst>
              <a:ext uri="{FF2B5EF4-FFF2-40B4-BE49-F238E27FC236}">
                <a16:creationId xmlns:a16="http://schemas.microsoft.com/office/drawing/2014/main" id="{1E0275ED-70E8-1705-CA97-4994526AC287}"/>
              </a:ext>
            </a:extLst>
          </p:cNvPr>
          <p:cNvGrpSpPr/>
          <p:nvPr/>
        </p:nvGrpSpPr>
        <p:grpSpPr>
          <a:xfrm>
            <a:off x="3767804" y="3164675"/>
            <a:ext cx="1617976" cy="346616"/>
            <a:chOff x="1808063" y="4294338"/>
            <a:chExt cx="3370782" cy="721817"/>
          </a:xfrm>
        </p:grpSpPr>
        <p:sp>
          <p:nvSpPr>
            <p:cNvPr id="8" name="Google Shape;3933;p58">
              <a:extLst>
                <a:ext uri="{FF2B5EF4-FFF2-40B4-BE49-F238E27FC236}">
                  <a16:creationId xmlns:a16="http://schemas.microsoft.com/office/drawing/2014/main" id="{BBFD6FB7-5541-C7CC-7F70-68A3023DAD83}"/>
                </a:ext>
              </a:extLst>
            </p:cNvPr>
            <p:cNvSpPr/>
            <p:nvPr/>
          </p:nvSpPr>
          <p:spPr>
            <a:xfrm>
              <a:off x="1906300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rgbClr val="AB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934;p58">
              <a:extLst>
                <a:ext uri="{FF2B5EF4-FFF2-40B4-BE49-F238E27FC236}">
                  <a16:creationId xmlns:a16="http://schemas.microsoft.com/office/drawing/2014/main" id="{8F228577-F7FE-BEBC-1D22-E9EAE6440C82}"/>
                </a:ext>
              </a:extLst>
            </p:cNvPr>
            <p:cNvSpPr/>
            <p:nvPr/>
          </p:nvSpPr>
          <p:spPr>
            <a:xfrm>
              <a:off x="379503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3" y="1075"/>
                    <a:pt x="327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6132" y="3951"/>
                    <a:pt x="7903" y="2178"/>
                    <a:pt x="7903" y="0"/>
                  </a:cubicBezTo>
                  <a:lnTo>
                    <a:pt x="7248" y="0"/>
                  </a:lnTo>
                  <a:cubicBezTo>
                    <a:pt x="7248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935;p58">
              <a:extLst>
                <a:ext uri="{FF2B5EF4-FFF2-40B4-BE49-F238E27FC236}">
                  <a16:creationId xmlns:a16="http://schemas.microsoft.com/office/drawing/2014/main" id="{F96307A6-79AC-0E5B-3B0B-023AE463F82C}"/>
                </a:ext>
              </a:extLst>
            </p:cNvPr>
            <p:cNvSpPr/>
            <p:nvPr/>
          </p:nvSpPr>
          <p:spPr>
            <a:xfrm>
              <a:off x="3133137" y="4294338"/>
              <a:ext cx="721729" cy="360865"/>
            </a:xfrm>
            <a:custGeom>
              <a:avLst/>
              <a:gdLst/>
              <a:ahLst/>
              <a:cxnLst/>
              <a:rect l="l" t="t" r="r" b="b"/>
              <a:pathLst>
                <a:path w="7902" h="3951" extrusionOk="0">
                  <a:moveTo>
                    <a:pt x="3951" y="0"/>
                  </a:moveTo>
                  <a:cubicBezTo>
                    <a:pt x="2330" y="0"/>
                    <a:pt x="935" y="982"/>
                    <a:pt x="327" y="2380"/>
                  </a:cubicBezTo>
                  <a:cubicBezTo>
                    <a:pt x="111" y="2874"/>
                    <a:pt x="0" y="3409"/>
                    <a:pt x="0" y="3951"/>
                  </a:cubicBezTo>
                  <a:lnTo>
                    <a:pt x="653" y="3951"/>
                  </a:lnTo>
                  <a:cubicBezTo>
                    <a:pt x="653" y="2135"/>
                    <a:pt x="2133" y="657"/>
                    <a:pt x="3951" y="657"/>
                  </a:cubicBezTo>
                  <a:cubicBezTo>
                    <a:pt x="5767" y="657"/>
                    <a:pt x="7246" y="2135"/>
                    <a:pt x="7246" y="3951"/>
                  </a:cubicBezTo>
                  <a:lnTo>
                    <a:pt x="7901" y="3951"/>
                  </a:lnTo>
                  <a:cubicBezTo>
                    <a:pt x="7901" y="3411"/>
                    <a:pt x="7791" y="2876"/>
                    <a:pt x="7574" y="2381"/>
                  </a:cubicBezTo>
                  <a:cubicBezTo>
                    <a:pt x="6966" y="982"/>
                    <a:pt x="5571" y="0"/>
                    <a:pt x="3951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936;p58">
              <a:extLst>
                <a:ext uri="{FF2B5EF4-FFF2-40B4-BE49-F238E27FC236}">
                  <a16:creationId xmlns:a16="http://schemas.microsoft.com/office/drawing/2014/main" id="{261E61F4-F62F-F1F4-75DD-4FB158C0A4A0}"/>
                </a:ext>
              </a:extLst>
            </p:cNvPr>
            <p:cNvSpPr/>
            <p:nvPr/>
          </p:nvSpPr>
          <p:spPr>
            <a:xfrm>
              <a:off x="1808063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8" y="0"/>
                  </a:moveTo>
                  <a:cubicBezTo>
                    <a:pt x="3954" y="0"/>
                    <a:pt x="3950" y="0"/>
                    <a:pt x="3946" y="0"/>
                  </a:cubicBezTo>
                  <a:cubicBezTo>
                    <a:pt x="1768" y="6"/>
                    <a:pt x="0" y="1784"/>
                    <a:pt x="6" y="3963"/>
                  </a:cubicBezTo>
                  <a:lnTo>
                    <a:pt x="661" y="3962"/>
                  </a:lnTo>
                  <a:cubicBezTo>
                    <a:pt x="657" y="2144"/>
                    <a:pt x="2131" y="661"/>
                    <a:pt x="3947" y="655"/>
                  </a:cubicBezTo>
                  <a:cubicBezTo>
                    <a:pt x="3951" y="655"/>
                    <a:pt x="3955" y="655"/>
                    <a:pt x="3959" y="655"/>
                  </a:cubicBezTo>
                  <a:cubicBezTo>
                    <a:pt x="5771" y="655"/>
                    <a:pt x="7248" y="2127"/>
                    <a:pt x="7254" y="3939"/>
                  </a:cubicBezTo>
                  <a:lnTo>
                    <a:pt x="7256" y="3939"/>
                  </a:lnTo>
                  <a:lnTo>
                    <a:pt x="7909" y="3938"/>
                  </a:lnTo>
                  <a:cubicBezTo>
                    <a:pt x="7907" y="3398"/>
                    <a:pt x="7795" y="2863"/>
                    <a:pt x="7578" y="2368"/>
                  </a:cubicBezTo>
                  <a:cubicBezTo>
                    <a:pt x="6966" y="976"/>
                    <a:pt x="5573" y="0"/>
                    <a:pt x="395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937;p58">
              <a:extLst>
                <a:ext uri="{FF2B5EF4-FFF2-40B4-BE49-F238E27FC236}">
                  <a16:creationId xmlns:a16="http://schemas.microsoft.com/office/drawing/2014/main" id="{49CC5739-3A06-62EE-309C-89D2EB386638}"/>
                </a:ext>
              </a:extLst>
            </p:cNvPr>
            <p:cNvSpPr/>
            <p:nvPr/>
          </p:nvSpPr>
          <p:spPr>
            <a:xfrm>
              <a:off x="247096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1" y="1075"/>
                    <a:pt x="328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5574" y="3951"/>
                    <a:pt x="6967" y="2971"/>
                    <a:pt x="7575" y="1573"/>
                  </a:cubicBezTo>
                  <a:cubicBezTo>
                    <a:pt x="7791" y="1076"/>
                    <a:pt x="7903" y="541"/>
                    <a:pt x="7903" y="0"/>
                  </a:cubicBezTo>
                  <a:lnTo>
                    <a:pt x="7249" y="0"/>
                  </a:lnTo>
                  <a:cubicBezTo>
                    <a:pt x="7249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938;p58">
              <a:extLst>
                <a:ext uri="{FF2B5EF4-FFF2-40B4-BE49-F238E27FC236}">
                  <a16:creationId xmlns:a16="http://schemas.microsoft.com/office/drawing/2014/main" id="{48C96A52-6E00-A283-6FD4-47ABC5261356}"/>
                </a:ext>
              </a:extLst>
            </p:cNvPr>
            <p:cNvSpPr/>
            <p:nvPr/>
          </p:nvSpPr>
          <p:spPr>
            <a:xfrm>
              <a:off x="4456385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9" y="0"/>
                  </a:moveTo>
                  <a:cubicBezTo>
                    <a:pt x="3955" y="0"/>
                    <a:pt x="3951" y="0"/>
                    <a:pt x="3947" y="0"/>
                  </a:cubicBezTo>
                  <a:cubicBezTo>
                    <a:pt x="1769" y="8"/>
                    <a:pt x="1" y="1786"/>
                    <a:pt x="7" y="3963"/>
                  </a:cubicBezTo>
                  <a:lnTo>
                    <a:pt x="664" y="3962"/>
                  </a:lnTo>
                  <a:cubicBezTo>
                    <a:pt x="658" y="2144"/>
                    <a:pt x="2132" y="661"/>
                    <a:pt x="3948" y="657"/>
                  </a:cubicBezTo>
                  <a:cubicBezTo>
                    <a:pt x="3952" y="657"/>
                    <a:pt x="3956" y="657"/>
                    <a:pt x="3960" y="657"/>
                  </a:cubicBezTo>
                  <a:cubicBezTo>
                    <a:pt x="5772" y="657"/>
                    <a:pt x="7249" y="2127"/>
                    <a:pt x="7255" y="3941"/>
                  </a:cubicBezTo>
                  <a:lnTo>
                    <a:pt x="7257" y="3941"/>
                  </a:lnTo>
                  <a:lnTo>
                    <a:pt x="7910" y="3939"/>
                  </a:lnTo>
                  <a:cubicBezTo>
                    <a:pt x="7908" y="3398"/>
                    <a:pt x="7796" y="2865"/>
                    <a:pt x="7578" y="2370"/>
                  </a:cubicBezTo>
                  <a:cubicBezTo>
                    <a:pt x="6967" y="976"/>
                    <a:pt x="5574" y="0"/>
                    <a:pt x="3959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939;p58">
              <a:extLst>
                <a:ext uri="{FF2B5EF4-FFF2-40B4-BE49-F238E27FC236}">
                  <a16:creationId xmlns:a16="http://schemas.microsoft.com/office/drawing/2014/main" id="{29109E66-E583-1B47-1262-BECB7D4621AE}"/>
                </a:ext>
              </a:extLst>
            </p:cNvPr>
            <p:cNvSpPr/>
            <p:nvPr/>
          </p:nvSpPr>
          <p:spPr>
            <a:xfrm>
              <a:off x="2568813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rgbClr val="AB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940;p58">
              <a:extLst>
                <a:ext uri="{FF2B5EF4-FFF2-40B4-BE49-F238E27FC236}">
                  <a16:creationId xmlns:a16="http://schemas.microsoft.com/office/drawing/2014/main" id="{E6490C49-401E-02DB-6573-D528ED028536}"/>
                </a:ext>
              </a:extLst>
            </p:cNvPr>
            <p:cNvSpPr/>
            <p:nvPr/>
          </p:nvSpPr>
          <p:spPr>
            <a:xfrm>
              <a:off x="3231883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rgbClr val="AB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941;p58">
              <a:extLst>
                <a:ext uri="{FF2B5EF4-FFF2-40B4-BE49-F238E27FC236}">
                  <a16:creationId xmlns:a16="http://schemas.microsoft.com/office/drawing/2014/main" id="{9AACCCEE-C129-5923-9354-775BAA3E2328}"/>
                </a:ext>
              </a:extLst>
            </p:cNvPr>
            <p:cNvSpPr/>
            <p:nvPr/>
          </p:nvSpPr>
          <p:spPr>
            <a:xfrm>
              <a:off x="3894395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rgbClr val="AB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942;p58">
              <a:extLst>
                <a:ext uri="{FF2B5EF4-FFF2-40B4-BE49-F238E27FC236}">
                  <a16:creationId xmlns:a16="http://schemas.microsoft.com/office/drawing/2014/main" id="{C3BC4024-B536-E415-183C-2EB3C65EC07E}"/>
                </a:ext>
              </a:extLst>
            </p:cNvPr>
            <p:cNvSpPr/>
            <p:nvPr/>
          </p:nvSpPr>
          <p:spPr>
            <a:xfrm>
              <a:off x="4560958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rgbClr val="AB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5"/>
          <p:cNvSpPr txBox="1">
            <a:spLocks noGrp="1"/>
          </p:cNvSpPr>
          <p:nvPr>
            <p:ph type="title"/>
          </p:nvPr>
        </p:nvSpPr>
        <p:spPr>
          <a:xfrm>
            <a:off x="1162685" y="11895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7" name="Google Shape;757;p35"/>
          <p:cNvSpPr txBox="1">
            <a:spLocks noGrp="1"/>
          </p:cNvSpPr>
          <p:nvPr>
            <p:ph type="subTitle" idx="1"/>
          </p:nvPr>
        </p:nvSpPr>
        <p:spPr>
          <a:xfrm>
            <a:off x="383866" y="1721554"/>
            <a:ext cx="3719412" cy="27125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759" name="Google Shape;759;p35"/>
          <p:cNvSpPr txBox="1">
            <a:spLocks noGrp="1"/>
          </p:cNvSpPr>
          <p:nvPr>
            <p:ph type="subTitle" idx="3"/>
          </p:nvPr>
        </p:nvSpPr>
        <p:spPr>
          <a:xfrm>
            <a:off x="689120" y="783205"/>
            <a:ext cx="28743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0" name="Google Shape;760;p35"/>
          <p:cNvSpPr txBox="1">
            <a:spLocks noGrp="1"/>
          </p:cNvSpPr>
          <p:nvPr>
            <p:ph type="subTitle" idx="4"/>
          </p:nvPr>
        </p:nvSpPr>
        <p:spPr>
          <a:xfrm>
            <a:off x="6068586" y="813825"/>
            <a:ext cx="2874300" cy="44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7" name="TextBox 786">
            <a:extLst>
              <a:ext uri="{FF2B5EF4-FFF2-40B4-BE49-F238E27FC236}">
                <a16:creationId xmlns:a16="http://schemas.microsoft.com/office/drawing/2014/main" id="{85F6034C-DB37-F9FF-9448-16272B635288}"/>
              </a:ext>
            </a:extLst>
          </p:cNvPr>
          <p:cNvSpPr txBox="1"/>
          <p:nvPr/>
        </p:nvSpPr>
        <p:spPr>
          <a:xfrm>
            <a:off x="330861" y="1229165"/>
            <a:ext cx="3966138" cy="376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>
              <a:lnSpc>
                <a:spcPct val="150000"/>
              </a:lnSpc>
            </a:pPr>
            <a:r>
              <a:rPr lang="en-US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22" name="TextBox 821">
            <a:extLst>
              <a:ext uri="{FF2B5EF4-FFF2-40B4-BE49-F238E27FC236}">
                <a16:creationId xmlns:a16="http://schemas.microsoft.com/office/drawing/2014/main" id="{E39C432F-1906-1C4E-0B4A-28C030402E31}"/>
              </a:ext>
            </a:extLst>
          </p:cNvPr>
          <p:cNvSpPr txBox="1"/>
          <p:nvPr/>
        </p:nvSpPr>
        <p:spPr>
          <a:xfrm>
            <a:off x="5394673" y="1256025"/>
            <a:ext cx="3749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Automate the production processes in the Artificial stone industry, in particular, automate the demolding process.</a:t>
            </a:r>
          </a:p>
          <a:p>
            <a:endParaRPr lang="en-US" dirty="0"/>
          </a:p>
        </p:txBody>
      </p:sp>
      <p:sp>
        <p:nvSpPr>
          <p:cNvPr id="823" name="TextBox 822">
            <a:extLst>
              <a:ext uri="{FF2B5EF4-FFF2-40B4-BE49-F238E27FC236}">
                <a16:creationId xmlns:a16="http://schemas.microsoft.com/office/drawing/2014/main" id="{85A60102-8741-48E8-4A62-A5A7CD0E52F9}"/>
              </a:ext>
            </a:extLst>
          </p:cNvPr>
          <p:cNvSpPr txBox="1"/>
          <p:nvPr/>
        </p:nvSpPr>
        <p:spPr>
          <a:xfrm>
            <a:off x="5394673" y="2332298"/>
            <a:ext cx="3736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main goal of this project</a:t>
            </a:r>
            <a:r>
              <a:rPr lang="en-US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and fabricate an automatic demolding model for artificial stone to replace human labor.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BD4637-54A9-A99A-F00D-484CD396AB2D}"/>
              </a:ext>
            </a:extLst>
          </p:cNvPr>
          <p:cNvCxnSpPr>
            <a:cxnSpLocks/>
          </p:cNvCxnSpPr>
          <p:nvPr/>
        </p:nvCxnSpPr>
        <p:spPr>
          <a:xfrm>
            <a:off x="5362370" y="1222508"/>
            <a:ext cx="6483" cy="3208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837DC33-4F53-D2E7-D6F1-077E062E4C51}"/>
              </a:ext>
            </a:extLst>
          </p:cNvPr>
          <p:cNvSpPr txBox="1"/>
          <p:nvPr/>
        </p:nvSpPr>
        <p:spPr>
          <a:xfrm>
            <a:off x="181311" y="1378191"/>
            <a:ext cx="428677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demand for artificial stone.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factories rely on manual labor in the demolding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demolding  has limited production capacity.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EB6884-B467-41B6-26CE-9C94A27ED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60" y="2732204"/>
            <a:ext cx="2394324" cy="1699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6C6891-563C-BA04-4A4D-E9BA01FEF9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024" r="4607" b="15717"/>
          <a:stretch/>
        </p:blipFill>
        <p:spPr bwMode="auto">
          <a:xfrm>
            <a:off x="2778190" y="2732204"/>
            <a:ext cx="2081659" cy="1687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04825" y="1996775"/>
            <a:ext cx="4400700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5885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C5E639-DDA1-2707-9780-9F9210E429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9727182"/>
              </p:ext>
            </p:extLst>
          </p:nvPr>
        </p:nvGraphicFramePr>
        <p:xfrm>
          <a:off x="560704" y="982165"/>
          <a:ext cx="1796629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651EDD4-903A-BCB2-6AC8-D5FA240B0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8338334"/>
              </p:ext>
            </p:extLst>
          </p:nvPr>
        </p:nvGraphicFramePr>
        <p:xfrm>
          <a:off x="2812317" y="957433"/>
          <a:ext cx="2628101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3245561-EF76-FF26-BA15-CC538EC384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9644576"/>
              </p:ext>
            </p:extLst>
          </p:nvPr>
        </p:nvGraphicFramePr>
        <p:xfrm>
          <a:off x="5863539" y="970362"/>
          <a:ext cx="2260842" cy="546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51AB5B8C-C31E-BD56-2CD8-328C5EFDB8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5627587"/>
              </p:ext>
            </p:extLst>
          </p:nvPr>
        </p:nvGraphicFramePr>
        <p:xfrm>
          <a:off x="5781167" y="3008658"/>
          <a:ext cx="2571623" cy="715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CC3FA6B4-451A-05E7-C4EC-1C2A9D186E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6914894"/>
              </p:ext>
            </p:extLst>
          </p:nvPr>
        </p:nvGraphicFramePr>
        <p:xfrm>
          <a:off x="720339" y="3066129"/>
          <a:ext cx="2159316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36" name="Google Shape;6628;p65">
            <a:extLst>
              <a:ext uri="{FF2B5EF4-FFF2-40B4-BE49-F238E27FC236}">
                <a16:creationId xmlns:a16="http://schemas.microsoft.com/office/drawing/2014/main" id="{4680C6C4-9717-3750-E166-1B36E7847F67}"/>
              </a:ext>
            </a:extLst>
          </p:cNvPr>
          <p:cNvGrpSpPr/>
          <p:nvPr/>
        </p:nvGrpSpPr>
        <p:grpSpPr>
          <a:xfrm>
            <a:off x="8060714" y="3830570"/>
            <a:ext cx="357468" cy="356497"/>
            <a:chOff x="-31455100" y="3909350"/>
            <a:chExt cx="294600" cy="293800"/>
          </a:xfrm>
        </p:grpSpPr>
        <p:sp>
          <p:nvSpPr>
            <p:cNvPr id="37" name="Google Shape;6629;p65">
              <a:extLst>
                <a:ext uri="{FF2B5EF4-FFF2-40B4-BE49-F238E27FC236}">
                  <a16:creationId xmlns:a16="http://schemas.microsoft.com/office/drawing/2014/main" id="{86F44F7E-30B3-AD1A-BD88-3CFB1BD9B397}"/>
                </a:ext>
              </a:extLst>
            </p:cNvPr>
            <p:cNvSpPr/>
            <p:nvPr/>
          </p:nvSpPr>
          <p:spPr>
            <a:xfrm>
              <a:off x="-31455100" y="390935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630;p65">
              <a:extLst>
                <a:ext uri="{FF2B5EF4-FFF2-40B4-BE49-F238E27FC236}">
                  <a16:creationId xmlns:a16="http://schemas.microsoft.com/office/drawing/2014/main" id="{82C07426-4768-04FA-639A-F6D8981B7AE4}"/>
                </a:ext>
              </a:extLst>
            </p:cNvPr>
            <p:cNvSpPr/>
            <p:nvPr/>
          </p:nvSpPr>
          <p:spPr>
            <a:xfrm>
              <a:off x="-31455100" y="3997350"/>
              <a:ext cx="215050" cy="205025"/>
            </a:xfrm>
            <a:custGeom>
              <a:avLst/>
              <a:gdLst/>
              <a:ahLst/>
              <a:cxnLst/>
              <a:rect l="l" t="t" r="r" b="b"/>
              <a:pathLst>
                <a:path w="8602" h="8201" extrusionOk="0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4D3D5D8-8C1D-BB67-FB71-8C8B7A2C56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4035462"/>
              </p:ext>
            </p:extLst>
          </p:nvPr>
        </p:nvGraphicFramePr>
        <p:xfrm>
          <a:off x="3310504" y="3066129"/>
          <a:ext cx="2039815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44" name="Arrow: Notched Right 43">
            <a:extLst>
              <a:ext uri="{FF2B5EF4-FFF2-40B4-BE49-F238E27FC236}">
                <a16:creationId xmlns:a16="http://schemas.microsoft.com/office/drawing/2014/main" id="{FEF905FF-C81A-BFDB-5395-597894843BCB}"/>
              </a:ext>
            </a:extLst>
          </p:cNvPr>
          <p:cNvSpPr/>
          <p:nvPr/>
        </p:nvSpPr>
        <p:spPr>
          <a:xfrm>
            <a:off x="2444094" y="1173324"/>
            <a:ext cx="367259" cy="4571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Notched Right 44">
            <a:extLst>
              <a:ext uri="{FF2B5EF4-FFF2-40B4-BE49-F238E27FC236}">
                <a16:creationId xmlns:a16="http://schemas.microsoft.com/office/drawing/2014/main" id="{7DCF515C-707A-CE22-87E7-E3A7D8B14C66}"/>
              </a:ext>
            </a:extLst>
          </p:cNvPr>
          <p:cNvSpPr/>
          <p:nvPr/>
        </p:nvSpPr>
        <p:spPr>
          <a:xfrm>
            <a:off x="5494353" y="1220916"/>
            <a:ext cx="367259" cy="4571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row: U-Turn 55">
            <a:extLst>
              <a:ext uri="{FF2B5EF4-FFF2-40B4-BE49-F238E27FC236}">
                <a16:creationId xmlns:a16="http://schemas.microsoft.com/office/drawing/2014/main" id="{91E0C941-0EE2-708D-2026-879426A84756}"/>
              </a:ext>
            </a:extLst>
          </p:cNvPr>
          <p:cNvSpPr/>
          <p:nvPr/>
        </p:nvSpPr>
        <p:spPr>
          <a:xfrm rot="5400000">
            <a:off x="7392748" y="1918542"/>
            <a:ext cx="2350532" cy="782810"/>
          </a:xfrm>
          <a:prstGeom prst="utur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Arrow: Notched Right 56">
            <a:extLst>
              <a:ext uri="{FF2B5EF4-FFF2-40B4-BE49-F238E27FC236}">
                <a16:creationId xmlns:a16="http://schemas.microsoft.com/office/drawing/2014/main" id="{26174077-1F19-1809-1E36-F804B1E3A80D}"/>
              </a:ext>
            </a:extLst>
          </p:cNvPr>
          <p:cNvSpPr/>
          <p:nvPr/>
        </p:nvSpPr>
        <p:spPr>
          <a:xfrm rot="10800000">
            <a:off x="5387794" y="3343514"/>
            <a:ext cx="367259" cy="4571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row: Notched Right 57">
            <a:extLst>
              <a:ext uri="{FF2B5EF4-FFF2-40B4-BE49-F238E27FC236}">
                <a16:creationId xmlns:a16="http://schemas.microsoft.com/office/drawing/2014/main" id="{CD3178C0-166F-5F4C-DA37-AD7A716A9373}"/>
              </a:ext>
            </a:extLst>
          </p:cNvPr>
          <p:cNvSpPr/>
          <p:nvPr/>
        </p:nvSpPr>
        <p:spPr>
          <a:xfrm rot="10800000">
            <a:off x="2917131" y="3343515"/>
            <a:ext cx="367259" cy="4571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D010FA3-DA99-F3A6-1B49-D03E00C984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1837132"/>
              </p:ext>
            </p:extLst>
          </p:nvPr>
        </p:nvGraphicFramePr>
        <p:xfrm>
          <a:off x="1662828" y="522290"/>
          <a:ext cx="5330457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3AF6031-3100-9042-245B-685526EC537D}"/>
              </a:ext>
            </a:extLst>
          </p:cNvPr>
          <p:cNvSpPr/>
          <p:nvPr/>
        </p:nvSpPr>
        <p:spPr>
          <a:xfrm>
            <a:off x="939469" y="1218493"/>
            <a:ext cx="7728744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1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demolding process represents a bottleneck.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1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manual demolding rate is 157 stones/hour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1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Stone demolding machines have been studied around the world.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1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practical trials, the vibrator was chosen</a:t>
            </a:r>
            <a:endParaRPr lang="en-US" sz="2100" b="1" u="none" strike="noStrike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1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1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108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34"/>
          <p:cNvSpPr/>
          <p:nvPr/>
        </p:nvSpPr>
        <p:spPr>
          <a:xfrm>
            <a:off x="1152532" y="539407"/>
            <a:ext cx="1394100" cy="13941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34"/>
          <p:cNvSpPr txBox="1">
            <a:spLocks noGrp="1"/>
          </p:cNvSpPr>
          <p:nvPr>
            <p:ph type="title"/>
          </p:nvPr>
        </p:nvSpPr>
        <p:spPr>
          <a:xfrm>
            <a:off x="1104825" y="1996775"/>
            <a:ext cx="5330436" cy="15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kern="0" dirty="0"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Design of the Automatic Demolding Machine</a:t>
            </a:r>
            <a:br>
              <a:rPr lang="en-US" sz="2800" b="1" kern="0" dirty="0"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2" name="Google Shape;692;p34"/>
          <p:cNvSpPr txBox="1">
            <a:spLocks noGrp="1"/>
          </p:cNvSpPr>
          <p:nvPr>
            <p:ph type="title" idx="2"/>
          </p:nvPr>
        </p:nvSpPr>
        <p:spPr>
          <a:xfrm>
            <a:off x="1104825" y="725850"/>
            <a:ext cx="1489500" cy="10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693" name="Google Shape;693;p34"/>
          <p:cNvGrpSpPr/>
          <p:nvPr/>
        </p:nvGrpSpPr>
        <p:grpSpPr>
          <a:xfrm rot="10800000">
            <a:off x="-375160" y="3770407"/>
            <a:ext cx="9329602" cy="1210174"/>
            <a:chOff x="1859848" y="4008665"/>
            <a:chExt cx="3610527" cy="468334"/>
          </a:xfrm>
        </p:grpSpPr>
        <p:sp>
          <p:nvSpPr>
            <p:cNvPr id="694" name="Google Shape;694;p34"/>
            <p:cNvSpPr/>
            <p:nvPr/>
          </p:nvSpPr>
          <p:spPr>
            <a:xfrm>
              <a:off x="1859848" y="417922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68"/>
                  </a:lnTo>
                  <a:lnTo>
                    <a:pt x="49967" y="5068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1859848" y="4136354"/>
              <a:ext cx="3610527" cy="297715"/>
            </a:xfrm>
            <a:custGeom>
              <a:avLst/>
              <a:gdLst/>
              <a:ahLst/>
              <a:cxnLst/>
              <a:rect l="l" t="t" r="r" b="b"/>
              <a:pathLst>
                <a:path w="62323" h="5139" extrusionOk="0">
                  <a:moveTo>
                    <a:pt x="44891" y="0"/>
                  </a:moveTo>
                  <a:lnTo>
                    <a:pt x="35015" y="9"/>
                  </a:lnTo>
                  <a:lnTo>
                    <a:pt x="32767" y="2257"/>
                  </a:lnTo>
                  <a:lnTo>
                    <a:pt x="0" y="2257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6"/>
                  </a:lnTo>
                  <a:lnTo>
                    <a:pt x="49967" y="5076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859848" y="4093946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49"/>
                  </a:lnTo>
                  <a:lnTo>
                    <a:pt x="0" y="2249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859848" y="4051595"/>
              <a:ext cx="3610527" cy="297194"/>
            </a:xfrm>
            <a:custGeom>
              <a:avLst/>
              <a:gdLst/>
              <a:ahLst/>
              <a:cxnLst/>
              <a:rect l="l" t="t" r="r" b="b"/>
              <a:pathLst>
                <a:path w="62323" h="5130" extrusionOk="0">
                  <a:moveTo>
                    <a:pt x="35015" y="0"/>
                  </a:moveTo>
                  <a:lnTo>
                    <a:pt x="32767" y="2248"/>
                  </a:lnTo>
                  <a:lnTo>
                    <a:pt x="0" y="2248"/>
                  </a:lnTo>
                  <a:lnTo>
                    <a:pt x="0" y="2311"/>
                  </a:lnTo>
                  <a:lnTo>
                    <a:pt x="32794" y="2311"/>
                  </a:lnTo>
                  <a:lnTo>
                    <a:pt x="35042" y="63"/>
                  </a:lnTo>
                  <a:lnTo>
                    <a:pt x="44864" y="63"/>
                  </a:lnTo>
                  <a:lnTo>
                    <a:pt x="49940" y="5130"/>
                  </a:lnTo>
                  <a:lnTo>
                    <a:pt x="62323" y="5130"/>
                  </a:lnTo>
                  <a:lnTo>
                    <a:pt x="62323" y="5067"/>
                  </a:lnTo>
                  <a:lnTo>
                    <a:pt x="49967" y="5067"/>
                  </a:lnTo>
                  <a:lnTo>
                    <a:pt x="448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859848" y="4008665"/>
              <a:ext cx="3610527" cy="297773"/>
            </a:xfrm>
            <a:custGeom>
              <a:avLst/>
              <a:gdLst/>
              <a:ahLst/>
              <a:cxnLst/>
              <a:rect l="l" t="t" r="r" b="b"/>
              <a:pathLst>
                <a:path w="62323" h="5140" extrusionOk="0">
                  <a:moveTo>
                    <a:pt x="35015" y="1"/>
                  </a:moveTo>
                  <a:lnTo>
                    <a:pt x="32767" y="2258"/>
                  </a:lnTo>
                  <a:lnTo>
                    <a:pt x="0" y="2258"/>
                  </a:lnTo>
                  <a:lnTo>
                    <a:pt x="0" y="2320"/>
                  </a:lnTo>
                  <a:lnTo>
                    <a:pt x="32794" y="2320"/>
                  </a:lnTo>
                  <a:lnTo>
                    <a:pt x="35042" y="72"/>
                  </a:lnTo>
                  <a:lnTo>
                    <a:pt x="44864" y="72"/>
                  </a:lnTo>
                  <a:lnTo>
                    <a:pt x="49940" y="5139"/>
                  </a:lnTo>
                  <a:lnTo>
                    <a:pt x="62323" y="5139"/>
                  </a:lnTo>
                  <a:lnTo>
                    <a:pt x="62323" y="5077"/>
                  </a:lnTo>
                  <a:lnTo>
                    <a:pt x="49967" y="5077"/>
                  </a:lnTo>
                  <a:lnTo>
                    <a:pt x="44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6560824" y="2529206"/>
            <a:ext cx="2845005" cy="2960695"/>
            <a:chOff x="6796474" y="2819406"/>
            <a:chExt cx="2845005" cy="29606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7127345" y="3207881"/>
              <a:ext cx="2182231" cy="2183342"/>
              <a:chOff x="5690549" y="1784557"/>
              <a:chExt cx="570782" cy="571072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5846732" y="1940998"/>
                <a:ext cx="258166" cy="258166"/>
              </a:xfrm>
              <a:custGeom>
                <a:avLst/>
                <a:gdLst/>
                <a:ahLst/>
                <a:cxnLst/>
                <a:rect l="l" t="t" r="r" b="b"/>
                <a:pathLst>
                  <a:path w="7994" h="7994" extrusionOk="0">
                    <a:moveTo>
                      <a:pt x="3997" y="2061"/>
                    </a:moveTo>
                    <a:cubicBezTo>
                      <a:pt x="5067" y="2061"/>
                      <a:pt x="5933" y="2927"/>
                      <a:pt x="5933" y="3997"/>
                    </a:cubicBezTo>
                    <a:cubicBezTo>
                      <a:pt x="5933" y="5068"/>
                      <a:pt x="5067" y="5933"/>
                      <a:pt x="3997" y="5933"/>
                    </a:cubicBezTo>
                    <a:cubicBezTo>
                      <a:pt x="2926" y="5933"/>
                      <a:pt x="2061" y="5068"/>
                      <a:pt x="2061" y="3997"/>
                    </a:cubicBezTo>
                    <a:cubicBezTo>
                      <a:pt x="2061" y="2927"/>
                      <a:pt x="2926" y="2061"/>
                      <a:pt x="3997" y="2061"/>
                    </a:cubicBezTo>
                    <a:close/>
                    <a:moveTo>
                      <a:pt x="3658" y="1"/>
                    </a:moveTo>
                    <a:lnTo>
                      <a:pt x="3515" y="920"/>
                    </a:lnTo>
                    <a:cubicBezTo>
                      <a:pt x="3292" y="955"/>
                      <a:pt x="3078" y="1009"/>
                      <a:pt x="2882" y="1089"/>
                    </a:cubicBezTo>
                    <a:lnTo>
                      <a:pt x="2293" y="366"/>
                    </a:lnTo>
                    <a:lnTo>
                      <a:pt x="1704" y="705"/>
                    </a:lnTo>
                    <a:lnTo>
                      <a:pt x="2043" y="1571"/>
                    </a:lnTo>
                    <a:cubicBezTo>
                      <a:pt x="1874" y="1714"/>
                      <a:pt x="1713" y="1865"/>
                      <a:pt x="1570" y="2044"/>
                    </a:cubicBezTo>
                    <a:lnTo>
                      <a:pt x="714" y="1705"/>
                    </a:lnTo>
                    <a:lnTo>
                      <a:pt x="366" y="2293"/>
                    </a:lnTo>
                    <a:lnTo>
                      <a:pt x="1089" y="2873"/>
                    </a:lnTo>
                    <a:cubicBezTo>
                      <a:pt x="1017" y="3078"/>
                      <a:pt x="955" y="3293"/>
                      <a:pt x="919" y="3516"/>
                    </a:cubicBezTo>
                    <a:lnTo>
                      <a:pt x="0" y="3658"/>
                    </a:lnTo>
                    <a:lnTo>
                      <a:pt x="0" y="4336"/>
                    </a:lnTo>
                    <a:lnTo>
                      <a:pt x="919" y="4479"/>
                    </a:lnTo>
                    <a:cubicBezTo>
                      <a:pt x="955" y="4702"/>
                      <a:pt x="1017" y="4916"/>
                      <a:pt x="1089" y="5121"/>
                    </a:cubicBezTo>
                    <a:lnTo>
                      <a:pt x="366" y="5701"/>
                    </a:lnTo>
                    <a:lnTo>
                      <a:pt x="714" y="6290"/>
                    </a:lnTo>
                    <a:lnTo>
                      <a:pt x="1570" y="5951"/>
                    </a:lnTo>
                    <a:cubicBezTo>
                      <a:pt x="1713" y="6121"/>
                      <a:pt x="1874" y="6281"/>
                      <a:pt x="2043" y="6424"/>
                    </a:cubicBezTo>
                    <a:lnTo>
                      <a:pt x="1704" y="7289"/>
                    </a:lnTo>
                    <a:lnTo>
                      <a:pt x="2293" y="7628"/>
                    </a:lnTo>
                    <a:lnTo>
                      <a:pt x="2882" y="6906"/>
                    </a:lnTo>
                    <a:cubicBezTo>
                      <a:pt x="3078" y="6986"/>
                      <a:pt x="3292" y="7039"/>
                      <a:pt x="3515" y="7075"/>
                    </a:cubicBezTo>
                    <a:lnTo>
                      <a:pt x="3658" y="7994"/>
                    </a:lnTo>
                    <a:lnTo>
                      <a:pt x="4336" y="7994"/>
                    </a:lnTo>
                    <a:lnTo>
                      <a:pt x="4479" y="7075"/>
                    </a:lnTo>
                    <a:cubicBezTo>
                      <a:pt x="4702" y="7039"/>
                      <a:pt x="4916" y="6986"/>
                      <a:pt x="5121" y="6906"/>
                    </a:cubicBezTo>
                    <a:lnTo>
                      <a:pt x="5701" y="7628"/>
                    </a:lnTo>
                    <a:lnTo>
                      <a:pt x="6290" y="7289"/>
                    </a:lnTo>
                    <a:lnTo>
                      <a:pt x="5959" y="6424"/>
                    </a:lnTo>
                    <a:cubicBezTo>
                      <a:pt x="6129" y="6281"/>
                      <a:pt x="6281" y="6121"/>
                      <a:pt x="6423" y="5951"/>
                    </a:cubicBezTo>
                    <a:lnTo>
                      <a:pt x="7289" y="6290"/>
                    </a:lnTo>
                    <a:lnTo>
                      <a:pt x="7628" y="5701"/>
                    </a:lnTo>
                    <a:lnTo>
                      <a:pt x="6905" y="5121"/>
                    </a:lnTo>
                    <a:cubicBezTo>
                      <a:pt x="6985" y="4916"/>
                      <a:pt x="7039" y="4702"/>
                      <a:pt x="7075" y="4479"/>
                    </a:cubicBezTo>
                    <a:lnTo>
                      <a:pt x="7993" y="4336"/>
                    </a:lnTo>
                    <a:lnTo>
                      <a:pt x="7993" y="3658"/>
                    </a:lnTo>
                    <a:lnTo>
                      <a:pt x="7075" y="3516"/>
                    </a:lnTo>
                    <a:cubicBezTo>
                      <a:pt x="7039" y="3293"/>
                      <a:pt x="6985" y="3078"/>
                      <a:pt x="6905" y="2873"/>
                    </a:cubicBezTo>
                    <a:lnTo>
                      <a:pt x="7628" y="2293"/>
                    </a:lnTo>
                    <a:lnTo>
                      <a:pt x="7289" y="1705"/>
                    </a:lnTo>
                    <a:lnTo>
                      <a:pt x="6423" y="2044"/>
                    </a:lnTo>
                    <a:cubicBezTo>
                      <a:pt x="6281" y="1865"/>
                      <a:pt x="6129" y="1714"/>
                      <a:pt x="5959" y="1571"/>
                    </a:cubicBezTo>
                    <a:lnTo>
                      <a:pt x="6290" y="705"/>
                    </a:lnTo>
                    <a:lnTo>
                      <a:pt x="5701" y="366"/>
                    </a:lnTo>
                    <a:lnTo>
                      <a:pt x="5121" y="1089"/>
                    </a:lnTo>
                    <a:cubicBezTo>
                      <a:pt x="4916" y="1009"/>
                      <a:pt x="4702" y="955"/>
                      <a:pt x="4479" y="920"/>
                    </a:cubicBezTo>
                    <a:lnTo>
                      <a:pt x="43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5711897" y="1806163"/>
                <a:ext cx="528120" cy="527829"/>
              </a:xfrm>
              <a:custGeom>
                <a:avLst/>
                <a:gdLst/>
                <a:ahLst/>
                <a:cxnLst/>
                <a:rect l="l" t="t" r="r" b="b"/>
                <a:pathLst>
                  <a:path w="16353" h="16344" extrusionOk="0">
                    <a:moveTo>
                      <a:pt x="8172" y="3212"/>
                    </a:moveTo>
                    <a:cubicBezTo>
                      <a:pt x="10911" y="3212"/>
                      <a:pt x="13132" y="5434"/>
                      <a:pt x="13132" y="8172"/>
                    </a:cubicBezTo>
                    <a:cubicBezTo>
                      <a:pt x="13132" y="10911"/>
                      <a:pt x="10911" y="13132"/>
                      <a:pt x="8172" y="13132"/>
                    </a:cubicBezTo>
                    <a:cubicBezTo>
                      <a:pt x="5433" y="13132"/>
                      <a:pt x="3212" y="10911"/>
                      <a:pt x="3212" y="8172"/>
                    </a:cubicBezTo>
                    <a:cubicBezTo>
                      <a:pt x="3212" y="5434"/>
                      <a:pt x="5433" y="3212"/>
                      <a:pt x="8172" y="3212"/>
                    </a:cubicBezTo>
                    <a:close/>
                    <a:moveTo>
                      <a:pt x="7476" y="1"/>
                    </a:moveTo>
                    <a:lnTo>
                      <a:pt x="7191" y="1874"/>
                    </a:lnTo>
                    <a:cubicBezTo>
                      <a:pt x="6736" y="1945"/>
                      <a:pt x="6298" y="2061"/>
                      <a:pt x="5879" y="2222"/>
                    </a:cubicBezTo>
                    <a:lnTo>
                      <a:pt x="4693" y="741"/>
                    </a:lnTo>
                    <a:lnTo>
                      <a:pt x="3479" y="1437"/>
                    </a:lnTo>
                    <a:lnTo>
                      <a:pt x="4166" y="3212"/>
                    </a:lnTo>
                    <a:cubicBezTo>
                      <a:pt x="3818" y="3498"/>
                      <a:pt x="3497" y="3819"/>
                      <a:pt x="3212" y="4167"/>
                    </a:cubicBezTo>
                    <a:lnTo>
                      <a:pt x="1445" y="3480"/>
                    </a:lnTo>
                    <a:lnTo>
                      <a:pt x="750" y="4684"/>
                    </a:lnTo>
                    <a:lnTo>
                      <a:pt x="2221" y="5880"/>
                    </a:lnTo>
                    <a:cubicBezTo>
                      <a:pt x="2061" y="6290"/>
                      <a:pt x="1945" y="6727"/>
                      <a:pt x="1874" y="7182"/>
                    </a:cubicBezTo>
                    <a:lnTo>
                      <a:pt x="0" y="7476"/>
                    </a:lnTo>
                    <a:lnTo>
                      <a:pt x="0" y="8868"/>
                    </a:lnTo>
                    <a:lnTo>
                      <a:pt x="1874" y="9163"/>
                    </a:lnTo>
                    <a:cubicBezTo>
                      <a:pt x="1945" y="9609"/>
                      <a:pt x="2061" y="10046"/>
                      <a:pt x="2221" y="10465"/>
                    </a:cubicBezTo>
                    <a:lnTo>
                      <a:pt x="750" y="11660"/>
                    </a:lnTo>
                    <a:lnTo>
                      <a:pt x="1445" y="12865"/>
                    </a:lnTo>
                    <a:lnTo>
                      <a:pt x="3212" y="12178"/>
                    </a:lnTo>
                    <a:cubicBezTo>
                      <a:pt x="3497" y="12526"/>
                      <a:pt x="3818" y="12847"/>
                      <a:pt x="4166" y="13132"/>
                    </a:cubicBezTo>
                    <a:lnTo>
                      <a:pt x="3479" y="14908"/>
                    </a:lnTo>
                    <a:lnTo>
                      <a:pt x="4693" y="15604"/>
                    </a:lnTo>
                    <a:lnTo>
                      <a:pt x="5879" y="14123"/>
                    </a:lnTo>
                    <a:cubicBezTo>
                      <a:pt x="6298" y="14283"/>
                      <a:pt x="6736" y="14399"/>
                      <a:pt x="7191" y="14471"/>
                    </a:cubicBezTo>
                    <a:lnTo>
                      <a:pt x="7476" y="16344"/>
                    </a:lnTo>
                    <a:lnTo>
                      <a:pt x="8868" y="16344"/>
                    </a:lnTo>
                    <a:lnTo>
                      <a:pt x="9162" y="14471"/>
                    </a:lnTo>
                    <a:cubicBezTo>
                      <a:pt x="9617" y="14399"/>
                      <a:pt x="10054" y="14283"/>
                      <a:pt x="10465" y="14123"/>
                    </a:cubicBezTo>
                    <a:lnTo>
                      <a:pt x="11660" y="15604"/>
                    </a:lnTo>
                    <a:lnTo>
                      <a:pt x="12864" y="14908"/>
                    </a:lnTo>
                    <a:lnTo>
                      <a:pt x="12177" y="13132"/>
                    </a:lnTo>
                    <a:cubicBezTo>
                      <a:pt x="12525" y="12847"/>
                      <a:pt x="12846" y="12526"/>
                      <a:pt x="13132" y="12178"/>
                    </a:cubicBezTo>
                    <a:lnTo>
                      <a:pt x="14907" y="12865"/>
                    </a:lnTo>
                    <a:lnTo>
                      <a:pt x="15603" y="11660"/>
                    </a:lnTo>
                    <a:lnTo>
                      <a:pt x="14122" y="10465"/>
                    </a:lnTo>
                    <a:cubicBezTo>
                      <a:pt x="14283" y="10046"/>
                      <a:pt x="14399" y="9609"/>
                      <a:pt x="14470" y="9163"/>
                    </a:cubicBezTo>
                    <a:lnTo>
                      <a:pt x="16352" y="8868"/>
                    </a:lnTo>
                    <a:lnTo>
                      <a:pt x="16352" y="7476"/>
                    </a:lnTo>
                    <a:lnTo>
                      <a:pt x="14470" y="7182"/>
                    </a:lnTo>
                    <a:cubicBezTo>
                      <a:pt x="14399" y="6727"/>
                      <a:pt x="14283" y="6290"/>
                      <a:pt x="14122" y="5880"/>
                    </a:cubicBezTo>
                    <a:lnTo>
                      <a:pt x="15603" y="4684"/>
                    </a:lnTo>
                    <a:lnTo>
                      <a:pt x="14907" y="3480"/>
                    </a:lnTo>
                    <a:lnTo>
                      <a:pt x="13132" y="4167"/>
                    </a:lnTo>
                    <a:cubicBezTo>
                      <a:pt x="12846" y="3819"/>
                      <a:pt x="12525" y="3498"/>
                      <a:pt x="12177" y="3212"/>
                    </a:cubicBezTo>
                    <a:lnTo>
                      <a:pt x="12864" y="1437"/>
                    </a:lnTo>
                    <a:lnTo>
                      <a:pt x="11660" y="741"/>
                    </a:lnTo>
                    <a:lnTo>
                      <a:pt x="10465" y="2222"/>
                    </a:lnTo>
                    <a:cubicBezTo>
                      <a:pt x="10054" y="2061"/>
                      <a:pt x="9617" y="1945"/>
                      <a:pt x="9162" y="1874"/>
                    </a:cubicBezTo>
                    <a:lnTo>
                      <a:pt x="88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5690549" y="1784557"/>
                <a:ext cx="570782" cy="571072"/>
              </a:xfrm>
              <a:custGeom>
                <a:avLst/>
                <a:gdLst/>
                <a:ahLst/>
                <a:cxnLst/>
                <a:rect l="l" t="t" r="r" b="b"/>
                <a:pathLst>
                  <a:path w="17674" h="17683" extrusionOk="0">
                    <a:moveTo>
                      <a:pt x="8833" y="63"/>
                    </a:moveTo>
                    <a:cubicBezTo>
                      <a:pt x="13677" y="63"/>
                      <a:pt x="17620" y="3997"/>
                      <a:pt x="17620" y="8841"/>
                    </a:cubicBezTo>
                    <a:cubicBezTo>
                      <a:pt x="17620" y="13685"/>
                      <a:pt x="13677" y="17620"/>
                      <a:pt x="8833" y="17620"/>
                    </a:cubicBezTo>
                    <a:cubicBezTo>
                      <a:pt x="3989" y="17620"/>
                      <a:pt x="55" y="13685"/>
                      <a:pt x="55" y="8841"/>
                    </a:cubicBezTo>
                    <a:cubicBezTo>
                      <a:pt x="55" y="3997"/>
                      <a:pt x="3989" y="63"/>
                      <a:pt x="8833" y="63"/>
                    </a:cubicBezTo>
                    <a:close/>
                    <a:moveTo>
                      <a:pt x="8833" y="1"/>
                    </a:moveTo>
                    <a:cubicBezTo>
                      <a:pt x="3962" y="1"/>
                      <a:pt x="1" y="3970"/>
                      <a:pt x="1" y="8841"/>
                    </a:cubicBezTo>
                    <a:cubicBezTo>
                      <a:pt x="1" y="13712"/>
                      <a:pt x="3962" y="17682"/>
                      <a:pt x="8833" y="17682"/>
                    </a:cubicBezTo>
                    <a:cubicBezTo>
                      <a:pt x="13704" y="17682"/>
                      <a:pt x="17674" y="13712"/>
                      <a:pt x="17674" y="8841"/>
                    </a:cubicBezTo>
                    <a:cubicBezTo>
                      <a:pt x="17674" y="3970"/>
                      <a:pt x="13704" y="1"/>
                      <a:pt x="88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34"/>
            <p:cNvGrpSpPr/>
            <p:nvPr/>
          </p:nvGrpSpPr>
          <p:grpSpPr>
            <a:xfrm>
              <a:off x="6796474" y="2819406"/>
              <a:ext cx="2845005" cy="2960695"/>
              <a:chOff x="4876082" y="1708500"/>
              <a:chExt cx="694938" cy="723197"/>
            </a:xfrm>
          </p:grpSpPr>
          <p:sp>
            <p:nvSpPr>
              <p:cNvPr id="705" name="Google Shape;705;p34"/>
              <p:cNvSpPr/>
              <p:nvPr/>
            </p:nvSpPr>
            <p:spPr>
              <a:xfrm>
                <a:off x="5042889" y="1734725"/>
                <a:ext cx="507968" cy="262784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8137" extrusionOk="0">
                    <a:moveTo>
                      <a:pt x="5603" y="0"/>
                    </a:moveTo>
                    <a:cubicBezTo>
                      <a:pt x="3542" y="0"/>
                      <a:pt x="1615" y="607"/>
                      <a:pt x="0" y="1651"/>
                    </a:cubicBezTo>
                    <a:lnTo>
                      <a:pt x="0" y="1784"/>
                    </a:lnTo>
                    <a:cubicBezTo>
                      <a:pt x="1615" y="732"/>
                      <a:pt x="3533" y="116"/>
                      <a:pt x="5603" y="116"/>
                    </a:cubicBezTo>
                    <a:cubicBezTo>
                      <a:pt x="10492" y="116"/>
                      <a:pt x="14595" y="3551"/>
                      <a:pt x="15621" y="8136"/>
                    </a:cubicBezTo>
                    <a:lnTo>
                      <a:pt x="15728" y="8109"/>
                    </a:lnTo>
                    <a:cubicBezTo>
                      <a:pt x="14693" y="3479"/>
                      <a:pt x="10545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4888742" y="1886547"/>
                <a:ext cx="669314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0725" h="16059" extrusionOk="0">
                    <a:moveTo>
                      <a:pt x="1696" y="1"/>
                    </a:moveTo>
                    <a:cubicBezTo>
                      <a:pt x="625" y="1633"/>
                      <a:pt x="1" y="3587"/>
                      <a:pt x="1" y="5683"/>
                    </a:cubicBezTo>
                    <a:cubicBezTo>
                      <a:pt x="1" y="11411"/>
                      <a:pt x="4658" y="16058"/>
                      <a:pt x="10376" y="16058"/>
                    </a:cubicBezTo>
                    <a:cubicBezTo>
                      <a:pt x="15836" y="16058"/>
                      <a:pt x="20314" y="11830"/>
                      <a:pt x="20724" y="6486"/>
                    </a:cubicBezTo>
                    <a:lnTo>
                      <a:pt x="20724" y="6486"/>
                    </a:lnTo>
                    <a:lnTo>
                      <a:pt x="20608" y="6531"/>
                    </a:lnTo>
                    <a:cubicBezTo>
                      <a:pt x="20171" y="11794"/>
                      <a:pt x="15755" y="15951"/>
                      <a:pt x="10376" y="15951"/>
                    </a:cubicBezTo>
                    <a:cubicBezTo>
                      <a:pt x="4711" y="15951"/>
                      <a:pt x="108" y="11348"/>
                      <a:pt x="108" y="5683"/>
                    </a:cubicBezTo>
                    <a:cubicBezTo>
                      <a:pt x="108" y="3587"/>
                      <a:pt x="741" y="1633"/>
                      <a:pt x="18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5463252" y="1820276"/>
                <a:ext cx="99985" cy="174361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5399" extrusionOk="0">
                    <a:moveTo>
                      <a:pt x="72" y="1"/>
                    </a:moveTo>
                    <a:lnTo>
                      <a:pt x="0" y="81"/>
                    </a:lnTo>
                    <a:cubicBezTo>
                      <a:pt x="1463" y="1500"/>
                      <a:pt x="2525" y="3337"/>
                      <a:pt x="2980" y="5398"/>
                    </a:cubicBezTo>
                    <a:lnTo>
                      <a:pt x="3096" y="5371"/>
                    </a:lnTo>
                    <a:cubicBezTo>
                      <a:pt x="2623" y="3293"/>
                      <a:pt x="1553" y="1437"/>
                      <a:pt x="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5439030" y="2090238"/>
                <a:ext cx="131990" cy="250706"/>
              </a:xfrm>
              <a:custGeom>
                <a:avLst/>
                <a:gdLst/>
                <a:ahLst/>
                <a:cxnLst/>
                <a:rect l="l" t="t" r="r" b="b"/>
                <a:pathLst>
                  <a:path w="4087" h="7763" extrusionOk="0">
                    <a:moveTo>
                      <a:pt x="4087" y="1"/>
                    </a:moveTo>
                    <a:lnTo>
                      <a:pt x="3971" y="54"/>
                    </a:lnTo>
                    <a:cubicBezTo>
                      <a:pt x="3775" y="3132"/>
                      <a:pt x="2267" y="5862"/>
                      <a:pt x="1" y="7682"/>
                    </a:cubicBezTo>
                    <a:lnTo>
                      <a:pt x="81" y="7762"/>
                    </a:lnTo>
                    <a:cubicBezTo>
                      <a:pt x="2383" y="5915"/>
                      <a:pt x="3908" y="3132"/>
                      <a:pt x="4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4876082" y="1886547"/>
                <a:ext cx="100567" cy="425293"/>
              </a:xfrm>
              <a:custGeom>
                <a:avLst/>
                <a:gdLst/>
                <a:ahLst/>
                <a:cxnLst/>
                <a:rect l="l" t="t" r="r" b="b"/>
                <a:pathLst>
                  <a:path w="3114" h="13169" extrusionOk="0">
                    <a:moveTo>
                      <a:pt x="1624" y="1"/>
                    </a:moveTo>
                    <a:cubicBezTo>
                      <a:pt x="598" y="1651"/>
                      <a:pt x="0" y="3596"/>
                      <a:pt x="0" y="5683"/>
                    </a:cubicBezTo>
                    <a:cubicBezTo>
                      <a:pt x="0" y="8592"/>
                      <a:pt x="1160" y="11232"/>
                      <a:pt x="3042" y="13168"/>
                    </a:cubicBezTo>
                    <a:lnTo>
                      <a:pt x="3114" y="13088"/>
                    </a:lnTo>
                    <a:cubicBezTo>
                      <a:pt x="1258" y="11170"/>
                      <a:pt x="116" y="8556"/>
                      <a:pt x="116" y="5683"/>
                    </a:cubicBezTo>
                    <a:cubicBezTo>
                      <a:pt x="116" y="3596"/>
                      <a:pt x="714" y="1651"/>
                      <a:pt x="17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5042889" y="1708500"/>
                <a:ext cx="497892" cy="189313"/>
              </a:xfrm>
              <a:custGeom>
                <a:avLst/>
                <a:gdLst/>
                <a:ahLst/>
                <a:cxnLst/>
                <a:rect l="l" t="t" r="r" b="b"/>
                <a:pathLst>
                  <a:path w="15417" h="5862" extrusionOk="0">
                    <a:moveTo>
                      <a:pt x="5603" y="0"/>
                    </a:moveTo>
                    <a:cubicBezTo>
                      <a:pt x="3560" y="0"/>
                      <a:pt x="1651" y="545"/>
                      <a:pt x="0" y="1508"/>
                    </a:cubicBezTo>
                    <a:lnTo>
                      <a:pt x="0" y="1633"/>
                    </a:lnTo>
                    <a:cubicBezTo>
                      <a:pt x="1642" y="670"/>
                      <a:pt x="3560" y="108"/>
                      <a:pt x="5603" y="108"/>
                    </a:cubicBezTo>
                    <a:cubicBezTo>
                      <a:pt x="9787" y="108"/>
                      <a:pt x="13427" y="2436"/>
                      <a:pt x="15318" y="5862"/>
                    </a:cubicBezTo>
                    <a:lnTo>
                      <a:pt x="15416" y="5808"/>
                    </a:lnTo>
                    <a:cubicBezTo>
                      <a:pt x="13507" y="2347"/>
                      <a:pt x="9823" y="0"/>
                      <a:pt x="56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4909508" y="2247260"/>
                <a:ext cx="589771" cy="184437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5711" extrusionOk="0">
                    <a:moveTo>
                      <a:pt x="98" y="1"/>
                    </a:moveTo>
                    <a:lnTo>
                      <a:pt x="0" y="54"/>
                    </a:lnTo>
                    <a:cubicBezTo>
                      <a:pt x="1936" y="3435"/>
                      <a:pt x="5576" y="5710"/>
                      <a:pt x="9733" y="5710"/>
                    </a:cubicBezTo>
                    <a:cubicBezTo>
                      <a:pt x="13150" y="5710"/>
                      <a:pt x="16201" y="4176"/>
                      <a:pt x="18261" y="1767"/>
                    </a:cubicBezTo>
                    <a:lnTo>
                      <a:pt x="18172" y="1696"/>
                    </a:lnTo>
                    <a:cubicBezTo>
                      <a:pt x="16138" y="4087"/>
                      <a:pt x="13114" y="5603"/>
                      <a:pt x="9733" y="5603"/>
                    </a:cubicBezTo>
                    <a:cubicBezTo>
                      <a:pt x="5611" y="5603"/>
                      <a:pt x="2016" y="3346"/>
                      <a:pt x="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5027323" y="1769281"/>
                <a:ext cx="194513" cy="75829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2348" extrusionOk="0">
                    <a:moveTo>
                      <a:pt x="6022" y="1"/>
                    </a:moveTo>
                    <a:cubicBezTo>
                      <a:pt x="3721" y="19"/>
                      <a:pt x="1615" y="875"/>
                      <a:pt x="1" y="2276"/>
                    </a:cubicBezTo>
                    <a:lnTo>
                      <a:pt x="1" y="2347"/>
                    </a:lnTo>
                    <a:cubicBezTo>
                      <a:pt x="1615" y="938"/>
                      <a:pt x="3721" y="81"/>
                      <a:pt x="6022" y="63"/>
                    </a:cubicBezTo>
                    <a:lnTo>
                      <a:pt x="602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4933116" y="1875018"/>
                <a:ext cx="64558" cy="11874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3677" extrusionOk="0">
                    <a:moveTo>
                      <a:pt x="1928" y="1"/>
                    </a:moveTo>
                    <a:cubicBezTo>
                      <a:pt x="1026" y="1053"/>
                      <a:pt x="357" y="2302"/>
                      <a:pt x="1" y="3676"/>
                    </a:cubicBezTo>
                    <a:lnTo>
                      <a:pt x="54" y="3676"/>
                    </a:lnTo>
                    <a:cubicBezTo>
                      <a:pt x="420" y="2302"/>
                      <a:pt x="1098" y="1053"/>
                      <a:pt x="1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5031360" y="2299418"/>
                <a:ext cx="342585" cy="71469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2213" extrusionOk="0">
                    <a:moveTo>
                      <a:pt x="36" y="0"/>
                    </a:moveTo>
                    <a:lnTo>
                      <a:pt x="1" y="45"/>
                    </a:lnTo>
                    <a:cubicBezTo>
                      <a:pt x="1615" y="1392"/>
                      <a:pt x="3694" y="2213"/>
                      <a:pt x="5960" y="2213"/>
                    </a:cubicBezTo>
                    <a:cubicBezTo>
                      <a:pt x="7655" y="2213"/>
                      <a:pt x="9243" y="1758"/>
                      <a:pt x="10608" y="964"/>
                    </a:cubicBezTo>
                    <a:lnTo>
                      <a:pt x="10581" y="919"/>
                    </a:lnTo>
                    <a:cubicBezTo>
                      <a:pt x="9216" y="1704"/>
                      <a:pt x="7637" y="2150"/>
                      <a:pt x="5960" y="2150"/>
                    </a:cubicBezTo>
                    <a:cubicBezTo>
                      <a:pt x="3712" y="2150"/>
                      <a:pt x="1642" y="1347"/>
                      <a:pt x="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5" name="Google Shape;715;p34"/>
            <p:cNvGrpSpPr/>
            <p:nvPr/>
          </p:nvGrpSpPr>
          <p:grpSpPr>
            <a:xfrm>
              <a:off x="6918632" y="3054618"/>
              <a:ext cx="2600944" cy="2490022"/>
              <a:chOff x="5655411" y="869227"/>
              <a:chExt cx="635322" cy="608227"/>
            </a:xfrm>
          </p:grpSpPr>
          <p:sp>
            <p:nvSpPr>
              <p:cNvPr id="716" name="Google Shape;716;p34"/>
              <p:cNvSpPr/>
              <p:nvPr/>
            </p:nvSpPr>
            <p:spPr>
              <a:xfrm>
                <a:off x="5969456" y="869227"/>
                <a:ext cx="12724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394" h="1232" extrusionOk="0">
                    <a:moveTo>
                      <a:pt x="1" y="1"/>
                    </a:moveTo>
                    <a:lnTo>
                      <a:pt x="1" y="1232"/>
                    </a:lnTo>
                    <a:lnTo>
                      <a:pt x="393" y="1232"/>
                    </a:lnTo>
                    <a:lnTo>
                      <a:pt x="3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5994227" y="869809"/>
                <a:ext cx="16180" cy="40659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259" extrusionOk="0">
                    <a:moveTo>
                      <a:pt x="108" y="0"/>
                    </a:moveTo>
                    <a:lnTo>
                      <a:pt x="1" y="1232"/>
                    </a:lnTo>
                    <a:lnTo>
                      <a:pt x="393" y="1258"/>
                    </a:lnTo>
                    <a:lnTo>
                      <a:pt x="500" y="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6018997" y="872974"/>
                <a:ext cx="19345" cy="41531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286" extrusionOk="0">
                    <a:moveTo>
                      <a:pt x="215" y="1"/>
                    </a:moveTo>
                    <a:lnTo>
                      <a:pt x="1" y="1214"/>
                    </a:lnTo>
                    <a:lnTo>
                      <a:pt x="385" y="1285"/>
                    </a:lnTo>
                    <a:lnTo>
                      <a:pt x="599" y="72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6043219" y="878464"/>
                <a:ext cx="22800" cy="4179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1294" extrusionOk="0">
                    <a:moveTo>
                      <a:pt x="322" y="0"/>
                    </a:moveTo>
                    <a:lnTo>
                      <a:pt x="0" y="1195"/>
                    </a:lnTo>
                    <a:lnTo>
                      <a:pt x="384" y="1294"/>
                    </a:lnTo>
                    <a:lnTo>
                      <a:pt x="705" y="10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6067118" y="886506"/>
                <a:ext cx="25675" cy="41822"/>
              </a:xfrm>
              <a:custGeom>
                <a:avLst/>
                <a:gdLst/>
                <a:ahLst/>
                <a:cxnLst/>
                <a:rect l="l" t="t" r="r" b="b"/>
                <a:pathLst>
                  <a:path w="795" h="1295" extrusionOk="0">
                    <a:moveTo>
                      <a:pt x="420" y="1"/>
                    </a:moveTo>
                    <a:lnTo>
                      <a:pt x="1" y="1161"/>
                    </a:lnTo>
                    <a:lnTo>
                      <a:pt x="375" y="1294"/>
                    </a:lnTo>
                    <a:lnTo>
                      <a:pt x="795" y="135"/>
                    </a:lnTo>
                    <a:lnTo>
                      <a:pt x="4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6090468" y="896905"/>
                <a:ext cx="28258" cy="41499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285" extrusionOk="0">
                    <a:moveTo>
                      <a:pt x="518" y="0"/>
                    </a:moveTo>
                    <a:lnTo>
                      <a:pt x="0" y="1115"/>
                    </a:lnTo>
                    <a:lnTo>
                      <a:pt x="357" y="1285"/>
                    </a:lnTo>
                    <a:lnTo>
                      <a:pt x="875" y="161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6112655" y="909274"/>
                <a:ext cx="30842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8" extrusionOk="0">
                    <a:moveTo>
                      <a:pt x="616" y="1"/>
                    </a:moveTo>
                    <a:lnTo>
                      <a:pt x="0" y="1071"/>
                    </a:lnTo>
                    <a:lnTo>
                      <a:pt x="339" y="1267"/>
                    </a:lnTo>
                    <a:lnTo>
                      <a:pt x="955" y="206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133970" y="924259"/>
                <a:ext cx="33167" cy="39787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32" extrusionOk="0">
                    <a:moveTo>
                      <a:pt x="705" y="1"/>
                    </a:moveTo>
                    <a:lnTo>
                      <a:pt x="0" y="1009"/>
                    </a:lnTo>
                    <a:lnTo>
                      <a:pt x="322" y="1232"/>
                    </a:lnTo>
                    <a:lnTo>
                      <a:pt x="1026" y="224"/>
                    </a:lnTo>
                    <a:lnTo>
                      <a:pt x="7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6153865" y="940956"/>
                <a:ext cx="35460" cy="38657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7" extrusionOk="0">
                    <a:moveTo>
                      <a:pt x="794" y="1"/>
                    </a:moveTo>
                    <a:lnTo>
                      <a:pt x="0" y="947"/>
                    </a:lnTo>
                    <a:lnTo>
                      <a:pt x="303" y="1196"/>
                    </a:lnTo>
                    <a:lnTo>
                      <a:pt x="1097" y="251"/>
                    </a:lnTo>
                    <a:lnTo>
                      <a:pt x="7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5762601" y="1407438"/>
                <a:ext cx="35169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196" extrusionOk="0">
                    <a:moveTo>
                      <a:pt x="794" y="0"/>
                    </a:moveTo>
                    <a:lnTo>
                      <a:pt x="0" y="937"/>
                    </a:lnTo>
                    <a:lnTo>
                      <a:pt x="304" y="1195"/>
                    </a:lnTo>
                    <a:lnTo>
                      <a:pt x="1089" y="25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6172564" y="959688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66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742126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866" y="1"/>
                    </a:moveTo>
                    <a:lnTo>
                      <a:pt x="1" y="875"/>
                    </a:lnTo>
                    <a:lnTo>
                      <a:pt x="277" y="1152"/>
                    </a:lnTo>
                    <a:lnTo>
                      <a:pt x="1152" y="277"/>
                    </a:lnTo>
                    <a:lnTo>
                      <a:pt x="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6189584" y="980164"/>
                <a:ext cx="38915" cy="35169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89" extrusionOk="0">
                    <a:moveTo>
                      <a:pt x="946" y="0"/>
                    </a:moveTo>
                    <a:lnTo>
                      <a:pt x="0" y="794"/>
                    </a:lnTo>
                    <a:lnTo>
                      <a:pt x="259" y="1089"/>
                    </a:lnTo>
                    <a:lnTo>
                      <a:pt x="1205" y="3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5723394" y="1371396"/>
                <a:ext cx="38657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1099" extrusionOk="0">
                    <a:moveTo>
                      <a:pt x="947" y="1"/>
                    </a:moveTo>
                    <a:lnTo>
                      <a:pt x="1" y="795"/>
                    </a:lnTo>
                    <a:lnTo>
                      <a:pt x="251" y="1098"/>
                    </a:lnTo>
                    <a:lnTo>
                      <a:pt x="1196" y="304"/>
                    </a:lnTo>
                    <a:lnTo>
                      <a:pt x="9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05118" y="1002351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1018" y="0"/>
                    </a:moveTo>
                    <a:lnTo>
                      <a:pt x="1" y="705"/>
                    </a:lnTo>
                    <a:lnTo>
                      <a:pt x="233" y="1026"/>
                    </a:lnTo>
                    <a:lnTo>
                      <a:pt x="1241" y="321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5706697" y="1351534"/>
                <a:ext cx="39787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27" extrusionOk="0">
                    <a:moveTo>
                      <a:pt x="1009" y="0"/>
                    </a:moveTo>
                    <a:lnTo>
                      <a:pt x="1" y="705"/>
                    </a:lnTo>
                    <a:lnTo>
                      <a:pt x="224" y="1026"/>
                    </a:lnTo>
                    <a:lnTo>
                      <a:pt x="1232" y="322"/>
                    </a:lnTo>
                    <a:lnTo>
                      <a:pt x="10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6218973" y="1025668"/>
                <a:ext cx="40918" cy="31165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65" extrusionOk="0">
                    <a:moveTo>
                      <a:pt x="1071" y="1"/>
                    </a:moveTo>
                    <a:lnTo>
                      <a:pt x="0" y="616"/>
                    </a:lnTo>
                    <a:lnTo>
                      <a:pt x="196" y="964"/>
                    </a:lnTo>
                    <a:lnTo>
                      <a:pt x="1267" y="349"/>
                    </a:lnTo>
                    <a:lnTo>
                      <a:pt x="10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5691712" y="1330219"/>
                <a:ext cx="40950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955" extrusionOk="0">
                    <a:moveTo>
                      <a:pt x="1071" y="0"/>
                    </a:moveTo>
                    <a:lnTo>
                      <a:pt x="1" y="616"/>
                    </a:lnTo>
                    <a:lnTo>
                      <a:pt x="197" y="955"/>
                    </a:lnTo>
                    <a:lnTo>
                      <a:pt x="1267" y="339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231052" y="1050730"/>
                <a:ext cx="41531" cy="2829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6" extrusionOk="0">
                    <a:moveTo>
                      <a:pt x="1116" y="1"/>
                    </a:moveTo>
                    <a:lnTo>
                      <a:pt x="1" y="518"/>
                    </a:lnTo>
                    <a:lnTo>
                      <a:pt x="161" y="875"/>
                    </a:lnTo>
                    <a:lnTo>
                      <a:pt x="1286" y="358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5679343" y="1308031"/>
                <a:ext cx="41499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875" extrusionOk="0">
                    <a:moveTo>
                      <a:pt x="1115" y="0"/>
                    </a:moveTo>
                    <a:lnTo>
                      <a:pt x="0" y="518"/>
                    </a:lnTo>
                    <a:lnTo>
                      <a:pt x="161" y="875"/>
                    </a:lnTo>
                    <a:lnTo>
                      <a:pt x="1285" y="357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6241160" y="1076664"/>
                <a:ext cx="41499" cy="25384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86" extrusionOk="0">
                    <a:moveTo>
                      <a:pt x="1151" y="1"/>
                    </a:moveTo>
                    <a:lnTo>
                      <a:pt x="0" y="420"/>
                    </a:lnTo>
                    <a:lnTo>
                      <a:pt x="134" y="786"/>
                    </a:lnTo>
                    <a:lnTo>
                      <a:pt x="1285" y="366"/>
                    </a:lnTo>
                    <a:lnTo>
                      <a:pt x="11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5668943" y="1284681"/>
                <a:ext cx="41822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795" extrusionOk="0">
                    <a:moveTo>
                      <a:pt x="1161" y="1"/>
                    </a:moveTo>
                    <a:lnTo>
                      <a:pt x="1" y="420"/>
                    </a:lnTo>
                    <a:lnTo>
                      <a:pt x="135" y="795"/>
                    </a:lnTo>
                    <a:lnTo>
                      <a:pt x="1294" y="375"/>
                    </a:lnTo>
                    <a:lnTo>
                      <a:pt x="11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4"/>
              <p:cNvSpPr/>
              <p:nvPr/>
            </p:nvSpPr>
            <p:spPr>
              <a:xfrm>
                <a:off x="5660902" y="1261073"/>
                <a:ext cx="41790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6" extrusionOk="0">
                    <a:moveTo>
                      <a:pt x="1196" y="0"/>
                    </a:moveTo>
                    <a:lnTo>
                      <a:pt x="0" y="312"/>
                    </a:lnTo>
                    <a:lnTo>
                      <a:pt x="107" y="696"/>
                    </a:lnTo>
                    <a:lnTo>
                      <a:pt x="1294" y="375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4"/>
              <p:cNvSpPr/>
              <p:nvPr/>
            </p:nvSpPr>
            <p:spPr>
              <a:xfrm>
                <a:off x="5655411" y="1236561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1214" y="1"/>
                    </a:moveTo>
                    <a:lnTo>
                      <a:pt x="1" y="215"/>
                    </a:lnTo>
                    <a:lnTo>
                      <a:pt x="72" y="599"/>
                    </a:lnTo>
                    <a:lnTo>
                      <a:pt x="1285" y="384"/>
                    </a:lnTo>
                    <a:lnTo>
                      <a:pt x="12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4"/>
              <p:cNvSpPr/>
              <p:nvPr/>
            </p:nvSpPr>
            <p:spPr>
              <a:xfrm>
                <a:off x="5655411" y="1130824"/>
                <a:ext cx="41531" cy="1934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599" extrusionOk="0">
                    <a:moveTo>
                      <a:pt x="72" y="1"/>
                    </a:moveTo>
                    <a:lnTo>
                      <a:pt x="1" y="393"/>
                    </a:lnTo>
                    <a:lnTo>
                      <a:pt x="1214" y="599"/>
                    </a:lnTo>
                    <a:lnTo>
                      <a:pt x="1285" y="215"/>
                    </a:lnTo>
                    <a:lnTo>
                      <a:pt x="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4"/>
              <p:cNvSpPr/>
              <p:nvPr/>
            </p:nvSpPr>
            <p:spPr>
              <a:xfrm>
                <a:off x="6248911" y="1261073"/>
                <a:ext cx="41822" cy="22477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696" extrusionOk="0">
                    <a:moveTo>
                      <a:pt x="108" y="0"/>
                    </a:moveTo>
                    <a:lnTo>
                      <a:pt x="1" y="375"/>
                    </a:lnTo>
                    <a:lnTo>
                      <a:pt x="1196" y="696"/>
                    </a:lnTo>
                    <a:lnTo>
                      <a:pt x="1295" y="312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4"/>
              <p:cNvSpPr/>
              <p:nvPr/>
            </p:nvSpPr>
            <p:spPr>
              <a:xfrm>
                <a:off x="5660902" y="1103469"/>
                <a:ext cx="41790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97" extrusionOk="0">
                    <a:moveTo>
                      <a:pt x="107" y="0"/>
                    </a:moveTo>
                    <a:lnTo>
                      <a:pt x="0" y="375"/>
                    </a:lnTo>
                    <a:lnTo>
                      <a:pt x="1196" y="696"/>
                    </a:lnTo>
                    <a:lnTo>
                      <a:pt x="1294" y="31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4"/>
              <p:cNvSpPr/>
              <p:nvPr/>
            </p:nvSpPr>
            <p:spPr>
              <a:xfrm>
                <a:off x="6241160" y="1284681"/>
                <a:ext cx="41499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795" extrusionOk="0">
                    <a:moveTo>
                      <a:pt x="134" y="1"/>
                    </a:moveTo>
                    <a:lnTo>
                      <a:pt x="0" y="375"/>
                    </a:lnTo>
                    <a:lnTo>
                      <a:pt x="1151" y="795"/>
                    </a:lnTo>
                    <a:lnTo>
                      <a:pt x="1285" y="4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4"/>
              <p:cNvSpPr/>
              <p:nvPr/>
            </p:nvSpPr>
            <p:spPr>
              <a:xfrm>
                <a:off x="6231052" y="1308031"/>
                <a:ext cx="41531" cy="28258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875" extrusionOk="0">
                    <a:moveTo>
                      <a:pt x="161" y="0"/>
                    </a:moveTo>
                    <a:lnTo>
                      <a:pt x="1" y="357"/>
                    </a:lnTo>
                    <a:lnTo>
                      <a:pt x="1116" y="875"/>
                    </a:lnTo>
                    <a:lnTo>
                      <a:pt x="1286" y="518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4"/>
              <p:cNvSpPr/>
              <p:nvPr/>
            </p:nvSpPr>
            <p:spPr>
              <a:xfrm>
                <a:off x="6218973" y="1330219"/>
                <a:ext cx="40918" cy="30842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955" extrusionOk="0">
                    <a:moveTo>
                      <a:pt x="196" y="0"/>
                    </a:moveTo>
                    <a:lnTo>
                      <a:pt x="0" y="339"/>
                    </a:lnTo>
                    <a:lnTo>
                      <a:pt x="1071" y="955"/>
                    </a:lnTo>
                    <a:lnTo>
                      <a:pt x="1267" y="616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4"/>
              <p:cNvSpPr/>
              <p:nvPr/>
            </p:nvSpPr>
            <p:spPr>
              <a:xfrm>
                <a:off x="6205118" y="1351534"/>
                <a:ext cx="40078" cy="33167"/>
              </a:xfrm>
              <a:custGeom>
                <a:avLst/>
                <a:gdLst/>
                <a:ahLst/>
                <a:cxnLst/>
                <a:rect l="l" t="t" r="r" b="b"/>
                <a:pathLst>
                  <a:path w="1241" h="1027" extrusionOk="0">
                    <a:moveTo>
                      <a:pt x="233" y="0"/>
                    </a:moveTo>
                    <a:lnTo>
                      <a:pt x="1" y="322"/>
                    </a:lnTo>
                    <a:lnTo>
                      <a:pt x="1018" y="1026"/>
                    </a:lnTo>
                    <a:lnTo>
                      <a:pt x="1241" y="705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4"/>
              <p:cNvSpPr/>
              <p:nvPr/>
            </p:nvSpPr>
            <p:spPr>
              <a:xfrm>
                <a:off x="6189584" y="1371396"/>
                <a:ext cx="38915" cy="35492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099" extrusionOk="0">
                    <a:moveTo>
                      <a:pt x="259" y="1"/>
                    </a:moveTo>
                    <a:lnTo>
                      <a:pt x="0" y="304"/>
                    </a:lnTo>
                    <a:lnTo>
                      <a:pt x="946" y="1098"/>
                    </a:lnTo>
                    <a:lnTo>
                      <a:pt x="1205" y="795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4"/>
              <p:cNvSpPr/>
              <p:nvPr/>
            </p:nvSpPr>
            <p:spPr>
              <a:xfrm>
                <a:off x="6172564" y="1390127"/>
                <a:ext cx="37204" cy="3720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152" extrusionOk="0">
                    <a:moveTo>
                      <a:pt x="277" y="1"/>
                    </a:moveTo>
                    <a:lnTo>
                      <a:pt x="1" y="277"/>
                    </a:lnTo>
                    <a:lnTo>
                      <a:pt x="866" y="1152"/>
                    </a:lnTo>
                    <a:lnTo>
                      <a:pt x="1152" y="875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4"/>
              <p:cNvSpPr/>
              <p:nvPr/>
            </p:nvSpPr>
            <p:spPr>
              <a:xfrm>
                <a:off x="6153865" y="1407438"/>
                <a:ext cx="3546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196" extrusionOk="0">
                    <a:moveTo>
                      <a:pt x="303" y="0"/>
                    </a:moveTo>
                    <a:lnTo>
                      <a:pt x="0" y="250"/>
                    </a:lnTo>
                    <a:lnTo>
                      <a:pt x="794" y="1195"/>
                    </a:lnTo>
                    <a:lnTo>
                      <a:pt x="1097" y="937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4"/>
              <p:cNvSpPr/>
              <p:nvPr/>
            </p:nvSpPr>
            <p:spPr>
              <a:xfrm>
                <a:off x="6133970" y="1422682"/>
                <a:ext cx="33167" cy="40078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1241" extrusionOk="0">
                    <a:moveTo>
                      <a:pt x="322" y="1"/>
                    </a:moveTo>
                    <a:lnTo>
                      <a:pt x="0" y="233"/>
                    </a:lnTo>
                    <a:lnTo>
                      <a:pt x="705" y="1241"/>
                    </a:lnTo>
                    <a:lnTo>
                      <a:pt x="1026" y="101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4"/>
              <p:cNvSpPr/>
              <p:nvPr/>
            </p:nvSpPr>
            <p:spPr>
              <a:xfrm>
                <a:off x="6112655" y="1436537"/>
                <a:ext cx="30842" cy="40918"/>
              </a:xfrm>
              <a:custGeom>
                <a:avLst/>
                <a:gdLst/>
                <a:ahLst/>
                <a:cxnLst/>
                <a:rect l="l" t="t" r="r" b="b"/>
                <a:pathLst>
                  <a:path w="955" h="1267" extrusionOk="0">
                    <a:moveTo>
                      <a:pt x="339" y="0"/>
                    </a:moveTo>
                    <a:lnTo>
                      <a:pt x="0" y="196"/>
                    </a:lnTo>
                    <a:lnTo>
                      <a:pt x="616" y="1267"/>
                    </a:lnTo>
                    <a:lnTo>
                      <a:pt x="955" y="1071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280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D010FA3-DA99-F3A6-1B49-D03E00C984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3286830"/>
              </p:ext>
            </p:extLst>
          </p:nvPr>
        </p:nvGraphicFramePr>
        <p:xfrm>
          <a:off x="964019" y="113412"/>
          <a:ext cx="3712912" cy="795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C110703-EBF8-4276-41F3-007B17FEFB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019" y="1138605"/>
            <a:ext cx="6873836" cy="350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49678"/>
      </p:ext>
    </p:extLst>
  </p:cSld>
  <p:clrMapOvr>
    <a:masterClrMapping/>
  </p:clrMapOvr>
</p:sld>
</file>

<file path=ppt/theme/theme1.xml><?xml version="1.0" encoding="utf-8"?>
<a:theme xmlns:a="http://schemas.openxmlformats.org/drawingml/2006/main" name="Mechanic Gear Aesthetic Project Proposal by Slidesgo">
  <a:themeElements>
    <a:clrScheme name="Simple Light">
      <a:dk1>
        <a:srgbClr val="191919"/>
      </a:dk1>
      <a:lt1>
        <a:srgbClr val="E6E6E6"/>
      </a:lt1>
      <a:dk2>
        <a:srgbClr val="CACACA"/>
      </a:dk2>
      <a:lt2>
        <a:srgbClr val="B6B6B6"/>
      </a:lt2>
      <a:accent1>
        <a:srgbClr val="747474"/>
      </a:accent1>
      <a:accent2>
        <a:srgbClr val="4E4E4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74747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2744</TotalTime>
  <Words>1374</Words>
  <Application>Microsoft Office PowerPoint</Application>
  <PresentationFormat>On-screen Show (16:9)</PresentationFormat>
  <Paragraphs>261</Paragraphs>
  <Slides>39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Wingdings</vt:lpstr>
      <vt:lpstr>Archivo</vt:lpstr>
      <vt:lpstr>Times New Roman</vt:lpstr>
      <vt:lpstr>Cambria Math</vt:lpstr>
      <vt:lpstr>Symbol</vt:lpstr>
      <vt:lpstr>Courier New</vt:lpstr>
      <vt:lpstr>Space Mono</vt:lpstr>
      <vt:lpstr>Arial</vt:lpstr>
      <vt:lpstr>Calibri</vt:lpstr>
      <vt:lpstr>Mechanic Gear Aesthetic Project Proposal by Slidesgo</vt:lpstr>
      <vt:lpstr>Design and Construction of Automatic Demolding Machine  for Artificial Stone Graduation Project 2 An- Najah National University Faculty of Engineering &amp; Information Technology  Department of Industrial and Mechanical Engineering    </vt:lpstr>
      <vt:lpstr>OUTLINE</vt:lpstr>
      <vt:lpstr>INTRODUCTION </vt:lpstr>
      <vt:lpstr>Problem Statement</vt:lpstr>
      <vt:lpstr>METHODOLOGY</vt:lpstr>
      <vt:lpstr>PowerPoint Presentation</vt:lpstr>
      <vt:lpstr>PowerPoint Presentation</vt:lpstr>
      <vt:lpstr> Design of the Automatic Demolding Machine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Manufacturing and Assembly Operation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Financial Analysis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Construction of Automatic Demolding Machine for Artificial Stone Graduation Project 1 An- Najah National University Faculty of Engineering &amp; Information Technology  Department of Industrial and Mechanical Engineering</dc:title>
  <dc:creator>Waleed Rashed</dc:creator>
  <cp:lastModifiedBy>ehab alfe</cp:lastModifiedBy>
  <cp:revision>27</cp:revision>
  <dcterms:modified xsi:type="dcterms:W3CDTF">2024-07-03T19:39:34Z</dcterms:modified>
</cp:coreProperties>
</file>