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5" r:id="rId6"/>
    <p:sldId id="263" r:id="rId7"/>
    <p:sldId id="262" r:id="rId8"/>
    <p:sldId id="261" r:id="rId9"/>
    <p:sldId id="260" r:id="rId10"/>
    <p:sldId id="258" r:id="rId11"/>
    <p:sldId id="269" r:id="rId12"/>
    <p:sldId id="268" r:id="rId13"/>
    <p:sldId id="267" r:id="rId14"/>
    <p:sldId id="266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6" r:id="rId26"/>
    <p:sldId id="288" r:id="rId27"/>
    <p:sldId id="280" r:id="rId28"/>
    <p:sldId id="281" r:id="rId29"/>
    <p:sldId id="282" r:id="rId30"/>
    <p:sldId id="283" r:id="rId31"/>
    <p:sldId id="284" r:id="rId32"/>
    <p:sldId id="285" r:id="rId33"/>
    <p:sldId id="28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6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81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009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6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52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907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0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8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31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95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3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DFA09-88D2-4E3D-A54E-FB1CD4D4FE73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DADCA-9F85-4A8D-8F87-20DE2F02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99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905000"/>
          </a:xfrm>
        </p:spPr>
        <p:txBody>
          <a:bodyPr/>
          <a:lstStyle/>
          <a:p>
            <a:r>
              <a:rPr lang="en-US" dirty="0" smtClean="0"/>
              <a:t>Hardware Graduation Project (2)</a:t>
            </a:r>
            <a:br>
              <a:rPr lang="en-US" dirty="0" smtClean="0"/>
            </a:br>
            <a:r>
              <a:rPr lang="en-US" dirty="0" smtClean="0"/>
              <a:t>Seminar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Prepared by : 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Belal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Mazen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Qaddara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Mohammed </a:t>
            </a:r>
            <a:r>
              <a:rPr lang="en-US" dirty="0" err="1" smtClean="0">
                <a:solidFill>
                  <a:schemeClr val="tx1"/>
                </a:solidFill>
              </a:rPr>
              <a:t>Wajeeh</a:t>
            </a:r>
            <a:r>
              <a:rPr lang="en-US" dirty="0" smtClean="0">
                <a:solidFill>
                  <a:schemeClr val="tx1"/>
                </a:solidFill>
              </a:rPr>
              <a:t> Abu Aisha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39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Prototype Door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90678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The door that we designed for the iLock Project is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a prototype door to apply the required features .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The Door has following characteristics: 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Dimensions  of the iLock System  are  70*50 cm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The door was designed using iron metal 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Door Cover made from Aluminum</a:t>
            </a:r>
          </a:p>
          <a:p>
            <a:pPr marL="800100" lvl="2" indent="0">
              <a:buNone/>
            </a:pPr>
            <a:r>
              <a:rPr lang="en-US" dirty="0" smtClean="0"/>
              <a:t>            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07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914400"/>
          </a:xfrm>
        </p:spPr>
        <p:txBody>
          <a:bodyPr/>
          <a:lstStyle/>
          <a:p>
            <a:r>
              <a:rPr lang="en-US" dirty="0" smtClean="0"/>
              <a:t>The Door’s Design </a:t>
            </a:r>
            <a:endParaRPr lang="en-US" dirty="0"/>
          </a:p>
        </p:txBody>
      </p:sp>
      <p:pic>
        <p:nvPicPr>
          <p:cNvPr id="2050" name="Picture 2" descr="C:\Users\BELAL\Desktop\2013-02-17 13.01.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4" y="761999"/>
            <a:ext cx="3152775" cy="2364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ELAL\Desktop\2013-02-17-13.23.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764380"/>
            <a:ext cx="31527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886200" y="17526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7848600" y="1791889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C:\Users\BELAL\Desktop\2013-02-18-13.06.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1" y="3276600"/>
            <a:ext cx="2514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213" y="4838700"/>
            <a:ext cx="5603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C:\Users\BELAL\Desktop\2013-02-18-17.21.2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49" y="3267075"/>
            <a:ext cx="2543175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75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The Electronics and Electrical Part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35359"/>
            <a:ext cx="8610600" cy="5722641"/>
          </a:xfrm>
        </p:spPr>
      </p:pic>
    </p:spTree>
    <p:extLst>
      <p:ext uri="{BB962C8B-B14F-4D97-AF65-F5344CB8AC3E}">
        <p14:creationId xmlns:p14="http://schemas.microsoft.com/office/powerpoint/2010/main" val="90644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1143000"/>
          </a:xfrm>
        </p:spPr>
        <p:txBody>
          <a:bodyPr/>
          <a:lstStyle/>
          <a:p>
            <a:r>
              <a:rPr lang="en-US" dirty="0" smtClean="0"/>
              <a:t>Microcontroller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47244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 err="1" smtClean="0"/>
              <a:t>ilock’s</a:t>
            </a:r>
            <a:r>
              <a:rPr lang="en-US" dirty="0" smtClean="0"/>
              <a:t> system use </a:t>
            </a:r>
            <a:r>
              <a:rPr lang="en-US" dirty="0" err="1" smtClean="0"/>
              <a:t>Arduino</a:t>
            </a:r>
            <a:r>
              <a:rPr lang="en-US" dirty="0" smtClean="0"/>
              <a:t> Mega 2560 which is based on the ATmega2560 AVR microcontroller.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The main feature for this which is support multi hardware serial pins and of course multi software serial . </a:t>
            </a:r>
          </a:p>
        </p:txBody>
      </p:sp>
      <p:pic>
        <p:nvPicPr>
          <p:cNvPr id="3074" name="Picture 2" descr="C:\Users\BELAL\Desktop\ArduinoMega2560_R3_Fro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506591" cy="218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5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1"/>
            <a:ext cx="8229600" cy="38100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The </a:t>
            </a:r>
            <a:r>
              <a:rPr lang="en-US" dirty="0" err="1" smtClean="0"/>
              <a:t>Arduino</a:t>
            </a:r>
            <a:r>
              <a:rPr lang="en-US" dirty="0" smtClean="0"/>
              <a:t> Mega 2560 has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54 digital input/output pins (of which 14 can be used as PWM outputs).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 16 analog inputs.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 4 UARTs (hardware serial ports).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 a 16 MHz crystal oscillator, a USB connection, a power jack, an ICSP header, and a reset button.</a:t>
            </a:r>
            <a:endParaRPr lang="en-US" dirty="0"/>
          </a:p>
        </p:txBody>
      </p:sp>
      <p:pic>
        <p:nvPicPr>
          <p:cNvPr id="4098" name="Picture 2" descr="C:\Users\BELAL\Desktop\ArduinoMega2650Ba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338084"/>
            <a:ext cx="359367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70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iLock connect to the internet via wireless </a:t>
            </a:r>
            <a:r>
              <a:rPr lang="en-US" dirty="0" err="1" smtClean="0"/>
              <a:t>wifi</a:t>
            </a:r>
            <a:r>
              <a:rPr lang="en-US" dirty="0" smtClean="0"/>
              <a:t> module.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We use RN-XV Wi-Fly module 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RN-XV module is based upon Roving Networks' robust RN-171 Wi-Fi module.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Incorporates 802.11 b/g radio 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32 bit processor, TCP/IP stack, real-time clock, crypto accelerator, power management unit and analog sensor interface.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32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534400" cy="6019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In the simplest configuration, the hardware only requires four connections (PWR, TX, RX and GND) to create a wireless data connection. </a:t>
            </a:r>
            <a:endParaRPr lang="en-US" dirty="0"/>
          </a:p>
        </p:txBody>
      </p:sp>
      <p:pic>
        <p:nvPicPr>
          <p:cNvPr id="5122" name="Picture 2" descr="C:\Users\BELAL\Desktop\10822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05247"/>
            <a:ext cx="3619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BELAL\Desktop\10822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105247"/>
            <a:ext cx="3619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33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we configure Wi-Fly Module ?!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At first stage , this module operates on 3.3 voltage and so we use regulated breakout that support 3.3 voltage for all input (</a:t>
            </a:r>
            <a:r>
              <a:rPr lang="en-US" dirty="0" err="1" smtClean="0"/>
              <a:t>Pwr,TX,RX</a:t>
            </a:r>
            <a:r>
              <a:rPr lang="en-US" dirty="0" smtClean="0"/>
              <a:t>) of </a:t>
            </a:r>
            <a:r>
              <a:rPr lang="en-US" dirty="0" err="1" smtClean="0"/>
              <a:t>Wifly</a:t>
            </a:r>
            <a:r>
              <a:rPr lang="en-US" dirty="0" smtClean="0"/>
              <a:t> module 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But it was nightmare , we found this breakout isn’t compatible with RN-171 </a:t>
            </a:r>
            <a:r>
              <a:rPr lang="en-US" dirty="0" err="1" smtClean="0"/>
              <a:t>wifly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 descr="C:\Users\BELAL\Desktop\xbee_explorer_breakout_reg_2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267200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28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60960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Now we must configure </a:t>
            </a:r>
            <a:r>
              <a:rPr lang="en-US" dirty="0" err="1" smtClean="0"/>
              <a:t>wifly</a:t>
            </a:r>
            <a:r>
              <a:rPr lang="en-US" dirty="0" smtClean="0"/>
              <a:t> module in order to connect local wireless network. 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We built the following circuit that interface our computer serially and entering command mode for this module 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 descr="C:\Users\BELAL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35" y="2791046"/>
            <a:ext cx="8610600" cy="3990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87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305800" cy="54102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We configure the </a:t>
            </a:r>
            <a:r>
              <a:rPr lang="en-US" dirty="0" err="1" smtClean="0"/>
              <a:t>wifly</a:t>
            </a:r>
            <a:r>
              <a:rPr lang="en-US" dirty="0" smtClean="0"/>
              <a:t> module using specific commands from it datasheet 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We make it able to associate wireless Access point, after that it take an </a:t>
            </a:r>
            <a:r>
              <a:rPr lang="en-US" dirty="0" err="1" smtClean="0"/>
              <a:t>ip</a:t>
            </a:r>
            <a:r>
              <a:rPr lang="en-US" dirty="0" smtClean="0"/>
              <a:t> address , DNS , GW.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667000"/>
            <a:ext cx="5486400" cy="383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72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3855"/>
            <a:ext cx="8229600" cy="1143000"/>
          </a:xfrm>
        </p:spPr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257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Project abstract view and features 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Mechanical Part of “iLock “system.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Electrical and Electronic Part in “iLock” system.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“iLock” system more and more.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Demo and Show.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05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Interface </a:t>
            </a:r>
            <a:r>
              <a:rPr lang="en-US" dirty="0" err="1" smtClean="0"/>
              <a:t>Wifly</a:t>
            </a:r>
            <a:r>
              <a:rPr lang="en-US" dirty="0" smtClean="0"/>
              <a:t> module to MCU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10600" cy="51816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The interface circuit for MCU is the same for interfacing PC 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MCU send data serially to </a:t>
            </a:r>
            <a:r>
              <a:rPr lang="en-US" dirty="0" err="1" smtClean="0"/>
              <a:t>wifly</a:t>
            </a:r>
            <a:r>
              <a:rPr lang="en-US" dirty="0" smtClean="0"/>
              <a:t> module by hiring software serial pins .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err="1" smtClean="0"/>
              <a:t>Wifly</a:t>
            </a:r>
            <a:r>
              <a:rPr lang="en-US" dirty="0" smtClean="0"/>
              <a:t> module now can post or get data to the webserver on the internet and vice versa passing received data to MCU.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87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iLock operate in the internet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14" y="1371600"/>
            <a:ext cx="7013542" cy="4724400"/>
          </a:xfrm>
        </p:spPr>
      </p:pic>
    </p:spTree>
    <p:extLst>
      <p:ext uri="{BB962C8B-B14F-4D97-AF65-F5344CB8AC3E}">
        <p14:creationId xmlns:p14="http://schemas.microsoft.com/office/powerpoint/2010/main" val="380123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Bluetooth Module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iLock uses Bluetooth communication to connect any smartphone to lock or unlock your door.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We use RN-41 Bluetooth model from Roving Network.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218" name="Picture 2" descr="C:\Users\BELAL\Desktop\modulo-de-bluetooth-para-microcontroladores-rn-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886200"/>
            <a:ext cx="40386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35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088"/>
            <a:ext cx="8229600" cy="1143000"/>
          </a:xfrm>
        </p:spPr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We interface Bluetooth module to MCU so it receive and send data serially to MCU using Hardware serial .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879" y="2514600"/>
            <a:ext cx="5859463" cy="395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74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iLock operate via Bluetooth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06279"/>
            <a:ext cx="5638800" cy="4361121"/>
          </a:xfrm>
        </p:spPr>
      </p:pic>
      <p:pic>
        <p:nvPicPr>
          <p:cNvPr id="15362" name="Picture 2" descr="C:\Users\BELAL\Desktop\h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30079"/>
            <a:ext cx="304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33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" y="76200"/>
            <a:ext cx="8229600" cy="1143000"/>
          </a:xfrm>
        </p:spPr>
        <p:txBody>
          <a:bodyPr/>
          <a:lstStyle/>
          <a:p>
            <a:r>
              <a:rPr lang="en-US" dirty="0" smtClean="0"/>
              <a:t>GSM Module </a:t>
            </a:r>
            <a:endParaRPr lang="en-US" dirty="0"/>
          </a:p>
        </p:txBody>
      </p:sp>
      <p:pic>
        <p:nvPicPr>
          <p:cNvPr id="1027" name="Picture 3" descr="C:\Users\Mohammed\Desktop\g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62200"/>
            <a:ext cx="2696308" cy="2419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6178" y="1439421"/>
            <a:ext cx="3886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GSM in iLock:</a:t>
            </a:r>
          </a:p>
          <a:p>
            <a:endParaRPr lang="en-US" dirty="0"/>
          </a:p>
        </p:txBody>
      </p:sp>
      <p:pic>
        <p:nvPicPr>
          <p:cNvPr id="1028" name="Picture 4" descr="C:\Users\Mohammed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78" y="242832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ohammed\Desktop\gsmshieldraws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796" y="2428322"/>
            <a:ext cx="2211161" cy="232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24100" y="2765746"/>
            <a:ext cx="752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+</a:t>
            </a:r>
            <a:endParaRPr lang="en-US" sz="7200" dirty="0"/>
          </a:p>
        </p:txBody>
      </p:sp>
      <p:sp>
        <p:nvSpPr>
          <p:cNvPr id="7" name="Rectangle 6"/>
          <p:cNvSpPr/>
          <p:nvPr/>
        </p:nvSpPr>
        <p:spPr>
          <a:xfrm>
            <a:off x="5372780" y="2765746"/>
            <a:ext cx="5661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/>
              <a:t>=</a:t>
            </a:r>
            <a:endParaRPr lang="en-US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065559"/>
            <a:ext cx="2143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ATmega328 MCU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42957" y="5065559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GSM Sm5100B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00800" y="5065559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GSM </a:t>
            </a:r>
            <a:r>
              <a:rPr lang="en-US" dirty="0" err="1"/>
              <a:t>arduino</a:t>
            </a:r>
            <a:r>
              <a:rPr lang="en-US" dirty="0"/>
              <a:t> shield</a:t>
            </a:r>
          </a:p>
        </p:txBody>
      </p:sp>
    </p:spTree>
    <p:extLst>
      <p:ext uri="{BB962C8B-B14F-4D97-AF65-F5344CB8AC3E}">
        <p14:creationId xmlns:p14="http://schemas.microsoft.com/office/powerpoint/2010/main" val="27717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pic>
        <p:nvPicPr>
          <p:cNvPr id="5" name="Picture 3" descr="C:\Users\Mohammed\Desktop\g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779216"/>
            <a:ext cx="1999650" cy="1794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ohammed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5933">
            <a:off x="651293" y="3967686"/>
            <a:ext cx="1575244" cy="185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020823" y="2438400"/>
            <a:ext cx="722377" cy="16002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" name="Picture 2" descr="C:\Users\BELAL\Desktop\ArduinoMega2560_R3_Fro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32341">
            <a:off x="5587115" y="2321629"/>
            <a:ext cx="2437581" cy="90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>
            <a:endCxn id="10" idx="1"/>
          </p:cNvCxnSpPr>
          <p:nvPr/>
        </p:nvCxnSpPr>
        <p:spPr>
          <a:xfrm>
            <a:off x="3810000" y="1676400"/>
            <a:ext cx="2025176" cy="35903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4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LCD and Keypad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iLock built in LCD and Keypad interfaced to MCU  allows user to type specific password then posted to webserver via HTTP protocol to lock or unlock your door.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Webserver application do the validation.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LCD also print the status of the door.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266" name="Picture 2" descr="D:\Personal Pic\Galaxy ACE\2013-05-09\2013-05-04 15.58.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786" y="3810000"/>
            <a:ext cx="2209800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92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The Motor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56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The main and first consideration of iLock system 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We used Central Door Locking that available in cars and vehicles doors.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It comes with five wires: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Power wire (12 volt).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Ground.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Normally open with ground.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Normally close with ground 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common between NO and NC.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 smtClean="0"/>
              <a:t>  the output signal is on/off switching </a:t>
            </a:r>
          </a:p>
          <a:p>
            <a:pPr marL="0" indent="0">
              <a:buNone/>
            </a:pPr>
            <a:r>
              <a:rPr lang="en-US" dirty="0" smtClean="0"/>
              <a:t>State.  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290" name="Picture 2" descr="C:\Users\BELAL\Desktop\_1_Interior-Accessories-Security-Heavy-Duty-Central-Locking-Motor-5-Wire-DLHD1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08791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22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we interface the motor to MCU 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00200"/>
            <a:ext cx="6670196" cy="4402329"/>
          </a:xfrm>
        </p:spPr>
      </p:pic>
    </p:spTree>
    <p:extLst>
      <p:ext uri="{BB962C8B-B14F-4D97-AF65-F5344CB8AC3E}">
        <p14:creationId xmlns:p14="http://schemas.microsoft.com/office/powerpoint/2010/main" val="51324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What is iLock ?!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48006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iLock is Keyless entry using Phone or PC 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iLock is Keyless entry by typing password to built in  keypad and LCD  on the door.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iLock is Key entry using traditional methods.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iLock lets you Lock or unlock your door from any where in the world.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iLock lets you to see if your door is locked or not  and opened or not when you’re gone. </a:t>
            </a:r>
          </a:p>
          <a:p>
            <a:endParaRPr lang="en-US" dirty="0" smtClean="0"/>
          </a:p>
          <a:p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7844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49"/>
            <a:ext cx="8229600" cy="1143000"/>
          </a:xfrm>
        </p:spPr>
        <p:txBody>
          <a:bodyPr/>
          <a:lstStyle/>
          <a:p>
            <a:r>
              <a:rPr lang="en-US" dirty="0" smtClean="0"/>
              <a:t>Shock Sensor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4864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iLock system detect if someone knocking on the door or not .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To implement this feature we use shock sensor that available for car alarm system.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This sensor operates on 12 volt. And the signal given is analog signal that interfaced to voltage divider to transform it to range (0-5 volt).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output signal inserted to ADC that available in MCU 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16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5344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The main advantage for this sensor we can tune the sensitivity 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MCU detect via given threshold to determine if someone knocking or not . </a:t>
            </a:r>
            <a:endParaRPr lang="en-US" dirty="0"/>
          </a:p>
        </p:txBody>
      </p:sp>
      <p:pic>
        <p:nvPicPr>
          <p:cNvPr id="13315" name="Picture 3" descr="C:\Users\BELAL\Desktop\shock-sensor-vs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2680974" cy="25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BELAL\Desktop\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76600"/>
            <a:ext cx="5324475" cy="259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41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contact switch sensor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This sensor is used to know if you’re door is open or close 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It based on magnetic field between two pieces . If the are adjacent the Dry sensor will close it circuit and give the MCU input signal (Switching on/off) signal .</a:t>
            </a:r>
            <a:endParaRPr lang="en-US" dirty="0"/>
          </a:p>
        </p:txBody>
      </p:sp>
      <p:pic>
        <p:nvPicPr>
          <p:cNvPr id="14338" name="Picture 2" descr="C:\Users\BELAL\Desktop\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962400"/>
            <a:ext cx="1905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4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And Show </a:t>
            </a:r>
            <a:endParaRPr lang="en-US" dirty="0"/>
          </a:p>
        </p:txBody>
      </p:sp>
      <p:pic>
        <p:nvPicPr>
          <p:cNvPr id="16386" name="Picture 2" descr="D:\Personal Pic\Galaxy ACE\2013-05-09\2013-05-04 20.32.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00200"/>
            <a:ext cx="3571982" cy="457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BELAL\Desktop\2013-05-04-20.31.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369623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3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2578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iLock will send a notification when anyone lock or unlock the door using phone or Pc or Keypad.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iLock send </a:t>
            </a:r>
            <a:r>
              <a:rPr lang="en-US" dirty="0"/>
              <a:t>SMS </a:t>
            </a:r>
            <a:r>
              <a:rPr lang="en-US" dirty="0" smtClean="0"/>
              <a:t>messages and notification  </a:t>
            </a:r>
            <a:r>
              <a:rPr lang="en-US" dirty="0"/>
              <a:t>when someone knocks on your </a:t>
            </a:r>
            <a:r>
              <a:rPr lang="en-US" dirty="0" smtClean="0"/>
              <a:t>door.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iLock connect to the internet via Wi-</a:t>
            </a:r>
            <a:r>
              <a:rPr lang="en-US" dirty="0" err="1" smtClean="0"/>
              <a:t>Fy</a:t>
            </a:r>
            <a:r>
              <a:rPr lang="en-US" dirty="0" smtClean="0"/>
              <a:t> module.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iLock</a:t>
            </a:r>
            <a:r>
              <a:rPr lang="en-US" dirty="0"/>
              <a:t>  </a:t>
            </a:r>
            <a:r>
              <a:rPr lang="en-US" dirty="0" smtClean="0"/>
              <a:t>connect to any smartphone via Bluetooth as well as via </a:t>
            </a:r>
            <a:r>
              <a:rPr lang="en-US" dirty="0" err="1" smtClean="0"/>
              <a:t>wifi</a:t>
            </a:r>
            <a:r>
              <a:rPr lang="en-US" dirty="0" smtClean="0"/>
              <a:t> wireless network.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iLock connect to GSM network thanks to GSM Module.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60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iLock System’s blocks</a:t>
            </a:r>
            <a:endParaRPr lang="en-US" dirty="0"/>
          </a:p>
        </p:txBody>
      </p:sp>
      <p:pic>
        <p:nvPicPr>
          <p:cNvPr id="1026" name="Picture 2" descr="C:\Users\BELAL\Desktop\bloc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799"/>
            <a:ext cx="9144000" cy="622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38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View for iLock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Because iLock is keyless or key entry. We need the deadbolt support this feature .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This is the first challenge in our Project.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Now we must find the deadbolt that easily interface with motor without change of the normal behavior for normal deadbolts.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75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Normal Deadbolt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76400"/>
            <a:ext cx="7620000" cy="3467100"/>
          </a:xfrm>
        </p:spPr>
      </p:pic>
    </p:spTree>
    <p:extLst>
      <p:ext uri="{BB962C8B-B14F-4D97-AF65-F5344CB8AC3E}">
        <p14:creationId xmlns:p14="http://schemas.microsoft.com/office/powerpoint/2010/main" val="272544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The customized deadbolt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6400"/>
            <a:ext cx="7882759" cy="3810000"/>
          </a:xfrm>
        </p:spPr>
      </p:pic>
    </p:spTree>
    <p:extLst>
      <p:ext uri="{BB962C8B-B14F-4D97-AF65-F5344CB8AC3E}">
        <p14:creationId xmlns:p14="http://schemas.microsoft.com/office/powerpoint/2010/main" val="35150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921327"/>
          </a:xfrm>
        </p:spPr>
        <p:txBody>
          <a:bodyPr/>
          <a:lstStyle/>
          <a:p>
            <a:r>
              <a:rPr lang="en-US" dirty="0" smtClean="0"/>
              <a:t>Cont.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8229600" cy="4234815"/>
          </a:xfrm>
        </p:spPr>
      </p:pic>
      <p:sp>
        <p:nvSpPr>
          <p:cNvPr id="6" name="Down Arrow 5"/>
          <p:cNvSpPr/>
          <p:nvPr/>
        </p:nvSpPr>
        <p:spPr>
          <a:xfrm rot="6833359">
            <a:off x="6576537" y="4594064"/>
            <a:ext cx="779261" cy="1891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1024</Words>
  <Application>Microsoft Office PowerPoint</Application>
  <PresentationFormat>On-screen Show (4:3)</PresentationFormat>
  <Paragraphs>141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Hardware Graduation Project (2) Seminar </vt:lpstr>
      <vt:lpstr>Outline </vt:lpstr>
      <vt:lpstr> What is iLock ?!</vt:lpstr>
      <vt:lpstr>Cont. </vt:lpstr>
      <vt:lpstr>iLock System’s blocks</vt:lpstr>
      <vt:lpstr>Mechanical View for iLock system </vt:lpstr>
      <vt:lpstr>The Normal Deadbolt </vt:lpstr>
      <vt:lpstr> The customized deadbolt</vt:lpstr>
      <vt:lpstr>Cont. </vt:lpstr>
      <vt:lpstr>The Prototype Door </vt:lpstr>
      <vt:lpstr>The Door’s Design </vt:lpstr>
      <vt:lpstr>The Electronics and Electrical Part </vt:lpstr>
      <vt:lpstr>Microcontroller  </vt:lpstr>
      <vt:lpstr>Cont.</vt:lpstr>
      <vt:lpstr>Wireless Module</vt:lpstr>
      <vt:lpstr>PowerPoint Presentation</vt:lpstr>
      <vt:lpstr>How we configure Wi-Fly Module ?!</vt:lpstr>
      <vt:lpstr>PowerPoint Presentation</vt:lpstr>
      <vt:lpstr>PowerPoint Presentation</vt:lpstr>
      <vt:lpstr>Interface Wifly module to MCU </vt:lpstr>
      <vt:lpstr>How iLock operate in the internet  </vt:lpstr>
      <vt:lpstr>Bluetooth Module </vt:lpstr>
      <vt:lpstr>Cont.</vt:lpstr>
      <vt:lpstr>How iLock operate via Bluetooth </vt:lpstr>
      <vt:lpstr>GSM Module </vt:lpstr>
      <vt:lpstr>Cont.</vt:lpstr>
      <vt:lpstr>LCD and Keypad</vt:lpstr>
      <vt:lpstr>The Motor </vt:lpstr>
      <vt:lpstr>How we interface the motor to MCU ?</vt:lpstr>
      <vt:lpstr>Shock Sensor </vt:lpstr>
      <vt:lpstr>PowerPoint Presentation</vt:lpstr>
      <vt:lpstr>Dry contact switch sensor </vt:lpstr>
      <vt:lpstr>Demo And Show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Graduation Project (2) Seminar</dc:title>
  <dc:creator>BELAL</dc:creator>
  <cp:lastModifiedBy>Mohammed</cp:lastModifiedBy>
  <cp:revision>59</cp:revision>
  <dcterms:created xsi:type="dcterms:W3CDTF">2013-05-17T11:35:31Z</dcterms:created>
  <dcterms:modified xsi:type="dcterms:W3CDTF">2013-05-18T13:52:27Z</dcterms:modified>
</cp:coreProperties>
</file>