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3"/>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Lst>
  <p:sldSz cy="6858000" cx="12192000"/>
  <p:notesSz cx="6858000" cy="9144000"/>
  <p:embeddedFontLst>
    <p:embeddedFont>
      <p:font typeface="Source Sans Pro"/>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font" Target="fonts/SourceSansPro-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SourceSansPro-italic.fntdata"/><Relationship Id="rId50" Type="http://schemas.openxmlformats.org/officeDocument/2006/relationships/font" Target="fonts/SourceSansPro-bold.fntdata"/><Relationship Id="rId52" Type="http://schemas.openxmlformats.org/officeDocument/2006/relationships/font" Target="fonts/SourceSansPro-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Google Shape;234;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Google Shape;254;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9" name="Shape 259"/>
        <p:cNvGrpSpPr/>
        <p:nvPr/>
      </p:nvGrpSpPr>
      <p:grpSpPr>
        <a:xfrm>
          <a:off x="0" y="0"/>
          <a:ext cx="0" cy="0"/>
          <a:chOff x="0" y="0"/>
          <a:chExt cx="0" cy="0"/>
        </a:xfrm>
      </p:grpSpPr>
      <p:sp>
        <p:nvSpPr>
          <p:cNvPr id="260" name="Google Shape;260;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2" name="Shape 272"/>
        <p:cNvGrpSpPr/>
        <p:nvPr/>
      </p:nvGrpSpPr>
      <p:grpSpPr>
        <a:xfrm>
          <a:off x="0" y="0"/>
          <a:ext cx="0" cy="0"/>
          <a:chOff x="0" y="0"/>
          <a:chExt cx="0" cy="0"/>
        </a:xfrm>
      </p:grpSpPr>
      <p:sp>
        <p:nvSpPr>
          <p:cNvPr id="273" name="Google Shape;273;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5" name="Shape 285"/>
        <p:cNvGrpSpPr/>
        <p:nvPr/>
      </p:nvGrpSpPr>
      <p:grpSpPr>
        <a:xfrm>
          <a:off x="0" y="0"/>
          <a:ext cx="0" cy="0"/>
          <a:chOff x="0" y="0"/>
          <a:chExt cx="0" cy="0"/>
        </a:xfrm>
      </p:grpSpPr>
      <p:sp>
        <p:nvSpPr>
          <p:cNvPr id="286" name="Google Shape;286;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Google Shape;295;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Google Shape;304;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4" name="Shape 314"/>
        <p:cNvGrpSpPr/>
        <p:nvPr/>
      </p:nvGrpSpPr>
      <p:grpSpPr>
        <a:xfrm>
          <a:off x="0" y="0"/>
          <a:ext cx="0" cy="0"/>
          <a:chOff x="0" y="0"/>
          <a:chExt cx="0" cy="0"/>
        </a:xfrm>
      </p:grpSpPr>
      <p:sp>
        <p:nvSpPr>
          <p:cNvPr id="315" name="Google Shape;315;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Google Shape;324;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2" name="Shape 332"/>
        <p:cNvGrpSpPr/>
        <p:nvPr/>
      </p:nvGrpSpPr>
      <p:grpSpPr>
        <a:xfrm>
          <a:off x="0" y="0"/>
          <a:ext cx="0" cy="0"/>
          <a:chOff x="0" y="0"/>
          <a:chExt cx="0" cy="0"/>
        </a:xfrm>
      </p:grpSpPr>
      <p:sp>
        <p:nvSpPr>
          <p:cNvPr id="333" name="Google Shape;333;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2" name="Shape 342"/>
        <p:cNvGrpSpPr/>
        <p:nvPr/>
      </p:nvGrpSpPr>
      <p:grpSpPr>
        <a:xfrm>
          <a:off x="0" y="0"/>
          <a:ext cx="0" cy="0"/>
          <a:chOff x="0" y="0"/>
          <a:chExt cx="0" cy="0"/>
        </a:xfrm>
      </p:grpSpPr>
      <p:sp>
        <p:nvSpPr>
          <p:cNvPr id="343" name="Google Shape;343;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3" name="Shape 353"/>
        <p:cNvGrpSpPr/>
        <p:nvPr/>
      </p:nvGrpSpPr>
      <p:grpSpPr>
        <a:xfrm>
          <a:off x="0" y="0"/>
          <a:ext cx="0" cy="0"/>
          <a:chOff x="0" y="0"/>
          <a:chExt cx="0" cy="0"/>
        </a:xfrm>
      </p:grpSpPr>
      <p:sp>
        <p:nvSpPr>
          <p:cNvPr id="354" name="Google Shape;354;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4" name="Shape 364"/>
        <p:cNvGrpSpPr/>
        <p:nvPr/>
      </p:nvGrpSpPr>
      <p:grpSpPr>
        <a:xfrm>
          <a:off x="0" y="0"/>
          <a:ext cx="0" cy="0"/>
          <a:chOff x="0" y="0"/>
          <a:chExt cx="0" cy="0"/>
        </a:xfrm>
      </p:grpSpPr>
      <p:sp>
        <p:nvSpPr>
          <p:cNvPr id="365" name="Google Shape;365;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5" name="Shape 375"/>
        <p:cNvGrpSpPr/>
        <p:nvPr/>
      </p:nvGrpSpPr>
      <p:grpSpPr>
        <a:xfrm>
          <a:off x="0" y="0"/>
          <a:ext cx="0" cy="0"/>
          <a:chOff x="0" y="0"/>
          <a:chExt cx="0" cy="0"/>
        </a:xfrm>
      </p:grpSpPr>
      <p:sp>
        <p:nvSpPr>
          <p:cNvPr id="376" name="Google Shape;376;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6" name="Shape 386"/>
        <p:cNvGrpSpPr/>
        <p:nvPr/>
      </p:nvGrpSpPr>
      <p:grpSpPr>
        <a:xfrm>
          <a:off x="0" y="0"/>
          <a:ext cx="0" cy="0"/>
          <a:chOff x="0" y="0"/>
          <a:chExt cx="0" cy="0"/>
        </a:xfrm>
      </p:grpSpPr>
      <p:sp>
        <p:nvSpPr>
          <p:cNvPr id="387" name="Google Shape;387;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8" name="Shape 398"/>
        <p:cNvGrpSpPr/>
        <p:nvPr/>
      </p:nvGrpSpPr>
      <p:grpSpPr>
        <a:xfrm>
          <a:off x="0" y="0"/>
          <a:ext cx="0" cy="0"/>
          <a:chOff x="0" y="0"/>
          <a:chExt cx="0" cy="0"/>
        </a:xfrm>
      </p:grpSpPr>
      <p:sp>
        <p:nvSpPr>
          <p:cNvPr id="399" name="Google Shape;399;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3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0" name="Shape 410"/>
        <p:cNvGrpSpPr/>
        <p:nvPr/>
      </p:nvGrpSpPr>
      <p:grpSpPr>
        <a:xfrm>
          <a:off x="0" y="0"/>
          <a:ext cx="0" cy="0"/>
          <a:chOff x="0" y="0"/>
          <a:chExt cx="0" cy="0"/>
        </a:xfrm>
      </p:grpSpPr>
      <p:sp>
        <p:nvSpPr>
          <p:cNvPr id="411" name="Google Shape;411;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3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9" name="Shape 419"/>
        <p:cNvGrpSpPr/>
        <p:nvPr/>
      </p:nvGrpSpPr>
      <p:grpSpPr>
        <a:xfrm>
          <a:off x="0" y="0"/>
          <a:ext cx="0" cy="0"/>
          <a:chOff x="0" y="0"/>
          <a:chExt cx="0" cy="0"/>
        </a:xfrm>
      </p:grpSpPr>
      <p:sp>
        <p:nvSpPr>
          <p:cNvPr id="420" name="Google Shape;420;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3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1" name="Shape 431"/>
        <p:cNvGrpSpPr/>
        <p:nvPr/>
      </p:nvGrpSpPr>
      <p:grpSpPr>
        <a:xfrm>
          <a:off x="0" y="0"/>
          <a:ext cx="0" cy="0"/>
          <a:chOff x="0" y="0"/>
          <a:chExt cx="0" cy="0"/>
        </a:xfrm>
      </p:grpSpPr>
      <p:sp>
        <p:nvSpPr>
          <p:cNvPr id="432" name="Google Shape;432;p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3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3" name="Shape 443"/>
        <p:cNvGrpSpPr/>
        <p:nvPr/>
      </p:nvGrpSpPr>
      <p:grpSpPr>
        <a:xfrm>
          <a:off x="0" y="0"/>
          <a:ext cx="0" cy="0"/>
          <a:chOff x="0" y="0"/>
          <a:chExt cx="0" cy="0"/>
        </a:xfrm>
      </p:grpSpPr>
      <p:sp>
        <p:nvSpPr>
          <p:cNvPr id="444" name="Google Shape;444;p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3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5" name="Shape 455"/>
        <p:cNvGrpSpPr/>
        <p:nvPr/>
      </p:nvGrpSpPr>
      <p:grpSpPr>
        <a:xfrm>
          <a:off x="0" y="0"/>
          <a:ext cx="0" cy="0"/>
          <a:chOff x="0" y="0"/>
          <a:chExt cx="0" cy="0"/>
        </a:xfrm>
      </p:grpSpPr>
      <p:sp>
        <p:nvSpPr>
          <p:cNvPr id="456" name="Google Shape;456;p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3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5" name="Shape 465"/>
        <p:cNvGrpSpPr/>
        <p:nvPr/>
      </p:nvGrpSpPr>
      <p:grpSpPr>
        <a:xfrm>
          <a:off x="0" y="0"/>
          <a:ext cx="0" cy="0"/>
          <a:chOff x="0" y="0"/>
          <a:chExt cx="0" cy="0"/>
        </a:xfrm>
      </p:grpSpPr>
      <p:sp>
        <p:nvSpPr>
          <p:cNvPr id="466" name="Google Shape;466;p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4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1" name="Shape 471"/>
        <p:cNvGrpSpPr/>
        <p:nvPr/>
      </p:nvGrpSpPr>
      <p:grpSpPr>
        <a:xfrm>
          <a:off x="0" y="0"/>
          <a:ext cx="0" cy="0"/>
          <a:chOff x="0" y="0"/>
          <a:chExt cx="0" cy="0"/>
        </a:xfrm>
      </p:grpSpPr>
      <p:sp>
        <p:nvSpPr>
          <p:cNvPr id="472" name="Google Shape;472;p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4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2" name="Shape 482"/>
        <p:cNvGrpSpPr/>
        <p:nvPr/>
      </p:nvGrpSpPr>
      <p:grpSpPr>
        <a:xfrm>
          <a:off x="0" y="0"/>
          <a:ext cx="0" cy="0"/>
          <a:chOff x="0" y="0"/>
          <a:chExt cx="0" cy="0"/>
        </a:xfrm>
      </p:grpSpPr>
      <p:sp>
        <p:nvSpPr>
          <p:cNvPr id="483" name="Google Shape;483;p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4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7" name="Shape 487"/>
        <p:cNvGrpSpPr/>
        <p:nvPr/>
      </p:nvGrpSpPr>
      <p:grpSpPr>
        <a:xfrm>
          <a:off x="0" y="0"/>
          <a:ext cx="0" cy="0"/>
          <a:chOff x="0" y="0"/>
          <a:chExt cx="0" cy="0"/>
        </a:xfrm>
      </p:grpSpPr>
      <p:sp>
        <p:nvSpPr>
          <p:cNvPr id="488" name="Google Shape;488;p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4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bg>
      <p:bgPr>
        <a:solidFill>
          <a:schemeClr val="lt2"/>
        </a:solidFill>
      </p:bgPr>
    </p:bg>
    <p:spTree>
      <p:nvGrpSpPr>
        <p:cNvPr id="12" name="Shape 12"/>
        <p:cNvGrpSpPr/>
        <p:nvPr/>
      </p:nvGrpSpPr>
      <p:grpSpPr>
        <a:xfrm>
          <a:off x="0" y="0"/>
          <a:ext cx="0" cy="0"/>
          <a:chOff x="0" y="0"/>
          <a:chExt cx="0" cy="0"/>
        </a:xfrm>
      </p:grpSpPr>
      <p:sp>
        <p:nvSpPr>
          <p:cNvPr id="13" name="Google Shape;13;p2"/>
          <p:cNvSpPr txBox="1"/>
          <p:nvPr>
            <p:ph type="ctrTitle"/>
          </p:nvPr>
        </p:nvSpPr>
        <p:spPr>
          <a:xfrm>
            <a:off x="1915128" y="1788454"/>
            <a:ext cx="8361229" cy="2098226"/>
          </a:xfrm>
          <a:prstGeom prst="rect">
            <a:avLst/>
          </a:prstGeom>
          <a:noFill/>
          <a:ln>
            <a:noFill/>
          </a:ln>
        </p:spPr>
        <p:txBody>
          <a:bodyPr anchorCtr="0" anchor="b" bIns="45700" lIns="91425" spcFirstLastPara="1" rIns="91425" wrap="square" tIns="45700"/>
          <a:lstStyle>
            <a:lvl1pPr lvl="0" algn="ctr">
              <a:lnSpc>
                <a:spcPct val="89000"/>
              </a:lnSpc>
              <a:spcBef>
                <a:spcPts val="0"/>
              </a:spcBef>
              <a:spcAft>
                <a:spcPts val="0"/>
              </a:spcAft>
              <a:buClr>
                <a:schemeClr val="dk2"/>
              </a:buClr>
              <a:buSzPts val="7200"/>
              <a:buFont typeface="Source Sans Pro"/>
              <a:buNone/>
              <a:defRPr sz="7200" cap="none">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 name="Google Shape;14;p2"/>
          <p:cNvSpPr txBox="1"/>
          <p:nvPr>
            <p:ph idx="1" type="subTitle"/>
          </p:nvPr>
        </p:nvSpPr>
        <p:spPr>
          <a:xfrm>
            <a:off x="2679906" y="3956279"/>
            <a:ext cx="6831673" cy="1086237"/>
          </a:xfrm>
          <a:prstGeom prst="rect">
            <a:avLst/>
          </a:prstGeom>
          <a:noFill/>
          <a:ln>
            <a:noFill/>
          </a:ln>
        </p:spPr>
        <p:txBody>
          <a:bodyPr anchorCtr="0" anchor="t" bIns="45700" lIns="91425" spcFirstLastPara="1" rIns="91425" wrap="square" tIns="45700"/>
          <a:lstStyle>
            <a:lvl1pPr lvl="0" algn="ctr">
              <a:lnSpc>
                <a:spcPct val="112000"/>
              </a:lnSpc>
              <a:spcBef>
                <a:spcPts val="0"/>
              </a:spcBef>
              <a:spcAft>
                <a:spcPts val="0"/>
              </a:spcAft>
              <a:buClr>
                <a:schemeClr val="dk2"/>
              </a:buClr>
              <a:buSzPts val="2300"/>
              <a:buNone/>
              <a:defRPr sz="2300"/>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p:txBody>
      </p:sp>
      <p:sp>
        <p:nvSpPr>
          <p:cNvPr id="15" name="Google Shape;15;p2"/>
          <p:cNvSpPr txBox="1"/>
          <p:nvPr>
            <p:ph idx="10" type="dt"/>
          </p:nvPr>
        </p:nvSpPr>
        <p:spPr>
          <a:xfrm>
            <a:off x="752858" y="6453386"/>
            <a:ext cx="1607944"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2"/>
          <p:cNvSpPr txBox="1"/>
          <p:nvPr>
            <p:ph idx="11" type="ftr"/>
          </p:nvPr>
        </p:nvSpPr>
        <p:spPr>
          <a:xfrm>
            <a:off x="2584054" y="6453386"/>
            <a:ext cx="7023377" cy="404614"/>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2"/>
          <p:cNvSpPr txBox="1"/>
          <p:nvPr>
            <p:ph idx="12" type="sldNum"/>
          </p:nvPr>
        </p:nvSpPr>
        <p:spPr>
          <a:xfrm>
            <a:off x="9830683"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0" algn="r">
              <a:spcBef>
                <a:spcPts val="0"/>
              </a:spcBef>
              <a:buNone/>
              <a:defRPr b="0" i="0" sz="1200" u="none" cap="none" strike="noStrike">
                <a:solidFill>
                  <a:schemeClr val="dk2"/>
                </a:solidFill>
                <a:latin typeface="Source Sans Pro"/>
                <a:ea typeface="Source Sans Pro"/>
                <a:cs typeface="Source Sans Pro"/>
                <a:sym typeface="Source Sans Pro"/>
              </a:defRPr>
            </a:lvl2pPr>
            <a:lvl3pPr indent="0" lvl="2" marL="0" algn="r">
              <a:spcBef>
                <a:spcPts val="0"/>
              </a:spcBef>
              <a:buNone/>
              <a:defRPr b="0" i="0" sz="1200" u="none" cap="none" strike="noStrike">
                <a:solidFill>
                  <a:schemeClr val="dk2"/>
                </a:solidFill>
                <a:latin typeface="Source Sans Pro"/>
                <a:ea typeface="Source Sans Pro"/>
                <a:cs typeface="Source Sans Pro"/>
                <a:sym typeface="Source Sans Pro"/>
              </a:defRPr>
            </a:lvl3pPr>
            <a:lvl4pPr indent="0" lvl="3" marL="0" algn="r">
              <a:spcBef>
                <a:spcPts val="0"/>
              </a:spcBef>
              <a:buNone/>
              <a:defRPr b="0" i="0" sz="1200" u="none" cap="none" strike="noStrike">
                <a:solidFill>
                  <a:schemeClr val="dk2"/>
                </a:solidFill>
                <a:latin typeface="Source Sans Pro"/>
                <a:ea typeface="Source Sans Pro"/>
                <a:cs typeface="Source Sans Pro"/>
                <a:sym typeface="Source Sans Pro"/>
              </a:defRPr>
            </a:lvl4pPr>
            <a:lvl5pPr indent="0" lvl="4" marL="0" algn="r">
              <a:spcBef>
                <a:spcPts val="0"/>
              </a:spcBef>
              <a:buNone/>
              <a:defRPr b="0" i="0" sz="1200" u="none" cap="none" strike="noStrike">
                <a:solidFill>
                  <a:schemeClr val="dk2"/>
                </a:solidFill>
                <a:latin typeface="Source Sans Pro"/>
                <a:ea typeface="Source Sans Pro"/>
                <a:cs typeface="Source Sans Pro"/>
                <a:sym typeface="Source Sans Pro"/>
              </a:defRPr>
            </a:lvl5pPr>
            <a:lvl6pPr indent="0" lvl="5" marL="0" algn="r">
              <a:spcBef>
                <a:spcPts val="0"/>
              </a:spcBef>
              <a:buNone/>
              <a:defRPr b="0" i="0" sz="1200" u="none" cap="none" strike="noStrike">
                <a:solidFill>
                  <a:schemeClr val="dk2"/>
                </a:solidFill>
                <a:latin typeface="Source Sans Pro"/>
                <a:ea typeface="Source Sans Pro"/>
                <a:cs typeface="Source Sans Pro"/>
                <a:sym typeface="Source Sans Pro"/>
              </a:defRPr>
            </a:lvl6pPr>
            <a:lvl7pPr indent="0" lvl="6" marL="0" algn="r">
              <a:spcBef>
                <a:spcPts val="0"/>
              </a:spcBef>
              <a:buNone/>
              <a:defRPr b="0" i="0" sz="1200" u="none" cap="none" strike="noStrike">
                <a:solidFill>
                  <a:schemeClr val="dk2"/>
                </a:solidFill>
                <a:latin typeface="Source Sans Pro"/>
                <a:ea typeface="Source Sans Pro"/>
                <a:cs typeface="Source Sans Pro"/>
                <a:sym typeface="Source Sans Pro"/>
              </a:defRPr>
            </a:lvl7pPr>
            <a:lvl8pPr indent="0" lvl="7" marL="0" algn="r">
              <a:spcBef>
                <a:spcPts val="0"/>
              </a:spcBef>
              <a:buNone/>
              <a:defRPr b="0" i="0" sz="1200" u="none" cap="none" strike="noStrike">
                <a:solidFill>
                  <a:schemeClr val="dk2"/>
                </a:solidFill>
                <a:latin typeface="Source Sans Pro"/>
                <a:ea typeface="Source Sans Pro"/>
                <a:cs typeface="Source Sans Pro"/>
                <a:sym typeface="Source Sans Pro"/>
              </a:defRPr>
            </a:lvl8pPr>
            <a:lvl9pPr indent="0" lvl="8" marL="0" algn="r">
              <a:spcBef>
                <a:spcPts val="0"/>
              </a:spcBef>
              <a:buNone/>
              <a:defRPr b="0" i="0" sz="1200" u="none" cap="none" strike="noStrike">
                <a:solidFill>
                  <a:schemeClr val="dk2"/>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US"/>
              <a:t>‹#›</a:t>
            </a:fld>
            <a:endParaRPr/>
          </a:p>
        </p:txBody>
      </p:sp>
      <p:grpSp>
        <p:nvGrpSpPr>
          <p:cNvPr id="18" name="Google Shape;18;p2"/>
          <p:cNvGrpSpPr/>
          <p:nvPr/>
        </p:nvGrpSpPr>
        <p:grpSpPr>
          <a:xfrm>
            <a:off x="752858" y="744469"/>
            <a:ext cx="10674116" cy="5349671"/>
            <a:chOff x="752858" y="744469"/>
            <a:chExt cx="10674116" cy="5349671"/>
          </a:xfrm>
        </p:grpSpPr>
        <p:sp>
          <p:nvSpPr>
            <p:cNvPr id="19" name="Google Shape;19;p2"/>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dk2"/>
            </a:solidFill>
            <a:ln>
              <a:noFill/>
            </a:ln>
          </p:spPr>
        </p:sp>
        <p:sp>
          <p:nvSpPr>
            <p:cNvPr id="20" name="Google Shape;20;p2"/>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7" name="Shape 77"/>
        <p:cNvGrpSpPr/>
        <p:nvPr/>
      </p:nvGrpSpPr>
      <p:grpSpPr>
        <a:xfrm>
          <a:off x="0" y="0"/>
          <a:ext cx="0" cy="0"/>
          <a:chOff x="0" y="0"/>
          <a:chExt cx="0" cy="0"/>
        </a:xfrm>
      </p:grpSpPr>
      <p:sp>
        <p:nvSpPr>
          <p:cNvPr id="78" name="Google Shape;78;p11"/>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11"/>
          <p:cNvSpPr txBox="1"/>
          <p:nvPr>
            <p:ph idx="1" type="body"/>
          </p:nvPr>
        </p:nvSpPr>
        <p:spPr>
          <a:xfrm rot="5400000">
            <a:off x="4386262" y="-719138"/>
            <a:ext cx="3571875" cy="9601200"/>
          </a:xfrm>
          <a:prstGeom prst="rect">
            <a:avLst/>
          </a:prstGeom>
          <a:noFill/>
          <a:ln>
            <a:noFill/>
          </a:ln>
        </p:spPr>
        <p:txBody>
          <a:bodyPr anchorCtr="0" anchor="t" bIns="45700" lIns="91425" spcFirstLastPara="1" rIns="91425" wrap="square" tIns="45700"/>
          <a:lstStyle>
            <a:lvl1pPr indent="-342900" lvl="0" marL="457200" algn="l">
              <a:lnSpc>
                <a:spcPct val="94000"/>
              </a:lnSpc>
              <a:spcBef>
                <a:spcPts val="1000"/>
              </a:spcBef>
              <a:spcAft>
                <a:spcPts val="0"/>
              </a:spcAft>
              <a:buClr>
                <a:schemeClr val="dk2"/>
              </a:buClr>
              <a:buSzPts val="1800"/>
              <a:buChar char="■"/>
              <a:defRPr/>
            </a:lvl1pPr>
            <a:lvl2pPr indent="-342900" lvl="1" marL="914400" algn="l">
              <a:lnSpc>
                <a:spcPct val="94000"/>
              </a:lnSpc>
              <a:spcBef>
                <a:spcPts val="500"/>
              </a:spcBef>
              <a:spcAft>
                <a:spcPts val="0"/>
              </a:spcAft>
              <a:buClr>
                <a:schemeClr val="dk2"/>
              </a:buClr>
              <a:buSzPts val="1800"/>
              <a:buChar char="–"/>
              <a:defRPr/>
            </a:lvl2pPr>
            <a:lvl3pPr indent="-342900" lvl="2" marL="1371600" algn="l">
              <a:lnSpc>
                <a:spcPct val="94000"/>
              </a:lnSpc>
              <a:spcBef>
                <a:spcPts val="500"/>
              </a:spcBef>
              <a:spcAft>
                <a:spcPts val="0"/>
              </a:spcAft>
              <a:buClr>
                <a:schemeClr val="dk2"/>
              </a:buClr>
              <a:buSzPts val="1800"/>
              <a:buChar char="■"/>
              <a:defRPr/>
            </a:lvl3pPr>
            <a:lvl4pPr indent="-342900" lvl="3" marL="1828800" algn="l">
              <a:lnSpc>
                <a:spcPct val="94000"/>
              </a:lnSpc>
              <a:spcBef>
                <a:spcPts val="500"/>
              </a:spcBef>
              <a:spcAft>
                <a:spcPts val="0"/>
              </a:spcAft>
              <a:buClr>
                <a:schemeClr val="dk2"/>
              </a:buClr>
              <a:buSzPts val="1800"/>
              <a:buChar char="–"/>
              <a:defRPr/>
            </a:lvl4pPr>
            <a:lvl5pPr indent="-342900" lvl="4" marL="2286000" algn="l">
              <a:lnSpc>
                <a:spcPct val="94000"/>
              </a:lnSpc>
              <a:spcBef>
                <a:spcPts val="500"/>
              </a:spcBef>
              <a:spcAft>
                <a:spcPts val="0"/>
              </a:spcAft>
              <a:buClr>
                <a:schemeClr val="dk2"/>
              </a:buClr>
              <a:buSzPts val="1800"/>
              <a:buChar char="■"/>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80" name="Google Shape;80;p11"/>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1"/>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1"/>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83" name="Shape 83"/>
        <p:cNvGrpSpPr/>
        <p:nvPr/>
      </p:nvGrpSpPr>
      <p:grpSpPr>
        <a:xfrm>
          <a:off x="0" y="0"/>
          <a:ext cx="0" cy="0"/>
          <a:chOff x="0" y="0"/>
          <a:chExt cx="0" cy="0"/>
        </a:xfrm>
      </p:grpSpPr>
      <p:sp>
        <p:nvSpPr>
          <p:cNvPr id="84" name="Google Shape;84;p12"/>
          <p:cNvSpPr txBox="1"/>
          <p:nvPr>
            <p:ph type="title"/>
          </p:nvPr>
        </p:nvSpPr>
        <p:spPr>
          <a:xfrm rot="5400000">
            <a:off x="7757822" y="2462895"/>
            <a:ext cx="5243244" cy="1565766"/>
          </a:xfrm>
          <a:prstGeom prst="rect">
            <a:avLst/>
          </a:prstGeom>
          <a:noFill/>
          <a:ln>
            <a:noFill/>
          </a:ln>
        </p:spPr>
        <p:txBody>
          <a:bodyPr anchorCtr="0" anchor="t" bIns="45700" lIns="91425" spcFirstLastPara="1" rIns="91425" wrap="square" tIns="45700"/>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12"/>
          <p:cNvSpPr txBox="1"/>
          <p:nvPr>
            <p:ph idx="1" type="body"/>
          </p:nvPr>
        </p:nvSpPr>
        <p:spPr>
          <a:xfrm rot="5400000">
            <a:off x="2839798" y="-844042"/>
            <a:ext cx="5243244" cy="8179641"/>
          </a:xfrm>
          <a:prstGeom prst="rect">
            <a:avLst/>
          </a:prstGeom>
          <a:noFill/>
          <a:ln>
            <a:noFill/>
          </a:ln>
        </p:spPr>
        <p:txBody>
          <a:bodyPr anchorCtr="0" anchor="t" bIns="45700" lIns="91425" spcFirstLastPara="1" rIns="91425" wrap="square" tIns="45700"/>
          <a:lstStyle>
            <a:lvl1pPr indent="-342900" lvl="0" marL="457200" algn="l">
              <a:lnSpc>
                <a:spcPct val="94000"/>
              </a:lnSpc>
              <a:spcBef>
                <a:spcPts val="1000"/>
              </a:spcBef>
              <a:spcAft>
                <a:spcPts val="0"/>
              </a:spcAft>
              <a:buClr>
                <a:schemeClr val="dk2"/>
              </a:buClr>
              <a:buSzPts val="1800"/>
              <a:buChar char="■"/>
              <a:defRPr/>
            </a:lvl1pPr>
            <a:lvl2pPr indent="-342900" lvl="1" marL="914400" algn="l">
              <a:lnSpc>
                <a:spcPct val="94000"/>
              </a:lnSpc>
              <a:spcBef>
                <a:spcPts val="500"/>
              </a:spcBef>
              <a:spcAft>
                <a:spcPts val="0"/>
              </a:spcAft>
              <a:buClr>
                <a:schemeClr val="dk2"/>
              </a:buClr>
              <a:buSzPts val="1800"/>
              <a:buChar char="–"/>
              <a:defRPr/>
            </a:lvl2pPr>
            <a:lvl3pPr indent="-342900" lvl="2" marL="1371600" algn="l">
              <a:lnSpc>
                <a:spcPct val="94000"/>
              </a:lnSpc>
              <a:spcBef>
                <a:spcPts val="500"/>
              </a:spcBef>
              <a:spcAft>
                <a:spcPts val="0"/>
              </a:spcAft>
              <a:buClr>
                <a:schemeClr val="dk2"/>
              </a:buClr>
              <a:buSzPts val="1800"/>
              <a:buChar char="■"/>
              <a:defRPr/>
            </a:lvl3pPr>
            <a:lvl4pPr indent="-342900" lvl="3" marL="1828800" algn="l">
              <a:lnSpc>
                <a:spcPct val="94000"/>
              </a:lnSpc>
              <a:spcBef>
                <a:spcPts val="500"/>
              </a:spcBef>
              <a:spcAft>
                <a:spcPts val="0"/>
              </a:spcAft>
              <a:buClr>
                <a:schemeClr val="dk2"/>
              </a:buClr>
              <a:buSzPts val="1800"/>
              <a:buChar char="–"/>
              <a:defRPr/>
            </a:lvl4pPr>
            <a:lvl5pPr indent="-342900" lvl="4" marL="2286000" algn="l">
              <a:lnSpc>
                <a:spcPct val="94000"/>
              </a:lnSpc>
              <a:spcBef>
                <a:spcPts val="500"/>
              </a:spcBef>
              <a:spcAft>
                <a:spcPts val="0"/>
              </a:spcAft>
              <a:buClr>
                <a:schemeClr val="dk2"/>
              </a:buClr>
              <a:buSzPts val="1800"/>
              <a:buChar char="■"/>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86" name="Google Shape;86;p12"/>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2"/>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2"/>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96" name="Shape 96"/>
        <p:cNvGrpSpPr/>
        <p:nvPr/>
      </p:nvGrpSpPr>
      <p:grpSpPr>
        <a:xfrm>
          <a:off x="0" y="0"/>
          <a:ext cx="0" cy="0"/>
          <a:chOff x="0" y="0"/>
          <a:chExt cx="0" cy="0"/>
        </a:xfrm>
      </p:grpSpPr>
      <p:sp>
        <p:nvSpPr>
          <p:cNvPr id="97" name="Google Shape;97;p14"/>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lstStyle>
            <a:lvl1pPr lvl="0" algn="l">
              <a:lnSpc>
                <a:spcPct val="89000"/>
              </a:lnSpc>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14"/>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lstStyle>
            <a:lvl1pPr indent="-342900" lvl="0" marL="457200" algn="l">
              <a:lnSpc>
                <a:spcPct val="94000"/>
              </a:lnSpc>
              <a:spcBef>
                <a:spcPts val="1000"/>
              </a:spcBef>
              <a:spcAft>
                <a:spcPts val="0"/>
              </a:spcAft>
              <a:buClr>
                <a:schemeClr val="lt2"/>
              </a:buClr>
              <a:buSzPts val="1800"/>
              <a:buChar char="■"/>
              <a:defRPr/>
            </a:lvl1pPr>
            <a:lvl2pPr indent="-342900" lvl="1" marL="914400" algn="l">
              <a:lnSpc>
                <a:spcPct val="94000"/>
              </a:lnSpc>
              <a:spcBef>
                <a:spcPts val="500"/>
              </a:spcBef>
              <a:spcAft>
                <a:spcPts val="0"/>
              </a:spcAft>
              <a:buClr>
                <a:schemeClr val="lt2"/>
              </a:buClr>
              <a:buSzPts val="1800"/>
              <a:buChar char="–"/>
              <a:defRPr/>
            </a:lvl2pPr>
            <a:lvl3pPr indent="-342900" lvl="2" marL="1371600" algn="l">
              <a:lnSpc>
                <a:spcPct val="94000"/>
              </a:lnSpc>
              <a:spcBef>
                <a:spcPts val="500"/>
              </a:spcBef>
              <a:spcAft>
                <a:spcPts val="0"/>
              </a:spcAft>
              <a:buClr>
                <a:schemeClr val="lt2"/>
              </a:buClr>
              <a:buSzPts val="1800"/>
              <a:buChar char="■"/>
              <a:defRPr/>
            </a:lvl3pPr>
            <a:lvl4pPr indent="-342900" lvl="3" marL="1828800" algn="l">
              <a:lnSpc>
                <a:spcPct val="94000"/>
              </a:lnSpc>
              <a:spcBef>
                <a:spcPts val="500"/>
              </a:spcBef>
              <a:spcAft>
                <a:spcPts val="0"/>
              </a:spcAft>
              <a:buClr>
                <a:schemeClr val="lt2"/>
              </a:buClr>
              <a:buSzPts val="1800"/>
              <a:buChar char="–"/>
              <a:defRPr/>
            </a:lvl4pPr>
            <a:lvl5pPr indent="-342900" lvl="4" marL="2286000" algn="l">
              <a:lnSpc>
                <a:spcPct val="94000"/>
              </a:lnSpc>
              <a:spcBef>
                <a:spcPts val="500"/>
              </a:spcBef>
              <a:spcAft>
                <a:spcPts val="0"/>
              </a:spcAft>
              <a:buClr>
                <a:schemeClr val="lt2"/>
              </a:buClr>
              <a:buSzPts val="1800"/>
              <a:buChar char="■"/>
              <a:defRPr/>
            </a:lvl5pPr>
            <a:lvl6pPr indent="-342900" lvl="5" marL="2743200" algn="l">
              <a:lnSpc>
                <a:spcPct val="94000"/>
              </a:lnSpc>
              <a:spcBef>
                <a:spcPts val="500"/>
              </a:spcBef>
              <a:spcAft>
                <a:spcPts val="0"/>
              </a:spcAft>
              <a:buClr>
                <a:schemeClr val="lt2"/>
              </a:buClr>
              <a:buSzPts val="1800"/>
              <a:buChar char="–"/>
              <a:defRPr/>
            </a:lvl6pPr>
            <a:lvl7pPr indent="-342900" lvl="6" marL="3200400" algn="l">
              <a:lnSpc>
                <a:spcPct val="94000"/>
              </a:lnSpc>
              <a:spcBef>
                <a:spcPts val="500"/>
              </a:spcBef>
              <a:spcAft>
                <a:spcPts val="0"/>
              </a:spcAft>
              <a:buClr>
                <a:schemeClr val="lt2"/>
              </a:buClr>
              <a:buSzPts val="1800"/>
              <a:buChar char="■"/>
              <a:defRPr/>
            </a:lvl7pPr>
            <a:lvl8pPr indent="-342900" lvl="7" marL="3657600" algn="l">
              <a:lnSpc>
                <a:spcPct val="94000"/>
              </a:lnSpc>
              <a:spcBef>
                <a:spcPts val="500"/>
              </a:spcBef>
              <a:spcAft>
                <a:spcPts val="0"/>
              </a:spcAft>
              <a:buClr>
                <a:schemeClr val="lt2"/>
              </a:buClr>
              <a:buSzPts val="1800"/>
              <a:buChar char="–"/>
              <a:defRPr/>
            </a:lvl8pPr>
            <a:lvl9pPr indent="-342900" lvl="8" marL="4114800" algn="l">
              <a:lnSpc>
                <a:spcPct val="94000"/>
              </a:lnSpc>
              <a:spcBef>
                <a:spcPts val="500"/>
              </a:spcBef>
              <a:spcAft>
                <a:spcPts val="200"/>
              </a:spcAft>
              <a:buClr>
                <a:schemeClr val="lt2"/>
              </a:buClr>
              <a:buSzPts val="1800"/>
              <a:buChar char="■"/>
              <a:defRPr/>
            </a:lvl9pPr>
          </a:lstStyle>
          <a:p/>
        </p:txBody>
      </p:sp>
      <p:sp>
        <p:nvSpPr>
          <p:cNvPr id="99" name="Google Shape;99;p14"/>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4"/>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4"/>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lstStyle>
            <a:lvl1pPr indent="-342900" lvl="0" marL="457200" algn="l">
              <a:lnSpc>
                <a:spcPct val="94000"/>
              </a:lnSpc>
              <a:spcBef>
                <a:spcPts val="1000"/>
              </a:spcBef>
              <a:spcAft>
                <a:spcPts val="0"/>
              </a:spcAft>
              <a:buClr>
                <a:schemeClr val="dk2"/>
              </a:buClr>
              <a:buSzPts val="1800"/>
              <a:buChar char="■"/>
              <a:defRPr/>
            </a:lvl1pPr>
            <a:lvl2pPr indent="-342900" lvl="1" marL="914400" algn="l">
              <a:lnSpc>
                <a:spcPct val="94000"/>
              </a:lnSpc>
              <a:spcBef>
                <a:spcPts val="500"/>
              </a:spcBef>
              <a:spcAft>
                <a:spcPts val="0"/>
              </a:spcAft>
              <a:buClr>
                <a:schemeClr val="dk2"/>
              </a:buClr>
              <a:buSzPts val="1800"/>
              <a:buChar char="–"/>
              <a:defRPr/>
            </a:lvl2pPr>
            <a:lvl3pPr indent="-342900" lvl="2" marL="1371600" algn="l">
              <a:lnSpc>
                <a:spcPct val="94000"/>
              </a:lnSpc>
              <a:spcBef>
                <a:spcPts val="500"/>
              </a:spcBef>
              <a:spcAft>
                <a:spcPts val="0"/>
              </a:spcAft>
              <a:buClr>
                <a:schemeClr val="dk2"/>
              </a:buClr>
              <a:buSzPts val="1800"/>
              <a:buChar char="■"/>
              <a:defRPr/>
            </a:lvl3pPr>
            <a:lvl4pPr indent="-342900" lvl="3" marL="1828800" algn="l">
              <a:lnSpc>
                <a:spcPct val="94000"/>
              </a:lnSpc>
              <a:spcBef>
                <a:spcPts val="500"/>
              </a:spcBef>
              <a:spcAft>
                <a:spcPts val="0"/>
              </a:spcAft>
              <a:buClr>
                <a:schemeClr val="dk2"/>
              </a:buClr>
              <a:buSzPts val="1800"/>
              <a:buChar char="–"/>
              <a:defRPr/>
            </a:lvl4pPr>
            <a:lvl5pPr indent="-342900" lvl="4" marL="2286000" algn="l">
              <a:lnSpc>
                <a:spcPct val="94000"/>
              </a:lnSpc>
              <a:spcBef>
                <a:spcPts val="500"/>
              </a:spcBef>
              <a:spcAft>
                <a:spcPts val="0"/>
              </a:spcAft>
              <a:buClr>
                <a:schemeClr val="dk2"/>
              </a:buClr>
              <a:buSzPts val="1800"/>
              <a:buChar char="■"/>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24" name="Google Shape;24;p3"/>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showMasterSp="0" type="secHead">
  <p:cSld name="SECTION_HEADER">
    <p:bg>
      <p:bgPr>
        <a:solidFill>
          <a:schemeClr val="dk2"/>
        </a:solidFill>
      </p:bgPr>
    </p:bg>
    <p:spTree>
      <p:nvGrpSpPr>
        <p:cNvPr id="27" name="Shape 27"/>
        <p:cNvGrpSpPr/>
        <p:nvPr/>
      </p:nvGrpSpPr>
      <p:grpSpPr>
        <a:xfrm>
          <a:off x="0" y="0"/>
          <a:ext cx="0" cy="0"/>
          <a:chOff x="0" y="0"/>
          <a:chExt cx="0" cy="0"/>
        </a:xfrm>
      </p:grpSpPr>
      <p:sp>
        <p:nvSpPr>
          <p:cNvPr id="28" name="Google Shape;28;p4"/>
          <p:cNvSpPr txBox="1"/>
          <p:nvPr>
            <p:ph type="title"/>
          </p:nvPr>
        </p:nvSpPr>
        <p:spPr>
          <a:xfrm>
            <a:off x="765025" y="1301360"/>
            <a:ext cx="9612971" cy="2852737"/>
          </a:xfrm>
          <a:prstGeom prst="rect">
            <a:avLst/>
          </a:prstGeom>
          <a:noFill/>
          <a:ln>
            <a:noFill/>
          </a:ln>
        </p:spPr>
        <p:txBody>
          <a:bodyPr anchorCtr="0" anchor="b" bIns="45700" lIns="91425" spcFirstLastPara="1" rIns="91425" wrap="square" tIns="45700"/>
          <a:lstStyle>
            <a:lvl1pPr lvl="0" algn="r">
              <a:lnSpc>
                <a:spcPct val="89000"/>
              </a:lnSpc>
              <a:spcBef>
                <a:spcPts val="0"/>
              </a:spcBef>
              <a:spcAft>
                <a:spcPts val="0"/>
              </a:spcAft>
              <a:buClr>
                <a:schemeClr val="lt2"/>
              </a:buClr>
              <a:buSzPts val="7200"/>
              <a:buFont typeface="Source Sans Pro"/>
              <a:buNone/>
              <a:defRPr sz="72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 type="body"/>
          </p:nvPr>
        </p:nvSpPr>
        <p:spPr>
          <a:xfrm>
            <a:off x="765025" y="4216328"/>
            <a:ext cx="9612971" cy="1143324"/>
          </a:xfrm>
          <a:prstGeom prst="rect">
            <a:avLst/>
          </a:prstGeom>
          <a:noFill/>
          <a:ln>
            <a:noFill/>
          </a:ln>
        </p:spPr>
        <p:txBody>
          <a:bodyPr anchorCtr="0" anchor="t" bIns="45700" lIns="91425" spcFirstLastPara="1" rIns="91425" wrap="square" tIns="45700"/>
          <a:lstStyle>
            <a:lvl1pPr indent="-228600" lvl="0" marL="457200" algn="r">
              <a:lnSpc>
                <a:spcPct val="112000"/>
              </a:lnSpc>
              <a:spcBef>
                <a:spcPts val="0"/>
              </a:spcBef>
              <a:spcAft>
                <a:spcPts val="0"/>
              </a:spcAft>
              <a:buClr>
                <a:schemeClr val="lt2"/>
              </a:buClr>
              <a:buSzPts val="2400"/>
              <a:buNone/>
              <a:defRPr sz="2400">
                <a:solidFill>
                  <a:schemeClr val="lt2"/>
                </a:solidFill>
              </a:defRPr>
            </a:lvl1pPr>
            <a:lvl2pPr indent="-228600" lvl="1" marL="914400" algn="l">
              <a:lnSpc>
                <a:spcPct val="94000"/>
              </a:lnSpc>
              <a:spcBef>
                <a:spcPts val="500"/>
              </a:spcBef>
              <a:spcAft>
                <a:spcPts val="0"/>
              </a:spcAft>
              <a:buClr>
                <a:schemeClr val="lt1"/>
              </a:buClr>
              <a:buSzPts val="2000"/>
              <a:buNone/>
              <a:defRPr sz="2000">
                <a:solidFill>
                  <a:schemeClr val="lt1"/>
                </a:solidFill>
              </a:defRPr>
            </a:lvl2pPr>
            <a:lvl3pPr indent="-228600" lvl="2" marL="1371600" algn="l">
              <a:lnSpc>
                <a:spcPct val="94000"/>
              </a:lnSpc>
              <a:spcBef>
                <a:spcPts val="500"/>
              </a:spcBef>
              <a:spcAft>
                <a:spcPts val="0"/>
              </a:spcAft>
              <a:buClr>
                <a:schemeClr val="lt1"/>
              </a:buClr>
              <a:buSzPts val="1800"/>
              <a:buNone/>
              <a:defRPr sz="1800">
                <a:solidFill>
                  <a:schemeClr val="lt1"/>
                </a:solidFill>
              </a:defRPr>
            </a:lvl3pPr>
            <a:lvl4pPr indent="-228600" lvl="3" marL="1828800" algn="l">
              <a:lnSpc>
                <a:spcPct val="94000"/>
              </a:lnSpc>
              <a:spcBef>
                <a:spcPts val="500"/>
              </a:spcBef>
              <a:spcAft>
                <a:spcPts val="0"/>
              </a:spcAft>
              <a:buClr>
                <a:schemeClr val="lt1"/>
              </a:buClr>
              <a:buSzPts val="1600"/>
              <a:buNone/>
              <a:defRPr sz="1600">
                <a:solidFill>
                  <a:schemeClr val="lt1"/>
                </a:solidFill>
              </a:defRPr>
            </a:lvl4pPr>
            <a:lvl5pPr indent="-228600" lvl="4" marL="2286000" algn="l">
              <a:lnSpc>
                <a:spcPct val="94000"/>
              </a:lnSpc>
              <a:spcBef>
                <a:spcPts val="500"/>
              </a:spcBef>
              <a:spcAft>
                <a:spcPts val="0"/>
              </a:spcAft>
              <a:buClr>
                <a:schemeClr val="lt1"/>
              </a:buClr>
              <a:buSzPts val="1600"/>
              <a:buNone/>
              <a:defRPr sz="1600">
                <a:solidFill>
                  <a:schemeClr val="lt1"/>
                </a:solidFill>
              </a:defRPr>
            </a:lvl5pPr>
            <a:lvl6pPr indent="-228600" lvl="5" marL="2743200" algn="l">
              <a:lnSpc>
                <a:spcPct val="94000"/>
              </a:lnSpc>
              <a:spcBef>
                <a:spcPts val="500"/>
              </a:spcBef>
              <a:spcAft>
                <a:spcPts val="0"/>
              </a:spcAft>
              <a:buClr>
                <a:schemeClr val="lt1"/>
              </a:buClr>
              <a:buSzPts val="1600"/>
              <a:buNone/>
              <a:defRPr sz="1600">
                <a:solidFill>
                  <a:schemeClr val="lt1"/>
                </a:solidFill>
              </a:defRPr>
            </a:lvl6pPr>
            <a:lvl7pPr indent="-228600" lvl="6" marL="3200400" algn="l">
              <a:lnSpc>
                <a:spcPct val="94000"/>
              </a:lnSpc>
              <a:spcBef>
                <a:spcPts val="500"/>
              </a:spcBef>
              <a:spcAft>
                <a:spcPts val="0"/>
              </a:spcAft>
              <a:buClr>
                <a:schemeClr val="lt1"/>
              </a:buClr>
              <a:buSzPts val="1600"/>
              <a:buNone/>
              <a:defRPr sz="1600">
                <a:solidFill>
                  <a:schemeClr val="lt1"/>
                </a:solidFill>
              </a:defRPr>
            </a:lvl7pPr>
            <a:lvl8pPr indent="-228600" lvl="7" marL="3657600" algn="l">
              <a:lnSpc>
                <a:spcPct val="94000"/>
              </a:lnSpc>
              <a:spcBef>
                <a:spcPts val="500"/>
              </a:spcBef>
              <a:spcAft>
                <a:spcPts val="0"/>
              </a:spcAft>
              <a:buClr>
                <a:schemeClr val="lt1"/>
              </a:buClr>
              <a:buSzPts val="1600"/>
              <a:buNone/>
              <a:defRPr sz="1600">
                <a:solidFill>
                  <a:schemeClr val="lt1"/>
                </a:solidFill>
              </a:defRPr>
            </a:lvl8pPr>
            <a:lvl9pPr indent="-228600" lvl="8" marL="4114800" algn="l">
              <a:lnSpc>
                <a:spcPct val="94000"/>
              </a:lnSpc>
              <a:spcBef>
                <a:spcPts val="500"/>
              </a:spcBef>
              <a:spcAft>
                <a:spcPts val="200"/>
              </a:spcAft>
              <a:buClr>
                <a:schemeClr val="lt1"/>
              </a:buClr>
              <a:buSzPts val="1600"/>
              <a:buNone/>
              <a:defRPr sz="1600">
                <a:solidFill>
                  <a:schemeClr val="lt1"/>
                </a:solidFill>
              </a:defRPr>
            </a:lvl9pPr>
          </a:lstStyle>
          <a:p/>
        </p:txBody>
      </p:sp>
      <p:sp>
        <p:nvSpPr>
          <p:cNvPr id="30" name="Google Shape;30;p4"/>
          <p:cNvSpPr txBox="1"/>
          <p:nvPr>
            <p:ph idx="10" type="dt"/>
          </p:nvPr>
        </p:nvSpPr>
        <p:spPr>
          <a:xfrm>
            <a:off x="738908" y="6453386"/>
            <a:ext cx="1622409"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1" type="ftr"/>
          </p:nvPr>
        </p:nvSpPr>
        <p:spPr>
          <a:xfrm>
            <a:off x="2584312" y="6453386"/>
            <a:ext cx="7023377" cy="404614"/>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2" type="sldNum"/>
          </p:nvPr>
        </p:nvSpPr>
        <p:spPr>
          <a:xfrm>
            <a:off x="9830683"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200">
                <a:solidFill>
                  <a:schemeClr val="lt2"/>
                </a:solidFill>
                <a:latin typeface="Source Sans Pro"/>
                <a:ea typeface="Source Sans Pro"/>
                <a:cs typeface="Source Sans Pro"/>
                <a:sym typeface="Source Sans Pro"/>
              </a:defRPr>
            </a:lvl1pPr>
            <a:lvl2pPr indent="0" lvl="1" marL="0" algn="r">
              <a:spcBef>
                <a:spcPts val="0"/>
              </a:spcBef>
              <a:buNone/>
              <a:defRPr sz="1200">
                <a:solidFill>
                  <a:schemeClr val="lt2"/>
                </a:solidFill>
                <a:latin typeface="Source Sans Pro"/>
                <a:ea typeface="Source Sans Pro"/>
                <a:cs typeface="Source Sans Pro"/>
                <a:sym typeface="Source Sans Pro"/>
              </a:defRPr>
            </a:lvl2pPr>
            <a:lvl3pPr indent="0" lvl="2" marL="0" algn="r">
              <a:spcBef>
                <a:spcPts val="0"/>
              </a:spcBef>
              <a:buNone/>
              <a:defRPr sz="1200">
                <a:solidFill>
                  <a:schemeClr val="lt2"/>
                </a:solidFill>
                <a:latin typeface="Source Sans Pro"/>
                <a:ea typeface="Source Sans Pro"/>
                <a:cs typeface="Source Sans Pro"/>
                <a:sym typeface="Source Sans Pro"/>
              </a:defRPr>
            </a:lvl3pPr>
            <a:lvl4pPr indent="0" lvl="3" marL="0" algn="r">
              <a:spcBef>
                <a:spcPts val="0"/>
              </a:spcBef>
              <a:buNone/>
              <a:defRPr sz="1200">
                <a:solidFill>
                  <a:schemeClr val="lt2"/>
                </a:solidFill>
                <a:latin typeface="Source Sans Pro"/>
                <a:ea typeface="Source Sans Pro"/>
                <a:cs typeface="Source Sans Pro"/>
                <a:sym typeface="Source Sans Pro"/>
              </a:defRPr>
            </a:lvl4pPr>
            <a:lvl5pPr indent="0" lvl="4" marL="0" algn="r">
              <a:spcBef>
                <a:spcPts val="0"/>
              </a:spcBef>
              <a:buNone/>
              <a:defRPr sz="1200">
                <a:solidFill>
                  <a:schemeClr val="lt2"/>
                </a:solidFill>
                <a:latin typeface="Source Sans Pro"/>
                <a:ea typeface="Source Sans Pro"/>
                <a:cs typeface="Source Sans Pro"/>
                <a:sym typeface="Source Sans Pro"/>
              </a:defRPr>
            </a:lvl5pPr>
            <a:lvl6pPr indent="0" lvl="5" marL="0" algn="r">
              <a:spcBef>
                <a:spcPts val="0"/>
              </a:spcBef>
              <a:buNone/>
              <a:defRPr sz="1200">
                <a:solidFill>
                  <a:schemeClr val="lt2"/>
                </a:solidFill>
                <a:latin typeface="Source Sans Pro"/>
                <a:ea typeface="Source Sans Pro"/>
                <a:cs typeface="Source Sans Pro"/>
                <a:sym typeface="Source Sans Pro"/>
              </a:defRPr>
            </a:lvl6pPr>
            <a:lvl7pPr indent="0" lvl="6" marL="0" algn="r">
              <a:spcBef>
                <a:spcPts val="0"/>
              </a:spcBef>
              <a:buNone/>
              <a:defRPr sz="1200">
                <a:solidFill>
                  <a:schemeClr val="lt2"/>
                </a:solidFill>
                <a:latin typeface="Source Sans Pro"/>
                <a:ea typeface="Source Sans Pro"/>
                <a:cs typeface="Source Sans Pro"/>
                <a:sym typeface="Source Sans Pro"/>
              </a:defRPr>
            </a:lvl7pPr>
            <a:lvl8pPr indent="0" lvl="7" marL="0" algn="r">
              <a:spcBef>
                <a:spcPts val="0"/>
              </a:spcBef>
              <a:buNone/>
              <a:defRPr sz="1200">
                <a:solidFill>
                  <a:schemeClr val="lt2"/>
                </a:solidFill>
                <a:latin typeface="Source Sans Pro"/>
                <a:ea typeface="Source Sans Pro"/>
                <a:cs typeface="Source Sans Pro"/>
                <a:sym typeface="Source Sans Pro"/>
              </a:defRPr>
            </a:lvl8pPr>
            <a:lvl9pPr indent="0" lvl="8" marL="0" algn="r">
              <a:spcBef>
                <a:spcPts val="0"/>
              </a:spcBef>
              <a:buNone/>
              <a:defRPr sz="1200">
                <a:solidFill>
                  <a:schemeClr val="lt2"/>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US"/>
              <a:t>‹#›</a:t>
            </a:fld>
            <a:endParaRPr/>
          </a:p>
        </p:txBody>
      </p:sp>
      <p:sp>
        <p:nvSpPr>
          <p:cNvPr id="33" name="Google Shape;33;p4" title="Crop Mark"/>
          <p:cNvSpPr/>
          <p:nvPr/>
        </p:nvSpPr>
        <p:spPr>
          <a:xfrm>
            <a:off x="8151962" y="1685652"/>
            <a:ext cx="3275013" cy="4408488"/>
          </a:xfrm>
          <a:custGeom>
            <a:rect b="b" l="l" r="r" t="t"/>
            <a:pathLst>
              <a:path extrusionOk="0" h="5554" w="4125">
                <a:moveTo>
                  <a:pt x="3614" y="0"/>
                </a:moveTo>
                <a:lnTo>
                  <a:pt x="4125" y="0"/>
                </a:lnTo>
                <a:lnTo>
                  <a:pt x="4125" y="5554"/>
                </a:lnTo>
                <a:lnTo>
                  <a:pt x="0" y="5554"/>
                </a:lnTo>
                <a:lnTo>
                  <a:pt x="0" y="5074"/>
                </a:lnTo>
                <a:lnTo>
                  <a:pt x="3614" y="5074"/>
                </a:lnTo>
                <a:lnTo>
                  <a:pt x="3614" y="0"/>
                </a:lnTo>
                <a:close/>
              </a:path>
            </a:pathLst>
          </a:cu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4" name="Shape 34"/>
        <p:cNvGrpSpPr/>
        <p:nvPr/>
      </p:nvGrpSpPr>
      <p:grpSpPr>
        <a:xfrm>
          <a:off x="0" y="0"/>
          <a:ext cx="0" cy="0"/>
          <a:chOff x="0" y="0"/>
          <a:chExt cx="0" cy="0"/>
        </a:xfrm>
      </p:grpSpPr>
      <p:sp>
        <p:nvSpPr>
          <p:cNvPr id="35" name="Google Shape;35;p5"/>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lstStyle>
            <a:lvl1pPr lvl="0" algn="l">
              <a:lnSpc>
                <a:spcPct val="89000"/>
              </a:lnSpc>
              <a:spcBef>
                <a:spcPts val="0"/>
              </a:spcBef>
              <a:spcAft>
                <a:spcPts val="0"/>
              </a:spcAft>
              <a:buClr>
                <a:schemeClr val="dk2"/>
              </a:buClr>
              <a:buSzPts val="4400"/>
              <a:buFont typeface="Source Sans Pro"/>
              <a:buNone/>
              <a:defRPr>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5"/>
          <p:cNvSpPr txBox="1"/>
          <p:nvPr>
            <p:ph idx="1" type="body"/>
          </p:nvPr>
        </p:nvSpPr>
        <p:spPr>
          <a:xfrm>
            <a:off x="1371600" y="2285999"/>
            <a:ext cx="4447786" cy="3581401"/>
          </a:xfrm>
          <a:prstGeom prst="rect">
            <a:avLst/>
          </a:prstGeom>
          <a:noFill/>
          <a:ln>
            <a:noFill/>
          </a:ln>
        </p:spPr>
        <p:txBody>
          <a:bodyPr anchorCtr="0" anchor="t" bIns="45700" lIns="91425" spcFirstLastPara="1" rIns="91425" wrap="square" tIns="45700"/>
          <a:lstStyle>
            <a:lvl1pPr indent="-355600" lvl="0" marL="457200" algn="l">
              <a:lnSpc>
                <a:spcPct val="94000"/>
              </a:lnSpc>
              <a:spcBef>
                <a:spcPts val="1000"/>
              </a:spcBef>
              <a:spcAft>
                <a:spcPts val="0"/>
              </a:spcAft>
              <a:buClr>
                <a:schemeClr val="dk2"/>
              </a:buClr>
              <a:buSzPts val="2000"/>
              <a:buChar char="■"/>
              <a:defRPr>
                <a:solidFill>
                  <a:schemeClr val="dk2"/>
                </a:solidFill>
              </a:defRPr>
            </a:lvl1pPr>
            <a:lvl2pPr indent="-355600" lvl="1" marL="914400" algn="l">
              <a:lnSpc>
                <a:spcPct val="94000"/>
              </a:lnSpc>
              <a:spcBef>
                <a:spcPts val="500"/>
              </a:spcBef>
              <a:spcAft>
                <a:spcPts val="0"/>
              </a:spcAft>
              <a:buClr>
                <a:schemeClr val="dk2"/>
              </a:buClr>
              <a:buSzPts val="2000"/>
              <a:buChar char="–"/>
              <a:defRPr>
                <a:solidFill>
                  <a:schemeClr val="dk2"/>
                </a:solidFill>
              </a:defRPr>
            </a:lvl2pPr>
            <a:lvl3pPr indent="-342900" lvl="2" marL="1371600" algn="l">
              <a:lnSpc>
                <a:spcPct val="94000"/>
              </a:lnSpc>
              <a:spcBef>
                <a:spcPts val="500"/>
              </a:spcBef>
              <a:spcAft>
                <a:spcPts val="0"/>
              </a:spcAft>
              <a:buClr>
                <a:schemeClr val="dk2"/>
              </a:buClr>
              <a:buSzPts val="1800"/>
              <a:buChar char="■"/>
              <a:defRPr>
                <a:solidFill>
                  <a:schemeClr val="dk2"/>
                </a:solidFill>
              </a:defRPr>
            </a:lvl3pPr>
            <a:lvl4pPr indent="-342900" lvl="3" marL="1828800" algn="l">
              <a:lnSpc>
                <a:spcPct val="94000"/>
              </a:lnSpc>
              <a:spcBef>
                <a:spcPts val="500"/>
              </a:spcBef>
              <a:spcAft>
                <a:spcPts val="0"/>
              </a:spcAft>
              <a:buClr>
                <a:schemeClr val="dk2"/>
              </a:buClr>
              <a:buSzPts val="1800"/>
              <a:buChar char="–"/>
              <a:defRPr>
                <a:solidFill>
                  <a:schemeClr val="dk2"/>
                </a:solidFill>
              </a:defRPr>
            </a:lvl4pPr>
            <a:lvl5pPr indent="-330200" lvl="4" marL="2286000" algn="l">
              <a:lnSpc>
                <a:spcPct val="94000"/>
              </a:lnSpc>
              <a:spcBef>
                <a:spcPts val="500"/>
              </a:spcBef>
              <a:spcAft>
                <a:spcPts val="0"/>
              </a:spcAft>
              <a:buClr>
                <a:schemeClr val="dk2"/>
              </a:buClr>
              <a:buSzPts val="1600"/>
              <a:buChar char="■"/>
              <a:defRPr>
                <a:solidFill>
                  <a:schemeClr val="dk2"/>
                </a:solidFill>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37" name="Google Shape;37;p5"/>
          <p:cNvSpPr txBox="1"/>
          <p:nvPr>
            <p:ph idx="2" type="body"/>
          </p:nvPr>
        </p:nvSpPr>
        <p:spPr>
          <a:xfrm>
            <a:off x="6525403" y="2285999"/>
            <a:ext cx="4447786" cy="3581401"/>
          </a:xfrm>
          <a:prstGeom prst="rect">
            <a:avLst/>
          </a:prstGeom>
          <a:noFill/>
          <a:ln>
            <a:noFill/>
          </a:ln>
        </p:spPr>
        <p:txBody>
          <a:bodyPr anchorCtr="0" anchor="t" bIns="45700" lIns="91425" spcFirstLastPara="1" rIns="91425" wrap="square" tIns="45700"/>
          <a:lstStyle>
            <a:lvl1pPr indent="-355600" lvl="0" marL="457200" algn="l">
              <a:lnSpc>
                <a:spcPct val="94000"/>
              </a:lnSpc>
              <a:spcBef>
                <a:spcPts val="1000"/>
              </a:spcBef>
              <a:spcAft>
                <a:spcPts val="0"/>
              </a:spcAft>
              <a:buClr>
                <a:schemeClr val="dk2"/>
              </a:buClr>
              <a:buSzPts val="2000"/>
              <a:buChar char="■"/>
              <a:defRPr>
                <a:solidFill>
                  <a:schemeClr val="dk2"/>
                </a:solidFill>
              </a:defRPr>
            </a:lvl1pPr>
            <a:lvl2pPr indent="-355600" lvl="1" marL="914400" algn="l">
              <a:lnSpc>
                <a:spcPct val="94000"/>
              </a:lnSpc>
              <a:spcBef>
                <a:spcPts val="500"/>
              </a:spcBef>
              <a:spcAft>
                <a:spcPts val="0"/>
              </a:spcAft>
              <a:buClr>
                <a:schemeClr val="dk2"/>
              </a:buClr>
              <a:buSzPts val="2000"/>
              <a:buChar char="–"/>
              <a:defRPr>
                <a:solidFill>
                  <a:schemeClr val="dk2"/>
                </a:solidFill>
              </a:defRPr>
            </a:lvl2pPr>
            <a:lvl3pPr indent="-342900" lvl="2" marL="1371600" algn="l">
              <a:lnSpc>
                <a:spcPct val="94000"/>
              </a:lnSpc>
              <a:spcBef>
                <a:spcPts val="500"/>
              </a:spcBef>
              <a:spcAft>
                <a:spcPts val="0"/>
              </a:spcAft>
              <a:buClr>
                <a:schemeClr val="dk2"/>
              </a:buClr>
              <a:buSzPts val="1800"/>
              <a:buChar char="■"/>
              <a:defRPr>
                <a:solidFill>
                  <a:schemeClr val="dk2"/>
                </a:solidFill>
              </a:defRPr>
            </a:lvl3pPr>
            <a:lvl4pPr indent="-342900" lvl="3" marL="1828800" algn="l">
              <a:lnSpc>
                <a:spcPct val="94000"/>
              </a:lnSpc>
              <a:spcBef>
                <a:spcPts val="500"/>
              </a:spcBef>
              <a:spcAft>
                <a:spcPts val="0"/>
              </a:spcAft>
              <a:buClr>
                <a:schemeClr val="dk2"/>
              </a:buClr>
              <a:buSzPts val="1800"/>
              <a:buChar char="–"/>
              <a:defRPr>
                <a:solidFill>
                  <a:schemeClr val="dk2"/>
                </a:solidFill>
              </a:defRPr>
            </a:lvl4pPr>
            <a:lvl5pPr indent="-330200" lvl="4" marL="2286000" algn="l">
              <a:lnSpc>
                <a:spcPct val="94000"/>
              </a:lnSpc>
              <a:spcBef>
                <a:spcPts val="500"/>
              </a:spcBef>
              <a:spcAft>
                <a:spcPts val="0"/>
              </a:spcAft>
              <a:buClr>
                <a:schemeClr val="dk2"/>
              </a:buClr>
              <a:buSzPts val="1600"/>
              <a:buChar char="■"/>
              <a:defRPr>
                <a:solidFill>
                  <a:schemeClr val="dk2"/>
                </a:solidFill>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38" name="Google Shape;38;p5"/>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5"/>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1" name="Shape 41"/>
        <p:cNvGrpSpPr/>
        <p:nvPr/>
      </p:nvGrpSpPr>
      <p:grpSpPr>
        <a:xfrm>
          <a:off x="0" y="0"/>
          <a:ext cx="0" cy="0"/>
          <a:chOff x="0" y="0"/>
          <a:chExt cx="0" cy="0"/>
        </a:xfrm>
      </p:grpSpPr>
      <p:sp>
        <p:nvSpPr>
          <p:cNvPr id="42" name="Google Shape;42;p6"/>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lstStyle>
            <a:lvl1pPr lvl="0" algn="l">
              <a:lnSpc>
                <a:spcPct val="89000"/>
              </a:lnSpc>
              <a:spcBef>
                <a:spcPts val="0"/>
              </a:spcBef>
              <a:spcAft>
                <a:spcPts val="0"/>
              </a:spcAft>
              <a:buClr>
                <a:schemeClr val="dk2"/>
              </a:buClr>
              <a:buSzPts val="4400"/>
              <a:buFont typeface="Source Sans Pro"/>
              <a:buNone/>
              <a:defRPr>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6"/>
          <p:cNvSpPr txBox="1"/>
          <p:nvPr>
            <p:ph idx="1" type="body"/>
          </p:nvPr>
        </p:nvSpPr>
        <p:spPr>
          <a:xfrm>
            <a:off x="1371600" y="2340864"/>
            <a:ext cx="4443984" cy="823912"/>
          </a:xfrm>
          <a:prstGeom prst="rect">
            <a:avLst/>
          </a:prstGeom>
          <a:noFill/>
          <a:ln>
            <a:noFill/>
          </a:ln>
        </p:spPr>
        <p:txBody>
          <a:bodyPr anchorCtr="0" anchor="b" bIns="45700" lIns="91425" spcFirstLastPara="1" rIns="91425" wrap="square" tIns="45700"/>
          <a:lstStyle>
            <a:lvl1pPr indent="-228600" lvl="0" marL="457200" algn="l">
              <a:lnSpc>
                <a:spcPct val="84000"/>
              </a:lnSpc>
              <a:spcBef>
                <a:spcPts val="0"/>
              </a:spcBef>
              <a:spcAft>
                <a:spcPts val="0"/>
              </a:spcAft>
              <a:buClr>
                <a:schemeClr val="dk2"/>
              </a:buClr>
              <a:buSzPts val="3000"/>
              <a:buNone/>
              <a:defRPr b="0" sz="3000">
                <a:solidFill>
                  <a:schemeClr val="dk2"/>
                </a:solidFill>
              </a:defRPr>
            </a:lvl1pPr>
            <a:lvl2pPr indent="-228600" lvl="1" marL="914400" algn="l">
              <a:lnSpc>
                <a:spcPct val="94000"/>
              </a:lnSpc>
              <a:spcBef>
                <a:spcPts val="500"/>
              </a:spcBef>
              <a:spcAft>
                <a:spcPts val="0"/>
              </a:spcAft>
              <a:buClr>
                <a:schemeClr val="dk2"/>
              </a:buClr>
              <a:buSzPts val="2000"/>
              <a:buNone/>
              <a:defRPr b="1" sz="2000"/>
            </a:lvl2pPr>
            <a:lvl3pPr indent="-228600" lvl="2" marL="1371600" algn="l">
              <a:lnSpc>
                <a:spcPct val="94000"/>
              </a:lnSpc>
              <a:spcBef>
                <a:spcPts val="500"/>
              </a:spcBef>
              <a:spcAft>
                <a:spcPts val="0"/>
              </a:spcAft>
              <a:buClr>
                <a:schemeClr val="dk2"/>
              </a:buClr>
              <a:buSzPts val="1800"/>
              <a:buNone/>
              <a:defRPr b="1" sz="1800"/>
            </a:lvl3pPr>
            <a:lvl4pPr indent="-228600" lvl="3" marL="1828800" algn="l">
              <a:lnSpc>
                <a:spcPct val="94000"/>
              </a:lnSpc>
              <a:spcBef>
                <a:spcPts val="500"/>
              </a:spcBef>
              <a:spcAft>
                <a:spcPts val="0"/>
              </a:spcAft>
              <a:buClr>
                <a:schemeClr val="dk2"/>
              </a:buClr>
              <a:buSzPts val="1600"/>
              <a:buNone/>
              <a:defRPr b="1" sz="1600"/>
            </a:lvl4pPr>
            <a:lvl5pPr indent="-228600" lvl="4" marL="2286000" algn="l">
              <a:lnSpc>
                <a:spcPct val="94000"/>
              </a:lnSpc>
              <a:spcBef>
                <a:spcPts val="500"/>
              </a:spcBef>
              <a:spcAft>
                <a:spcPts val="0"/>
              </a:spcAft>
              <a:buClr>
                <a:schemeClr val="dk2"/>
              </a:buClr>
              <a:buSzPts val="1600"/>
              <a:buNone/>
              <a:defRPr b="1" sz="1600"/>
            </a:lvl5pPr>
            <a:lvl6pPr indent="-228600" lvl="5" marL="2743200" algn="l">
              <a:lnSpc>
                <a:spcPct val="94000"/>
              </a:lnSpc>
              <a:spcBef>
                <a:spcPts val="500"/>
              </a:spcBef>
              <a:spcAft>
                <a:spcPts val="0"/>
              </a:spcAft>
              <a:buClr>
                <a:schemeClr val="dk2"/>
              </a:buClr>
              <a:buSzPts val="1600"/>
              <a:buNone/>
              <a:defRPr b="1" sz="1600"/>
            </a:lvl6pPr>
            <a:lvl7pPr indent="-228600" lvl="6" marL="3200400" algn="l">
              <a:lnSpc>
                <a:spcPct val="94000"/>
              </a:lnSpc>
              <a:spcBef>
                <a:spcPts val="500"/>
              </a:spcBef>
              <a:spcAft>
                <a:spcPts val="0"/>
              </a:spcAft>
              <a:buClr>
                <a:schemeClr val="dk2"/>
              </a:buClr>
              <a:buSzPts val="1600"/>
              <a:buNone/>
              <a:defRPr b="1" sz="1600"/>
            </a:lvl7pPr>
            <a:lvl8pPr indent="-228600" lvl="7" marL="3657600" algn="l">
              <a:lnSpc>
                <a:spcPct val="94000"/>
              </a:lnSpc>
              <a:spcBef>
                <a:spcPts val="500"/>
              </a:spcBef>
              <a:spcAft>
                <a:spcPts val="0"/>
              </a:spcAft>
              <a:buClr>
                <a:schemeClr val="dk2"/>
              </a:buClr>
              <a:buSzPts val="1600"/>
              <a:buNone/>
              <a:defRPr b="1" sz="1600"/>
            </a:lvl8pPr>
            <a:lvl9pPr indent="-228600" lvl="8" marL="4114800" algn="l">
              <a:lnSpc>
                <a:spcPct val="94000"/>
              </a:lnSpc>
              <a:spcBef>
                <a:spcPts val="500"/>
              </a:spcBef>
              <a:spcAft>
                <a:spcPts val="200"/>
              </a:spcAft>
              <a:buClr>
                <a:schemeClr val="dk2"/>
              </a:buClr>
              <a:buSzPts val="1600"/>
              <a:buNone/>
              <a:defRPr b="1" sz="1600"/>
            </a:lvl9pPr>
          </a:lstStyle>
          <a:p/>
        </p:txBody>
      </p:sp>
      <p:sp>
        <p:nvSpPr>
          <p:cNvPr id="44" name="Google Shape;44;p6"/>
          <p:cNvSpPr txBox="1"/>
          <p:nvPr>
            <p:ph idx="2" type="body"/>
          </p:nvPr>
        </p:nvSpPr>
        <p:spPr>
          <a:xfrm>
            <a:off x="1371600" y="3305207"/>
            <a:ext cx="4443984" cy="2562193"/>
          </a:xfrm>
          <a:prstGeom prst="rect">
            <a:avLst/>
          </a:prstGeom>
          <a:noFill/>
          <a:ln>
            <a:noFill/>
          </a:ln>
        </p:spPr>
        <p:txBody>
          <a:bodyPr anchorCtr="0" anchor="t" bIns="45700" lIns="91425" spcFirstLastPara="1" rIns="91425" wrap="square" tIns="45700"/>
          <a:lstStyle>
            <a:lvl1pPr indent="-355600" lvl="0" marL="457200" algn="l">
              <a:lnSpc>
                <a:spcPct val="94000"/>
              </a:lnSpc>
              <a:spcBef>
                <a:spcPts val="1000"/>
              </a:spcBef>
              <a:spcAft>
                <a:spcPts val="0"/>
              </a:spcAft>
              <a:buClr>
                <a:schemeClr val="dk2"/>
              </a:buClr>
              <a:buSzPts val="2000"/>
              <a:buChar char="■"/>
              <a:defRPr>
                <a:solidFill>
                  <a:schemeClr val="dk2"/>
                </a:solidFill>
              </a:defRPr>
            </a:lvl1pPr>
            <a:lvl2pPr indent="-355600" lvl="1" marL="914400" algn="l">
              <a:lnSpc>
                <a:spcPct val="94000"/>
              </a:lnSpc>
              <a:spcBef>
                <a:spcPts val="500"/>
              </a:spcBef>
              <a:spcAft>
                <a:spcPts val="0"/>
              </a:spcAft>
              <a:buClr>
                <a:schemeClr val="dk2"/>
              </a:buClr>
              <a:buSzPts val="2000"/>
              <a:buChar char="–"/>
              <a:defRPr>
                <a:solidFill>
                  <a:schemeClr val="dk2"/>
                </a:solidFill>
              </a:defRPr>
            </a:lvl2pPr>
            <a:lvl3pPr indent="-342900" lvl="2" marL="1371600" algn="l">
              <a:lnSpc>
                <a:spcPct val="94000"/>
              </a:lnSpc>
              <a:spcBef>
                <a:spcPts val="500"/>
              </a:spcBef>
              <a:spcAft>
                <a:spcPts val="0"/>
              </a:spcAft>
              <a:buClr>
                <a:schemeClr val="dk2"/>
              </a:buClr>
              <a:buSzPts val="1800"/>
              <a:buChar char="■"/>
              <a:defRPr>
                <a:solidFill>
                  <a:schemeClr val="dk2"/>
                </a:solidFill>
              </a:defRPr>
            </a:lvl3pPr>
            <a:lvl4pPr indent="-342900" lvl="3" marL="1828800" algn="l">
              <a:lnSpc>
                <a:spcPct val="94000"/>
              </a:lnSpc>
              <a:spcBef>
                <a:spcPts val="500"/>
              </a:spcBef>
              <a:spcAft>
                <a:spcPts val="0"/>
              </a:spcAft>
              <a:buClr>
                <a:schemeClr val="dk2"/>
              </a:buClr>
              <a:buSzPts val="1800"/>
              <a:buChar char="–"/>
              <a:defRPr>
                <a:solidFill>
                  <a:schemeClr val="dk2"/>
                </a:solidFill>
              </a:defRPr>
            </a:lvl4pPr>
            <a:lvl5pPr indent="-330200" lvl="4" marL="2286000" algn="l">
              <a:lnSpc>
                <a:spcPct val="94000"/>
              </a:lnSpc>
              <a:spcBef>
                <a:spcPts val="500"/>
              </a:spcBef>
              <a:spcAft>
                <a:spcPts val="0"/>
              </a:spcAft>
              <a:buClr>
                <a:schemeClr val="dk2"/>
              </a:buClr>
              <a:buSzPts val="1600"/>
              <a:buChar char="■"/>
              <a:defRPr>
                <a:solidFill>
                  <a:schemeClr val="dk2"/>
                </a:solidFill>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45" name="Google Shape;45;p6"/>
          <p:cNvSpPr txBox="1"/>
          <p:nvPr>
            <p:ph idx="3" type="body"/>
          </p:nvPr>
        </p:nvSpPr>
        <p:spPr>
          <a:xfrm>
            <a:off x="6525014" y="2340864"/>
            <a:ext cx="4443984" cy="823912"/>
          </a:xfrm>
          <a:prstGeom prst="rect">
            <a:avLst/>
          </a:prstGeom>
          <a:noFill/>
          <a:ln>
            <a:noFill/>
          </a:ln>
        </p:spPr>
        <p:txBody>
          <a:bodyPr anchorCtr="0" anchor="b" bIns="45700" lIns="91425" spcFirstLastPara="1" rIns="91425" wrap="square" tIns="45700"/>
          <a:lstStyle>
            <a:lvl1pPr indent="-228600" lvl="0" marL="457200" algn="l">
              <a:lnSpc>
                <a:spcPct val="84000"/>
              </a:lnSpc>
              <a:spcBef>
                <a:spcPts val="0"/>
              </a:spcBef>
              <a:spcAft>
                <a:spcPts val="0"/>
              </a:spcAft>
              <a:buClr>
                <a:schemeClr val="dk2"/>
              </a:buClr>
              <a:buSzPts val="3000"/>
              <a:buNone/>
              <a:defRPr b="0" sz="3000">
                <a:solidFill>
                  <a:schemeClr val="dk2"/>
                </a:solidFill>
              </a:defRPr>
            </a:lvl1pPr>
            <a:lvl2pPr indent="-228600" lvl="1" marL="914400" algn="l">
              <a:lnSpc>
                <a:spcPct val="94000"/>
              </a:lnSpc>
              <a:spcBef>
                <a:spcPts val="500"/>
              </a:spcBef>
              <a:spcAft>
                <a:spcPts val="0"/>
              </a:spcAft>
              <a:buClr>
                <a:schemeClr val="dk2"/>
              </a:buClr>
              <a:buSzPts val="2000"/>
              <a:buNone/>
              <a:defRPr b="1" sz="2000"/>
            </a:lvl2pPr>
            <a:lvl3pPr indent="-228600" lvl="2" marL="1371600" algn="l">
              <a:lnSpc>
                <a:spcPct val="94000"/>
              </a:lnSpc>
              <a:spcBef>
                <a:spcPts val="500"/>
              </a:spcBef>
              <a:spcAft>
                <a:spcPts val="0"/>
              </a:spcAft>
              <a:buClr>
                <a:schemeClr val="dk2"/>
              </a:buClr>
              <a:buSzPts val="1800"/>
              <a:buNone/>
              <a:defRPr b="1" sz="1800"/>
            </a:lvl3pPr>
            <a:lvl4pPr indent="-228600" lvl="3" marL="1828800" algn="l">
              <a:lnSpc>
                <a:spcPct val="94000"/>
              </a:lnSpc>
              <a:spcBef>
                <a:spcPts val="500"/>
              </a:spcBef>
              <a:spcAft>
                <a:spcPts val="0"/>
              </a:spcAft>
              <a:buClr>
                <a:schemeClr val="dk2"/>
              </a:buClr>
              <a:buSzPts val="1600"/>
              <a:buNone/>
              <a:defRPr b="1" sz="1600"/>
            </a:lvl4pPr>
            <a:lvl5pPr indent="-228600" lvl="4" marL="2286000" algn="l">
              <a:lnSpc>
                <a:spcPct val="94000"/>
              </a:lnSpc>
              <a:spcBef>
                <a:spcPts val="500"/>
              </a:spcBef>
              <a:spcAft>
                <a:spcPts val="0"/>
              </a:spcAft>
              <a:buClr>
                <a:schemeClr val="dk2"/>
              </a:buClr>
              <a:buSzPts val="1600"/>
              <a:buNone/>
              <a:defRPr b="1" sz="1600"/>
            </a:lvl5pPr>
            <a:lvl6pPr indent="-228600" lvl="5" marL="2743200" algn="l">
              <a:lnSpc>
                <a:spcPct val="94000"/>
              </a:lnSpc>
              <a:spcBef>
                <a:spcPts val="500"/>
              </a:spcBef>
              <a:spcAft>
                <a:spcPts val="0"/>
              </a:spcAft>
              <a:buClr>
                <a:schemeClr val="dk2"/>
              </a:buClr>
              <a:buSzPts val="1600"/>
              <a:buNone/>
              <a:defRPr b="1" sz="1600"/>
            </a:lvl6pPr>
            <a:lvl7pPr indent="-228600" lvl="6" marL="3200400" algn="l">
              <a:lnSpc>
                <a:spcPct val="94000"/>
              </a:lnSpc>
              <a:spcBef>
                <a:spcPts val="500"/>
              </a:spcBef>
              <a:spcAft>
                <a:spcPts val="0"/>
              </a:spcAft>
              <a:buClr>
                <a:schemeClr val="dk2"/>
              </a:buClr>
              <a:buSzPts val="1600"/>
              <a:buNone/>
              <a:defRPr b="1" sz="1600"/>
            </a:lvl7pPr>
            <a:lvl8pPr indent="-228600" lvl="7" marL="3657600" algn="l">
              <a:lnSpc>
                <a:spcPct val="94000"/>
              </a:lnSpc>
              <a:spcBef>
                <a:spcPts val="500"/>
              </a:spcBef>
              <a:spcAft>
                <a:spcPts val="0"/>
              </a:spcAft>
              <a:buClr>
                <a:schemeClr val="dk2"/>
              </a:buClr>
              <a:buSzPts val="1600"/>
              <a:buNone/>
              <a:defRPr b="1" sz="1600"/>
            </a:lvl8pPr>
            <a:lvl9pPr indent="-228600" lvl="8" marL="4114800" algn="l">
              <a:lnSpc>
                <a:spcPct val="94000"/>
              </a:lnSpc>
              <a:spcBef>
                <a:spcPts val="500"/>
              </a:spcBef>
              <a:spcAft>
                <a:spcPts val="200"/>
              </a:spcAft>
              <a:buClr>
                <a:schemeClr val="dk2"/>
              </a:buClr>
              <a:buSzPts val="1600"/>
              <a:buNone/>
              <a:defRPr b="1" sz="1600"/>
            </a:lvl9pPr>
          </a:lstStyle>
          <a:p/>
        </p:txBody>
      </p:sp>
      <p:sp>
        <p:nvSpPr>
          <p:cNvPr id="46" name="Google Shape;46;p6"/>
          <p:cNvSpPr txBox="1"/>
          <p:nvPr>
            <p:ph idx="4" type="body"/>
          </p:nvPr>
        </p:nvSpPr>
        <p:spPr>
          <a:xfrm>
            <a:off x="6525014" y="3305207"/>
            <a:ext cx="4443984" cy="2562193"/>
          </a:xfrm>
          <a:prstGeom prst="rect">
            <a:avLst/>
          </a:prstGeom>
          <a:noFill/>
          <a:ln>
            <a:noFill/>
          </a:ln>
        </p:spPr>
        <p:txBody>
          <a:bodyPr anchorCtr="0" anchor="t" bIns="45700" lIns="91425" spcFirstLastPara="1" rIns="91425" wrap="square" tIns="45700"/>
          <a:lstStyle>
            <a:lvl1pPr indent="-355600" lvl="0" marL="457200" algn="l">
              <a:lnSpc>
                <a:spcPct val="94000"/>
              </a:lnSpc>
              <a:spcBef>
                <a:spcPts val="1000"/>
              </a:spcBef>
              <a:spcAft>
                <a:spcPts val="0"/>
              </a:spcAft>
              <a:buClr>
                <a:schemeClr val="dk2"/>
              </a:buClr>
              <a:buSzPts val="2000"/>
              <a:buChar char="■"/>
              <a:defRPr>
                <a:solidFill>
                  <a:schemeClr val="dk2"/>
                </a:solidFill>
              </a:defRPr>
            </a:lvl1pPr>
            <a:lvl2pPr indent="-355600" lvl="1" marL="914400" algn="l">
              <a:lnSpc>
                <a:spcPct val="94000"/>
              </a:lnSpc>
              <a:spcBef>
                <a:spcPts val="500"/>
              </a:spcBef>
              <a:spcAft>
                <a:spcPts val="0"/>
              </a:spcAft>
              <a:buClr>
                <a:schemeClr val="dk2"/>
              </a:buClr>
              <a:buSzPts val="2000"/>
              <a:buChar char="–"/>
              <a:defRPr>
                <a:solidFill>
                  <a:schemeClr val="dk2"/>
                </a:solidFill>
              </a:defRPr>
            </a:lvl2pPr>
            <a:lvl3pPr indent="-342900" lvl="2" marL="1371600" algn="l">
              <a:lnSpc>
                <a:spcPct val="94000"/>
              </a:lnSpc>
              <a:spcBef>
                <a:spcPts val="500"/>
              </a:spcBef>
              <a:spcAft>
                <a:spcPts val="0"/>
              </a:spcAft>
              <a:buClr>
                <a:schemeClr val="dk2"/>
              </a:buClr>
              <a:buSzPts val="1800"/>
              <a:buChar char="■"/>
              <a:defRPr>
                <a:solidFill>
                  <a:schemeClr val="dk2"/>
                </a:solidFill>
              </a:defRPr>
            </a:lvl3pPr>
            <a:lvl4pPr indent="-342900" lvl="3" marL="1828800" algn="l">
              <a:lnSpc>
                <a:spcPct val="94000"/>
              </a:lnSpc>
              <a:spcBef>
                <a:spcPts val="500"/>
              </a:spcBef>
              <a:spcAft>
                <a:spcPts val="0"/>
              </a:spcAft>
              <a:buClr>
                <a:schemeClr val="dk2"/>
              </a:buClr>
              <a:buSzPts val="1800"/>
              <a:buChar char="–"/>
              <a:defRPr>
                <a:solidFill>
                  <a:schemeClr val="dk2"/>
                </a:solidFill>
              </a:defRPr>
            </a:lvl4pPr>
            <a:lvl5pPr indent="-330200" lvl="4" marL="2286000" algn="l">
              <a:lnSpc>
                <a:spcPct val="94000"/>
              </a:lnSpc>
              <a:spcBef>
                <a:spcPts val="500"/>
              </a:spcBef>
              <a:spcAft>
                <a:spcPts val="0"/>
              </a:spcAft>
              <a:buClr>
                <a:schemeClr val="dk2"/>
              </a:buClr>
              <a:buSzPts val="1600"/>
              <a:buChar char="■"/>
              <a:defRPr>
                <a:solidFill>
                  <a:schemeClr val="dk2"/>
                </a:solidFill>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47" name="Google Shape;47;p6"/>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6"/>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0" name="Shape 50"/>
        <p:cNvGrpSpPr/>
        <p:nvPr/>
      </p:nvGrpSpPr>
      <p:grpSpPr>
        <a:xfrm>
          <a:off x="0" y="0"/>
          <a:ext cx="0" cy="0"/>
          <a:chOff x="0" y="0"/>
          <a:chExt cx="0" cy="0"/>
        </a:xfrm>
      </p:grpSpPr>
      <p:sp>
        <p:nvSpPr>
          <p:cNvPr id="51" name="Google Shape;51;p7"/>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7"/>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7"/>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5" name="Shape 55"/>
        <p:cNvGrpSpPr/>
        <p:nvPr/>
      </p:nvGrpSpPr>
      <p:grpSpPr>
        <a:xfrm>
          <a:off x="0" y="0"/>
          <a:ext cx="0" cy="0"/>
          <a:chOff x="0" y="0"/>
          <a:chExt cx="0" cy="0"/>
        </a:xfrm>
      </p:grpSpPr>
      <p:sp>
        <p:nvSpPr>
          <p:cNvPr id="56" name="Google Shape;56;p8"/>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8"/>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9" title="Background Shape"/>
          <p:cNvSpPr/>
          <p:nvPr/>
        </p:nvSpPr>
        <p:spPr>
          <a:xfrm>
            <a:off x="0" y="376"/>
            <a:ext cx="5303520" cy="6857624"/>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9"/>
          <p:cNvSpPr txBox="1"/>
          <p:nvPr>
            <p:ph type="title"/>
          </p:nvPr>
        </p:nvSpPr>
        <p:spPr>
          <a:xfrm>
            <a:off x="723900" y="685800"/>
            <a:ext cx="3855720" cy="2157884"/>
          </a:xfrm>
          <a:prstGeom prst="rect">
            <a:avLst/>
          </a:prstGeom>
          <a:noFill/>
          <a:ln>
            <a:noFill/>
          </a:ln>
        </p:spPr>
        <p:txBody>
          <a:bodyPr anchorCtr="0" anchor="t" bIns="45700" lIns="91425" spcFirstLastPara="1" rIns="91425" wrap="square" tIns="45700"/>
          <a:lstStyle>
            <a:lvl1pPr lvl="0" algn="l">
              <a:lnSpc>
                <a:spcPct val="84000"/>
              </a:lnSpc>
              <a:spcBef>
                <a:spcPts val="0"/>
              </a:spcBef>
              <a:spcAft>
                <a:spcPts val="0"/>
              </a:spcAft>
              <a:buClr>
                <a:schemeClr val="dk2"/>
              </a:buClr>
              <a:buSzPts val="4800"/>
              <a:buFont typeface="Source Sans Pro"/>
              <a:buNone/>
              <a:defRPr sz="48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9"/>
          <p:cNvSpPr txBox="1"/>
          <p:nvPr>
            <p:ph idx="1" type="body"/>
          </p:nvPr>
        </p:nvSpPr>
        <p:spPr>
          <a:xfrm>
            <a:off x="6256020" y="685801"/>
            <a:ext cx="5212080" cy="5175250"/>
          </a:xfrm>
          <a:prstGeom prst="rect">
            <a:avLst/>
          </a:prstGeom>
          <a:noFill/>
          <a:ln>
            <a:noFill/>
          </a:ln>
        </p:spPr>
        <p:txBody>
          <a:bodyPr anchorCtr="0" anchor="t" bIns="45700" lIns="91425" spcFirstLastPara="1" rIns="91425" wrap="square" tIns="45700"/>
          <a:lstStyle>
            <a:lvl1pPr indent="-355600" lvl="0" marL="457200" algn="l">
              <a:lnSpc>
                <a:spcPct val="94000"/>
              </a:lnSpc>
              <a:spcBef>
                <a:spcPts val="1000"/>
              </a:spcBef>
              <a:spcAft>
                <a:spcPts val="0"/>
              </a:spcAft>
              <a:buClr>
                <a:schemeClr val="dk2"/>
              </a:buClr>
              <a:buSzPts val="2000"/>
              <a:buChar char="■"/>
              <a:defRPr sz="2000"/>
            </a:lvl1pPr>
            <a:lvl2pPr indent="-355600" lvl="1" marL="914400" algn="l">
              <a:lnSpc>
                <a:spcPct val="94000"/>
              </a:lnSpc>
              <a:spcBef>
                <a:spcPts val="500"/>
              </a:spcBef>
              <a:spcAft>
                <a:spcPts val="0"/>
              </a:spcAft>
              <a:buClr>
                <a:schemeClr val="dk2"/>
              </a:buClr>
              <a:buSzPts val="2000"/>
              <a:buChar char="–"/>
              <a:defRPr sz="2000"/>
            </a:lvl2pPr>
            <a:lvl3pPr indent="-342900" lvl="2" marL="1371600" algn="l">
              <a:lnSpc>
                <a:spcPct val="94000"/>
              </a:lnSpc>
              <a:spcBef>
                <a:spcPts val="500"/>
              </a:spcBef>
              <a:spcAft>
                <a:spcPts val="0"/>
              </a:spcAft>
              <a:buClr>
                <a:schemeClr val="dk2"/>
              </a:buClr>
              <a:buSzPts val="1800"/>
              <a:buChar char="■"/>
              <a:defRPr sz="1800"/>
            </a:lvl3pPr>
            <a:lvl4pPr indent="-342900" lvl="3" marL="1828800" algn="l">
              <a:lnSpc>
                <a:spcPct val="94000"/>
              </a:lnSpc>
              <a:spcBef>
                <a:spcPts val="500"/>
              </a:spcBef>
              <a:spcAft>
                <a:spcPts val="0"/>
              </a:spcAft>
              <a:buClr>
                <a:schemeClr val="dk2"/>
              </a:buClr>
              <a:buSzPts val="1800"/>
              <a:buChar char="–"/>
              <a:defRPr sz="1800"/>
            </a:lvl4pPr>
            <a:lvl5pPr indent="-330200" lvl="4" marL="2286000" algn="l">
              <a:lnSpc>
                <a:spcPct val="94000"/>
              </a:lnSpc>
              <a:spcBef>
                <a:spcPts val="500"/>
              </a:spcBef>
              <a:spcAft>
                <a:spcPts val="0"/>
              </a:spcAft>
              <a:buClr>
                <a:schemeClr val="dk2"/>
              </a:buClr>
              <a:buSzPts val="1600"/>
              <a:buChar char="■"/>
              <a:defRPr sz="1600"/>
            </a:lvl5pPr>
            <a:lvl6pPr indent="-330200" lvl="5" marL="2743200" algn="l">
              <a:lnSpc>
                <a:spcPct val="94000"/>
              </a:lnSpc>
              <a:spcBef>
                <a:spcPts val="500"/>
              </a:spcBef>
              <a:spcAft>
                <a:spcPts val="0"/>
              </a:spcAft>
              <a:buClr>
                <a:schemeClr val="dk2"/>
              </a:buClr>
              <a:buSzPts val="1600"/>
              <a:buChar char="–"/>
              <a:defRPr sz="1600"/>
            </a:lvl6pPr>
            <a:lvl7pPr indent="-330200" lvl="6" marL="3200400" algn="l">
              <a:lnSpc>
                <a:spcPct val="94000"/>
              </a:lnSpc>
              <a:spcBef>
                <a:spcPts val="500"/>
              </a:spcBef>
              <a:spcAft>
                <a:spcPts val="0"/>
              </a:spcAft>
              <a:buClr>
                <a:schemeClr val="dk2"/>
              </a:buClr>
              <a:buSzPts val="1600"/>
              <a:buChar char="■"/>
              <a:defRPr sz="1600"/>
            </a:lvl7pPr>
            <a:lvl8pPr indent="-330200" lvl="7" marL="3657600" algn="l">
              <a:lnSpc>
                <a:spcPct val="94000"/>
              </a:lnSpc>
              <a:spcBef>
                <a:spcPts val="500"/>
              </a:spcBef>
              <a:spcAft>
                <a:spcPts val="0"/>
              </a:spcAft>
              <a:buClr>
                <a:schemeClr val="dk2"/>
              </a:buClr>
              <a:buSzPts val="1600"/>
              <a:buChar char="–"/>
              <a:defRPr sz="1600"/>
            </a:lvl8pPr>
            <a:lvl9pPr indent="-330200" lvl="8" marL="4114800" algn="l">
              <a:lnSpc>
                <a:spcPct val="94000"/>
              </a:lnSpc>
              <a:spcBef>
                <a:spcPts val="500"/>
              </a:spcBef>
              <a:spcAft>
                <a:spcPts val="200"/>
              </a:spcAft>
              <a:buClr>
                <a:schemeClr val="dk2"/>
              </a:buClr>
              <a:buSzPts val="1600"/>
              <a:buChar char="■"/>
              <a:defRPr sz="1600"/>
            </a:lvl9pPr>
          </a:lstStyle>
          <a:p/>
        </p:txBody>
      </p:sp>
      <p:sp>
        <p:nvSpPr>
          <p:cNvPr id="63" name="Google Shape;63;p9"/>
          <p:cNvSpPr txBox="1"/>
          <p:nvPr>
            <p:ph idx="2" type="body"/>
          </p:nvPr>
        </p:nvSpPr>
        <p:spPr>
          <a:xfrm>
            <a:off x="723900" y="2856344"/>
            <a:ext cx="3855720" cy="3011056"/>
          </a:xfrm>
          <a:prstGeom prst="rect">
            <a:avLst/>
          </a:prstGeom>
          <a:noFill/>
          <a:ln>
            <a:noFill/>
          </a:ln>
        </p:spPr>
        <p:txBody>
          <a:bodyPr anchorCtr="0" anchor="t" bIns="45700" lIns="91425" spcFirstLastPara="1" rIns="91425" wrap="square" tIns="45700"/>
          <a:lstStyle>
            <a:lvl1pPr indent="-228600" lvl="0" marL="457200" algn="l">
              <a:lnSpc>
                <a:spcPct val="113000"/>
              </a:lnSpc>
              <a:spcBef>
                <a:spcPts val="0"/>
              </a:spcBef>
              <a:spcAft>
                <a:spcPts val="0"/>
              </a:spcAft>
              <a:buClr>
                <a:schemeClr val="dk2"/>
              </a:buClr>
              <a:buSzPts val="1600"/>
              <a:buNone/>
              <a:defRPr sz="1600"/>
            </a:lvl1pPr>
            <a:lvl2pPr indent="-228600" lvl="1" marL="914400" algn="l">
              <a:lnSpc>
                <a:spcPct val="94000"/>
              </a:lnSpc>
              <a:spcBef>
                <a:spcPts val="1500"/>
              </a:spcBef>
              <a:spcAft>
                <a:spcPts val="0"/>
              </a:spcAft>
              <a:buClr>
                <a:schemeClr val="dk2"/>
              </a:buClr>
              <a:buSzPts val="1400"/>
              <a:buNone/>
              <a:defRPr sz="1400"/>
            </a:lvl2pPr>
            <a:lvl3pPr indent="-228600" lvl="2" marL="1371600" algn="l">
              <a:lnSpc>
                <a:spcPct val="94000"/>
              </a:lnSpc>
              <a:spcBef>
                <a:spcPts val="500"/>
              </a:spcBef>
              <a:spcAft>
                <a:spcPts val="0"/>
              </a:spcAft>
              <a:buClr>
                <a:schemeClr val="dk2"/>
              </a:buClr>
              <a:buSzPts val="1200"/>
              <a:buNone/>
              <a:defRPr sz="1200"/>
            </a:lvl3pPr>
            <a:lvl4pPr indent="-228600" lvl="3" marL="1828800" algn="l">
              <a:lnSpc>
                <a:spcPct val="94000"/>
              </a:lnSpc>
              <a:spcBef>
                <a:spcPts val="500"/>
              </a:spcBef>
              <a:spcAft>
                <a:spcPts val="0"/>
              </a:spcAft>
              <a:buClr>
                <a:schemeClr val="dk2"/>
              </a:buClr>
              <a:buSzPts val="1000"/>
              <a:buNone/>
              <a:defRPr sz="1000"/>
            </a:lvl4pPr>
            <a:lvl5pPr indent="-228600" lvl="4" marL="2286000" algn="l">
              <a:lnSpc>
                <a:spcPct val="94000"/>
              </a:lnSpc>
              <a:spcBef>
                <a:spcPts val="500"/>
              </a:spcBef>
              <a:spcAft>
                <a:spcPts val="0"/>
              </a:spcAft>
              <a:buClr>
                <a:schemeClr val="dk2"/>
              </a:buClr>
              <a:buSzPts val="1000"/>
              <a:buNone/>
              <a:defRPr sz="1000"/>
            </a:lvl5pPr>
            <a:lvl6pPr indent="-228600" lvl="5" marL="2743200" algn="l">
              <a:lnSpc>
                <a:spcPct val="94000"/>
              </a:lnSpc>
              <a:spcBef>
                <a:spcPts val="500"/>
              </a:spcBef>
              <a:spcAft>
                <a:spcPts val="0"/>
              </a:spcAft>
              <a:buClr>
                <a:schemeClr val="dk2"/>
              </a:buClr>
              <a:buSzPts val="1000"/>
              <a:buNone/>
              <a:defRPr sz="1000"/>
            </a:lvl6pPr>
            <a:lvl7pPr indent="-228600" lvl="6" marL="3200400" algn="l">
              <a:lnSpc>
                <a:spcPct val="94000"/>
              </a:lnSpc>
              <a:spcBef>
                <a:spcPts val="500"/>
              </a:spcBef>
              <a:spcAft>
                <a:spcPts val="0"/>
              </a:spcAft>
              <a:buClr>
                <a:schemeClr val="dk2"/>
              </a:buClr>
              <a:buSzPts val="1000"/>
              <a:buNone/>
              <a:defRPr sz="1000"/>
            </a:lvl7pPr>
            <a:lvl8pPr indent="-228600" lvl="7" marL="3657600" algn="l">
              <a:lnSpc>
                <a:spcPct val="94000"/>
              </a:lnSpc>
              <a:spcBef>
                <a:spcPts val="500"/>
              </a:spcBef>
              <a:spcAft>
                <a:spcPts val="0"/>
              </a:spcAft>
              <a:buClr>
                <a:schemeClr val="dk2"/>
              </a:buClr>
              <a:buSzPts val="1000"/>
              <a:buNone/>
              <a:defRPr sz="1000"/>
            </a:lvl8pPr>
            <a:lvl9pPr indent="-228600" lvl="8" marL="4114800" algn="l">
              <a:lnSpc>
                <a:spcPct val="94000"/>
              </a:lnSpc>
              <a:spcBef>
                <a:spcPts val="500"/>
              </a:spcBef>
              <a:spcAft>
                <a:spcPts val="200"/>
              </a:spcAft>
              <a:buClr>
                <a:schemeClr val="dk2"/>
              </a:buClr>
              <a:buSzPts val="1000"/>
              <a:buNone/>
              <a:defRPr sz="1000"/>
            </a:lvl9pPr>
          </a:lstStyle>
          <a:p/>
        </p:txBody>
      </p:sp>
      <p:sp>
        <p:nvSpPr>
          <p:cNvPr id="64" name="Google Shape;64;p9"/>
          <p:cNvSpPr txBox="1"/>
          <p:nvPr>
            <p:ph idx="10" type="dt"/>
          </p:nvPr>
        </p:nvSpPr>
        <p:spPr>
          <a:xfrm>
            <a:off x="723900" y="6453386"/>
            <a:ext cx="1204572"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9"/>
          <p:cNvSpPr txBox="1"/>
          <p:nvPr>
            <p:ph idx="11" type="ftr"/>
          </p:nvPr>
        </p:nvSpPr>
        <p:spPr>
          <a:xfrm>
            <a:off x="2205945" y="6453386"/>
            <a:ext cx="2373675"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9"/>
          <p:cNvSpPr txBox="1"/>
          <p:nvPr>
            <p:ph idx="12" type="sldNum"/>
          </p:nvPr>
        </p:nvSpPr>
        <p:spPr>
          <a:xfrm>
            <a:off x="9883140"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200">
                <a:solidFill>
                  <a:schemeClr val="dk2"/>
                </a:solidFill>
                <a:latin typeface="Source Sans Pro"/>
                <a:ea typeface="Source Sans Pro"/>
                <a:cs typeface="Source Sans Pro"/>
                <a:sym typeface="Source Sans Pro"/>
              </a:defRPr>
            </a:lvl1pPr>
            <a:lvl2pPr indent="0" lvl="1" marL="0" algn="r">
              <a:spcBef>
                <a:spcPts val="0"/>
              </a:spcBef>
              <a:buNone/>
              <a:defRPr sz="1200">
                <a:solidFill>
                  <a:schemeClr val="dk2"/>
                </a:solidFill>
                <a:latin typeface="Source Sans Pro"/>
                <a:ea typeface="Source Sans Pro"/>
                <a:cs typeface="Source Sans Pro"/>
                <a:sym typeface="Source Sans Pro"/>
              </a:defRPr>
            </a:lvl2pPr>
            <a:lvl3pPr indent="0" lvl="2" marL="0" algn="r">
              <a:spcBef>
                <a:spcPts val="0"/>
              </a:spcBef>
              <a:buNone/>
              <a:defRPr sz="1200">
                <a:solidFill>
                  <a:schemeClr val="dk2"/>
                </a:solidFill>
                <a:latin typeface="Source Sans Pro"/>
                <a:ea typeface="Source Sans Pro"/>
                <a:cs typeface="Source Sans Pro"/>
                <a:sym typeface="Source Sans Pro"/>
              </a:defRPr>
            </a:lvl3pPr>
            <a:lvl4pPr indent="0" lvl="3" marL="0" algn="r">
              <a:spcBef>
                <a:spcPts val="0"/>
              </a:spcBef>
              <a:buNone/>
              <a:defRPr sz="1200">
                <a:solidFill>
                  <a:schemeClr val="dk2"/>
                </a:solidFill>
                <a:latin typeface="Source Sans Pro"/>
                <a:ea typeface="Source Sans Pro"/>
                <a:cs typeface="Source Sans Pro"/>
                <a:sym typeface="Source Sans Pro"/>
              </a:defRPr>
            </a:lvl4pPr>
            <a:lvl5pPr indent="0" lvl="4" marL="0" algn="r">
              <a:spcBef>
                <a:spcPts val="0"/>
              </a:spcBef>
              <a:buNone/>
              <a:defRPr sz="1200">
                <a:solidFill>
                  <a:schemeClr val="dk2"/>
                </a:solidFill>
                <a:latin typeface="Source Sans Pro"/>
                <a:ea typeface="Source Sans Pro"/>
                <a:cs typeface="Source Sans Pro"/>
                <a:sym typeface="Source Sans Pro"/>
              </a:defRPr>
            </a:lvl5pPr>
            <a:lvl6pPr indent="0" lvl="5" marL="0" algn="r">
              <a:spcBef>
                <a:spcPts val="0"/>
              </a:spcBef>
              <a:buNone/>
              <a:defRPr sz="1200">
                <a:solidFill>
                  <a:schemeClr val="dk2"/>
                </a:solidFill>
                <a:latin typeface="Source Sans Pro"/>
                <a:ea typeface="Source Sans Pro"/>
                <a:cs typeface="Source Sans Pro"/>
                <a:sym typeface="Source Sans Pro"/>
              </a:defRPr>
            </a:lvl6pPr>
            <a:lvl7pPr indent="0" lvl="6" marL="0" algn="r">
              <a:spcBef>
                <a:spcPts val="0"/>
              </a:spcBef>
              <a:buNone/>
              <a:defRPr sz="1200">
                <a:solidFill>
                  <a:schemeClr val="dk2"/>
                </a:solidFill>
                <a:latin typeface="Source Sans Pro"/>
                <a:ea typeface="Source Sans Pro"/>
                <a:cs typeface="Source Sans Pro"/>
                <a:sym typeface="Source Sans Pro"/>
              </a:defRPr>
            </a:lvl7pPr>
            <a:lvl8pPr indent="0" lvl="7" marL="0" algn="r">
              <a:spcBef>
                <a:spcPts val="0"/>
              </a:spcBef>
              <a:buNone/>
              <a:defRPr sz="1200">
                <a:solidFill>
                  <a:schemeClr val="dk2"/>
                </a:solidFill>
                <a:latin typeface="Source Sans Pro"/>
                <a:ea typeface="Source Sans Pro"/>
                <a:cs typeface="Source Sans Pro"/>
                <a:sym typeface="Source Sans Pro"/>
              </a:defRPr>
            </a:lvl8pPr>
            <a:lvl9pPr indent="0" lvl="8" marL="0" algn="r">
              <a:spcBef>
                <a:spcPts val="0"/>
              </a:spcBef>
              <a:buNone/>
              <a:defRPr sz="1200">
                <a:solidFill>
                  <a:schemeClr val="dk2"/>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US"/>
              <a:t>‹#›</a:t>
            </a:fld>
            <a:endParaRPr/>
          </a:p>
        </p:txBody>
      </p:sp>
      <p:sp>
        <p:nvSpPr>
          <p:cNvPr id="67" name="Google Shape;67;p9" title="Divider Bar"/>
          <p:cNvSpPr/>
          <p:nvPr/>
        </p:nvSpPr>
        <p:spPr>
          <a:xfrm>
            <a:off x="5303520"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showMasterSp="0" type="picTx">
  <p:cSld name="PICTURE_WITH_CAPTION_TEXT">
    <p:spTree>
      <p:nvGrpSpPr>
        <p:cNvPr id="68" name="Shape 68"/>
        <p:cNvGrpSpPr/>
        <p:nvPr/>
      </p:nvGrpSpPr>
      <p:grpSpPr>
        <a:xfrm>
          <a:off x="0" y="0"/>
          <a:ext cx="0" cy="0"/>
          <a:chOff x="0" y="0"/>
          <a:chExt cx="0" cy="0"/>
        </a:xfrm>
      </p:grpSpPr>
      <p:sp>
        <p:nvSpPr>
          <p:cNvPr id="69" name="Google Shape;69;p10" title="Background Shape"/>
          <p:cNvSpPr/>
          <p:nvPr/>
        </p:nvSpPr>
        <p:spPr>
          <a:xfrm>
            <a:off x="0" y="376"/>
            <a:ext cx="5303520" cy="6857624"/>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0"/>
          <p:cNvSpPr txBox="1"/>
          <p:nvPr>
            <p:ph type="title"/>
          </p:nvPr>
        </p:nvSpPr>
        <p:spPr>
          <a:xfrm>
            <a:off x="723900" y="685800"/>
            <a:ext cx="3855720" cy="2157884"/>
          </a:xfrm>
          <a:prstGeom prst="rect">
            <a:avLst/>
          </a:prstGeom>
          <a:noFill/>
          <a:ln>
            <a:noFill/>
          </a:ln>
        </p:spPr>
        <p:txBody>
          <a:bodyPr anchorCtr="0" anchor="t" bIns="45700" lIns="91425" spcFirstLastPara="1" rIns="91425" wrap="square" tIns="45700"/>
          <a:lstStyle>
            <a:lvl1pPr lvl="0" algn="l">
              <a:lnSpc>
                <a:spcPct val="84000"/>
              </a:lnSpc>
              <a:spcBef>
                <a:spcPts val="0"/>
              </a:spcBef>
              <a:spcAft>
                <a:spcPts val="0"/>
              </a:spcAft>
              <a:buClr>
                <a:schemeClr val="dk2"/>
              </a:buClr>
              <a:buSzPts val="4800"/>
              <a:buFont typeface="Source Sans Pro"/>
              <a:buNone/>
              <a:defRPr sz="4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10"/>
          <p:cNvSpPr/>
          <p:nvPr>
            <p:ph idx="2" type="pic"/>
          </p:nvPr>
        </p:nvSpPr>
        <p:spPr>
          <a:xfrm>
            <a:off x="5532120" y="0"/>
            <a:ext cx="6659880" cy="6857999"/>
          </a:xfrm>
          <a:prstGeom prst="rect">
            <a:avLst/>
          </a:prstGeom>
          <a:noFill/>
          <a:ln>
            <a:noFill/>
          </a:ln>
        </p:spPr>
        <p:txBody>
          <a:bodyPr anchorCtr="0" anchor="t" bIns="45700" lIns="91425" spcFirstLastPara="1" rIns="91425" wrap="square" tIns="45700"/>
          <a:lstStyle>
            <a:lvl1pPr lvl="0" marR="0" rtl="0" algn="l">
              <a:lnSpc>
                <a:spcPct val="94000"/>
              </a:lnSpc>
              <a:spcBef>
                <a:spcPts val="1000"/>
              </a:spcBef>
              <a:spcAft>
                <a:spcPts val="0"/>
              </a:spcAft>
              <a:buClr>
                <a:schemeClr val="dk2"/>
              </a:buClr>
              <a:buSzPts val="2000"/>
              <a:buFont typeface="Source Sans Pro"/>
              <a:buNone/>
              <a:defRPr b="0" i="0" sz="2000" u="none" cap="none" strike="noStrike">
                <a:solidFill>
                  <a:schemeClr val="dk2"/>
                </a:solidFill>
                <a:latin typeface="Source Sans Pro"/>
                <a:ea typeface="Source Sans Pro"/>
                <a:cs typeface="Source Sans Pro"/>
                <a:sym typeface="Source Sans Pro"/>
              </a:defRPr>
            </a:lvl1pPr>
            <a:lvl2pPr lvl="1" marR="0" rtl="0" algn="l">
              <a:lnSpc>
                <a:spcPct val="94000"/>
              </a:lnSpc>
              <a:spcBef>
                <a:spcPts val="500"/>
              </a:spcBef>
              <a:spcAft>
                <a:spcPts val="0"/>
              </a:spcAft>
              <a:buClr>
                <a:schemeClr val="dk2"/>
              </a:buClr>
              <a:buSzPts val="2000"/>
              <a:buFont typeface="Source Sans Pro"/>
              <a:buNone/>
              <a:defRPr b="0" i="1" sz="2000" u="none" cap="none" strike="noStrike">
                <a:solidFill>
                  <a:schemeClr val="dk2"/>
                </a:solidFill>
                <a:latin typeface="Source Sans Pro"/>
                <a:ea typeface="Source Sans Pro"/>
                <a:cs typeface="Source Sans Pro"/>
                <a:sym typeface="Source Sans Pro"/>
              </a:defRPr>
            </a:lvl2pPr>
            <a:lvl3pPr lvl="2" marR="0" rtl="0" algn="l">
              <a:lnSpc>
                <a:spcPct val="94000"/>
              </a:lnSpc>
              <a:spcBef>
                <a:spcPts val="500"/>
              </a:spcBef>
              <a:spcAft>
                <a:spcPts val="0"/>
              </a:spcAft>
              <a:buClr>
                <a:schemeClr val="dk2"/>
              </a:buClr>
              <a:buSzPts val="2000"/>
              <a:buFont typeface="Source Sans Pro"/>
              <a:buNone/>
              <a:defRPr b="0" i="0" sz="2000" u="none" cap="none" strike="noStrike">
                <a:solidFill>
                  <a:schemeClr val="dk2"/>
                </a:solidFill>
                <a:latin typeface="Source Sans Pro"/>
                <a:ea typeface="Source Sans Pro"/>
                <a:cs typeface="Source Sans Pro"/>
                <a:sym typeface="Source Sans Pro"/>
              </a:defRPr>
            </a:lvl3pPr>
            <a:lvl4pPr lvl="3" marR="0" rtl="0" algn="l">
              <a:lnSpc>
                <a:spcPct val="94000"/>
              </a:lnSpc>
              <a:spcBef>
                <a:spcPts val="500"/>
              </a:spcBef>
              <a:spcAft>
                <a:spcPts val="0"/>
              </a:spcAft>
              <a:buClr>
                <a:schemeClr val="dk2"/>
              </a:buClr>
              <a:buSzPts val="2000"/>
              <a:buFont typeface="Source Sans Pro"/>
              <a:buNone/>
              <a:defRPr b="0" i="1" sz="2000" u="none" cap="none" strike="noStrike">
                <a:solidFill>
                  <a:schemeClr val="dk2"/>
                </a:solidFill>
                <a:latin typeface="Source Sans Pro"/>
                <a:ea typeface="Source Sans Pro"/>
                <a:cs typeface="Source Sans Pro"/>
                <a:sym typeface="Source Sans Pro"/>
              </a:defRPr>
            </a:lvl4pPr>
            <a:lvl5pPr lvl="4" marR="0" rtl="0" algn="l">
              <a:lnSpc>
                <a:spcPct val="94000"/>
              </a:lnSpc>
              <a:spcBef>
                <a:spcPts val="500"/>
              </a:spcBef>
              <a:spcAft>
                <a:spcPts val="0"/>
              </a:spcAft>
              <a:buClr>
                <a:schemeClr val="dk2"/>
              </a:buClr>
              <a:buSzPts val="2000"/>
              <a:buFont typeface="Source Sans Pro"/>
              <a:buNone/>
              <a:defRPr b="0" i="0" sz="2000" u="none" cap="none" strike="noStrike">
                <a:solidFill>
                  <a:schemeClr val="dk2"/>
                </a:solidFill>
                <a:latin typeface="Source Sans Pro"/>
                <a:ea typeface="Source Sans Pro"/>
                <a:cs typeface="Source Sans Pro"/>
                <a:sym typeface="Source Sans Pro"/>
              </a:defRPr>
            </a:lvl5pPr>
            <a:lvl6pPr lvl="5" marR="0" rtl="0" algn="l">
              <a:lnSpc>
                <a:spcPct val="94000"/>
              </a:lnSpc>
              <a:spcBef>
                <a:spcPts val="500"/>
              </a:spcBef>
              <a:spcAft>
                <a:spcPts val="0"/>
              </a:spcAft>
              <a:buClr>
                <a:schemeClr val="dk2"/>
              </a:buClr>
              <a:buSzPts val="2000"/>
              <a:buFont typeface="Source Sans Pro"/>
              <a:buNone/>
              <a:defRPr b="0" i="1" sz="2000" u="none" cap="none" strike="noStrike">
                <a:solidFill>
                  <a:schemeClr val="dk2"/>
                </a:solidFill>
                <a:latin typeface="Source Sans Pro"/>
                <a:ea typeface="Source Sans Pro"/>
                <a:cs typeface="Source Sans Pro"/>
                <a:sym typeface="Source Sans Pro"/>
              </a:defRPr>
            </a:lvl6pPr>
            <a:lvl7pPr lvl="6" marR="0" rtl="0" algn="l">
              <a:lnSpc>
                <a:spcPct val="94000"/>
              </a:lnSpc>
              <a:spcBef>
                <a:spcPts val="500"/>
              </a:spcBef>
              <a:spcAft>
                <a:spcPts val="0"/>
              </a:spcAft>
              <a:buClr>
                <a:schemeClr val="dk2"/>
              </a:buClr>
              <a:buSzPts val="2000"/>
              <a:buFont typeface="Source Sans Pro"/>
              <a:buNone/>
              <a:defRPr b="0" i="0" sz="2000" u="none" cap="none" strike="noStrike">
                <a:solidFill>
                  <a:schemeClr val="dk2"/>
                </a:solidFill>
                <a:latin typeface="Source Sans Pro"/>
                <a:ea typeface="Source Sans Pro"/>
                <a:cs typeface="Source Sans Pro"/>
                <a:sym typeface="Source Sans Pro"/>
              </a:defRPr>
            </a:lvl7pPr>
            <a:lvl8pPr lvl="7" marR="0" rtl="0" algn="l">
              <a:lnSpc>
                <a:spcPct val="94000"/>
              </a:lnSpc>
              <a:spcBef>
                <a:spcPts val="500"/>
              </a:spcBef>
              <a:spcAft>
                <a:spcPts val="0"/>
              </a:spcAft>
              <a:buClr>
                <a:schemeClr val="dk2"/>
              </a:buClr>
              <a:buSzPts val="2000"/>
              <a:buFont typeface="Source Sans Pro"/>
              <a:buNone/>
              <a:defRPr b="0" i="1" sz="2000" u="none" cap="none" strike="noStrike">
                <a:solidFill>
                  <a:schemeClr val="dk2"/>
                </a:solidFill>
                <a:latin typeface="Source Sans Pro"/>
                <a:ea typeface="Source Sans Pro"/>
                <a:cs typeface="Source Sans Pro"/>
                <a:sym typeface="Source Sans Pro"/>
              </a:defRPr>
            </a:lvl8pPr>
            <a:lvl9pPr lvl="8" marR="0" rtl="0" algn="l">
              <a:lnSpc>
                <a:spcPct val="94000"/>
              </a:lnSpc>
              <a:spcBef>
                <a:spcPts val="500"/>
              </a:spcBef>
              <a:spcAft>
                <a:spcPts val="200"/>
              </a:spcAft>
              <a:buClr>
                <a:schemeClr val="dk2"/>
              </a:buClr>
              <a:buSzPts val="2000"/>
              <a:buFont typeface="Source Sans Pro"/>
              <a:buNone/>
              <a:defRPr b="0" i="0" sz="2000" u="none" cap="none" strike="noStrike">
                <a:solidFill>
                  <a:schemeClr val="dk2"/>
                </a:solidFill>
                <a:latin typeface="Source Sans Pro"/>
                <a:ea typeface="Source Sans Pro"/>
                <a:cs typeface="Source Sans Pro"/>
                <a:sym typeface="Source Sans Pro"/>
              </a:defRPr>
            </a:lvl9pPr>
          </a:lstStyle>
          <a:p/>
        </p:txBody>
      </p:sp>
      <p:sp>
        <p:nvSpPr>
          <p:cNvPr id="72" name="Google Shape;72;p10"/>
          <p:cNvSpPr txBox="1"/>
          <p:nvPr>
            <p:ph idx="1" type="body"/>
          </p:nvPr>
        </p:nvSpPr>
        <p:spPr>
          <a:xfrm>
            <a:off x="723900" y="2855968"/>
            <a:ext cx="3855720" cy="3011432"/>
          </a:xfrm>
          <a:prstGeom prst="rect">
            <a:avLst/>
          </a:prstGeom>
          <a:noFill/>
          <a:ln>
            <a:noFill/>
          </a:ln>
        </p:spPr>
        <p:txBody>
          <a:bodyPr anchorCtr="0" anchor="t" bIns="45700" lIns="91425" spcFirstLastPara="1" rIns="91425" wrap="square" tIns="45700"/>
          <a:lstStyle>
            <a:lvl1pPr indent="-228600" lvl="0" marL="457200" algn="l">
              <a:lnSpc>
                <a:spcPct val="113000"/>
              </a:lnSpc>
              <a:spcBef>
                <a:spcPts val="0"/>
              </a:spcBef>
              <a:spcAft>
                <a:spcPts val="0"/>
              </a:spcAft>
              <a:buClr>
                <a:schemeClr val="dk2"/>
              </a:buClr>
              <a:buSzPts val="1600"/>
              <a:buNone/>
              <a:defRPr sz="1600"/>
            </a:lvl1pPr>
            <a:lvl2pPr indent="-228600" lvl="1" marL="914400" algn="l">
              <a:lnSpc>
                <a:spcPct val="94000"/>
              </a:lnSpc>
              <a:spcBef>
                <a:spcPts val="1500"/>
              </a:spcBef>
              <a:spcAft>
                <a:spcPts val="0"/>
              </a:spcAft>
              <a:buClr>
                <a:schemeClr val="dk2"/>
              </a:buClr>
              <a:buSzPts val="1400"/>
              <a:buNone/>
              <a:defRPr sz="1400"/>
            </a:lvl2pPr>
            <a:lvl3pPr indent="-228600" lvl="2" marL="1371600" algn="l">
              <a:lnSpc>
                <a:spcPct val="94000"/>
              </a:lnSpc>
              <a:spcBef>
                <a:spcPts val="500"/>
              </a:spcBef>
              <a:spcAft>
                <a:spcPts val="0"/>
              </a:spcAft>
              <a:buClr>
                <a:schemeClr val="dk2"/>
              </a:buClr>
              <a:buSzPts val="1200"/>
              <a:buNone/>
              <a:defRPr sz="1200"/>
            </a:lvl3pPr>
            <a:lvl4pPr indent="-228600" lvl="3" marL="1828800" algn="l">
              <a:lnSpc>
                <a:spcPct val="94000"/>
              </a:lnSpc>
              <a:spcBef>
                <a:spcPts val="500"/>
              </a:spcBef>
              <a:spcAft>
                <a:spcPts val="0"/>
              </a:spcAft>
              <a:buClr>
                <a:schemeClr val="dk2"/>
              </a:buClr>
              <a:buSzPts val="1000"/>
              <a:buNone/>
              <a:defRPr sz="1000"/>
            </a:lvl4pPr>
            <a:lvl5pPr indent="-228600" lvl="4" marL="2286000" algn="l">
              <a:lnSpc>
                <a:spcPct val="94000"/>
              </a:lnSpc>
              <a:spcBef>
                <a:spcPts val="500"/>
              </a:spcBef>
              <a:spcAft>
                <a:spcPts val="0"/>
              </a:spcAft>
              <a:buClr>
                <a:schemeClr val="dk2"/>
              </a:buClr>
              <a:buSzPts val="1000"/>
              <a:buNone/>
              <a:defRPr sz="1000"/>
            </a:lvl5pPr>
            <a:lvl6pPr indent="-228600" lvl="5" marL="2743200" algn="l">
              <a:lnSpc>
                <a:spcPct val="94000"/>
              </a:lnSpc>
              <a:spcBef>
                <a:spcPts val="500"/>
              </a:spcBef>
              <a:spcAft>
                <a:spcPts val="0"/>
              </a:spcAft>
              <a:buClr>
                <a:schemeClr val="dk2"/>
              </a:buClr>
              <a:buSzPts val="1000"/>
              <a:buNone/>
              <a:defRPr sz="1000"/>
            </a:lvl6pPr>
            <a:lvl7pPr indent="-228600" lvl="6" marL="3200400" algn="l">
              <a:lnSpc>
                <a:spcPct val="94000"/>
              </a:lnSpc>
              <a:spcBef>
                <a:spcPts val="500"/>
              </a:spcBef>
              <a:spcAft>
                <a:spcPts val="0"/>
              </a:spcAft>
              <a:buClr>
                <a:schemeClr val="dk2"/>
              </a:buClr>
              <a:buSzPts val="1000"/>
              <a:buNone/>
              <a:defRPr sz="1000"/>
            </a:lvl7pPr>
            <a:lvl8pPr indent="-228600" lvl="7" marL="3657600" algn="l">
              <a:lnSpc>
                <a:spcPct val="94000"/>
              </a:lnSpc>
              <a:spcBef>
                <a:spcPts val="500"/>
              </a:spcBef>
              <a:spcAft>
                <a:spcPts val="0"/>
              </a:spcAft>
              <a:buClr>
                <a:schemeClr val="dk2"/>
              </a:buClr>
              <a:buSzPts val="1000"/>
              <a:buNone/>
              <a:defRPr sz="1000"/>
            </a:lvl8pPr>
            <a:lvl9pPr indent="-228600" lvl="8" marL="4114800" algn="l">
              <a:lnSpc>
                <a:spcPct val="94000"/>
              </a:lnSpc>
              <a:spcBef>
                <a:spcPts val="500"/>
              </a:spcBef>
              <a:spcAft>
                <a:spcPts val="200"/>
              </a:spcAft>
              <a:buClr>
                <a:schemeClr val="dk2"/>
              </a:buClr>
              <a:buSzPts val="1000"/>
              <a:buNone/>
              <a:defRPr sz="1000"/>
            </a:lvl9pPr>
          </a:lstStyle>
          <a:p/>
        </p:txBody>
      </p:sp>
      <p:sp>
        <p:nvSpPr>
          <p:cNvPr id="73" name="Google Shape;73;p10"/>
          <p:cNvSpPr txBox="1"/>
          <p:nvPr>
            <p:ph idx="10" type="dt"/>
          </p:nvPr>
        </p:nvSpPr>
        <p:spPr>
          <a:xfrm>
            <a:off x="723900" y="6453386"/>
            <a:ext cx="1204572"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0"/>
          <p:cNvSpPr txBox="1"/>
          <p:nvPr>
            <p:ph idx="11" type="ftr"/>
          </p:nvPr>
        </p:nvSpPr>
        <p:spPr>
          <a:xfrm>
            <a:off x="2205945" y="6453386"/>
            <a:ext cx="2373675" cy="404614"/>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0"/>
          <p:cNvSpPr txBox="1"/>
          <p:nvPr>
            <p:ph idx="12" type="sldNum"/>
          </p:nvPr>
        </p:nvSpPr>
        <p:spPr>
          <a:xfrm>
            <a:off x="9883140" y="6453386"/>
            <a:ext cx="1596292" cy="40461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200">
                <a:solidFill>
                  <a:schemeClr val="dk2"/>
                </a:solidFill>
                <a:latin typeface="Source Sans Pro"/>
                <a:ea typeface="Source Sans Pro"/>
                <a:cs typeface="Source Sans Pro"/>
                <a:sym typeface="Source Sans Pro"/>
              </a:defRPr>
            </a:lvl1pPr>
            <a:lvl2pPr indent="0" lvl="1" marL="0" algn="r">
              <a:spcBef>
                <a:spcPts val="0"/>
              </a:spcBef>
              <a:buNone/>
              <a:defRPr sz="1200">
                <a:solidFill>
                  <a:schemeClr val="dk2"/>
                </a:solidFill>
                <a:latin typeface="Source Sans Pro"/>
                <a:ea typeface="Source Sans Pro"/>
                <a:cs typeface="Source Sans Pro"/>
                <a:sym typeface="Source Sans Pro"/>
              </a:defRPr>
            </a:lvl2pPr>
            <a:lvl3pPr indent="0" lvl="2" marL="0" algn="r">
              <a:spcBef>
                <a:spcPts val="0"/>
              </a:spcBef>
              <a:buNone/>
              <a:defRPr sz="1200">
                <a:solidFill>
                  <a:schemeClr val="dk2"/>
                </a:solidFill>
                <a:latin typeface="Source Sans Pro"/>
                <a:ea typeface="Source Sans Pro"/>
                <a:cs typeface="Source Sans Pro"/>
                <a:sym typeface="Source Sans Pro"/>
              </a:defRPr>
            </a:lvl3pPr>
            <a:lvl4pPr indent="0" lvl="3" marL="0" algn="r">
              <a:spcBef>
                <a:spcPts val="0"/>
              </a:spcBef>
              <a:buNone/>
              <a:defRPr sz="1200">
                <a:solidFill>
                  <a:schemeClr val="dk2"/>
                </a:solidFill>
                <a:latin typeface="Source Sans Pro"/>
                <a:ea typeface="Source Sans Pro"/>
                <a:cs typeface="Source Sans Pro"/>
                <a:sym typeface="Source Sans Pro"/>
              </a:defRPr>
            </a:lvl4pPr>
            <a:lvl5pPr indent="0" lvl="4" marL="0" algn="r">
              <a:spcBef>
                <a:spcPts val="0"/>
              </a:spcBef>
              <a:buNone/>
              <a:defRPr sz="1200">
                <a:solidFill>
                  <a:schemeClr val="dk2"/>
                </a:solidFill>
                <a:latin typeface="Source Sans Pro"/>
                <a:ea typeface="Source Sans Pro"/>
                <a:cs typeface="Source Sans Pro"/>
                <a:sym typeface="Source Sans Pro"/>
              </a:defRPr>
            </a:lvl5pPr>
            <a:lvl6pPr indent="0" lvl="5" marL="0" algn="r">
              <a:spcBef>
                <a:spcPts val="0"/>
              </a:spcBef>
              <a:buNone/>
              <a:defRPr sz="1200">
                <a:solidFill>
                  <a:schemeClr val="dk2"/>
                </a:solidFill>
                <a:latin typeface="Source Sans Pro"/>
                <a:ea typeface="Source Sans Pro"/>
                <a:cs typeface="Source Sans Pro"/>
                <a:sym typeface="Source Sans Pro"/>
              </a:defRPr>
            </a:lvl6pPr>
            <a:lvl7pPr indent="0" lvl="6" marL="0" algn="r">
              <a:spcBef>
                <a:spcPts val="0"/>
              </a:spcBef>
              <a:buNone/>
              <a:defRPr sz="1200">
                <a:solidFill>
                  <a:schemeClr val="dk2"/>
                </a:solidFill>
                <a:latin typeface="Source Sans Pro"/>
                <a:ea typeface="Source Sans Pro"/>
                <a:cs typeface="Source Sans Pro"/>
                <a:sym typeface="Source Sans Pro"/>
              </a:defRPr>
            </a:lvl7pPr>
            <a:lvl8pPr indent="0" lvl="7" marL="0" algn="r">
              <a:spcBef>
                <a:spcPts val="0"/>
              </a:spcBef>
              <a:buNone/>
              <a:defRPr sz="1200">
                <a:solidFill>
                  <a:schemeClr val="dk2"/>
                </a:solidFill>
                <a:latin typeface="Source Sans Pro"/>
                <a:ea typeface="Source Sans Pro"/>
                <a:cs typeface="Source Sans Pro"/>
                <a:sym typeface="Source Sans Pro"/>
              </a:defRPr>
            </a:lvl8pPr>
            <a:lvl9pPr indent="0" lvl="8" marL="0" algn="r">
              <a:spcBef>
                <a:spcPts val="0"/>
              </a:spcBef>
              <a:buNone/>
              <a:defRPr sz="1200">
                <a:solidFill>
                  <a:schemeClr val="dk2"/>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US"/>
              <a:t>‹#›</a:t>
            </a:fld>
            <a:endParaRPr/>
          </a:p>
        </p:txBody>
      </p:sp>
      <p:sp>
        <p:nvSpPr>
          <p:cNvPr id="76" name="Google Shape;76;p10" title="Divider Bar"/>
          <p:cNvSpPr/>
          <p:nvPr/>
        </p:nvSpPr>
        <p:spPr>
          <a:xfrm>
            <a:off x="5303520"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lstStyle>
            <a:lvl1pPr lvl="0" marR="0" rtl="0" algn="l">
              <a:lnSpc>
                <a:spcPct val="89000"/>
              </a:lnSpc>
              <a:spcBef>
                <a:spcPts val="0"/>
              </a:spcBef>
              <a:spcAft>
                <a:spcPts val="0"/>
              </a:spcAft>
              <a:buClr>
                <a:schemeClr val="dk2"/>
              </a:buClr>
              <a:buSzPts val="4400"/>
              <a:buFont typeface="Source Sans Pro"/>
              <a:buNone/>
              <a:defRPr b="0" i="0" sz="4400" u="none" cap="none" strike="noStrike">
                <a:solidFill>
                  <a:schemeClr val="dk2"/>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lstStyle>
            <a:lvl1pPr indent="-355600" lvl="0" marL="457200" marR="0" rtl="0" algn="l">
              <a:lnSpc>
                <a:spcPct val="94000"/>
              </a:lnSpc>
              <a:spcBef>
                <a:spcPts val="1000"/>
              </a:spcBef>
              <a:spcAft>
                <a:spcPts val="0"/>
              </a:spcAft>
              <a:buClr>
                <a:schemeClr val="dk2"/>
              </a:buClr>
              <a:buSzPts val="2000"/>
              <a:buFont typeface="Source Sans Pro"/>
              <a:buChar char="■"/>
              <a:defRPr b="0" i="0" sz="2000" u="none" cap="none" strike="noStrike">
                <a:solidFill>
                  <a:schemeClr val="dk2"/>
                </a:solidFill>
                <a:latin typeface="Source Sans Pro"/>
                <a:ea typeface="Source Sans Pro"/>
                <a:cs typeface="Source Sans Pro"/>
                <a:sym typeface="Source Sans Pro"/>
              </a:defRPr>
            </a:lvl1pPr>
            <a:lvl2pPr indent="-355600" lvl="1" marL="914400" marR="0" rtl="0" algn="l">
              <a:lnSpc>
                <a:spcPct val="94000"/>
              </a:lnSpc>
              <a:spcBef>
                <a:spcPts val="500"/>
              </a:spcBef>
              <a:spcAft>
                <a:spcPts val="0"/>
              </a:spcAft>
              <a:buClr>
                <a:schemeClr val="dk2"/>
              </a:buClr>
              <a:buSzPts val="2000"/>
              <a:buFont typeface="Source Sans Pro"/>
              <a:buChar char="–"/>
              <a:defRPr b="0" i="1" sz="2000" u="none" cap="none" strike="noStrike">
                <a:solidFill>
                  <a:schemeClr val="dk2"/>
                </a:solidFill>
                <a:latin typeface="Source Sans Pro"/>
                <a:ea typeface="Source Sans Pro"/>
                <a:cs typeface="Source Sans Pro"/>
                <a:sym typeface="Source Sans Pro"/>
              </a:defRPr>
            </a:lvl2pPr>
            <a:lvl3pPr indent="-342900" lvl="2" marL="1371600" marR="0" rtl="0" algn="l">
              <a:lnSpc>
                <a:spcPct val="94000"/>
              </a:lnSpc>
              <a:spcBef>
                <a:spcPts val="500"/>
              </a:spcBef>
              <a:spcAft>
                <a:spcPts val="0"/>
              </a:spcAft>
              <a:buClr>
                <a:schemeClr val="dk2"/>
              </a:buClr>
              <a:buSzPts val="1800"/>
              <a:buFont typeface="Source Sans Pro"/>
              <a:buChar char="■"/>
              <a:defRPr b="0" i="0" sz="1800" u="none" cap="none" strike="noStrike">
                <a:solidFill>
                  <a:schemeClr val="dk2"/>
                </a:solidFill>
                <a:latin typeface="Source Sans Pro"/>
                <a:ea typeface="Source Sans Pro"/>
                <a:cs typeface="Source Sans Pro"/>
                <a:sym typeface="Source Sans Pro"/>
              </a:defRPr>
            </a:lvl3pPr>
            <a:lvl4pPr indent="-342900" lvl="3" marL="1828800" marR="0" rtl="0" algn="l">
              <a:lnSpc>
                <a:spcPct val="94000"/>
              </a:lnSpc>
              <a:spcBef>
                <a:spcPts val="500"/>
              </a:spcBef>
              <a:spcAft>
                <a:spcPts val="0"/>
              </a:spcAft>
              <a:buClr>
                <a:schemeClr val="dk2"/>
              </a:buClr>
              <a:buSzPts val="1800"/>
              <a:buFont typeface="Source Sans Pro"/>
              <a:buChar char="–"/>
              <a:defRPr b="0" i="1" sz="1800" u="none" cap="none" strike="noStrike">
                <a:solidFill>
                  <a:schemeClr val="dk2"/>
                </a:solidFill>
                <a:latin typeface="Source Sans Pro"/>
                <a:ea typeface="Source Sans Pro"/>
                <a:cs typeface="Source Sans Pro"/>
                <a:sym typeface="Source Sans Pro"/>
              </a:defRPr>
            </a:lvl4pPr>
            <a:lvl5pPr indent="-330200" lvl="4" marL="2286000" marR="0" rtl="0" algn="l">
              <a:lnSpc>
                <a:spcPct val="94000"/>
              </a:lnSpc>
              <a:spcBef>
                <a:spcPts val="500"/>
              </a:spcBef>
              <a:spcAft>
                <a:spcPts val="0"/>
              </a:spcAft>
              <a:buClr>
                <a:schemeClr val="dk2"/>
              </a:buClr>
              <a:buSzPts val="1600"/>
              <a:buFont typeface="Source Sans Pro"/>
              <a:buChar char="■"/>
              <a:defRPr b="0" i="0" sz="1600" u="none" cap="none" strike="noStrike">
                <a:solidFill>
                  <a:schemeClr val="dk2"/>
                </a:solidFill>
                <a:latin typeface="Source Sans Pro"/>
                <a:ea typeface="Source Sans Pro"/>
                <a:cs typeface="Source Sans Pro"/>
                <a:sym typeface="Source Sans Pro"/>
              </a:defRPr>
            </a:lvl5pPr>
            <a:lvl6pPr indent="-330200" lvl="5" marL="2743200" marR="0" rtl="0" algn="l">
              <a:lnSpc>
                <a:spcPct val="94000"/>
              </a:lnSpc>
              <a:spcBef>
                <a:spcPts val="500"/>
              </a:spcBef>
              <a:spcAft>
                <a:spcPts val="0"/>
              </a:spcAft>
              <a:buClr>
                <a:schemeClr val="dk2"/>
              </a:buClr>
              <a:buSzPts val="1600"/>
              <a:buFont typeface="Source Sans Pro"/>
              <a:buChar char="–"/>
              <a:defRPr b="0" i="1" sz="1600" u="none" cap="none" strike="noStrike">
                <a:solidFill>
                  <a:schemeClr val="dk2"/>
                </a:solidFill>
                <a:latin typeface="Source Sans Pro"/>
                <a:ea typeface="Source Sans Pro"/>
                <a:cs typeface="Source Sans Pro"/>
                <a:sym typeface="Source Sans Pro"/>
              </a:defRPr>
            </a:lvl6pPr>
            <a:lvl7pPr indent="-317500" lvl="6" marL="3200400" marR="0" rtl="0" algn="l">
              <a:lnSpc>
                <a:spcPct val="94000"/>
              </a:lnSpc>
              <a:spcBef>
                <a:spcPts val="500"/>
              </a:spcBef>
              <a:spcAft>
                <a:spcPts val="0"/>
              </a:spcAft>
              <a:buClr>
                <a:schemeClr val="dk2"/>
              </a:buClr>
              <a:buSzPts val="1400"/>
              <a:buFont typeface="Source Sans Pro"/>
              <a:buChar char="■"/>
              <a:defRPr b="0" i="0" sz="1400" u="none" cap="none" strike="noStrike">
                <a:solidFill>
                  <a:schemeClr val="dk2"/>
                </a:solidFill>
                <a:latin typeface="Source Sans Pro"/>
                <a:ea typeface="Source Sans Pro"/>
                <a:cs typeface="Source Sans Pro"/>
                <a:sym typeface="Source Sans Pro"/>
              </a:defRPr>
            </a:lvl7pPr>
            <a:lvl8pPr indent="-317500" lvl="7" marL="3657600" marR="0" rtl="0" algn="l">
              <a:lnSpc>
                <a:spcPct val="94000"/>
              </a:lnSpc>
              <a:spcBef>
                <a:spcPts val="500"/>
              </a:spcBef>
              <a:spcAft>
                <a:spcPts val="0"/>
              </a:spcAft>
              <a:buClr>
                <a:schemeClr val="dk2"/>
              </a:buClr>
              <a:buSzPts val="1400"/>
              <a:buFont typeface="Source Sans Pro"/>
              <a:buChar char="–"/>
              <a:defRPr b="0" i="1" sz="1400" u="none" cap="none" strike="noStrike">
                <a:solidFill>
                  <a:schemeClr val="dk2"/>
                </a:solidFill>
                <a:latin typeface="Source Sans Pro"/>
                <a:ea typeface="Source Sans Pro"/>
                <a:cs typeface="Source Sans Pro"/>
                <a:sym typeface="Source Sans Pro"/>
              </a:defRPr>
            </a:lvl8pPr>
            <a:lvl9pPr indent="-317500" lvl="8" marL="4114800" marR="0" rtl="0" algn="l">
              <a:lnSpc>
                <a:spcPct val="94000"/>
              </a:lnSpc>
              <a:spcBef>
                <a:spcPts val="500"/>
              </a:spcBef>
              <a:spcAft>
                <a:spcPts val="200"/>
              </a:spcAft>
              <a:buClr>
                <a:schemeClr val="dk2"/>
              </a:buClr>
              <a:buSzPts val="1400"/>
              <a:buFont typeface="Source Sans Pro"/>
              <a:buChar char="■"/>
              <a:defRPr b="0" i="0" sz="1400" u="none" cap="none" strike="noStrike">
                <a:solidFill>
                  <a:schemeClr val="dk2"/>
                </a:solidFill>
                <a:latin typeface="Source Sans Pro"/>
                <a:ea typeface="Source Sans Pro"/>
                <a:cs typeface="Source Sans Pro"/>
                <a:sym typeface="Source Sans Pro"/>
              </a:defRPr>
            </a:lvl9pPr>
          </a:lstStyle>
          <a:p/>
        </p:txBody>
      </p:sp>
      <p:sp>
        <p:nvSpPr>
          <p:cNvPr id="8" name="Google Shape;8;p1"/>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chemeClr val="dk2"/>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9" name="Google Shape;9;p1"/>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chemeClr val="dk2"/>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dk1"/>
                </a:solidFill>
                <a:latin typeface="Source Sans Pro"/>
                <a:ea typeface="Source Sans Pro"/>
                <a:cs typeface="Source Sans Pro"/>
                <a:sym typeface="Source Sans Pro"/>
              </a:defRPr>
            </a:lvl9pPr>
          </a:lstStyle>
          <a:p/>
        </p:txBody>
      </p:sp>
      <p:sp>
        <p:nvSpPr>
          <p:cNvPr id="10" name="Google Shape;10;p1"/>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0" marR="0" rtl="0" algn="r">
              <a:spcBef>
                <a:spcPts val="0"/>
              </a:spcBef>
              <a:buNone/>
              <a:defRPr b="0" i="0" sz="1200" u="none" cap="none" strike="noStrike">
                <a:solidFill>
                  <a:schemeClr val="dk2"/>
                </a:solidFill>
                <a:latin typeface="Source Sans Pro"/>
                <a:ea typeface="Source Sans Pro"/>
                <a:cs typeface="Source Sans Pro"/>
                <a:sym typeface="Source Sans Pro"/>
              </a:defRPr>
            </a:lvl2pPr>
            <a:lvl3pPr indent="0" lvl="2" marL="0" marR="0" rtl="0" algn="r">
              <a:spcBef>
                <a:spcPts val="0"/>
              </a:spcBef>
              <a:buNone/>
              <a:defRPr b="0" i="0" sz="1200" u="none" cap="none" strike="noStrike">
                <a:solidFill>
                  <a:schemeClr val="dk2"/>
                </a:solidFill>
                <a:latin typeface="Source Sans Pro"/>
                <a:ea typeface="Source Sans Pro"/>
                <a:cs typeface="Source Sans Pro"/>
                <a:sym typeface="Source Sans Pro"/>
              </a:defRPr>
            </a:lvl3pPr>
            <a:lvl4pPr indent="0" lvl="3" marL="0" marR="0" rtl="0" algn="r">
              <a:spcBef>
                <a:spcPts val="0"/>
              </a:spcBef>
              <a:buNone/>
              <a:defRPr b="0" i="0" sz="1200" u="none" cap="none" strike="noStrike">
                <a:solidFill>
                  <a:schemeClr val="dk2"/>
                </a:solidFill>
                <a:latin typeface="Source Sans Pro"/>
                <a:ea typeface="Source Sans Pro"/>
                <a:cs typeface="Source Sans Pro"/>
                <a:sym typeface="Source Sans Pro"/>
              </a:defRPr>
            </a:lvl4pPr>
            <a:lvl5pPr indent="0" lvl="4" marL="0" marR="0" rtl="0" algn="r">
              <a:spcBef>
                <a:spcPts val="0"/>
              </a:spcBef>
              <a:buNone/>
              <a:defRPr b="0" i="0" sz="1200" u="none" cap="none" strike="noStrike">
                <a:solidFill>
                  <a:schemeClr val="dk2"/>
                </a:solidFill>
                <a:latin typeface="Source Sans Pro"/>
                <a:ea typeface="Source Sans Pro"/>
                <a:cs typeface="Source Sans Pro"/>
                <a:sym typeface="Source Sans Pro"/>
              </a:defRPr>
            </a:lvl5pPr>
            <a:lvl6pPr indent="0" lvl="5" marL="0" marR="0" rtl="0" algn="r">
              <a:spcBef>
                <a:spcPts val="0"/>
              </a:spcBef>
              <a:buNone/>
              <a:defRPr b="0" i="0" sz="1200" u="none" cap="none" strike="noStrike">
                <a:solidFill>
                  <a:schemeClr val="dk2"/>
                </a:solidFill>
                <a:latin typeface="Source Sans Pro"/>
                <a:ea typeface="Source Sans Pro"/>
                <a:cs typeface="Source Sans Pro"/>
                <a:sym typeface="Source Sans Pro"/>
              </a:defRPr>
            </a:lvl6pPr>
            <a:lvl7pPr indent="0" lvl="6" marL="0" marR="0" rtl="0" algn="r">
              <a:spcBef>
                <a:spcPts val="0"/>
              </a:spcBef>
              <a:buNone/>
              <a:defRPr b="0" i="0" sz="1200" u="none" cap="none" strike="noStrike">
                <a:solidFill>
                  <a:schemeClr val="dk2"/>
                </a:solidFill>
                <a:latin typeface="Source Sans Pro"/>
                <a:ea typeface="Source Sans Pro"/>
                <a:cs typeface="Source Sans Pro"/>
                <a:sym typeface="Source Sans Pro"/>
              </a:defRPr>
            </a:lvl7pPr>
            <a:lvl8pPr indent="0" lvl="7" marL="0" marR="0" rtl="0" algn="r">
              <a:spcBef>
                <a:spcPts val="0"/>
              </a:spcBef>
              <a:buNone/>
              <a:defRPr b="0" i="0" sz="1200" u="none" cap="none" strike="noStrike">
                <a:solidFill>
                  <a:schemeClr val="dk2"/>
                </a:solidFill>
                <a:latin typeface="Source Sans Pro"/>
                <a:ea typeface="Source Sans Pro"/>
                <a:cs typeface="Source Sans Pro"/>
                <a:sym typeface="Source Sans Pro"/>
              </a:defRPr>
            </a:lvl8pPr>
            <a:lvl9pPr indent="0" lvl="8" marL="0" marR="0" rtl="0" algn="r">
              <a:spcBef>
                <a:spcPts val="0"/>
              </a:spcBef>
              <a:buNone/>
              <a:defRPr b="0" i="0" sz="1200" u="none" cap="none" strike="noStrike">
                <a:solidFill>
                  <a:schemeClr val="dk2"/>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US"/>
              <a:t>‹#›</a:t>
            </a:fld>
            <a:endParaRPr/>
          </a:p>
        </p:txBody>
      </p:sp>
      <p:sp>
        <p:nvSpPr>
          <p:cNvPr id="11" name="Google Shape;11;p1" title="Side bar"/>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89" name="Shape 89"/>
        <p:cNvGrpSpPr/>
        <p:nvPr/>
      </p:nvGrpSpPr>
      <p:grpSpPr>
        <a:xfrm>
          <a:off x="0" y="0"/>
          <a:ext cx="0" cy="0"/>
          <a:chOff x="0" y="0"/>
          <a:chExt cx="0" cy="0"/>
        </a:xfrm>
      </p:grpSpPr>
      <p:sp>
        <p:nvSpPr>
          <p:cNvPr id="90" name="Google Shape;90;p13"/>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lstStyle>
            <a:lvl1pPr lvl="0" marR="0" rtl="0" algn="l">
              <a:lnSpc>
                <a:spcPct val="89000"/>
              </a:lnSpc>
              <a:spcBef>
                <a:spcPts val="0"/>
              </a:spcBef>
              <a:spcAft>
                <a:spcPts val="0"/>
              </a:spcAft>
              <a:buClr>
                <a:schemeClr val="lt2"/>
              </a:buClr>
              <a:buSzPts val="4400"/>
              <a:buFont typeface="Source Sans Pro"/>
              <a:buNone/>
              <a:defRPr b="0" i="0" sz="4400" u="none" cap="none" strike="noStrike">
                <a:solidFill>
                  <a:schemeClr val="lt2"/>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1" name="Google Shape;91;p13"/>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lstStyle>
            <a:lvl1pPr indent="-355600" lvl="0" marL="457200" marR="0" rtl="0" algn="l">
              <a:lnSpc>
                <a:spcPct val="94000"/>
              </a:lnSpc>
              <a:spcBef>
                <a:spcPts val="1000"/>
              </a:spcBef>
              <a:spcAft>
                <a:spcPts val="0"/>
              </a:spcAft>
              <a:buClr>
                <a:schemeClr val="lt2"/>
              </a:buClr>
              <a:buSzPts val="2000"/>
              <a:buFont typeface="Source Sans Pro"/>
              <a:buChar char="■"/>
              <a:defRPr b="0" i="0" sz="2000" u="none" cap="none" strike="noStrike">
                <a:solidFill>
                  <a:schemeClr val="lt2"/>
                </a:solidFill>
                <a:latin typeface="Source Sans Pro"/>
                <a:ea typeface="Source Sans Pro"/>
                <a:cs typeface="Source Sans Pro"/>
                <a:sym typeface="Source Sans Pro"/>
              </a:defRPr>
            </a:lvl1pPr>
            <a:lvl2pPr indent="-355600" lvl="1" marL="914400" marR="0" rtl="0" algn="l">
              <a:lnSpc>
                <a:spcPct val="94000"/>
              </a:lnSpc>
              <a:spcBef>
                <a:spcPts val="500"/>
              </a:spcBef>
              <a:spcAft>
                <a:spcPts val="0"/>
              </a:spcAft>
              <a:buClr>
                <a:schemeClr val="lt2"/>
              </a:buClr>
              <a:buSzPts val="2000"/>
              <a:buFont typeface="Source Sans Pro"/>
              <a:buChar char="–"/>
              <a:defRPr b="0" i="1" sz="2000" u="none" cap="none" strike="noStrike">
                <a:solidFill>
                  <a:schemeClr val="lt2"/>
                </a:solidFill>
                <a:latin typeface="Source Sans Pro"/>
                <a:ea typeface="Source Sans Pro"/>
                <a:cs typeface="Source Sans Pro"/>
                <a:sym typeface="Source Sans Pro"/>
              </a:defRPr>
            </a:lvl2pPr>
            <a:lvl3pPr indent="-342900" lvl="2" marL="1371600" marR="0" rtl="0" algn="l">
              <a:lnSpc>
                <a:spcPct val="94000"/>
              </a:lnSpc>
              <a:spcBef>
                <a:spcPts val="500"/>
              </a:spcBef>
              <a:spcAft>
                <a:spcPts val="0"/>
              </a:spcAft>
              <a:buClr>
                <a:schemeClr val="lt2"/>
              </a:buClr>
              <a:buSzPts val="1800"/>
              <a:buFont typeface="Source Sans Pro"/>
              <a:buChar char="■"/>
              <a:defRPr b="0" i="0" sz="1800" u="none" cap="none" strike="noStrike">
                <a:solidFill>
                  <a:schemeClr val="lt2"/>
                </a:solidFill>
                <a:latin typeface="Source Sans Pro"/>
                <a:ea typeface="Source Sans Pro"/>
                <a:cs typeface="Source Sans Pro"/>
                <a:sym typeface="Source Sans Pro"/>
              </a:defRPr>
            </a:lvl3pPr>
            <a:lvl4pPr indent="-342900" lvl="3" marL="1828800" marR="0" rtl="0" algn="l">
              <a:lnSpc>
                <a:spcPct val="94000"/>
              </a:lnSpc>
              <a:spcBef>
                <a:spcPts val="500"/>
              </a:spcBef>
              <a:spcAft>
                <a:spcPts val="0"/>
              </a:spcAft>
              <a:buClr>
                <a:schemeClr val="lt2"/>
              </a:buClr>
              <a:buSzPts val="1800"/>
              <a:buFont typeface="Source Sans Pro"/>
              <a:buChar char="–"/>
              <a:defRPr b="0" i="1" sz="1800" u="none" cap="none" strike="noStrike">
                <a:solidFill>
                  <a:schemeClr val="lt2"/>
                </a:solidFill>
                <a:latin typeface="Source Sans Pro"/>
                <a:ea typeface="Source Sans Pro"/>
                <a:cs typeface="Source Sans Pro"/>
                <a:sym typeface="Source Sans Pro"/>
              </a:defRPr>
            </a:lvl4pPr>
            <a:lvl5pPr indent="-330200" lvl="4" marL="2286000" marR="0" rtl="0" algn="l">
              <a:lnSpc>
                <a:spcPct val="94000"/>
              </a:lnSpc>
              <a:spcBef>
                <a:spcPts val="500"/>
              </a:spcBef>
              <a:spcAft>
                <a:spcPts val="0"/>
              </a:spcAft>
              <a:buClr>
                <a:schemeClr val="lt2"/>
              </a:buClr>
              <a:buSzPts val="1600"/>
              <a:buFont typeface="Source Sans Pro"/>
              <a:buChar char="■"/>
              <a:defRPr b="0" i="0" sz="1600" u="none" cap="none" strike="noStrike">
                <a:solidFill>
                  <a:schemeClr val="lt2"/>
                </a:solidFill>
                <a:latin typeface="Source Sans Pro"/>
                <a:ea typeface="Source Sans Pro"/>
                <a:cs typeface="Source Sans Pro"/>
                <a:sym typeface="Source Sans Pro"/>
              </a:defRPr>
            </a:lvl5pPr>
            <a:lvl6pPr indent="-330200" lvl="5" marL="2743200" marR="0" rtl="0" algn="l">
              <a:lnSpc>
                <a:spcPct val="94000"/>
              </a:lnSpc>
              <a:spcBef>
                <a:spcPts val="500"/>
              </a:spcBef>
              <a:spcAft>
                <a:spcPts val="0"/>
              </a:spcAft>
              <a:buClr>
                <a:schemeClr val="lt2"/>
              </a:buClr>
              <a:buSzPts val="1600"/>
              <a:buFont typeface="Source Sans Pro"/>
              <a:buChar char="–"/>
              <a:defRPr b="0" i="1" sz="1600" u="none" cap="none" strike="noStrike">
                <a:solidFill>
                  <a:schemeClr val="lt2"/>
                </a:solidFill>
                <a:latin typeface="Source Sans Pro"/>
                <a:ea typeface="Source Sans Pro"/>
                <a:cs typeface="Source Sans Pro"/>
                <a:sym typeface="Source Sans Pro"/>
              </a:defRPr>
            </a:lvl6pPr>
            <a:lvl7pPr indent="-317500" lvl="6" marL="3200400" marR="0" rtl="0" algn="l">
              <a:lnSpc>
                <a:spcPct val="94000"/>
              </a:lnSpc>
              <a:spcBef>
                <a:spcPts val="500"/>
              </a:spcBef>
              <a:spcAft>
                <a:spcPts val="0"/>
              </a:spcAft>
              <a:buClr>
                <a:schemeClr val="lt2"/>
              </a:buClr>
              <a:buSzPts val="1400"/>
              <a:buFont typeface="Source Sans Pro"/>
              <a:buChar char="■"/>
              <a:defRPr b="0" i="0" sz="1400" u="none" cap="none" strike="noStrike">
                <a:solidFill>
                  <a:schemeClr val="lt2"/>
                </a:solidFill>
                <a:latin typeface="Source Sans Pro"/>
                <a:ea typeface="Source Sans Pro"/>
                <a:cs typeface="Source Sans Pro"/>
                <a:sym typeface="Source Sans Pro"/>
              </a:defRPr>
            </a:lvl7pPr>
            <a:lvl8pPr indent="-317500" lvl="7" marL="3657600" marR="0" rtl="0" algn="l">
              <a:lnSpc>
                <a:spcPct val="94000"/>
              </a:lnSpc>
              <a:spcBef>
                <a:spcPts val="500"/>
              </a:spcBef>
              <a:spcAft>
                <a:spcPts val="0"/>
              </a:spcAft>
              <a:buClr>
                <a:schemeClr val="lt2"/>
              </a:buClr>
              <a:buSzPts val="1400"/>
              <a:buFont typeface="Source Sans Pro"/>
              <a:buChar char="–"/>
              <a:defRPr b="0" i="1" sz="1400" u="none" cap="none" strike="noStrike">
                <a:solidFill>
                  <a:schemeClr val="lt2"/>
                </a:solidFill>
                <a:latin typeface="Source Sans Pro"/>
                <a:ea typeface="Source Sans Pro"/>
                <a:cs typeface="Source Sans Pro"/>
                <a:sym typeface="Source Sans Pro"/>
              </a:defRPr>
            </a:lvl8pPr>
            <a:lvl9pPr indent="-317500" lvl="8" marL="4114800" marR="0" rtl="0" algn="l">
              <a:lnSpc>
                <a:spcPct val="94000"/>
              </a:lnSpc>
              <a:spcBef>
                <a:spcPts val="500"/>
              </a:spcBef>
              <a:spcAft>
                <a:spcPts val="200"/>
              </a:spcAft>
              <a:buClr>
                <a:schemeClr val="lt2"/>
              </a:buClr>
              <a:buSzPts val="1400"/>
              <a:buFont typeface="Source Sans Pro"/>
              <a:buChar char="■"/>
              <a:defRPr b="0" i="0" sz="1400" u="none" cap="none" strike="noStrike">
                <a:solidFill>
                  <a:schemeClr val="lt2"/>
                </a:solidFill>
                <a:latin typeface="Source Sans Pro"/>
                <a:ea typeface="Source Sans Pro"/>
                <a:cs typeface="Source Sans Pro"/>
                <a:sym typeface="Source Sans Pro"/>
              </a:defRPr>
            </a:lvl9pPr>
          </a:lstStyle>
          <a:p/>
        </p:txBody>
      </p:sp>
      <p:sp>
        <p:nvSpPr>
          <p:cNvPr id="92" name="Google Shape;92;p13"/>
          <p:cNvSpPr txBox="1"/>
          <p:nvPr>
            <p:ph idx="10" type="dt"/>
          </p:nvPr>
        </p:nvSpPr>
        <p:spPr>
          <a:xfrm>
            <a:off x="1390650" y="6453386"/>
            <a:ext cx="1204572" cy="404614"/>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chemeClr val="lt2"/>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9pPr>
          </a:lstStyle>
          <a:p/>
        </p:txBody>
      </p:sp>
      <p:sp>
        <p:nvSpPr>
          <p:cNvPr id="93" name="Google Shape;93;p13"/>
          <p:cNvSpPr txBox="1"/>
          <p:nvPr>
            <p:ph idx="11" type="ftr"/>
          </p:nvPr>
        </p:nvSpPr>
        <p:spPr>
          <a:xfrm>
            <a:off x="2893564" y="6453386"/>
            <a:ext cx="6280830" cy="404614"/>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chemeClr val="lt2"/>
                </a:solidFill>
                <a:latin typeface="Source Sans Pro"/>
                <a:ea typeface="Source Sans Pro"/>
                <a:cs typeface="Source Sans Pro"/>
                <a:sym typeface="Source Sans Pro"/>
              </a:defRPr>
            </a:lvl1pPr>
            <a:lvl2pPr lvl="1"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2pPr>
            <a:lvl3pPr lvl="2"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3pPr>
            <a:lvl4pPr lvl="3"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4pPr>
            <a:lvl5pPr lvl="4"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5pPr>
            <a:lvl6pPr lvl="5"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6pPr>
            <a:lvl7pPr lvl="6"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7pPr>
            <a:lvl8pPr lvl="7"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8pPr>
            <a:lvl9pPr lvl="8" marR="0" rtl="0" algn="l">
              <a:spcBef>
                <a:spcPts val="0"/>
              </a:spcBef>
              <a:spcAft>
                <a:spcPts val="0"/>
              </a:spcAft>
              <a:buSzPts val="1400"/>
              <a:buNone/>
              <a:defRPr b="0" i="0" sz="1800" u="none" cap="none" strike="noStrike">
                <a:solidFill>
                  <a:schemeClr val="lt1"/>
                </a:solidFill>
                <a:latin typeface="Source Sans Pro"/>
                <a:ea typeface="Source Sans Pro"/>
                <a:cs typeface="Source Sans Pro"/>
                <a:sym typeface="Source Sans Pro"/>
              </a:defRPr>
            </a:lvl9pPr>
          </a:lstStyle>
          <a:p/>
        </p:txBody>
      </p:sp>
      <p:sp>
        <p:nvSpPr>
          <p:cNvPr id="94" name="Google Shape;94;p13"/>
          <p:cNvSpPr txBox="1"/>
          <p:nvPr>
            <p:ph idx="12" type="sldNum"/>
          </p:nvPr>
        </p:nvSpPr>
        <p:spPr>
          <a:xfrm>
            <a:off x="9472736" y="6453386"/>
            <a:ext cx="1596292" cy="40461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chemeClr val="lt2"/>
                </a:solidFill>
                <a:latin typeface="Source Sans Pro"/>
                <a:ea typeface="Source Sans Pro"/>
                <a:cs typeface="Source Sans Pro"/>
                <a:sym typeface="Source Sans Pro"/>
              </a:defRPr>
            </a:lvl1pPr>
            <a:lvl2pPr indent="0" lvl="1" marL="0" marR="0" rtl="0" algn="r">
              <a:spcBef>
                <a:spcPts val="0"/>
              </a:spcBef>
              <a:buNone/>
              <a:defRPr b="0" sz="1200" u="none">
                <a:solidFill>
                  <a:schemeClr val="lt2"/>
                </a:solidFill>
                <a:latin typeface="Source Sans Pro"/>
                <a:ea typeface="Source Sans Pro"/>
                <a:cs typeface="Source Sans Pro"/>
                <a:sym typeface="Source Sans Pro"/>
              </a:defRPr>
            </a:lvl2pPr>
            <a:lvl3pPr indent="0" lvl="2" marL="0" marR="0" rtl="0" algn="r">
              <a:spcBef>
                <a:spcPts val="0"/>
              </a:spcBef>
              <a:buNone/>
              <a:defRPr b="0" sz="1200" u="none">
                <a:solidFill>
                  <a:schemeClr val="lt2"/>
                </a:solidFill>
                <a:latin typeface="Source Sans Pro"/>
                <a:ea typeface="Source Sans Pro"/>
                <a:cs typeface="Source Sans Pro"/>
                <a:sym typeface="Source Sans Pro"/>
              </a:defRPr>
            </a:lvl3pPr>
            <a:lvl4pPr indent="0" lvl="3" marL="0" marR="0" rtl="0" algn="r">
              <a:spcBef>
                <a:spcPts val="0"/>
              </a:spcBef>
              <a:buNone/>
              <a:defRPr b="0" sz="1200" u="none">
                <a:solidFill>
                  <a:schemeClr val="lt2"/>
                </a:solidFill>
                <a:latin typeface="Source Sans Pro"/>
                <a:ea typeface="Source Sans Pro"/>
                <a:cs typeface="Source Sans Pro"/>
                <a:sym typeface="Source Sans Pro"/>
              </a:defRPr>
            </a:lvl4pPr>
            <a:lvl5pPr indent="0" lvl="4" marL="0" marR="0" rtl="0" algn="r">
              <a:spcBef>
                <a:spcPts val="0"/>
              </a:spcBef>
              <a:buNone/>
              <a:defRPr b="0" sz="1200" u="none">
                <a:solidFill>
                  <a:schemeClr val="lt2"/>
                </a:solidFill>
                <a:latin typeface="Source Sans Pro"/>
                <a:ea typeface="Source Sans Pro"/>
                <a:cs typeface="Source Sans Pro"/>
                <a:sym typeface="Source Sans Pro"/>
              </a:defRPr>
            </a:lvl5pPr>
            <a:lvl6pPr indent="0" lvl="5" marL="0" marR="0" rtl="0" algn="r">
              <a:spcBef>
                <a:spcPts val="0"/>
              </a:spcBef>
              <a:buNone/>
              <a:defRPr b="0" sz="1200" u="none">
                <a:solidFill>
                  <a:schemeClr val="lt2"/>
                </a:solidFill>
                <a:latin typeface="Source Sans Pro"/>
                <a:ea typeface="Source Sans Pro"/>
                <a:cs typeface="Source Sans Pro"/>
                <a:sym typeface="Source Sans Pro"/>
              </a:defRPr>
            </a:lvl6pPr>
            <a:lvl7pPr indent="0" lvl="6" marL="0" marR="0" rtl="0" algn="r">
              <a:spcBef>
                <a:spcPts val="0"/>
              </a:spcBef>
              <a:buNone/>
              <a:defRPr b="0" sz="1200" u="none">
                <a:solidFill>
                  <a:schemeClr val="lt2"/>
                </a:solidFill>
                <a:latin typeface="Source Sans Pro"/>
                <a:ea typeface="Source Sans Pro"/>
                <a:cs typeface="Source Sans Pro"/>
                <a:sym typeface="Source Sans Pro"/>
              </a:defRPr>
            </a:lvl7pPr>
            <a:lvl8pPr indent="0" lvl="7" marL="0" marR="0" rtl="0" algn="r">
              <a:spcBef>
                <a:spcPts val="0"/>
              </a:spcBef>
              <a:buNone/>
              <a:defRPr b="0" sz="1200" u="none">
                <a:solidFill>
                  <a:schemeClr val="lt2"/>
                </a:solidFill>
                <a:latin typeface="Source Sans Pro"/>
                <a:ea typeface="Source Sans Pro"/>
                <a:cs typeface="Source Sans Pro"/>
                <a:sym typeface="Source Sans Pro"/>
              </a:defRPr>
            </a:lvl8pPr>
            <a:lvl9pPr indent="0" lvl="8" marL="0" marR="0" rtl="0" algn="r">
              <a:spcBef>
                <a:spcPts val="0"/>
              </a:spcBef>
              <a:buNone/>
              <a:defRPr b="0" sz="1200" u="none">
                <a:solidFill>
                  <a:schemeClr val="lt2"/>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US"/>
              <a:t>‹#›</a:t>
            </a:fld>
            <a:endParaRPr/>
          </a:p>
        </p:txBody>
      </p:sp>
      <p:sp>
        <p:nvSpPr>
          <p:cNvPr id="95" name="Google Shape;95;p13" title="Side bar"/>
          <p:cNvSpPr/>
          <p:nvPr/>
        </p:nvSpPr>
        <p:spPr>
          <a:xfrm>
            <a:off x="478095" y="376"/>
            <a:ext cx="228600" cy="6858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 accent1="accent1" accent2="accent2" accent3="accent3" accent4="accent4" accent5="accent5" accent6="accent6" bg1="lt1" bg2="dk2" tx1="dk1" tx2="lt2" folHlink="folHlink" hlink="hlink"/>
  <p:sldLayoutIdLst>
    <p:sldLayoutId id="214748365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7.png"/><Relationship Id="rId10" Type="http://schemas.openxmlformats.org/officeDocument/2006/relationships/image" Target="../media/image16.png"/><Relationship Id="rId9" Type="http://schemas.openxmlformats.org/officeDocument/2006/relationships/image" Target="../media/image11.png"/><Relationship Id="rId5" Type="http://schemas.openxmlformats.org/officeDocument/2006/relationships/image" Target="../media/image9.png"/><Relationship Id="rId6" Type="http://schemas.openxmlformats.org/officeDocument/2006/relationships/image" Target="../media/image12.png"/><Relationship Id="rId7" Type="http://schemas.openxmlformats.org/officeDocument/2006/relationships/image" Target="../media/image4.png"/><Relationship Id="rId8"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2.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5.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4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37.png"/><Relationship Id="rId4" Type="http://schemas.openxmlformats.org/officeDocument/2006/relationships/image" Target="../media/image34.png"/><Relationship Id="rId5"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3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3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2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3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3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3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3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4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 Id="rId3" Type="http://schemas.openxmlformats.org/officeDocument/2006/relationships/image" Target="../media/image4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4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4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4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4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4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9.png"/><Relationship Id="rId4" Type="http://schemas.openxmlformats.org/officeDocument/2006/relationships/image" Target="../media/image1.png"/><Relationship Id="rId5" Type="http://schemas.openxmlformats.org/officeDocument/2006/relationships/image" Target="../media/image17.png"/><Relationship Id="rId6" Type="http://schemas.openxmlformats.org/officeDocument/2006/relationships/image" Target="../media/image5.png"/><Relationship Id="rId7"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1.xml"/><Relationship Id="rId3" Type="http://schemas.openxmlformats.org/officeDocument/2006/relationships/image" Target="../media/image4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5"/>
          <p:cNvSpPr/>
          <p:nvPr/>
        </p:nvSpPr>
        <p:spPr>
          <a:xfrm>
            <a:off x="3875211" y="322197"/>
            <a:ext cx="7910288" cy="92333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5400" u="none" cap="none" strike="noStrike">
                <a:solidFill>
                  <a:srgbClr val="264457"/>
                </a:solidFill>
                <a:latin typeface="Source Sans Pro"/>
                <a:ea typeface="Source Sans Pro"/>
                <a:cs typeface="Source Sans Pro"/>
                <a:sym typeface="Source Sans Pro"/>
              </a:rPr>
              <a:t>Dynamic Email Classifier</a:t>
            </a:r>
            <a:endParaRPr b="1" i="0" sz="5400" u="none" cap="none" strike="noStrike">
              <a:solidFill>
                <a:srgbClr val="264457"/>
              </a:solidFill>
              <a:latin typeface="Source Sans Pro"/>
              <a:ea typeface="Source Sans Pro"/>
              <a:cs typeface="Source Sans Pro"/>
              <a:sym typeface="Source Sans Pro"/>
            </a:endParaRPr>
          </a:p>
        </p:txBody>
      </p:sp>
      <p:sp>
        <p:nvSpPr>
          <p:cNvPr id="107" name="Google Shape;107;p15"/>
          <p:cNvSpPr/>
          <p:nvPr/>
        </p:nvSpPr>
        <p:spPr>
          <a:xfrm>
            <a:off x="7830355" y="6150114"/>
            <a:ext cx="3244045" cy="7078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2000" u="none" cap="none" strike="noStrike">
                <a:solidFill>
                  <a:srgbClr val="481F67"/>
                </a:solidFill>
                <a:latin typeface="Source Sans Pro"/>
                <a:ea typeface="Source Sans Pro"/>
                <a:cs typeface="Source Sans Pro"/>
                <a:sym typeface="Source Sans Pro"/>
              </a:rPr>
              <a:t>Supervisor:</a:t>
            </a:r>
            <a:endParaRPr/>
          </a:p>
          <a:p>
            <a:pPr indent="0" lvl="0" marL="0" marR="0" rtl="0" algn="ctr">
              <a:spcBef>
                <a:spcPts val="0"/>
              </a:spcBef>
              <a:spcAft>
                <a:spcPts val="0"/>
              </a:spcAft>
              <a:buNone/>
            </a:pPr>
            <a:r>
              <a:rPr b="1" i="0" lang="en-US" sz="2000" u="none" cap="none" strike="noStrike">
                <a:solidFill>
                  <a:srgbClr val="481F67"/>
                </a:solidFill>
                <a:latin typeface="Source Sans Pro"/>
                <a:ea typeface="Source Sans Pro"/>
                <a:cs typeface="Source Sans Pro"/>
                <a:sym typeface="Source Sans Pro"/>
              </a:rPr>
              <a:t>Dr.Manar Qamhieh</a:t>
            </a:r>
            <a:endParaRPr b="1" i="0" sz="2000" u="none" cap="none" strike="noStrike">
              <a:solidFill>
                <a:srgbClr val="481F67"/>
              </a:solidFill>
              <a:latin typeface="Source Sans Pro"/>
              <a:ea typeface="Source Sans Pro"/>
              <a:cs typeface="Source Sans Pro"/>
              <a:sym typeface="Source Sans Pro"/>
            </a:endParaRPr>
          </a:p>
        </p:txBody>
      </p:sp>
      <p:sp>
        <p:nvSpPr>
          <p:cNvPr id="108" name="Google Shape;108;p15"/>
          <p:cNvSpPr/>
          <p:nvPr/>
        </p:nvSpPr>
        <p:spPr>
          <a:xfrm>
            <a:off x="-253080" y="5953226"/>
            <a:ext cx="5649328" cy="7078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2000" u="none" cap="none" strike="noStrike">
                <a:solidFill>
                  <a:srgbClr val="481F67"/>
                </a:solidFill>
                <a:latin typeface="Source Sans Pro"/>
                <a:ea typeface="Source Sans Pro"/>
                <a:cs typeface="Source Sans Pro"/>
                <a:sym typeface="Source Sans Pro"/>
              </a:rPr>
              <a:t>Prepared by:</a:t>
            </a:r>
            <a:endParaRPr/>
          </a:p>
          <a:p>
            <a:pPr indent="0" lvl="0" marL="0" marR="0" rtl="0" algn="ctr">
              <a:spcBef>
                <a:spcPts val="0"/>
              </a:spcBef>
              <a:spcAft>
                <a:spcPts val="0"/>
              </a:spcAft>
              <a:buNone/>
            </a:pPr>
            <a:r>
              <a:rPr b="1" i="0" lang="en-US" sz="2000" u="none" cap="none" strike="noStrike">
                <a:solidFill>
                  <a:srgbClr val="481F67"/>
                </a:solidFill>
                <a:latin typeface="Source Sans Pro"/>
                <a:ea typeface="Source Sans Pro"/>
                <a:cs typeface="Source Sans Pro"/>
                <a:sym typeface="Source Sans Pro"/>
              </a:rPr>
              <a:t>Haya Al-Barghouthi          Najeeb Aqel</a:t>
            </a:r>
            <a:endParaRPr b="1" i="0" sz="2000" u="none" cap="none" strike="noStrike">
              <a:solidFill>
                <a:srgbClr val="481F67"/>
              </a:solidFill>
              <a:latin typeface="Source Sans Pro"/>
              <a:ea typeface="Source Sans Pro"/>
              <a:cs typeface="Source Sans Pro"/>
              <a:sym typeface="Source Sans Pro"/>
            </a:endParaRPr>
          </a:p>
        </p:txBody>
      </p:sp>
      <p:pic>
        <p:nvPicPr>
          <p:cNvPr id="109" name="Google Shape;109;p15"/>
          <p:cNvPicPr preferRelativeResize="0"/>
          <p:nvPr/>
        </p:nvPicPr>
        <p:blipFill rotWithShape="1">
          <a:blip r:embed="rId3">
            <a:alphaModFix/>
          </a:blip>
          <a:srcRect b="0" l="0" r="0" t="0"/>
          <a:stretch/>
        </p:blipFill>
        <p:spPr>
          <a:xfrm>
            <a:off x="1371607" y="1245513"/>
            <a:ext cx="8746436" cy="392189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24"/>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Competition Mapping</a:t>
            </a:r>
            <a:endParaRPr/>
          </a:p>
        </p:txBody>
      </p:sp>
      <p:pic>
        <p:nvPicPr>
          <p:cNvPr descr="ÙØªÙØ¬Ø© Ø¨Ø­Ø« Ø§ÙØµÙØ± Ø¹Ù âªlogo of salesforceâ¬â" id="178" name="Google Shape;178;p24"/>
          <p:cNvPicPr preferRelativeResize="0"/>
          <p:nvPr>
            <p:ph idx="1" type="body"/>
          </p:nvPr>
        </p:nvPicPr>
        <p:blipFill rotWithShape="1">
          <a:blip r:embed="rId3">
            <a:alphaModFix/>
          </a:blip>
          <a:srcRect b="0" l="0" r="0" t="0"/>
          <a:stretch/>
        </p:blipFill>
        <p:spPr>
          <a:xfrm>
            <a:off x="1088234" y="2390775"/>
            <a:ext cx="1943100" cy="1905000"/>
          </a:xfrm>
          <a:prstGeom prst="rect">
            <a:avLst/>
          </a:prstGeom>
          <a:noFill/>
          <a:ln>
            <a:noFill/>
          </a:ln>
        </p:spPr>
      </p:pic>
      <p:pic>
        <p:nvPicPr>
          <p:cNvPr descr="ÙØªÙØ¬Ø© Ø¨Ø­Ø« Ø§ÙØµÙØ± Ø¹Ù âªlogo of domoâ¬â" id="179" name="Google Shape;179;p24"/>
          <p:cNvPicPr preferRelativeResize="0"/>
          <p:nvPr/>
        </p:nvPicPr>
        <p:blipFill rotWithShape="1">
          <a:blip r:embed="rId4">
            <a:alphaModFix/>
          </a:blip>
          <a:srcRect b="0" l="0" r="0" t="0"/>
          <a:stretch/>
        </p:blipFill>
        <p:spPr>
          <a:xfrm>
            <a:off x="3771900" y="2352675"/>
            <a:ext cx="1914527" cy="1905000"/>
          </a:xfrm>
          <a:prstGeom prst="rect">
            <a:avLst/>
          </a:prstGeom>
          <a:noFill/>
          <a:ln>
            <a:noFill/>
          </a:ln>
        </p:spPr>
      </p:pic>
      <p:pic>
        <p:nvPicPr>
          <p:cNvPr id="180" name="Google Shape;180;p24"/>
          <p:cNvPicPr preferRelativeResize="0"/>
          <p:nvPr/>
        </p:nvPicPr>
        <p:blipFill rotWithShape="1">
          <a:blip r:embed="rId5">
            <a:alphaModFix/>
          </a:blip>
          <a:srcRect b="0" l="0" r="0" t="0"/>
          <a:stretch/>
        </p:blipFill>
        <p:spPr>
          <a:xfrm>
            <a:off x="6353175" y="2352674"/>
            <a:ext cx="2143125" cy="1904999"/>
          </a:xfrm>
          <a:prstGeom prst="rect">
            <a:avLst/>
          </a:prstGeom>
          <a:noFill/>
          <a:ln>
            <a:noFill/>
          </a:ln>
        </p:spPr>
      </p:pic>
      <p:pic>
        <p:nvPicPr>
          <p:cNvPr id="181" name="Google Shape;181;p24"/>
          <p:cNvPicPr preferRelativeResize="0"/>
          <p:nvPr/>
        </p:nvPicPr>
        <p:blipFill rotWithShape="1">
          <a:blip r:embed="rId6">
            <a:alphaModFix/>
          </a:blip>
          <a:srcRect b="0" l="0" r="0" t="0"/>
          <a:stretch/>
        </p:blipFill>
        <p:spPr>
          <a:xfrm>
            <a:off x="1088234" y="4714876"/>
            <a:ext cx="1943100" cy="1828800"/>
          </a:xfrm>
          <a:prstGeom prst="rect">
            <a:avLst/>
          </a:prstGeom>
          <a:noFill/>
          <a:ln>
            <a:noFill/>
          </a:ln>
        </p:spPr>
      </p:pic>
      <p:pic>
        <p:nvPicPr>
          <p:cNvPr id="182" name="Google Shape;182;p24"/>
          <p:cNvPicPr preferRelativeResize="0"/>
          <p:nvPr/>
        </p:nvPicPr>
        <p:blipFill rotWithShape="1">
          <a:blip r:embed="rId7">
            <a:alphaModFix/>
          </a:blip>
          <a:srcRect b="0" l="0" r="0" t="0"/>
          <a:stretch/>
        </p:blipFill>
        <p:spPr>
          <a:xfrm>
            <a:off x="6353175" y="4781551"/>
            <a:ext cx="2143125" cy="1828800"/>
          </a:xfrm>
          <a:prstGeom prst="rect">
            <a:avLst/>
          </a:prstGeom>
          <a:noFill/>
          <a:ln>
            <a:noFill/>
          </a:ln>
        </p:spPr>
      </p:pic>
      <p:pic>
        <p:nvPicPr>
          <p:cNvPr id="183" name="Google Shape;183;p24"/>
          <p:cNvPicPr preferRelativeResize="0"/>
          <p:nvPr/>
        </p:nvPicPr>
        <p:blipFill rotWithShape="1">
          <a:blip r:embed="rId8">
            <a:alphaModFix/>
          </a:blip>
          <a:srcRect b="0" l="0" r="0" t="0"/>
          <a:stretch/>
        </p:blipFill>
        <p:spPr>
          <a:xfrm>
            <a:off x="3771900" y="4686301"/>
            <a:ext cx="1943100" cy="1828801"/>
          </a:xfrm>
          <a:prstGeom prst="rect">
            <a:avLst/>
          </a:prstGeom>
          <a:noFill/>
          <a:ln>
            <a:noFill/>
          </a:ln>
        </p:spPr>
      </p:pic>
      <p:pic>
        <p:nvPicPr>
          <p:cNvPr id="184" name="Google Shape;184;p24"/>
          <p:cNvPicPr preferRelativeResize="0"/>
          <p:nvPr/>
        </p:nvPicPr>
        <p:blipFill rotWithShape="1">
          <a:blip r:embed="rId9">
            <a:alphaModFix/>
          </a:blip>
          <a:srcRect b="0" l="0" r="0" t="0"/>
          <a:stretch/>
        </p:blipFill>
        <p:spPr>
          <a:xfrm>
            <a:off x="9282112" y="2352673"/>
            <a:ext cx="2143125" cy="1904999"/>
          </a:xfrm>
          <a:prstGeom prst="rect">
            <a:avLst/>
          </a:prstGeom>
          <a:noFill/>
          <a:ln>
            <a:noFill/>
          </a:ln>
        </p:spPr>
      </p:pic>
      <p:pic>
        <p:nvPicPr>
          <p:cNvPr id="185" name="Google Shape;185;p24"/>
          <p:cNvPicPr preferRelativeResize="0"/>
          <p:nvPr/>
        </p:nvPicPr>
        <p:blipFill rotWithShape="1">
          <a:blip r:embed="rId10">
            <a:alphaModFix/>
          </a:blip>
          <a:srcRect b="0" l="0" r="0" t="0"/>
          <a:stretch/>
        </p:blipFill>
        <p:spPr>
          <a:xfrm>
            <a:off x="9282112" y="4619626"/>
            <a:ext cx="2143125" cy="19907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25"/>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The structure of the system</a:t>
            </a:r>
            <a:endParaRPr/>
          </a:p>
        </p:txBody>
      </p:sp>
      <p:sp>
        <p:nvSpPr>
          <p:cNvPr id="191" name="Google Shape;191;p25"/>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800"/>
              <a:buChar char="■"/>
            </a:pPr>
            <a:r>
              <a:rPr lang="en-US" sz="2800"/>
              <a:t>Data Preprocessing.</a:t>
            </a:r>
            <a:endParaRPr/>
          </a:p>
          <a:p>
            <a:pPr indent="-384048" lvl="0" marL="384048" rtl="0" algn="l">
              <a:lnSpc>
                <a:spcPct val="94000"/>
              </a:lnSpc>
              <a:spcBef>
                <a:spcPts val="1200"/>
              </a:spcBef>
              <a:spcAft>
                <a:spcPts val="0"/>
              </a:spcAft>
              <a:buClr>
                <a:schemeClr val="dk2"/>
              </a:buClr>
              <a:buSzPts val="2800"/>
              <a:buChar char="■"/>
            </a:pPr>
            <a:r>
              <a:rPr lang="en-US" sz="2800"/>
              <a:t>Training the machine learning model.</a:t>
            </a:r>
            <a:endParaRPr/>
          </a:p>
          <a:p>
            <a:pPr indent="-384048" lvl="0" marL="384048" rtl="0" algn="l">
              <a:lnSpc>
                <a:spcPct val="94000"/>
              </a:lnSpc>
              <a:spcBef>
                <a:spcPts val="1200"/>
              </a:spcBef>
              <a:spcAft>
                <a:spcPts val="0"/>
              </a:spcAft>
              <a:buClr>
                <a:schemeClr val="dk2"/>
              </a:buClr>
              <a:buSzPts val="2800"/>
              <a:buChar char="■"/>
            </a:pPr>
            <a:r>
              <a:rPr lang="en-US" sz="2800"/>
              <a:t>System Alignment (Interactive Topic Modeling).</a:t>
            </a:r>
            <a:endParaRPr/>
          </a:p>
          <a:p>
            <a:pPr indent="-384048" lvl="0" marL="384048" rtl="0" algn="l">
              <a:lnSpc>
                <a:spcPct val="94000"/>
              </a:lnSpc>
              <a:spcBef>
                <a:spcPts val="1200"/>
              </a:spcBef>
              <a:spcAft>
                <a:spcPts val="0"/>
              </a:spcAft>
              <a:buClr>
                <a:schemeClr val="dk2"/>
              </a:buClr>
              <a:buSzPts val="2800"/>
              <a:buChar char="■"/>
            </a:pPr>
            <a:r>
              <a:rPr lang="en-US" sz="2800"/>
              <a:t>Monitoring the flow of data.</a:t>
            </a:r>
            <a:endParaRPr/>
          </a:p>
          <a:p>
            <a:pPr indent="0" lvl="0" marL="0" rtl="0" algn="l">
              <a:lnSpc>
                <a:spcPct val="94000"/>
              </a:lnSpc>
              <a:spcBef>
                <a:spcPts val="1200"/>
              </a:spcBef>
              <a:spcAft>
                <a:spcPts val="0"/>
              </a:spcAft>
              <a:buClr>
                <a:schemeClr val="dk2"/>
              </a:buClr>
              <a:buSzPts val="20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195" name="Shape 195"/>
        <p:cNvGrpSpPr/>
        <p:nvPr/>
      </p:nvGrpSpPr>
      <p:grpSpPr>
        <a:xfrm>
          <a:off x="0" y="0"/>
          <a:ext cx="0" cy="0"/>
          <a:chOff x="0" y="0"/>
          <a:chExt cx="0" cy="0"/>
        </a:xfrm>
      </p:grpSpPr>
      <p:sp>
        <p:nvSpPr>
          <p:cNvPr id="196" name="Google Shape;196;p26"/>
          <p:cNvSpPr txBox="1"/>
          <p:nvPr>
            <p:ph type="title"/>
          </p:nvPr>
        </p:nvSpPr>
        <p:spPr>
          <a:xfrm>
            <a:off x="881744" y="631372"/>
            <a:ext cx="3135086" cy="5606142"/>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3700"/>
              <a:buFont typeface="Source Sans Pro"/>
              <a:buNone/>
            </a:pPr>
            <a:r>
              <a:rPr lang="en-US" sz="3700"/>
              <a:t>1.Data Preprocessing</a:t>
            </a:r>
            <a:endParaRPr/>
          </a:p>
        </p:txBody>
      </p:sp>
      <p:sp>
        <p:nvSpPr>
          <p:cNvPr id="197" name="Google Shape;197;p26"/>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6"/>
          <p:cNvSpPr txBox="1"/>
          <p:nvPr>
            <p:ph idx="1" type="body"/>
          </p:nvPr>
        </p:nvSpPr>
        <p:spPr>
          <a:xfrm>
            <a:off x="4916643" y="1002166"/>
            <a:ext cx="6797262" cy="3744685"/>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000"/>
              <a:buChar char="■"/>
            </a:pPr>
            <a:r>
              <a:rPr lang="en-US"/>
              <a:t>Cleaning data from any noise and elements that’s not relevant to the extraction process</a:t>
            </a:r>
            <a:endParaRPr/>
          </a:p>
          <a:p>
            <a:pPr indent="-384048" lvl="0" marL="384048" rtl="0" algn="l">
              <a:lnSpc>
                <a:spcPct val="94000"/>
              </a:lnSpc>
              <a:spcBef>
                <a:spcPts val="1200"/>
              </a:spcBef>
              <a:spcAft>
                <a:spcPts val="0"/>
              </a:spcAft>
              <a:buClr>
                <a:schemeClr val="dk2"/>
              </a:buClr>
              <a:buSzPts val="2000"/>
              <a:buChar char="■"/>
            </a:pPr>
            <a:r>
              <a:rPr b="1" lang="en-US"/>
              <a:t>Social Noise </a:t>
            </a:r>
            <a:r>
              <a:rPr lang="en-US"/>
              <a:t>is a major challenge where people can send literally about any topic, language of emails is usually following the flow of nonstandard-language and of course grammatical looseness.</a:t>
            </a:r>
            <a:endParaRPr/>
          </a:p>
        </p:txBody>
      </p:sp>
      <p:pic>
        <p:nvPicPr>
          <p:cNvPr descr="data%20preprocessing-2.png" id="199" name="Google Shape;199;p26"/>
          <p:cNvPicPr preferRelativeResize="0"/>
          <p:nvPr/>
        </p:nvPicPr>
        <p:blipFill rotWithShape="1">
          <a:blip r:embed="rId3">
            <a:alphaModFix/>
          </a:blip>
          <a:srcRect b="0" l="0" r="0" t="0"/>
          <a:stretch/>
        </p:blipFill>
        <p:spPr>
          <a:xfrm>
            <a:off x="1952625" y="3566431"/>
            <a:ext cx="9112177" cy="224109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203" name="Shape 203"/>
        <p:cNvGrpSpPr/>
        <p:nvPr/>
      </p:nvGrpSpPr>
      <p:grpSpPr>
        <a:xfrm>
          <a:off x="0" y="0"/>
          <a:ext cx="0" cy="0"/>
          <a:chOff x="0" y="0"/>
          <a:chExt cx="0" cy="0"/>
        </a:xfrm>
      </p:grpSpPr>
      <p:sp>
        <p:nvSpPr>
          <p:cNvPr id="204" name="Google Shape;204;p27"/>
          <p:cNvSpPr txBox="1"/>
          <p:nvPr>
            <p:ph type="title"/>
          </p:nvPr>
        </p:nvSpPr>
        <p:spPr>
          <a:xfrm>
            <a:off x="7860667" y="685800"/>
            <a:ext cx="3656419"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a:t>
            </a:r>
            <a:r>
              <a:rPr lang="en-US" sz="4000"/>
              <a:t>Handling    URLs:</a:t>
            </a:r>
            <a:endParaRPr/>
          </a:p>
        </p:txBody>
      </p:sp>
      <p:sp>
        <p:nvSpPr>
          <p:cNvPr id="205" name="Google Shape;205;p27"/>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06" name="Google Shape;206;p27"/>
          <p:cNvPicPr preferRelativeResize="0"/>
          <p:nvPr/>
        </p:nvPicPr>
        <p:blipFill rotWithShape="1">
          <a:blip r:embed="rId3">
            <a:alphaModFix/>
          </a:blip>
          <a:srcRect b="0" l="0" r="0" t="0"/>
          <a:stretch/>
        </p:blipFill>
        <p:spPr>
          <a:xfrm>
            <a:off x="865128" y="1335914"/>
            <a:ext cx="6837106" cy="5525993"/>
          </a:xfrm>
          <a:prstGeom prst="rect">
            <a:avLst/>
          </a:prstGeom>
          <a:noFill/>
          <a:ln>
            <a:noFill/>
          </a:ln>
        </p:spPr>
      </p:pic>
      <p:sp>
        <p:nvSpPr>
          <p:cNvPr id="207" name="Google Shape;207;p27"/>
          <p:cNvSpPr txBox="1"/>
          <p:nvPr>
            <p:ph idx="1" type="body"/>
          </p:nvPr>
        </p:nvSpPr>
        <p:spPr>
          <a:xfrm>
            <a:off x="7860667" y="2286000"/>
            <a:ext cx="3656419"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000"/>
              <a:buChar char="■"/>
            </a:pPr>
            <a:r>
              <a:rPr lang="en-US"/>
              <a:t>it will be misread by the algorithm and would might affect the categorization process of the whole email.</a:t>
            </a:r>
            <a:endParaRPr/>
          </a:p>
          <a:p>
            <a:pPr indent="-384048" lvl="0" marL="384048" rtl="0" algn="l">
              <a:lnSpc>
                <a:spcPct val="94000"/>
              </a:lnSpc>
              <a:spcBef>
                <a:spcPts val="1200"/>
              </a:spcBef>
              <a:spcAft>
                <a:spcPts val="0"/>
              </a:spcAft>
              <a:buClr>
                <a:schemeClr val="dk2"/>
              </a:buClr>
              <a:buSzPts val="2000"/>
              <a:buChar char="■"/>
            </a:pPr>
            <a:r>
              <a:rPr lang="en-US"/>
              <a:t> URLs will be replaced by the main title of the indicated html page using html parsers.</a:t>
            </a:r>
            <a:endParaRPr/>
          </a:p>
          <a:p>
            <a:pPr indent="-257048" lvl="0" marL="384048" rtl="0" algn="l">
              <a:lnSpc>
                <a:spcPct val="94000"/>
              </a:lnSpc>
              <a:spcBef>
                <a:spcPts val="1200"/>
              </a:spcBef>
              <a:spcAft>
                <a:spcPts val="0"/>
              </a:spcAft>
              <a:buClr>
                <a:schemeClr val="dk2"/>
              </a:buClr>
              <a:buSzPts val="200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211" name="Shape 211"/>
        <p:cNvGrpSpPr/>
        <p:nvPr/>
      </p:nvGrpSpPr>
      <p:grpSpPr>
        <a:xfrm>
          <a:off x="0" y="0"/>
          <a:ext cx="0" cy="0"/>
          <a:chOff x="0" y="0"/>
          <a:chExt cx="0" cy="0"/>
        </a:xfrm>
      </p:grpSpPr>
      <p:sp>
        <p:nvSpPr>
          <p:cNvPr id="212" name="Google Shape;212;p28"/>
          <p:cNvSpPr txBox="1"/>
          <p:nvPr>
            <p:ph type="title"/>
          </p:nvPr>
        </p:nvSpPr>
        <p:spPr>
          <a:xfrm>
            <a:off x="7860667" y="685800"/>
            <a:ext cx="3656419"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a:t>
            </a:r>
            <a:r>
              <a:rPr lang="en-US" sz="4000"/>
              <a:t>Handling Emoji’s</a:t>
            </a:r>
            <a:endParaRPr/>
          </a:p>
        </p:txBody>
      </p:sp>
      <p:sp>
        <p:nvSpPr>
          <p:cNvPr id="213" name="Google Shape;213;p28"/>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Desktop/emoji-2.png" id="214" name="Google Shape;214;p28"/>
          <p:cNvPicPr preferRelativeResize="0"/>
          <p:nvPr/>
        </p:nvPicPr>
        <p:blipFill rotWithShape="1">
          <a:blip r:embed="rId3">
            <a:alphaModFix/>
          </a:blip>
          <a:srcRect b="0" l="0" r="0" t="0"/>
          <a:stretch/>
        </p:blipFill>
        <p:spPr>
          <a:xfrm>
            <a:off x="1023561" y="2560249"/>
            <a:ext cx="6517065" cy="2040326"/>
          </a:xfrm>
          <a:prstGeom prst="rect">
            <a:avLst/>
          </a:prstGeom>
          <a:noFill/>
          <a:ln>
            <a:noFill/>
          </a:ln>
        </p:spPr>
      </p:pic>
      <p:sp>
        <p:nvSpPr>
          <p:cNvPr id="215" name="Google Shape;215;p28"/>
          <p:cNvSpPr txBox="1"/>
          <p:nvPr>
            <p:ph idx="1" type="body"/>
          </p:nvPr>
        </p:nvSpPr>
        <p:spPr>
          <a:xfrm>
            <a:off x="7860667" y="2286000"/>
            <a:ext cx="3656419"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000"/>
              <a:buChar char="■"/>
            </a:pPr>
            <a:r>
              <a:rPr lang="en-US"/>
              <a:t>emojis will be replaced by their description using emoji’s dictionaries</a:t>
            </a:r>
            <a:endParaRPr/>
          </a:p>
          <a:p>
            <a:pPr indent="-384048" lvl="0" marL="384048" rtl="0" algn="l">
              <a:lnSpc>
                <a:spcPct val="94000"/>
              </a:lnSpc>
              <a:spcBef>
                <a:spcPts val="1200"/>
              </a:spcBef>
              <a:spcAft>
                <a:spcPts val="0"/>
              </a:spcAft>
              <a:buClr>
                <a:schemeClr val="dk2"/>
              </a:buClr>
              <a:buSzPts val="2000"/>
              <a:buChar char="■"/>
            </a:pPr>
            <a:r>
              <a:rPr lang="en-US"/>
              <a:t>some emojis may have different meanings depending on the message-context so a sentiment analysis will be applied to the whole message before translating the emoji like this one, the grinning face </a:t>
            </a:r>
            <a:endParaRPr/>
          </a:p>
        </p:txBody>
      </p:sp>
      <p:pic>
        <p:nvPicPr>
          <p:cNvPr id="216" name="Google Shape;216;p28"/>
          <p:cNvPicPr preferRelativeResize="0"/>
          <p:nvPr/>
        </p:nvPicPr>
        <p:blipFill rotWithShape="1">
          <a:blip r:embed="rId4">
            <a:alphaModFix/>
          </a:blip>
          <a:srcRect b="0" l="0" r="0" t="0"/>
          <a:stretch/>
        </p:blipFill>
        <p:spPr>
          <a:xfrm>
            <a:off x="11114848" y="4904548"/>
            <a:ext cx="1077152" cy="107715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220" name="Shape 220"/>
        <p:cNvGrpSpPr/>
        <p:nvPr/>
      </p:nvGrpSpPr>
      <p:grpSpPr>
        <a:xfrm>
          <a:off x="0" y="0"/>
          <a:ext cx="0" cy="0"/>
          <a:chOff x="0" y="0"/>
          <a:chExt cx="0" cy="0"/>
        </a:xfrm>
      </p:grpSpPr>
      <p:sp>
        <p:nvSpPr>
          <p:cNvPr id="221" name="Google Shape;221;p29"/>
          <p:cNvSpPr txBox="1"/>
          <p:nvPr>
            <p:ph type="title"/>
          </p:nvPr>
        </p:nvSpPr>
        <p:spPr>
          <a:xfrm>
            <a:off x="7860667" y="685800"/>
            <a:ext cx="3656419"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a:t>
            </a:r>
            <a:r>
              <a:rPr lang="en-US" sz="4000"/>
              <a:t>Tokenization</a:t>
            </a:r>
            <a:endParaRPr/>
          </a:p>
        </p:txBody>
      </p:sp>
      <p:sp>
        <p:nvSpPr>
          <p:cNvPr id="222" name="Google Shape;222;p29"/>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23" name="Google Shape;223;p29"/>
          <p:cNvPicPr preferRelativeResize="0"/>
          <p:nvPr/>
        </p:nvPicPr>
        <p:blipFill rotWithShape="1">
          <a:blip r:embed="rId3">
            <a:alphaModFix/>
          </a:blip>
          <a:srcRect b="0" l="0" r="0" t="0"/>
          <a:stretch/>
        </p:blipFill>
        <p:spPr>
          <a:xfrm>
            <a:off x="1023561" y="825080"/>
            <a:ext cx="6517065" cy="4887798"/>
          </a:xfrm>
          <a:prstGeom prst="rect">
            <a:avLst/>
          </a:prstGeom>
          <a:noFill/>
          <a:ln>
            <a:noFill/>
          </a:ln>
        </p:spPr>
      </p:pic>
      <p:sp>
        <p:nvSpPr>
          <p:cNvPr id="224" name="Google Shape;224;p29"/>
          <p:cNvSpPr txBox="1"/>
          <p:nvPr>
            <p:ph idx="1" type="body"/>
          </p:nvPr>
        </p:nvSpPr>
        <p:spPr>
          <a:xfrm>
            <a:off x="7860667" y="2590800"/>
            <a:ext cx="3656419"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400"/>
              <a:buChar char="■"/>
            </a:pPr>
            <a:r>
              <a:rPr lang="en-US" sz="2400"/>
              <a:t>each email will be separated into words, removing punctuations and lowercasing.</a:t>
            </a:r>
            <a:endParaRPr/>
          </a:p>
          <a:p>
            <a:pPr indent="-257048" lvl="0" marL="384048" rtl="0" algn="l">
              <a:lnSpc>
                <a:spcPct val="94000"/>
              </a:lnSpc>
              <a:spcBef>
                <a:spcPts val="1200"/>
              </a:spcBef>
              <a:spcAft>
                <a:spcPts val="0"/>
              </a:spcAft>
              <a:buClr>
                <a:schemeClr val="dk2"/>
              </a:buClr>
              <a:buSzPts val="20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228" name="Shape 228"/>
        <p:cNvGrpSpPr/>
        <p:nvPr/>
      </p:nvGrpSpPr>
      <p:grpSpPr>
        <a:xfrm>
          <a:off x="0" y="0"/>
          <a:ext cx="0" cy="0"/>
          <a:chOff x="0" y="0"/>
          <a:chExt cx="0" cy="0"/>
        </a:xfrm>
      </p:grpSpPr>
      <p:sp>
        <p:nvSpPr>
          <p:cNvPr id="229" name="Google Shape;229;p30"/>
          <p:cNvSpPr txBox="1"/>
          <p:nvPr>
            <p:ph type="title"/>
          </p:nvPr>
        </p:nvSpPr>
        <p:spPr>
          <a:xfrm>
            <a:off x="7860667" y="685800"/>
            <a:ext cx="3656419"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a:t>
            </a:r>
            <a:r>
              <a:rPr lang="en-US" sz="4000"/>
              <a:t>Removing stop-words</a:t>
            </a:r>
            <a:endParaRPr/>
          </a:p>
        </p:txBody>
      </p:sp>
      <p:sp>
        <p:nvSpPr>
          <p:cNvPr id="230" name="Google Shape;230;p30"/>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1" name="Google Shape;231;p30"/>
          <p:cNvPicPr preferRelativeResize="0"/>
          <p:nvPr/>
        </p:nvPicPr>
        <p:blipFill rotWithShape="1">
          <a:blip r:embed="rId3">
            <a:alphaModFix/>
          </a:blip>
          <a:srcRect b="0" l="0" r="0" t="0"/>
          <a:stretch/>
        </p:blipFill>
        <p:spPr>
          <a:xfrm>
            <a:off x="1023561" y="2254418"/>
            <a:ext cx="6517065" cy="2279482"/>
          </a:xfrm>
          <a:prstGeom prst="rect">
            <a:avLst/>
          </a:prstGeom>
          <a:noFill/>
          <a:ln>
            <a:noFill/>
          </a:ln>
        </p:spPr>
      </p:pic>
      <p:sp>
        <p:nvSpPr>
          <p:cNvPr id="232" name="Google Shape;232;p30"/>
          <p:cNvSpPr txBox="1"/>
          <p:nvPr>
            <p:ph idx="1" type="body"/>
          </p:nvPr>
        </p:nvSpPr>
        <p:spPr>
          <a:xfrm>
            <a:off x="7946392" y="2254418"/>
            <a:ext cx="3656419"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400"/>
              <a:buChar char="■"/>
            </a:pPr>
            <a:r>
              <a:rPr lang="en-US" sz="2400"/>
              <a:t>after emails have been separated to words, each word will be compared to a dictionary of stop-words thus removing all the stop words </a:t>
            </a:r>
            <a:endParaRPr/>
          </a:p>
          <a:p>
            <a:pPr indent="0" lvl="0" marL="0" rtl="0" algn="l">
              <a:lnSpc>
                <a:spcPct val="94000"/>
              </a:lnSpc>
              <a:spcBef>
                <a:spcPts val="1200"/>
              </a:spcBef>
              <a:spcAft>
                <a:spcPts val="0"/>
              </a:spcAft>
              <a:buClr>
                <a:schemeClr val="dk2"/>
              </a:buClr>
              <a:buSzPts val="2000"/>
              <a:buNone/>
            </a:pPr>
            <a:r>
              <a:t/>
            </a:r>
            <a:endParaRPr/>
          </a:p>
          <a:p>
            <a:pPr indent="-257048" lvl="0" marL="384048" rtl="0" algn="l">
              <a:lnSpc>
                <a:spcPct val="94000"/>
              </a:lnSpc>
              <a:spcBef>
                <a:spcPts val="1200"/>
              </a:spcBef>
              <a:spcAft>
                <a:spcPts val="0"/>
              </a:spcAft>
              <a:buClr>
                <a:schemeClr val="dk2"/>
              </a:buClr>
              <a:buSzPts val="20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236" name="Shape 236"/>
        <p:cNvGrpSpPr/>
        <p:nvPr/>
      </p:nvGrpSpPr>
      <p:grpSpPr>
        <a:xfrm>
          <a:off x="0" y="0"/>
          <a:ext cx="0" cy="0"/>
          <a:chOff x="0" y="0"/>
          <a:chExt cx="0" cy="0"/>
        </a:xfrm>
      </p:grpSpPr>
      <p:sp>
        <p:nvSpPr>
          <p:cNvPr id="237" name="Google Shape;237;p31"/>
          <p:cNvSpPr txBox="1"/>
          <p:nvPr>
            <p:ph type="title"/>
          </p:nvPr>
        </p:nvSpPr>
        <p:spPr>
          <a:xfrm>
            <a:off x="7860667" y="685800"/>
            <a:ext cx="3656419"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100"/>
              <a:buFont typeface="Source Sans Pro"/>
              <a:buNone/>
            </a:pPr>
            <a:r>
              <a:rPr lang="en-US" sz="4100"/>
              <a:t>-Stemming and lemmatization</a:t>
            </a:r>
            <a:endParaRPr/>
          </a:p>
        </p:txBody>
      </p:sp>
      <p:sp>
        <p:nvSpPr>
          <p:cNvPr id="238" name="Google Shape;238;p31"/>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31"/>
          <p:cNvSpPr txBox="1"/>
          <p:nvPr>
            <p:ph idx="1" type="body"/>
          </p:nvPr>
        </p:nvSpPr>
        <p:spPr>
          <a:xfrm>
            <a:off x="7860667" y="2286000"/>
            <a:ext cx="3656419"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1700"/>
              <a:buChar char="■"/>
            </a:pPr>
            <a:r>
              <a:rPr lang="en-US" sz="1700"/>
              <a:t>It involves transforming words into their roots, the difference between stemming and lemmatization is that stemming work on word-level (not aware of the whole context of the email), unlike lemmatization which is aware of the whole structure of the email, typically lemmatization is used to convert between third-person and first-person forms.</a:t>
            </a:r>
            <a:endParaRPr/>
          </a:p>
          <a:p>
            <a:pPr indent="-276098" lvl="0" marL="384048" rtl="0" algn="l">
              <a:lnSpc>
                <a:spcPct val="94000"/>
              </a:lnSpc>
              <a:spcBef>
                <a:spcPts val="1200"/>
              </a:spcBef>
              <a:spcAft>
                <a:spcPts val="0"/>
              </a:spcAft>
              <a:buClr>
                <a:schemeClr val="dk2"/>
              </a:buClr>
              <a:buSzPts val="1700"/>
              <a:buNone/>
            </a:pPr>
            <a:r>
              <a:t/>
            </a:r>
            <a:endParaRPr sz="1700"/>
          </a:p>
        </p:txBody>
      </p:sp>
      <p:pic>
        <p:nvPicPr>
          <p:cNvPr id="240" name="Google Shape;240;p31"/>
          <p:cNvPicPr preferRelativeResize="0"/>
          <p:nvPr/>
        </p:nvPicPr>
        <p:blipFill>
          <a:blip r:embed="rId3">
            <a:alphaModFix/>
          </a:blip>
          <a:stretch>
            <a:fillRect/>
          </a:stretch>
        </p:blipFill>
        <p:spPr>
          <a:xfrm>
            <a:off x="1028702" y="411175"/>
            <a:ext cx="3523150" cy="1874825"/>
          </a:xfrm>
          <a:prstGeom prst="rect">
            <a:avLst/>
          </a:prstGeom>
          <a:noFill/>
          <a:ln>
            <a:noFill/>
          </a:ln>
        </p:spPr>
      </p:pic>
      <p:sp>
        <p:nvSpPr>
          <p:cNvPr id="241" name="Google Shape;241;p31"/>
          <p:cNvSpPr txBox="1"/>
          <p:nvPr/>
        </p:nvSpPr>
        <p:spPr>
          <a:xfrm>
            <a:off x="1133400" y="1448950"/>
            <a:ext cx="2038800" cy="2265300"/>
          </a:xfrm>
          <a:prstGeom prst="rect">
            <a:avLst/>
          </a:prstGeom>
          <a:noFill/>
          <a:ln>
            <a:noFill/>
          </a:ln>
        </p:spPr>
        <p:txBody>
          <a:bodyPr anchorCtr="0" anchor="ctr" bIns="91425" lIns="91425" spcFirstLastPara="1" rIns="91425" wrap="square" tIns="91425">
            <a:noAutofit/>
          </a:bodyPr>
          <a:lstStyle/>
          <a:p>
            <a:pPr indent="-384048" lvl="0" marL="384048" rtl="0" algn="l">
              <a:lnSpc>
                <a:spcPct val="94000"/>
              </a:lnSpc>
              <a:spcBef>
                <a:spcPts val="0"/>
              </a:spcBef>
              <a:spcAft>
                <a:spcPts val="0"/>
              </a:spcAft>
              <a:buClr>
                <a:schemeClr val="dk2"/>
              </a:buClr>
              <a:buSzPts val="1700"/>
              <a:buFont typeface="Source Sans Pro"/>
              <a:buChar char="■"/>
            </a:pPr>
            <a:r>
              <a:rPr lang="en-US" sz="1700">
                <a:solidFill>
                  <a:schemeClr val="dk2"/>
                </a:solidFill>
                <a:latin typeface="Source Sans Pro"/>
                <a:ea typeface="Source Sans Pro"/>
                <a:cs typeface="Source Sans Pro"/>
                <a:sym typeface="Source Sans Pro"/>
              </a:rPr>
              <a:t>stemming</a:t>
            </a:r>
            <a:endParaRPr/>
          </a:p>
        </p:txBody>
      </p:sp>
      <p:pic>
        <p:nvPicPr>
          <p:cNvPr id="242" name="Google Shape;242;p31"/>
          <p:cNvPicPr preferRelativeResize="0"/>
          <p:nvPr/>
        </p:nvPicPr>
        <p:blipFill>
          <a:blip r:embed="rId4">
            <a:alphaModFix/>
          </a:blip>
          <a:stretch>
            <a:fillRect/>
          </a:stretch>
        </p:blipFill>
        <p:spPr>
          <a:xfrm>
            <a:off x="1028695" y="3146088"/>
            <a:ext cx="6048375" cy="1724025"/>
          </a:xfrm>
          <a:prstGeom prst="rect">
            <a:avLst/>
          </a:prstGeom>
          <a:noFill/>
          <a:ln>
            <a:noFill/>
          </a:ln>
        </p:spPr>
      </p:pic>
      <p:sp>
        <p:nvSpPr>
          <p:cNvPr id="243" name="Google Shape;243;p31"/>
          <p:cNvSpPr txBox="1"/>
          <p:nvPr/>
        </p:nvSpPr>
        <p:spPr>
          <a:xfrm>
            <a:off x="1133400" y="3714250"/>
            <a:ext cx="3000000" cy="3000000"/>
          </a:xfrm>
          <a:prstGeom prst="rect">
            <a:avLst/>
          </a:prstGeom>
          <a:noFill/>
          <a:ln>
            <a:noFill/>
          </a:ln>
        </p:spPr>
        <p:txBody>
          <a:bodyPr anchorCtr="0" anchor="ctr" bIns="91425" lIns="91425" spcFirstLastPara="1" rIns="91425" wrap="square" tIns="91425">
            <a:noAutofit/>
          </a:bodyPr>
          <a:lstStyle/>
          <a:p>
            <a:pPr indent="-384048" lvl="0" marL="384048" rtl="0" algn="l">
              <a:lnSpc>
                <a:spcPct val="94000"/>
              </a:lnSpc>
              <a:spcBef>
                <a:spcPts val="0"/>
              </a:spcBef>
              <a:spcAft>
                <a:spcPts val="0"/>
              </a:spcAft>
              <a:buClr>
                <a:schemeClr val="dk2"/>
              </a:buClr>
              <a:buSzPts val="1700"/>
              <a:buFont typeface="Source Sans Pro"/>
              <a:buChar char="■"/>
            </a:pPr>
            <a:r>
              <a:rPr lang="en-US" sz="1700">
                <a:solidFill>
                  <a:schemeClr val="dk2"/>
                </a:solidFill>
                <a:latin typeface="Source Sans Pro"/>
                <a:ea typeface="Source Sans Pro"/>
                <a:cs typeface="Source Sans Pro"/>
                <a:sym typeface="Source Sans Pro"/>
              </a:rPr>
              <a:t>lemmatization</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247" name="Shape 247"/>
        <p:cNvGrpSpPr/>
        <p:nvPr/>
      </p:nvGrpSpPr>
      <p:grpSpPr>
        <a:xfrm>
          <a:off x="0" y="0"/>
          <a:ext cx="0" cy="0"/>
          <a:chOff x="0" y="0"/>
          <a:chExt cx="0" cy="0"/>
        </a:xfrm>
      </p:grpSpPr>
      <p:sp>
        <p:nvSpPr>
          <p:cNvPr id="248" name="Google Shape;248;p32"/>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249" name="Google Shape;249;p32"/>
          <p:cNvSpPr txBox="1"/>
          <p:nvPr>
            <p:ph type="title"/>
          </p:nvPr>
        </p:nvSpPr>
        <p:spPr>
          <a:xfrm>
            <a:off x="5100824" y="685800"/>
            <a:ext cx="6176776"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3600"/>
              <a:buFont typeface="Source Sans Pro"/>
              <a:buNone/>
            </a:pPr>
            <a:r>
              <a:rPr lang="en-US" sz="3600"/>
              <a:t>2-Training the machine learning model</a:t>
            </a:r>
            <a:endParaRPr/>
          </a:p>
        </p:txBody>
      </p:sp>
      <p:pic>
        <p:nvPicPr>
          <p:cNvPr id="250" name="Google Shape;250;p32"/>
          <p:cNvPicPr preferRelativeResize="0"/>
          <p:nvPr/>
        </p:nvPicPr>
        <p:blipFill rotWithShape="1">
          <a:blip r:embed="rId3">
            <a:alphaModFix/>
          </a:blip>
          <a:srcRect b="0" l="0" r="0" t="0"/>
          <a:stretch/>
        </p:blipFill>
        <p:spPr>
          <a:xfrm>
            <a:off x="34123" y="2057400"/>
            <a:ext cx="4284992" cy="4019550"/>
          </a:xfrm>
          <a:prstGeom prst="rect">
            <a:avLst/>
          </a:prstGeom>
          <a:noFill/>
          <a:ln>
            <a:noFill/>
          </a:ln>
        </p:spPr>
      </p:pic>
      <p:sp>
        <p:nvSpPr>
          <p:cNvPr id="251" name="Google Shape;251;p32"/>
          <p:cNvSpPr/>
          <p:nvPr/>
        </p:nvSpPr>
        <p:spPr>
          <a:xfrm>
            <a:off x="437354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32"/>
          <p:cNvSpPr txBox="1"/>
          <p:nvPr>
            <p:ph idx="1" type="body"/>
          </p:nvPr>
        </p:nvSpPr>
        <p:spPr>
          <a:xfrm>
            <a:off x="5100824" y="2286000"/>
            <a:ext cx="6176776"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1900"/>
              <a:buChar char="■"/>
            </a:pPr>
            <a:r>
              <a:rPr b="1" lang="en-US" sz="1900"/>
              <a:t>Unsupervised learning </a:t>
            </a:r>
            <a:r>
              <a:rPr lang="en-US" sz="1900"/>
              <a:t>of</a:t>
            </a:r>
            <a:r>
              <a:rPr b="1" lang="en-US" sz="1900"/>
              <a:t> </a:t>
            </a:r>
            <a:r>
              <a:rPr lang="en-US" sz="1900"/>
              <a:t>a great amount of data is being fed into the algorithm, to classify the data into categories based on common features and properties.</a:t>
            </a:r>
            <a:endParaRPr/>
          </a:p>
          <a:p>
            <a:pPr indent="-384048" lvl="0" marL="384048" rtl="0" algn="l">
              <a:lnSpc>
                <a:spcPct val="94000"/>
              </a:lnSpc>
              <a:spcBef>
                <a:spcPts val="1200"/>
              </a:spcBef>
              <a:spcAft>
                <a:spcPts val="0"/>
              </a:spcAft>
              <a:buClr>
                <a:schemeClr val="dk2"/>
              </a:buClr>
              <a:buSzPts val="1900"/>
              <a:buChar char="■"/>
            </a:pPr>
            <a:r>
              <a:rPr b="1" i="1" lang="en-US" sz="1900"/>
              <a:t>Latent Dirichlet Allocation model (LDA).</a:t>
            </a:r>
            <a:endParaRPr/>
          </a:p>
          <a:p>
            <a:pPr indent="-384048" lvl="0" marL="384048" rtl="0" algn="l">
              <a:lnSpc>
                <a:spcPct val="94000"/>
              </a:lnSpc>
              <a:spcBef>
                <a:spcPts val="1200"/>
              </a:spcBef>
              <a:spcAft>
                <a:spcPts val="0"/>
              </a:spcAft>
              <a:buClr>
                <a:schemeClr val="dk2"/>
              </a:buClr>
              <a:buSzPts val="1900"/>
              <a:buChar char="■"/>
            </a:pPr>
            <a:r>
              <a:rPr lang="en-US" sz="1900"/>
              <a:t>Which classifies text as unstructured data in a document to a certain topic depending on bag of words it creates from document's words.</a:t>
            </a:r>
            <a:endParaRPr/>
          </a:p>
          <a:p>
            <a:pPr indent="-384048" lvl="0" marL="384048" rtl="0" algn="l">
              <a:lnSpc>
                <a:spcPct val="94000"/>
              </a:lnSpc>
              <a:spcBef>
                <a:spcPts val="1200"/>
              </a:spcBef>
              <a:spcAft>
                <a:spcPts val="0"/>
              </a:spcAft>
              <a:buClr>
                <a:schemeClr val="dk2"/>
              </a:buClr>
              <a:buSzPts val="1900"/>
              <a:buChar char="■"/>
            </a:pPr>
            <a:r>
              <a:rPr lang="en-US" sz="1900"/>
              <a:t>It creates a Dirichlet distributions of the analyzed data (Topics) that will give deeper insights for a better systematic decision making of businesses.</a:t>
            </a:r>
            <a:endParaRPr/>
          </a:p>
          <a:p>
            <a:pPr indent="-263398" lvl="0" marL="384048" rtl="0" algn="l">
              <a:lnSpc>
                <a:spcPct val="94000"/>
              </a:lnSpc>
              <a:spcBef>
                <a:spcPts val="1200"/>
              </a:spcBef>
              <a:spcAft>
                <a:spcPts val="0"/>
              </a:spcAft>
              <a:buClr>
                <a:schemeClr val="dk2"/>
              </a:buClr>
              <a:buSzPts val="1900"/>
              <a:buNone/>
            </a:pPr>
            <a:r>
              <a:t/>
            </a:r>
            <a:endParaRPr sz="19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Google Shape;257;p33"/>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Autofit/>
          </a:bodyPr>
          <a:lstStyle/>
          <a:p>
            <a:pPr indent="0" lvl="0" marL="0" rtl="0" algn="ctr">
              <a:lnSpc>
                <a:spcPct val="89000"/>
              </a:lnSpc>
              <a:spcBef>
                <a:spcPts val="0"/>
              </a:spcBef>
              <a:spcAft>
                <a:spcPts val="0"/>
              </a:spcAft>
              <a:buClr>
                <a:schemeClr val="dk2"/>
              </a:buClr>
              <a:buSzPts val="4000"/>
              <a:buFont typeface="Source Sans Pro"/>
              <a:buNone/>
            </a:pPr>
            <a:r>
              <a:rPr lang="en-US" sz="4000"/>
              <a:t>3-</a:t>
            </a:r>
            <a:r>
              <a:rPr b="1" lang="en-US" sz="4000"/>
              <a:t> </a:t>
            </a:r>
            <a:r>
              <a:rPr lang="en-US" sz="3600"/>
              <a:t>Interactive continuous refinement approach   </a:t>
            </a:r>
            <a:r>
              <a:rPr b="1" lang="en-US" sz="3200"/>
              <a:t>(Aligning the system</a:t>
            </a:r>
            <a:r>
              <a:rPr lang="en-US" sz="3200"/>
              <a:t>)</a:t>
            </a:r>
            <a:endParaRPr sz="4000"/>
          </a:p>
        </p:txBody>
      </p:sp>
      <p:sp>
        <p:nvSpPr>
          <p:cNvPr id="258" name="Google Shape;258;p33"/>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84000"/>
              </a:lnSpc>
              <a:spcBef>
                <a:spcPts val="0"/>
              </a:spcBef>
              <a:spcAft>
                <a:spcPts val="0"/>
              </a:spcAft>
              <a:buClr>
                <a:schemeClr val="dk2"/>
              </a:buClr>
              <a:buSzPts val="2000"/>
              <a:buChar char="■"/>
            </a:pPr>
            <a:r>
              <a:rPr lang="en-US"/>
              <a:t>Due to the </a:t>
            </a:r>
            <a:r>
              <a:rPr b="1" lang="en-US"/>
              <a:t>black-box</a:t>
            </a:r>
            <a:r>
              <a:rPr lang="en-US"/>
              <a:t> nature of LDA and the </a:t>
            </a:r>
            <a:r>
              <a:rPr b="1" lang="en-US"/>
              <a:t>instability</a:t>
            </a:r>
            <a:r>
              <a:rPr lang="en-US"/>
              <a:t> of the algorithm especially due to the </a:t>
            </a:r>
            <a:r>
              <a:rPr b="1" lang="en-US"/>
              <a:t>small size of emails</a:t>
            </a:r>
            <a:r>
              <a:rPr lang="en-US"/>
              <a:t>, that can result into unreliable output in which the extracted topics would be hard to be understood and interpreted by the users, also LDA is a </a:t>
            </a:r>
            <a:r>
              <a:rPr b="1" lang="en-US"/>
              <a:t>static algorithm </a:t>
            </a:r>
            <a:r>
              <a:rPr lang="en-US"/>
              <a:t>so topics won’t evolve over time.</a:t>
            </a:r>
            <a:endParaRPr/>
          </a:p>
          <a:p>
            <a:pPr indent="-257048" lvl="0" marL="384048" rtl="0" algn="l">
              <a:lnSpc>
                <a:spcPct val="84000"/>
              </a:lnSpc>
              <a:spcBef>
                <a:spcPts val="1200"/>
              </a:spcBef>
              <a:spcAft>
                <a:spcPts val="0"/>
              </a:spcAft>
              <a:buClr>
                <a:schemeClr val="dk2"/>
              </a:buClr>
              <a:buSzPts val="2000"/>
              <a:buNone/>
            </a:pPr>
            <a:r>
              <a:t/>
            </a:r>
            <a:endParaRPr/>
          </a:p>
          <a:p>
            <a:pPr indent="-384048" lvl="0" marL="384048" rtl="0" algn="l">
              <a:lnSpc>
                <a:spcPct val="84000"/>
              </a:lnSpc>
              <a:spcBef>
                <a:spcPts val="1200"/>
              </a:spcBef>
              <a:spcAft>
                <a:spcPts val="0"/>
              </a:spcAft>
              <a:buClr>
                <a:schemeClr val="dk2"/>
              </a:buClr>
              <a:buSzPts val="2000"/>
              <a:buFont typeface="Noto Sans Symbols"/>
              <a:buChar char="➢"/>
            </a:pPr>
            <a:r>
              <a:rPr lang="en-US"/>
              <a:t>Labeling Topics</a:t>
            </a:r>
            <a:endParaRPr/>
          </a:p>
          <a:p>
            <a:pPr indent="-384048" lvl="0" marL="384048" rtl="0" algn="l">
              <a:lnSpc>
                <a:spcPct val="84000"/>
              </a:lnSpc>
              <a:spcBef>
                <a:spcPts val="1200"/>
              </a:spcBef>
              <a:spcAft>
                <a:spcPts val="0"/>
              </a:spcAft>
              <a:buClr>
                <a:schemeClr val="dk2"/>
              </a:buClr>
              <a:buSzPts val="2000"/>
              <a:buFont typeface="Noto Sans Symbols"/>
              <a:buChar char="➢"/>
            </a:pPr>
            <a:r>
              <a:rPr lang="en-US"/>
              <a:t>Merging Topics</a:t>
            </a:r>
            <a:endParaRPr/>
          </a:p>
          <a:p>
            <a:pPr indent="-384048" lvl="0" marL="384048" rtl="0" algn="l">
              <a:lnSpc>
                <a:spcPct val="84000"/>
              </a:lnSpc>
              <a:spcBef>
                <a:spcPts val="1200"/>
              </a:spcBef>
              <a:spcAft>
                <a:spcPts val="0"/>
              </a:spcAft>
              <a:buClr>
                <a:schemeClr val="dk2"/>
              </a:buClr>
              <a:buSzPts val="2000"/>
              <a:buFont typeface="Noto Sans Symbols"/>
              <a:buChar char="➢"/>
            </a:pPr>
            <a:r>
              <a:rPr lang="en-US"/>
              <a:t>Removing/adding terms to the topic</a:t>
            </a:r>
            <a:endParaRPr/>
          </a:p>
          <a:p>
            <a:pPr indent="-384048" lvl="0" marL="384048" rtl="0" algn="l">
              <a:lnSpc>
                <a:spcPct val="84000"/>
              </a:lnSpc>
              <a:spcBef>
                <a:spcPts val="1200"/>
              </a:spcBef>
              <a:spcAft>
                <a:spcPts val="0"/>
              </a:spcAft>
              <a:buClr>
                <a:schemeClr val="dk2"/>
              </a:buClr>
              <a:buSzPts val="2000"/>
              <a:buFont typeface="Noto Sans Symbols"/>
              <a:buChar char="➢"/>
            </a:pPr>
            <a:r>
              <a:rPr lang="en-US"/>
              <a:t>Removing/adding Topics</a:t>
            </a:r>
            <a:endParaRPr/>
          </a:p>
          <a:p>
            <a:pPr indent="-384048" lvl="0" marL="384048" rtl="0" algn="l">
              <a:lnSpc>
                <a:spcPct val="84000"/>
              </a:lnSpc>
              <a:spcBef>
                <a:spcPts val="1200"/>
              </a:spcBef>
              <a:spcAft>
                <a:spcPts val="0"/>
              </a:spcAft>
              <a:buClr>
                <a:schemeClr val="dk2"/>
              </a:buClr>
              <a:buSzPts val="2000"/>
              <a:buFont typeface="Noto Sans Symbols"/>
              <a:buChar char="➢"/>
            </a:pPr>
            <a:r>
              <a:rPr lang="en-US"/>
              <a:t>Relationship graphs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16"/>
          <p:cNvSpPr txBox="1"/>
          <p:nvPr>
            <p:ph type="title"/>
          </p:nvPr>
        </p:nvSpPr>
        <p:spPr>
          <a:xfrm>
            <a:off x="1371600" y="712746"/>
            <a:ext cx="9601200" cy="823686"/>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800"/>
              <a:buFont typeface="Source Sans Pro"/>
              <a:buNone/>
            </a:pPr>
            <a:r>
              <a:rPr lang="en-US" sz="4800"/>
              <a:t>Outlines:</a:t>
            </a:r>
            <a:endParaRPr/>
          </a:p>
        </p:txBody>
      </p:sp>
      <p:sp>
        <p:nvSpPr>
          <p:cNvPr id="115" name="Google Shape;115;p16"/>
          <p:cNvSpPr txBox="1"/>
          <p:nvPr>
            <p:ph idx="1" type="body"/>
          </p:nvPr>
        </p:nvSpPr>
        <p:spPr>
          <a:xfrm>
            <a:off x="1117600" y="1823626"/>
            <a:ext cx="10109200" cy="5058228"/>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3200"/>
              <a:buChar char="■"/>
            </a:pPr>
            <a:r>
              <a:rPr lang="en-US" sz="3200"/>
              <a:t>Where did the idea come from?</a:t>
            </a:r>
            <a:endParaRPr/>
          </a:p>
          <a:p>
            <a:pPr indent="-384048" lvl="0" marL="384048" rtl="0" algn="l">
              <a:lnSpc>
                <a:spcPct val="94000"/>
              </a:lnSpc>
              <a:spcBef>
                <a:spcPts val="1200"/>
              </a:spcBef>
              <a:spcAft>
                <a:spcPts val="0"/>
              </a:spcAft>
              <a:buClr>
                <a:schemeClr val="dk2"/>
              </a:buClr>
              <a:buSzPts val="3200"/>
              <a:buChar char="■"/>
            </a:pPr>
            <a:r>
              <a:rPr lang="en-US" sz="3200"/>
              <a:t>Primary Market Research.</a:t>
            </a:r>
            <a:endParaRPr/>
          </a:p>
          <a:p>
            <a:pPr indent="-384048" lvl="0" marL="384048" rtl="0" algn="l">
              <a:lnSpc>
                <a:spcPct val="94000"/>
              </a:lnSpc>
              <a:spcBef>
                <a:spcPts val="1200"/>
              </a:spcBef>
              <a:spcAft>
                <a:spcPts val="0"/>
              </a:spcAft>
              <a:buClr>
                <a:schemeClr val="dk2"/>
              </a:buClr>
              <a:buSzPts val="3200"/>
              <a:buChar char="■"/>
            </a:pPr>
            <a:r>
              <a:rPr lang="en-US" sz="3200"/>
              <a:t>What is Dynamic Email Classifier?</a:t>
            </a:r>
            <a:endParaRPr/>
          </a:p>
          <a:p>
            <a:pPr indent="-384048" lvl="0" marL="384048" rtl="0" algn="l">
              <a:lnSpc>
                <a:spcPct val="94000"/>
              </a:lnSpc>
              <a:spcBef>
                <a:spcPts val="1200"/>
              </a:spcBef>
              <a:spcAft>
                <a:spcPts val="0"/>
              </a:spcAft>
              <a:buClr>
                <a:schemeClr val="dk2"/>
              </a:buClr>
              <a:buSzPts val="3200"/>
              <a:buChar char="■"/>
            </a:pPr>
            <a:r>
              <a:rPr lang="en-US" sz="3200"/>
              <a:t>Motivation, Objectives and Main idea.</a:t>
            </a:r>
            <a:endParaRPr/>
          </a:p>
          <a:p>
            <a:pPr indent="-384048" lvl="0" marL="384048" rtl="0" algn="l">
              <a:lnSpc>
                <a:spcPct val="94000"/>
              </a:lnSpc>
              <a:spcBef>
                <a:spcPts val="1200"/>
              </a:spcBef>
              <a:spcAft>
                <a:spcPts val="0"/>
              </a:spcAft>
              <a:buClr>
                <a:schemeClr val="dk2"/>
              </a:buClr>
              <a:buSzPts val="3200"/>
              <a:buChar char="■"/>
            </a:pPr>
            <a:r>
              <a:rPr lang="en-US" sz="3200"/>
              <a:t>About the system.</a:t>
            </a:r>
            <a:endParaRPr/>
          </a:p>
          <a:p>
            <a:pPr indent="-384048" lvl="0" marL="384048" rtl="0" algn="l">
              <a:lnSpc>
                <a:spcPct val="94000"/>
              </a:lnSpc>
              <a:spcBef>
                <a:spcPts val="1200"/>
              </a:spcBef>
              <a:spcAft>
                <a:spcPts val="0"/>
              </a:spcAft>
              <a:buClr>
                <a:schemeClr val="dk2"/>
              </a:buClr>
              <a:buSzPts val="3200"/>
              <a:buChar char="■"/>
            </a:pPr>
            <a:r>
              <a:rPr lang="en-US" sz="3200"/>
              <a:t>Programming techniques.</a:t>
            </a:r>
            <a:endParaRPr/>
          </a:p>
          <a:p>
            <a:pPr indent="-384048" lvl="0" marL="384048" rtl="0" algn="l">
              <a:lnSpc>
                <a:spcPct val="94000"/>
              </a:lnSpc>
              <a:spcBef>
                <a:spcPts val="1200"/>
              </a:spcBef>
              <a:spcAft>
                <a:spcPts val="0"/>
              </a:spcAft>
              <a:buClr>
                <a:schemeClr val="dk2"/>
              </a:buClr>
              <a:buSzPts val="3200"/>
              <a:buChar char="■"/>
            </a:pPr>
            <a:r>
              <a:rPr lang="en-US" sz="3200"/>
              <a:t>Future work.</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14"/>
                                        </p:tgtEl>
                                        <p:attrNameLst>
                                          <p:attrName>style.visibility</p:attrName>
                                        </p:attrNameLst>
                                      </p:cBhvr>
                                      <p:to>
                                        <p:strVal val="visible"/>
                                      </p:to>
                                    </p:set>
                                    <p:animEffect filter="fade" transition="in">
                                      <p:cBhvr>
                                        <p:cTn dur="500"/>
                                        <p:tgtEl>
                                          <p:spTgt spid="114"/>
                                        </p:tgtEl>
                                      </p:cBhvr>
                                    </p:animEffect>
                                  </p:childTnLst>
                                </p:cTn>
                              </p:par>
                              <p:par>
                                <p:cTn fill="hold" nodeType="withEffect" presetClass="entr" presetID="10" presetSubtype="0">
                                  <p:stCondLst>
                                    <p:cond delay="0"/>
                                  </p:stCondLst>
                                  <p:childTnLst>
                                    <p:set>
                                      <p:cBhvr>
                                        <p:cTn dur="1" fill="hold">
                                          <p:stCondLst>
                                            <p:cond delay="0"/>
                                          </p:stCondLst>
                                        </p:cTn>
                                        <p:tgtEl>
                                          <p:spTgt spid="115">
                                            <p:txEl>
                                              <p:pRg end="0" st="0"/>
                                            </p:txEl>
                                          </p:spTgt>
                                        </p:tgtEl>
                                        <p:attrNameLst>
                                          <p:attrName>style.visibility</p:attrName>
                                        </p:attrNameLst>
                                      </p:cBhvr>
                                      <p:to>
                                        <p:strVal val="visible"/>
                                      </p:to>
                                    </p:set>
                                    <p:animEffect filter="fade" transition="in">
                                      <p:cBhvr>
                                        <p:cTn dur="500"/>
                                        <p:tgtEl>
                                          <p:spTgt spid="115">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15">
                                            <p:txEl>
                                              <p:pRg end="1" st="1"/>
                                            </p:txEl>
                                          </p:spTgt>
                                        </p:tgtEl>
                                        <p:attrNameLst>
                                          <p:attrName>style.visibility</p:attrName>
                                        </p:attrNameLst>
                                      </p:cBhvr>
                                      <p:to>
                                        <p:strVal val="visible"/>
                                      </p:to>
                                    </p:set>
                                    <p:animEffect filter="fade" transition="in">
                                      <p:cBhvr>
                                        <p:cTn dur="500"/>
                                        <p:tgtEl>
                                          <p:spTgt spid="115">
                                            <p:txEl>
                                              <p:pRg end="1" st="1"/>
                                            </p:txEl>
                                          </p:spTgt>
                                        </p:tgtEl>
                                      </p:cBhvr>
                                    </p:animEffect>
                                  </p:childTnLst>
                                </p:cTn>
                              </p:par>
                              <p:par>
                                <p:cTn fill="hold" nodeType="withEffect" presetClass="entr" presetID="10" presetSubtype="0">
                                  <p:stCondLst>
                                    <p:cond delay="0"/>
                                  </p:stCondLst>
                                  <p:childTnLst>
                                    <p:set>
                                      <p:cBhvr>
                                        <p:cTn dur="1" fill="hold">
                                          <p:stCondLst>
                                            <p:cond delay="0"/>
                                          </p:stCondLst>
                                        </p:cTn>
                                        <p:tgtEl>
                                          <p:spTgt spid="115">
                                            <p:txEl>
                                              <p:pRg end="2" st="2"/>
                                            </p:txEl>
                                          </p:spTgt>
                                        </p:tgtEl>
                                        <p:attrNameLst>
                                          <p:attrName>style.visibility</p:attrName>
                                        </p:attrNameLst>
                                      </p:cBhvr>
                                      <p:to>
                                        <p:strVal val="visible"/>
                                      </p:to>
                                    </p:set>
                                    <p:animEffect filter="fade" transition="in">
                                      <p:cBhvr>
                                        <p:cTn dur="500"/>
                                        <p:tgtEl>
                                          <p:spTgt spid="115">
                                            <p:txEl>
                                              <p:pRg end="2" st="2"/>
                                            </p:txEl>
                                          </p:spTgt>
                                        </p:tgtEl>
                                      </p:cBhvr>
                                    </p:animEffect>
                                  </p:childTnLst>
                                </p:cTn>
                              </p:par>
                              <p:par>
                                <p:cTn fill="hold" nodeType="withEffect" presetClass="entr" presetID="10" presetSubtype="0">
                                  <p:stCondLst>
                                    <p:cond delay="0"/>
                                  </p:stCondLst>
                                  <p:childTnLst>
                                    <p:set>
                                      <p:cBhvr>
                                        <p:cTn dur="1" fill="hold">
                                          <p:stCondLst>
                                            <p:cond delay="0"/>
                                          </p:stCondLst>
                                        </p:cTn>
                                        <p:tgtEl>
                                          <p:spTgt spid="115">
                                            <p:txEl>
                                              <p:pRg end="3" st="3"/>
                                            </p:txEl>
                                          </p:spTgt>
                                        </p:tgtEl>
                                        <p:attrNameLst>
                                          <p:attrName>style.visibility</p:attrName>
                                        </p:attrNameLst>
                                      </p:cBhvr>
                                      <p:to>
                                        <p:strVal val="visible"/>
                                      </p:to>
                                    </p:set>
                                    <p:animEffect filter="fade" transition="in">
                                      <p:cBhvr>
                                        <p:cTn dur="500"/>
                                        <p:tgtEl>
                                          <p:spTgt spid="115">
                                            <p:txEl>
                                              <p:pRg end="3" st="3"/>
                                            </p:txEl>
                                          </p:spTgt>
                                        </p:tgtEl>
                                      </p:cBhvr>
                                    </p:animEffect>
                                  </p:childTnLst>
                                </p:cTn>
                              </p:par>
                              <p:par>
                                <p:cTn fill="hold" nodeType="withEffect" presetClass="entr" presetID="10" presetSubtype="0">
                                  <p:stCondLst>
                                    <p:cond delay="0"/>
                                  </p:stCondLst>
                                  <p:childTnLst>
                                    <p:set>
                                      <p:cBhvr>
                                        <p:cTn dur="1" fill="hold">
                                          <p:stCondLst>
                                            <p:cond delay="0"/>
                                          </p:stCondLst>
                                        </p:cTn>
                                        <p:tgtEl>
                                          <p:spTgt spid="115">
                                            <p:txEl>
                                              <p:pRg end="4" st="4"/>
                                            </p:txEl>
                                          </p:spTgt>
                                        </p:tgtEl>
                                        <p:attrNameLst>
                                          <p:attrName>style.visibility</p:attrName>
                                        </p:attrNameLst>
                                      </p:cBhvr>
                                      <p:to>
                                        <p:strVal val="visible"/>
                                      </p:to>
                                    </p:set>
                                    <p:animEffect filter="fade" transition="in">
                                      <p:cBhvr>
                                        <p:cTn dur="500"/>
                                        <p:tgtEl>
                                          <p:spTgt spid="115">
                                            <p:txEl>
                                              <p:pRg end="4" st="4"/>
                                            </p:txEl>
                                          </p:spTgt>
                                        </p:tgtEl>
                                      </p:cBhvr>
                                    </p:animEffect>
                                  </p:childTnLst>
                                </p:cTn>
                              </p:par>
                              <p:par>
                                <p:cTn fill="hold" nodeType="withEffect" presetClass="entr" presetID="10" presetSubtype="0">
                                  <p:stCondLst>
                                    <p:cond delay="0"/>
                                  </p:stCondLst>
                                  <p:childTnLst>
                                    <p:set>
                                      <p:cBhvr>
                                        <p:cTn dur="1" fill="hold">
                                          <p:stCondLst>
                                            <p:cond delay="0"/>
                                          </p:stCondLst>
                                        </p:cTn>
                                        <p:tgtEl>
                                          <p:spTgt spid="115">
                                            <p:txEl>
                                              <p:pRg end="5" st="5"/>
                                            </p:txEl>
                                          </p:spTgt>
                                        </p:tgtEl>
                                        <p:attrNameLst>
                                          <p:attrName>style.visibility</p:attrName>
                                        </p:attrNameLst>
                                      </p:cBhvr>
                                      <p:to>
                                        <p:strVal val="visible"/>
                                      </p:to>
                                    </p:set>
                                    <p:animEffect filter="fade" transition="in">
                                      <p:cBhvr>
                                        <p:cTn dur="500"/>
                                        <p:tgtEl>
                                          <p:spTgt spid="115">
                                            <p:txEl>
                                              <p:pRg end="5" st="5"/>
                                            </p:txEl>
                                          </p:spTgt>
                                        </p:tgtEl>
                                      </p:cBhvr>
                                    </p:animEffect>
                                  </p:childTnLst>
                                </p:cTn>
                              </p:par>
                              <p:par>
                                <p:cTn fill="hold" nodeType="withEffect" presetClass="entr" presetID="10" presetSubtype="0">
                                  <p:stCondLst>
                                    <p:cond delay="0"/>
                                  </p:stCondLst>
                                  <p:childTnLst>
                                    <p:set>
                                      <p:cBhvr>
                                        <p:cTn dur="1" fill="hold">
                                          <p:stCondLst>
                                            <p:cond delay="0"/>
                                          </p:stCondLst>
                                        </p:cTn>
                                        <p:tgtEl>
                                          <p:spTgt spid="115">
                                            <p:txEl>
                                              <p:pRg end="6" st="6"/>
                                            </p:txEl>
                                          </p:spTgt>
                                        </p:tgtEl>
                                        <p:attrNameLst>
                                          <p:attrName>style.visibility</p:attrName>
                                        </p:attrNameLst>
                                      </p:cBhvr>
                                      <p:to>
                                        <p:strVal val="visible"/>
                                      </p:to>
                                    </p:set>
                                    <p:animEffect filter="fade" transition="in">
                                      <p:cBhvr>
                                        <p:cTn dur="500"/>
                                        <p:tgtEl>
                                          <p:spTgt spid="115">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 name="Shape 262"/>
        <p:cNvGrpSpPr/>
        <p:nvPr/>
      </p:nvGrpSpPr>
      <p:grpSpPr>
        <a:xfrm>
          <a:off x="0" y="0"/>
          <a:ext cx="0" cy="0"/>
          <a:chOff x="0" y="0"/>
          <a:chExt cx="0" cy="0"/>
        </a:xfrm>
      </p:grpSpPr>
      <p:sp>
        <p:nvSpPr>
          <p:cNvPr id="263" name="Google Shape;263;p34"/>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4- </a:t>
            </a:r>
            <a:r>
              <a:rPr lang="en-US" sz="4000"/>
              <a:t>Monitoring the flow of the data </a:t>
            </a:r>
            <a:endParaRPr/>
          </a:p>
        </p:txBody>
      </p:sp>
      <p:sp>
        <p:nvSpPr>
          <p:cNvPr id="264" name="Google Shape;264;p34"/>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Autofit/>
          </a:bodyPr>
          <a:lstStyle/>
          <a:p>
            <a:pPr indent="-457200" lvl="0" marL="457200" rtl="0" algn="l">
              <a:lnSpc>
                <a:spcPct val="94000"/>
              </a:lnSpc>
              <a:spcBef>
                <a:spcPts val="0"/>
              </a:spcBef>
              <a:spcAft>
                <a:spcPts val="0"/>
              </a:spcAft>
              <a:buClr>
                <a:schemeClr val="dk2"/>
              </a:buClr>
              <a:buSzPts val="2400"/>
              <a:buFont typeface="Source Sans Pro"/>
              <a:buAutoNum type="arabicPeriod"/>
            </a:pPr>
            <a:r>
              <a:rPr lang="en-US" sz="2400"/>
              <a:t>Deriving deep informative insights from emails.</a:t>
            </a:r>
            <a:endParaRPr b="1" sz="2400"/>
          </a:p>
          <a:p>
            <a:pPr indent="-384048" lvl="0" marL="384048" rtl="0" algn="l">
              <a:lnSpc>
                <a:spcPct val="94000"/>
              </a:lnSpc>
              <a:spcBef>
                <a:spcPts val="1200"/>
              </a:spcBef>
              <a:spcAft>
                <a:spcPts val="0"/>
              </a:spcAft>
              <a:buClr>
                <a:schemeClr val="dk2"/>
              </a:buClr>
              <a:buSzPts val="1800"/>
              <a:buFont typeface="Courier New"/>
              <a:buChar char="o"/>
            </a:pPr>
            <a:r>
              <a:rPr b="1" lang="en-US" sz="1800"/>
              <a:t>Interactive tree-map dashboard</a:t>
            </a:r>
            <a:r>
              <a:rPr lang="en-US" sz="1800"/>
              <a:t>, in order to</a:t>
            </a:r>
            <a:endParaRPr b="1" sz="1800"/>
          </a:p>
          <a:p>
            <a:pPr indent="-384048" lvl="0" marL="384048" rtl="0" algn="l">
              <a:lnSpc>
                <a:spcPct val="94000"/>
              </a:lnSpc>
              <a:spcBef>
                <a:spcPts val="1200"/>
              </a:spcBef>
              <a:spcAft>
                <a:spcPts val="0"/>
              </a:spcAft>
              <a:buClr>
                <a:schemeClr val="dk2"/>
              </a:buClr>
              <a:buSzPts val="1800"/>
              <a:buFont typeface="Courier New"/>
              <a:buChar char="o"/>
            </a:pPr>
            <a:r>
              <a:rPr b="1" lang="en-US" sz="1800"/>
              <a:t>Time-graph, </a:t>
            </a:r>
            <a:r>
              <a:rPr lang="en-US" sz="1800"/>
              <a:t>to monitor the behavior of Topics’ frequencies over time</a:t>
            </a:r>
            <a:endParaRPr/>
          </a:p>
          <a:p>
            <a:pPr indent="-269748" lvl="0" marL="384048" rtl="0" algn="l">
              <a:lnSpc>
                <a:spcPct val="94000"/>
              </a:lnSpc>
              <a:spcBef>
                <a:spcPts val="1200"/>
              </a:spcBef>
              <a:spcAft>
                <a:spcPts val="0"/>
              </a:spcAft>
              <a:buClr>
                <a:schemeClr val="dk2"/>
              </a:buClr>
              <a:buSzPts val="1800"/>
              <a:buFont typeface="Courier New"/>
              <a:buNone/>
            </a:pPr>
            <a:r>
              <a:t/>
            </a:r>
            <a:endParaRPr sz="1800"/>
          </a:p>
          <a:p>
            <a:pPr indent="0" lvl="0" marL="0" rtl="0" algn="l">
              <a:lnSpc>
                <a:spcPct val="94000"/>
              </a:lnSpc>
              <a:spcBef>
                <a:spcPts val="1200"/>
              </a:spcBef>
              <a:spcAft>
                <a:spcPts val="0"/>
              </a:spcAft>
              <a:buClr>
                <a:schemeClr val="dk2"/>
              </a:buClr>
              <a:buSzPts val="2400"/>
              <a:buNone/>
            </a:pPr>
            <a:r>
              <a:rPr lang="en-US" sz="2400"/>
              <a:t>2.   Notify the users when a major change is recorded at one of the topics</a:t>
            </a:r>
            <a:endParaRPr/>
          </a:p>
          <a:p>
            <a:pPr indent="0" lvl="1" marL="530352" rtl="0" algn="l">
              <a:lnSpc>
                <a:spcPct val="94000"/>
              </a:lnSpc>
              <a:spcBef>
                <a:spcPts val="700"/>
              </a:spcBef>
              <a:spcAft>
                <a:spcPts val="0"/>
              </a:spcAft>
              <a:buClr>
                <a:schemeClr val="dk2"/>
              </a:buClr>
              <a:buSzPts val="2000"/>
              <a:buNone/>
            </a:pPr>
            <a:r>
              <a:rPr lang="en-US"/>
              <a:t>-the user can assign an email address to each of the topics along with a threshold value, whenever the frequency of the topic exceeded the threshold value the linked email will be automatically notified, to ensure that company will have a high response-rate when a major action or change happens.</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35"/>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000"/>
              <a:buFont typeface="Source Sans Pro"/>
              <a:buNone/>
            </a:pPr>
            <a:r>
              <a:rPr lang="en-US" sz="4000"/>
              <a:t>Languages &amp; Tools</a:t>
            </a:r>
            <a:br>
              <a:rPr lang="en-US" sz="4000"/>
            </a:br>
            <a:r>
              <a:rPr lang="en-US" sz="4000"/>
              <a:t>Database Schema</a:t>
            </a:r>
            <a:endParaRPr/>
          </a:p>
        </p:txBody>
      </p:sp>
      <p:sp>
        <p:nvSpPr>
          <p:cNvPr id="270" name="Google Shape;270;p35"/>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000"/>
              <a:buChar char="■"/>
            </a:pPr>
            <a:r>
              <a:rPr lang="en-US"/>
              <a:t>Databases Languages:</a:t>
            </a:r>
            <a:endParaRPr sz="1600"/>
          </a:p>
          <a:p>
            <a:pPr indent="-384048" lvl="1" marL="914400" rtl="0" algn="l">
              <a:lnSpc>
                <a:spcPct val="94000"/>
              </a:lnSpc>
              <a:spcBef>
                <a:spcPts val="700"/>
              </a:spcBef>
              <a:spcAft>
                <a:spcPts val="0"/>
              </a:spcAft>
              <a:buClr>
                <a:schemeClr val="dk2"/>
              </a:buClr>
              <a:buSzPts val="1800"/>
              <a:buChar char="–"/>
            </a:pPr>
            <a:r>
              <a:rPr lang="en-US" sz="1800"/>
              <a:t>SQLALchemy Language</a:t>
            </a:r>
            <a:r>
              <a:rPr lang="en-US"/>
              <a:t>. </a:t>
            </a:r>
            <a:endParaRPr/>
          </a:p>
          <a:p>
            <a:pPr indent="-282448" lvl="1" marL="914400" rtl="0" algn="l">
              <a:lnSpc>
                <a:spcPct val="94000"/>
              </a:lnSpc>
              <a:spcBef>
                <a:spcPts val="700"/>
              </a:spcBef>
              <a:spcAft>
                <a:spcPts val="0"/>
              </a:spcAft>
              <a:buClr>
                <a:schemeClr val="dk2"/>
              </a:buClr>
              <a:buSzPts val="1600"/>
              <a:buNone/>
            </a:pPr>
            <a:r>
              <a:t/>
            </a:r>
            <a:endParaRPr sz="1600"/>
          </a:p>
          <a:p>
            <a:pPr indent="-384048" lvl="0" marL="384048" rtl="0" algn="l">
              <a:lnSpc>
                <a:spcPct val="94000"/>
              </a:lnSpc>
              <a:spcBef>
                <a:spcPts val="1200"/>
              </a:spcBef>
              <a:spcAft>
                <a:spcPts val="0"/>
              </a:spcAft>
              <a:buClr>
                <a:schemeClr val="dk2"/>
              </a:buClr>
              <a:buSzPts val="2000"/>
              <a:buChar char="■"/>
            </a:pPr>
            <a:r>
              <a:rPr lang="en-US"/>
              <a:t>Programing Languages:</a:t>
            </a:r>
            <a:endParaRPr sz="1600"/>
          </a:p>
          <a:p>
            <a:pPr indent="-384048" lvl="1" marL="914400" rtl="0" algn="l">
              <a:lnSpc>
                <a:spcPct val="94000"/>
              </a:lnSpc>
              <a:spcBef>
                <a:spcPts val="700"/>
              </a:spcBef>
              <a:spcAft>
                <a:spcPts val="0"/>
              </a:spcAft>
              <a:buClr>
                <a:schemeClr val="dk2"/>
              </a:buClr>
              <a:buSzPts val="1800"/>
              <a:buChar char="–"/>
            </a:pPr>
            <a:r>
              <a:rPr lang="en-US" sz="1800"/>
              <a:t>Website (Web Server):</a:t>
            </a:r>
            <a:endParaRPr sz="1400"/>
          </a:p>
          <a:p>
            <a:pPr indent="-384048" lvl="1" marL="914400" rtl="0" algn="l">
              <a:lnSpc>
                <a:spcPct val="94000"/>
              </a:lnSpc>
              <a:spcBef>
                <a:spcPts val="700"/>
              </a:spcBef>
              <a:spcAft>
                <a:spcPts val="0"/>
              </a:spcAft>
              <a:buClr>
                <a:schemeClr val="dk2"/>
              </a:buClr>
              <a:buSzPts val="1800"/>
              <a:buChar char="–"/>
            </a:pPr>
            <a:r>
              <a:rPr lang="en-US" sz="1800"/>
              <a:t>Back End: Python with Flask Framework.</a:t>
            </a:r>
            <a:endParaRPr/>
          </a:p>
          <a:p>
            <a:pPr indent="-295148" lvl="1" marL="914400" rtl="0" algn="l">
              <a:lnSpc>
                <a:spcPct val="94000"/>
              </a:lnSpc>
              <a:spcBef>
                <a:spcPts val="700"/>
              </a:spcBef>
              <a:spcAft>
                <a:spcPts val="0"/>
              </a:spcAft>
              <a:buClr>
                <a:schemeClr val="dk2"/>
              </a:buClr>
              <a:buSzPts val="1400"/>
              <a:buNone/>
            </a:pPr>
            <a:r>
              <a:t/>
            </a:r>
            <a:endParaRPr sz="1400"/>
          </a:p>
          <a:p>
            <a:pPr indent="-384048" lvl="0" marL="384048" rtl="0" algn="l">
              <a:lnSpc>
                <a:spcPct val="94000"/>
              </a:lnSpc>
              <a:spcBef>
                <a:spcPts val="1200"/>
              </a:spcBef>
              <a:spcAft>
                <a:spcPts val="0"/>
              </a:spcAft>
              <a:buClr>
                <a:schemeClr val="dk2"/>
              </a:buClr>
              <a:buSzPts val="2000"/>
              <a:buChar char="■"/>
            </a:pPr>
            <a:r>
              <a:rPr lang="en-US"/>
              <a:t>Front End : </a:t>
            </a:r>
            <a:r>
              <a:rPr lang="en-US" sz="1800"/>
              <a:t>HTML5, CSS3, JavaScript, JSON</a:t>
            </a:r>
            <a:endParaRPr/>
          </a:p>
        </p:txBody>
      </p:sp>
      <p:pic>
        <p:nvPicPr>
          <p:cNvPr id="271" name="Google Shape;271;p35"/>
          <p:cNvPicPr preferRelativeResize="0"/>
          <p:nvPr/>
        </p:nvPicPr>
        <p:blipFill rotWithShape="1">
          <a:blip r:embed="rId3">
            <a:alphaModFix/>
          </a:blip>
          <a:srcRect b="0" l="0" r="0" t="0"/>
          <a:stretch/>
        </p:blipFill>
        <p:spPr>
          <a:xfrm>
            <a:off x="8376871" y="2366963"/>
            <a:ext cx="2595929" cy="175736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275" name="Shape 275"/>
        <p:cNvGrpSpPr/>
        <p:nvPr/>
      </p:nvGrpSpPr>
      <p:grpSpPr>
        <a:xfrm>
          <a:off x="0" y="0"/>
          <a:ext cx="0" cy="0"/>
          <a:chOff x="0" y="0"/>
          <a:chExt cx="0" cy="0"/>
        </a:xfrm>
      </p:grpSpPr>
      <p:sp>
        <p:nvSpPr>
          <p:cNvPr id="276" name="Google Shape;276;p36"/>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36"/>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278" name="Google Shape;278;p36"/>
          <p:cNvSpPr/>
          <p:nvPr/>
        </p:nvSpPr>
        <p:spPr>
          <a:xfrm>
            <a:off x="0" y="0"/>
            <a:ext cx="365760" cy="36576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279" name="Google Shape;279;p36"/>
          <p:cNvSpPr/>
          <p:nvPr/>
        </p:nvSpPr>
        <p:spPr>
          <a:xfrm>
            <a:off x="11826240" y="-4668"/>
            <a:ext cx="365760" cy="36576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280" name="Google Shape;280;p36"/>
          <p:cNvSpPr/>
          <p:nvPr/>
        </p:nvSpPr>
        <p:spPr>
          <a:xfrm>
            <a:off x="0" y="6494325"/>
            <a:ext cx="365760" cy="36576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281" name="Google Shape;281;p36"/>
          <p:cNvSpPr/>
          <p:nvPr/>
        </p:nvSpPr>
        <p:spPr>
          <a:xfrm>
            <a:off x="11826240" y="6494325"/>
            <a:ext cx="365760" cy="36576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282" name="Google Shape;282;p36"/>
          <p:cNvSpPr/>
          <p:nvPr/>
        </p:nvSpPr>
        <p:spPr>
          <a:xfrm>
            <a:off x="160867" y="158782"/>
            <a:ext cx="11870265" cy="653785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Source Sans Pro"/>
              <a:ea typeface="Source Sans Pro"/>
              <a:cs typeface="Source Sans Pro"/>
              <a:sym typeface="Source Sans Pro"/>
            </a:endParaRPr>
          </a:p>
        </p:txBody>
      </p:sp>
      <p:pic>
        <p:nvPicPr>
          <p:cNvPr id="283" name="Google Shape;283;p36"/>
          <p:cNvPicPr preferRelativeResize="0"/>
          <p:nvPr>
            <p:ph idx="1" type="body"/>
          </p:nvPr>
        </p:nvPicPr>
        <p:blipFill rotWithShape="1">
          <a:blip r:embed="rId3">
            <a:alphaModFix/>
          </a:blip>
          <a:srcRect b="0" l="0" r="0" t="0"/>
          <a:stretch/>
        </p:blipFill>
        <p:spPr>
          <a:xfrm>
            <a:off x="2635250" y="361092"/>
            <a:ext cx="7927907" cy="5892302"/>
          </a:xfrm>
          <a:prstGeom prst="rect">
            <a:avLst/>
          </a:prstGeom>
          <a:noFill/>
          <a:ln>
            <a:noFill/>
          </a:ln>
        </p:spPr>
      </p:pic>
      <p:sp>
        <p:nvSpPr>
          <p:cNvPr id="284" name="Google Shape;284;p36"/>
          <p:cNvSpPr/>
          <p:nvPr/>
        </p:nvSpPr>
        <p:spPr>
          <a:xfrm>
            <a:off x="589288" y="2091808"/>
            <a:ext cx="2547051" cy="120032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3600" u="none" cap="none" strike="noStrike">
                <a:solidFill>
                  <a:schemeClr val="dk2"/>
                </a:solidFill>
                <a:latin typeface="Source Sans Pro"/>
                <a:ea typeface="Source Sans Pro"/>
                <a:cs typeface="Source Sans Pro"/>
                <a:sym typeface="Source Sans Pro"/>
              </a:rPr>
              <a:t>Database Schema</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sp>
        <p:nvSpPr>
          <p:cNvPr id="289" name="Google Shape;289;p37"/>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Results</a:t>
            </a:r>
            <a:endParaRPr/>
          </a:p>
        </p:txBody>
      </p:sp>
      <p:sp>
        <p:nvSpPr>
          <p:cNvPr id="290" name="Google Shape;290;p37"/>
          <p:cNvSpPr txBox="1"/>
          <p:nvPr>
            <p:ph idx="1" type="body"/>
          </p:nvPr>
        </p:nvSpPr>
        <p:spPr>
          <a:xfrm>
            <a:off x="4489450" y="764161"/>
            <a:ext cx="9601200"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000"/>
              <a:buChar char="■"/>
            </a:pPr>
            <a:r>
              <a:rPr lang="en-US"/>
              <a:t>Login</a:t>
            </a:r>
            <a:endParaRPr/>
          </a:p>
          <a:p>
            <a:pPr indent="-257048" lvl="0" marL="384048" rtl="0" algn="l">
              <a:lnSpc>
                <a:spcPct val="94000"/>
              </a:lnSpc>
              <a:spcBef>
                <a:spcPts val="1200"/>
              </a:spcBef>
              <a:spcAft>
                <a:spcPts val="0"/>
              </a:spcAft>
              <a:buClr>
                <a:schemeClr val="dk2"/>
              </a:buClr>
              <a:buSzPts val="2000"/>
              <a:buNone/>
            </a:pPr>
            <a:r>
              <a:t/>
            </a:r>
            <a:endParaRPr/>
          </a:p>
        </p:txBody>
      </p:sp>
      <p:pic>
        <p:nvPicPr>
          <p:cNvPr id="291" name="Google Shape;291;p37"/>
          <p:cNvPicPr preferRelativeResize="0"/>
          <p:nvPr/>
        </p:nvPicPr>
        <p:blipFill rotWithShape="1">
          <a:blip r:embed="rId3">
            <a:alphaModFix/>
          </a:blip>
          <a:srcRect b="0" l="0" r="0" t="0"/>
          <a:stretch/>
        </p:blipFill>
        <p:spPr>
          <a:xfrm>
            <a:off x="940904" y="1485900"/>
            <a:ext cx="3228975" cy="4686300"/>
          </a:xfrm>
          <a:prstGeom prst="rect">
            <a:avLst/>
          </a:prstGeom>
          <a:noFill/>
          <a:ln>
            <a:noFill/>
          </a:ln>
        </p:spPr>
      </p:pic>
      <p:pic>
        <p:nvPicPr>
          <p:cNvPr id="292" name="Google Shape;292;p37"/>
          <p:cNvPicPr preferRelativeResize="0"/>
          <p:nvPr/>
        </p:nvPicPr>
        <p:blipFill rotWithShape="1">
          <a:blip r:embed="rId4">
            <a:alphaModFix/>
          </a:blip>
          <a:srcRect b="0" l="0" r="0" t="0"/>
          <a:stretch/>
        </p:blipFill>
        <p:spPr>
          <a:xfrm>
            <a:off x="4453490" y="1485901"/>
            <a:ext cx="3606800" cy="4772022"/>
          </a:xfrm>
          <a:prstGeom prst="rect">
            <a:avLst/>
          </a:prstGeom>
          <a:noFill/>
          <a:ln>
            <a:noFill/>
          </a:ln>
        </p:spPr>
      </p:pic>
      <p:pic>
        <p:nvPicPr>
          <p:cNvPr id="293" name="Google Shape;293;p37"/>
          <p:cNvPicPr preferRelativeResize="0"/>
          <p:nvPr/>
        </p:nvPicPr>
        <p:blipFill rotWithShape="1">
          <a:blip r:embed="rId5">
            <a:alphaModFix/>
          </a:blip>
          <a:srcRect b="0" l="0" r="0" t="0"/>
          <a:stretch/>
        </p:blipFill>
        <p:spPr>
          <a:xfrm>
            <a:off x="8379861" y="1528762"/>
            <a:ext cx="3457575" cy="468629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297" name="Shape 297"/>
        <p:cNvGrpSpPr/>
        <p:nvPr/>
      </p:nvGrpSpPr>
      <p:grpSpPr>
        <a:xfrm>
          <a:off x="0" y="0"/>
          <a:ext cx="0" cy="0"/>
          <a:chOff x="0" y="0"/>
          <a:chExt cx="0" cy="0"/>
        </a:xfrm>
      </p:grpSpPr>
      <p:sp>
        <p:nvSpPr>
          <p:cNvPr id="298" name="Google Shape;298;p38"/>
          <p:cNvSpPr txBox="1"/>
          <p:nvPr>
            <p:ph type="title"/>
          </p:nvPr>
        </p:nvSpPr>
        <p:spPr>
          <a:xfrm>
            <a:off x="7860667" y="685800"/>
            <a:ext cx="3656419"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000"/>
              <a:buFont typeface="Source Sans Pro"/>
              <a:buNone/>
            </a:pPr>
            <a:r>
              <a:rPr lang="en-US" sz="4000"/>
              <a:t>Data Preprocessing</a:t>
            </a:r>
            <a:endParaRPr/>
          </a:p>
        </p:txBody>
      </p:sp>
      <p:sp>
        <p:nvSpPr>
          <p:cNvPr id="299" name="Google Shape;299;p38"/>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00" name="Google Shape;300;p38"/>
          <p:cNvPicPr preferRelativeResize="0"/>
          <p:nvPr/>
        </p:nvPicPr>
        <p:blipFill rotWithShape="1">
          <a:blip r:embed="rId3">
            <a:alphaModFix/>
          </a:blip>
          <a:srcRect b="0" l="0" r="0" t="0"/>
          <a:stretch/>
        </p:blipFill>
        <p:spPr>
          <a:xfrm>
            <a:off x="1025148" y="2059672"/>
            <a:ext cx="6517065" cy="3176806"/>
          </a:xfrm>
          <a:prstGeom prst="rect">
            <a:avLst/>
          </a:prstGeom>
          <a:noFill/>
          <a:ln>
            <a:noFill/>
          </a:ln>
        </p:spPr>
      </p:pic>
      <p:sp>
        <p:nvSpPr>
          <p:cNvPr id="301" name="Google Shape;301;p38"/>
          <p:cNvSpPr txBox="1"/>
          <p:nvPr>
            <p:ph idx="1" type="body"/>
          </p:nvPr>
        </p:nvSpPr>
        <p:spPr>
          <a:xfrm>
            <a:off x="7860667" y="2286000"/>
            <a:ext cx="3656419"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000"/>
              <a:buChar char="■"/>
            </a:pPr>
            <a:r>
              <a:rPr lang="en-US"/>
              <a:t>It can be hard form some users to convert emails into csv format, especially thousands of emails in their inboxes.</a:t>
            </a:r>
            <a:endParaRPr/>
          </a:p>
          <a:p>
            <a:pPr indent="-384048" lvl="0" marL="384048" rtl="0" algn="l">
              <a:lnSpc>
                <a:spcPct val="94000"/>
              </a:lnSpc>
              <a:spcBef>
                <a:spcPts val="1200"/>
              </a:spcBef>
              <a:spcAft>
                <a:spcPts val="0"/>
              </a:spcAft>
              <a:buClr>
                <a:schemeClr val="dk2"/>
              </a:buClr>
              <a:buSzPts val="2000"/>
              <a:buChar char="■"/>
            </a:pPr>
            <a:r>
              <a:rPr lang="en-US"/>
              <a:t>So, Html Parser script has been created to convert emails from MBOX format to CSV format</a:t>
            </a:r>
            <a:endParaRPr/>
          </a:p>
          <a:p>
            <a:pPr indent="-257048" lvl="0" marL="384048" rtl="0" algn="l">
              <a:lnSpc>
                <a:spcPct val="94000"/>
              </a:lnSpc>
              <a:spcBef>
                <a:spcPts val="1200"/>
              </a:spcBef>
              <a:spcAft>
                <a:spcPts val="0"/>
              </a:spcAft>
              <a:buClr>
                <a:schemeClr val="dk2"/>
              </a:buClr>
              <a:buSzPts val="2000"/>
              <a:buNone/>
            </a:pPr>
            <a:r>
              <a:t/>
            </a:r>
            <a:endParaRPr/>
          </a:p>
        </p:txBody>
      </p:sp>
      <p:sp>
        <p:nvSpPr>
          <p:cNvPr id="302" name="Google Shape;302;p38"/>
          <p:cNvSpPr/>
          <p:nvPr/>
        </p:nvSpPr>
        <p:spPr>
          <a:xfrm>
            <a:off x="1683594" y="5498068"/>
            <a:ext cx="141436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Source Sans Pro"/>
                <a:ea typeface="Source Sans Pro"/>
                <a:cs typeface="Source Sans Pro"/>
                <a:sym typeface="Source Sans Pro"/>
              </a:rPr>
              <a:t>Email Parser</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306" name="Shape 306"/>
        <p:cNvGrpSpPr/>
        <p:nvPr/>
      </p:nvGrpSpPr>
      <p:grpSpPr>
        <a:xfrm>
          <a:off x="0" y="0"/>
          <a:ext cx="0" cy="0"/>
          <a:chOff x="0" y="0"/>
          <a:chExt cx="0" cy="0"/>
        </a:xfrm>
      </p:grpSpPr>
      <p:grpSp>
        <p:nvGrpSpPr>
          <p:cNvPr id="307" name="Google Shape;307;p39"/>
          <p:cNvGrpSpPr/>
          <p:nvPr/>
        </p:nvGrpSpPr>
        <p:grpSpPr>
          <a:xfrm>
            <a:off x="752858" y="744469"/>
            <a:ext cx="10674116" cy="5349671"/>
            <a:chOff x="752858" y="744469"/>
            <a:chExt cx="10674116" cy="5349671"/>
          </a:xfrm>
        </p:grpSpPr>
        <p:sp>
          <p:nvSpPr>
            <p:cNvPr id="308" name="Google Shape;308;p39"/>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309" name="Google Shape;309;p39"/>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0" name="Google Shape;310;p39"/>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pic>
        <p:nvPicPr>
          <p:cNvPr id="311" name="Google Shape;311;p39"/>
          <p:cNvPicPr preferRelativeResize="0"/>
          <p:nvPr>
            <p:ph idx="1" type="body"/>
          </p:nvPr>
        </p:nvPicPr>
        <p:blipFill rotWithShape="1">
          <a:blip r:embed="rId3">
            <a:alphaModFix/>
          </a:blip>
          <a:srcRect b="0" l="0" r="0" t="0"/>
          <a:stretch/>
        </p:blipFill>
        <p:spPr>
          <a:xfrm>
            <a:off x="634275" y="744470"/>
            <a:ext cx="7198750" cy="5369062"/>
          </a:xfrm>
          <a:prstGeom prst="rect">
            <a:avLst/>
          </a:prstGeom>
          <a:noFill/>
          <a:ln>
            <a:noFill/>
          </a:ln>
        </p:spPr>
      </p:pic>
      <p:sp>
        <p:nvSpPr>
          <p:cNvPr id="312" name="Google Shape;312;p39"/>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39"/>
          <p:cNvSpPr txBox="1"/>
          <p:nvPr>
            <p:ph type="title"/>
          </p:nvPr>
        </p:nvSpPr>
        <p:spPr>
          <a:xfrm>
            <a:off x="8569666" y="1314922"/>
            <a:ext cx="3176246" cy="3000139"/>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3400"/>
              <a:buFont typeface="Source Sans Pro"/>
              <a:buNone/>
            </a:pPr>
            <a:r>
              <a:rPr lang="en-US" sz="3400" cap="none"/>
              <a:t>UPLOADING THE DATASET AND TRAINING THE MACHINE LEARNING MODEL: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317" name="Shape 317"/>
        <p:cNvGrpSpPr/>
        <p:nvPr/>
      </p:nvGrpSpPr>
      <p:grpSpPr>
        <a:xfrm>
          <a:off x="0" y="0"/>
          <a:ext cx="0" cy="0"/>
          <a:chOff x="0" y="0"/>
          <a:chExt cx="0" cy="0"/>
        </a:xfrm>
      </p:grpSpPr>
      <p:sp>
        <p:nvSpPr>
          <p:cNvPr id="318" name="Google Shape;318;p40"/>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sp>
        <p:nvSpPr>
          <p:cNvPr id="319" name="Google Shape;319;p40"/>
          <p:cNvSpPr txBox="1"/>
          <p:nvPr>
            <p:ph type="title"/>
          </p:nvPr>
        </p:nvSpPr>
        <p:spPr>
          <a:xfrm>
            <a:off x="8471424" y="1110882"/>
            <a:ext cx="3053039" cy="1060817"/>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1620"/>
              <a:buFont typeface="Source Sans Pro"/>
              <a:buNone/>
            </a:pPr>
            <a:r>
              <a:rPr lang="en-US" sz="1620" cap="none"/>
              <a:t> </a:t>
            </a:r>
            <a:r>
              <a:rPr lang="en-US" sz="1800" cap="none"/>
              <a:t>INTERACTIVE CONTINUOUS REFINEMENT APPROACH (ALIGNING THE SYSTEM)</a:t>
            </a:r>
            <a:endParaRPr sz="1620" cap="none"/>
          </a:p>
        </p:txBody>
      </p:sp>
      <p:pic>
        <p:nvPicPr>
          <p:cNvPr id="320" name="Google Shape;320;p40"/>
          <p:cNvPicPr preferRelativeResize="0"/>
          <p:nvPr/>
        </p:nvPicPr>
        <p:blipFill rotWithShape="1">
          <a:blip r:embed="rId3">
            <a:alphaModFix/>
          </a:blip>
          <a:srcRect b="0" l="0" r="0" t="0"/>
          <a:stretch/>
        </p:blipFill>
        <p:spPr>
          <a:xfrm>
            <a:off x="634275" y="1272632"/>
            <a:ext cx="6900380" cy="4312736"/>
          </a:xfrm>
          <a:prstGeom prst="rect">
            <a:avLst/>
          </a:prstGeom>
          <a:noFill/>
          <a:ln>
            <a:noFill/>
          </a:ln>
        </p:spPr>
      </p:pic>
      <p:sp>
        <p:nvSpPr>
          <p:cNvPr id="321" name="Google Shape;321;p40"/>
          <p:cNvSpPr txBox="1"/>
          <p:nvPr>
            <p:ph idx="1" type="body"/>
          </p:nvPr>
        </p:nvSpPr>
        <p:spPr>
          <a:xfrm>
            <a:off x="8471423" y="2286000"/>
            <a:ext cx="3053039" cy="393192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lt2"/>
              </a:buClr>
              <a:buSzPts val="2000"/>
              <a:buChar char="■"/>
            </a:pPr>
            <a:r>
              <a:rPr b="1" lang="en-US"/>
              <a:t>Section A</a:t>
            </a:r>
            <a:endParaRPr/>
          </a:p>
          <a:p>
            <a:pPr indent="-384048" lvl="0" marL="384048" rtl="0" algn="l">
              <a:lnSpc>
                <a:spcPct val="94000"/>
              </a:lnSpc>
              <a:spcBef>
                <a:spcPts val="1200"/>
              </a:spcBef>
              <a:spcAft>
                <a:spcPts val="0"/>
              </a:spcAft>
              <a:buClr>
                <a:schemeClr val="lt2"/>
              </a:buClr>
              <a:buSzPts val="2000"/>
              <a:buChar char="■"/>
            </a:pPr>
            <a:r>
              <a:rPr b="1" lang="en-US"/>
              <a:t>Section B</a:t>
            </a:r>
            <a:endParaRPr/>
          </a:p>
          <a:p>
            <a:pPr indent="-384048" lvl="0" marL="384048" rtl="0" algn="l">
              <a:lnSpc>
                <a:spcPct val="94000"/>
              </a:lnSpc>
              <a:spcBef>
                <a:spcPts val="1200"/>
              </a:spcBef>
              <a:spcAft>
                <a:spcPts val="0"/>
              </a:spcAft>
              <a:buClr>
                <a:schemeClr val="lt2"/>
              </a:buClr>
              <a:buSzPts val="2000"/>
              <a:buChar char="■"/>
            </a:pPr>
            <a:r>
              <a:rPr b="1" lang="en-US"/>
              <a:t>Section C</a:t>
            </a:r>
            <a:endParaRPr/>
          </a:p>
          <a:p>
            <a:pPr indent="-384048" lvl="0" marL="384048" rtl="0" algn="l">
              <a:lnSpc>
                <a:spcPct val="94000"/>
              </a:lnSpc>
              <a:spcBef>
                <a:spcPts val="1200"/>
              </a:spcBef>
              <a:spcAft>
                <a:spcPts val="0"/>
              </a:spcAft>
              <a:buClr>
                <a:schemeClr val="lt2"/>
              </a:buClr>
              <a:buSzPts val="2000"/>
              <a:buChar char="■"/>
            </a:pPr>
            <a:r>
              <a:rPr b="1" lang="en-US"/>
              <a:t>Section D</a:t>
            </a:r>
            <a:endParaRPr sz="1600"/>
          </a:p>
        </p:txBody>
      </p:sp>
      <p:sp>
        <p:nvSpPr>
          <p:cNvPr id="322" name="Google Shape;322;p40"/>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326" name="Shape 326"/>
        <p:cNvGrpSpPr/>
        <p:nvPr/>
      </p:nvGrpSpPr>
      <p:grpSpPr>
        <a:xfrm>
          <a:off x="0" y="0"/>
          <a:ext cx="0" cy="0"/>
          <a:chOff x="0" y="0"/>
          <a:chExt cx="0" cy="0"/>
        </a:xfrm>
      </p:grpSpPr>
      <p:sp>
        <p:nvSpPr>
          <p:cNvPr id="327" name="Google Shape;327;p41"/>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sp>
        <p:nvSpPr>
          <p:cNvPr id="328" name="Google Shape;328;p41"/>
          <p:cNvSpPr txBox="1"/>
          <p:nvPr>
            <p:ph type="title"/>
          </p:nvPr>
        </p:nvSpPr>
        <p:spPr>
          <a:xfrm>
            <a:off x="8471424" y="1110882"/>
            <a:ext cx="3053039" cy="1060817"/>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2880"/>
              <a:buFont typeface="Calibri"/>
              <a:buNone/>
            </a:pPr>
            <a:r>
              <a:rPr lang="en-US" sz="2880">
                <a:latin typeface="Calibri"/>
                <a:ea typeface="Calibri"/>
                <a:cs typeface="Calibri"/>
                <a:sym typeface="Calibri"/>
              </a:rPr>
              <a:t>Relationship Graph</a:t>
            </a:r>
            <a:br>
              <a:rPr lang="en-US" sz="2520"/>
            </a:br>
            <a:endParaRPr sz="2520"/>
          </a:p>
        </p:txBody>
      </p:sp>
      <p:pic>
        <p:nvPicPr>
          <p:cNvPr id="329" name="Google Shape;329;p41"/>
          <p:cNvPicPr preferRelativeResize="0"/>
          <p:nvPr/>
        </p:nvPicPr>
        <p:blipFill rotWithShape="1">
          <a:blip r:embed="rId3">
            <a:alphaModFix/>
          </a:blip>
          <a:srcRect b="0" l="0" r="0" t="0"/>
          <a:stretch/>
        </p:blipFill>
        <p:spPr>
          <a:xfrm>
            <a:off x="634275" y="1172308"/>
            <a:ext cx="6900380" cy="4404963"/>
          </a:xfrm>
          <a:prstGeom prst="rect">
            <a:avLst/>
          </a:prstGeom>
          <a:noFill/>
          <a:ln>
            <a:noFill/>
          </a:ln>
        </p:spPr>
      </p:pic>
      <p:sp>
        <p:nvSpPr>
          <p:cNvPr id="330" name="Google Shape;330;p41"/>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41"/>
          <p:cNvSpPr txBox="1"/>
          <p:nvPr>
            <p:ph idx="1" type="body"/>
          </p:nvPr>
        </p:nvSpPr>
        <p:spPr>
          <a:xfrm>
            <a:off x="8377847" y="2260813"/>
            <a:ext cx="3803229" cy="3053418"/>
          </a:xfrm>
          <a:prstGeom prst="rect">
            <a:avLst/>
          </a:prstGeom>
          <a:noFill/>
          <a:ln>
            <a:noFill/>
          </a:ln>
        </p:spPr>
        <p:txBody>
          <a:bodyPr anchorCtr="0" anchor="t" bIns="45700" lIns="91425" spcFirstLastPara="1" rIns="91425" wrap="square" tIns="45700">
            <a:noAutofit/>
          </a:bodyPr>
          <a:lstStyle/>
          <a:p>
            <a:pPr indent="-384048" lvl="0" marL="384048" rtl="0" algn="l">
              <a:lnSpc>
                <a:spcPct val="74000"/>
              </a:lnSpc>
              <a:spcBef>
                <a:spcPts val="0"/>
              </a:spcBef>
              <a:spcAft>
                <a:spcPts val="0"/>
              </a:spcAft>
              <a:buClr>
                <a:schemeClr val="lt2"/>
              </a:buClr>
              <a:buSzPts val="1850"/>
              <a:buChar char="■"/>
            </a:pPr>
            <a:r>
              <a:rPr lang="en-US" sz="1850"/>
              <a:t>It’s important to visualize the human aspect of Emails, using graph community detection (GCD).</a:t>
            </a:r>
            <a:endParaRPr/>
          </a:p>
          <a:p>
            <a:pPr indent="-384048" lvl="0" marL="384048" rtl="0" algn="l">
              <a:lnSpc>
                <a:spcPct val="74000"/>
              </a:lnSpc>
              <a:spcBef>
                <a:spcPts val="1200"/>
              </a:spcBef>
              <a:spcAft>
                <a:spcPts val="0"/>
              </a:spcAft>
              <a:buClr>
                <a:schemeClr val="lt2"/>
              </a:buClr>
              <a:buSzPts val="1850"/>
              <a:buChar char="■"/>
            </a:pPr>
            <a:r>
              <a:rPr lang="en-US" sz="1850"/>
              <a:t>graphs will be generated into clusters according to the previously extracted topics.</a:t>
            </a:r>
            <a:endParaRPr/>
          </a:p>
          <a:p>
            <a:pPr indent="-384048" lvl="0" marL="384048" rtl="0" algn="l">
              <a:lnSpc>
                <a:spcPct val="74000"/>
              </a:lnSpc>
              <a:spcBef>
                <a:spcPts val="1200"/>
              </a:spcBef>
              <a:spcAft>
                <a:spcPts val="0"/>
              </a:spcAft>
              <a:buClr>
                <a:schemeClr val="lt2"/>
              </a:buClr>
              <a:buSzPts val="1850"/>
              <a:buChar char="■"/>
            </a:pPr>
            <a:r>
              <a:rPr lang="en-US" sz="1850"/>
              <a:t>senders/receivers are represented as nodes and emails are represented as links between them.</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335" name="Shape 335"/>
        <p:cNvGrpSpPr/>
        <p:nvPr/>
      </p:nvGrpSpPr>
      <p:grpSpPr>
        <a:xfrm>
          <a:off x="0" y="0"/>
          <a:ext cx="0" cy="0"/>
          <a:chOff x="0" y="0"/>
          <a:chExt cx="0" cy="0"/>
        </a:xfrm>
      </p:grpSpPr>
      <p:sp>
        <p:nvSpPr>
          <p:cNvPr id="336" name="Google Shape;336;p42"/>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sp>
        <p:nvSpPr>
          <p:cNvPr id="337" name="Google Shape;337;p42"/>
          <p:cNvSpPr txBox="1"/>
          <p:nvPr>
            <p:ph type="title"/>
          </p:nvPr>
        </p:nvSpPr>
        <p:spPr>
          <a:xfrm>
            <a:off x="8471423" y="832848"/>
            <a:ext cx="3053039" cy="1060817"/>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3900"/>
              <a:buFont typeface="Source Sans Pro"/>
              <a:buNone/>
            </a:pPr>
            <a:r>
              <a:rPr lang="en-US" sz="3900"/>
              <a:t>Single cluster</a:t>
            </a:r>
            <a:endParaRPr/>
          </a:p>
        </p:txBody>
      </p:sp>
      <p:pic>
        <p:nvPicPr>
          <p:cNvPr id="338" name="Google Shape;338;p42"/>
          <p:cNvPicPr preferRelativeResize="0"/>
          <p:nvPr/>
        </p:nvPicPr>
        <p:blipFill rotWithShape="1">
          <a:blip r:embed="rId3">
            <a:alphaModFix/>
          </a:blip>
          <a:srcRect b="0" l="0" r="0" t="0"/>
          <a:stretch/>
        </p:blipFill>
        <p:spPr>
          <a:xfrm>
            <a:off x="634275" y="1893665"/>
            <a:ext cx="6900380" cy="3070669"/>
          </a:xfrm>
          <a:prstGeom prst="rect">
            <a:avLst/>
          </a:prstGeom>
          <a:noFill/>
          <a:ln>
            <a:noFill/>
          </a:ln>
        </p:spPr>
      </p:pic>
      <p:sp>
        <p:nvSpPr>
          <p:cNvPr id="339" name="Google Shape;339;p42"/>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42"/>
          <p:cNvSpPr txBox="1"/>
          <p:nvPr>
            <p:ph idx="1" type="body"/>
          </p:nvPr>
        </p:nvSpPr>
        <p:spPr>
          <a:xfrm>
            <a:off x="8471423" y="2571750"/>
            <a:ext cx="3387201" cy="2678334"/>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lt2"/>
              </a:buClr>
              <a:buSzPts val="2000"/>
              <a:buChar char="■"/>
            </a:pPr>
            <a:r>
              <a:rPr lang="en-US"/>
              <a:t>The user can zoom out and zoom in into specific cluster, and when a node is elected the name of the sender/receiver will be displayed.</a:t>
            </a:r>
            <a:endParaRPr/>
          </a:p>
        </p:txBody>
      </p:sp>
      <p:sp>
        <p:nvSpPr>
          <p:cNvPr id="341" name="Google Shape;341;p42"/>
          <p:cNvSpPr/>
          <p:nvPr/>
        </p:nvSpPr>
        <p:spPr>
          <a:xfrm>
            <a:off x="1034400" y="5250084"/>
            <a:ext cx="1493550"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Source Sans Pro"/>
                <a:ea typeface="Source Sans Pro"/>
                <a:cs typeface="Source Sans Pro"/>
                <a:sym typeface="Source Sans Pro"/>
              </a:rPr>
              <a:t>Single cluster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345" name="Shape 345"/>
        <p:cNvGrpSpPr/>
        <p:nvPr/>
      </p:nvGrpSpPr>
      <p:grpSpPr>
        <a:xfrm>
          <a:off x="0" y="0"/>
          <a:ext cx="0" cy="0"/>
          <a:chOff x="0" y="0"/>
          <a:chExt cx="0" cy="0"/>
        </a:xfrm>
      </p:grpSpPr>
      <p:grpSp>
        <p:nvGrpSpPr>
          <p:cNvPr id="346" name="Google Shape;346;p43"/>
          <p:cNvGrpSpPr/>
          <p:nvPr/>
        </p:nvGrpSpPr>
        <p:grpSpPr>
          <a:xfrm>
            <a:off x="752858" y="744469"/>
            <a:ext cx="10674116" cy="5349671"/>
            <a:chOff x="752858" y="744469"/>
            <a:chExt cx="10674116" cy="5349671"/>
          </a:xfrm>
        </p:grpSpPr>
        <p:sp>
          <p:nvSpPr>
            <p:cNvPr id="347" name="Google Shape;347;p43"/>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348" name="Google Shape;348;p43"/>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9" name="Google Shape;349;p43"/>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pic>
        <p:nvPicPr>
          <p:cNvPr id="350" name="Google Shape;350;p43"/>
          <p:cNvPicPr preferRelativeResize="0"/>
          <p:nvPr>
            <p:ph idx="1" type="body"/>
          </p:nvPr>
        </p:nvPicPr>
        <p:blipFill rotWithShape="1">
          <a:blip r:embed="rId3">
            <a:alphaModFix/>
          </a:blip>
          <a:srcRect b="0" l="0" r="0" t="0"/>
          <a:stretch/>
        </p:blipFill>
        <p:spPr>
          <a:xfrm>
            <a:off x="636966" y="1477976"/>
            <a:ext cx="6900380" cy="3674981"/>
          </a:xfrm>
          <a:prstGeom prst="rect">
            <a:avLst/>
          </a:prstGeom>
          <a:noFill/>
          <a:ln>
            <a:noFill/>
          </a:ln>
        </p:spPr>
      </p:pic>
      <p:sp>
        <p:nvSpPr>
          <p:cNvPr id="351" name="Google Shape;351;p43"/>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43"/>
          <p:cNvSpPr txBox="1"/>
          <p:nvPr>
            <p:ph type="title"/>
          </p:nvPr>
        </p:nvSpPr>
        <p:spPr>
          <a:xfrm>
            <a:off x="8569666" y="1314922"/>
            <a:ext cx="3176246" cy="3000139"/>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4800"/>
              <a:buFont typeface="Source Sans Pro"/>
              <a:buNone/>
            </a:pPr>
            <a:r>
              <a:rPr lang="en-US" sz="4800" cap="none"/>
              <a:t>ADDING NEW TOPIC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17"/>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Where did the idea come from?</a:t>
            </a:r>
            <a:endParaRPr/>
          </a:p>
        </p:txBody>
      </p:sp>
      <p:sp>
        <p:nvSpPr>
          <p:cNvPr id="121" name="Google Shape;121;p17"/>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000"/>
              <a:buChar char="■"/>
            </a:pPr>
            <a:r>
              <a:rPr lang="en-US"/>
              <a:t>BIG DATA : More than 80% of data that companies collect about their customers is an unstructured data and just very few of them make good use of it</a:t>
            </a:r>
            <a:endParaRPr/>
          </a:p>
          <a:p>
            <a:pPr indent="0" lvl="0" marL="0" rtl="0" algn="l">
              <a:lnSpc>
                <a:spcPct val="94000"/>
              </a:lnSpc>
              <a:spcBef>
                <a:spcPts val="1200"/>
              </a:spcBef>
              <a:spcAft>
                <a:spcPts val="0"/>
              </a:spcAft>
              <a:buClr>
                <a:schemeClr val="dk2"/>
              </a:buClr>
              <a:buSzPts val="2000"/>
              <a:buNone/>
            </a:pPr>
            <a:r>
              <a:t/>
            </a:r>
            <a:endParaRPr/>
          </a:p>
          <a:p>
            <a:pPr indent="-384048" lvl="0" marL="384048" rtl="0" algn="l">
              <a:lnSpc>
                <a:spcPct val="94000"/>
              </a:lnSpc>
              <a:spcBef>
                <a:spcPts val="1200"/>
              </a:spcBef>
              <a:spcAft>
                <a:spcPts val="0"/>
              </a:spcAft>
              <a:buClr>
                <a:schemeClr val="dk2"/>
              </a:buClr>
              <a:buSzPts val="2000"/>
              <a:buChar char="■"/>
            </a:pPr>
            <a:r>
              <a:rPr lang="en-US"/>
              <a:t>Emails: Emails are considered one of the biggest channels of unstructured data for companies, for some it’s the main tool to reach and interact with their customers </a:t>
            </a:r>
            <a:r>
              <a:rPr b="1" lang="en-US"/>
              <a:t>and</a:t>
            </a:r>
            <a:r>
              <a:rPr lang="en-US"/>
              <a:t> unfortunately traditional classification techniques are usually </a:t>
            </a:r>
            <a:r>
              <a:rPr b="1" lang="en-US"/>
              <a:t>primitive</a:t>
            </a:r>
            <a:r>
              <a:rPr lang="en-US"/>
              <a:t> and </a:t>
            </a:r>
            <a:r>
              <a:rPr b="1" lang="en-US"/>
              <a:t>un-flexible</a:t>
            </a:r>
            <a:r>
              <a:rPr lang="en-US"/>
              <a:t>, leading to </a:t>
            </a:r>
            <a:r>
              <a:rPr b="1" lang="en-US"/>
              <a:t>un-meaningful</a:t>
            </a:r>
            <a:r>
              <a:rPr lang="en-US"/>
              <a:t> output that of no help for users.</a:t>
            </a:r>
            <a:endParaRPr/>
          </a:p>
          <a:p>
            <a:pPr indent="-257048" lvl="0" marL="384048" rtl="0" algn="l">
              <a:lnSpc>
                <a:spcPct val="94000"/>
              </a:lnSpc>
              <a:spcBef>
                <a:spcPts val="1200"/>
              </a:spcBef>
              <a:spcAft>
                <a:spcPts val="0"/>
              </a:spcAft>
              <a:buClr>
                <a:schemeClr val="dk2"/>
              </a:buClr>
              <a:buSzPts val="2000"/>
              <a:buNone/>
            </a:pPr>
            <a:r>
              <a:t/>
            </a:r>
            <a:endParaRPr/>
          </a:p>
          <a:p>
            <a:pPr indent="0" lvl="0" marL="0" rtl="0" algn="l">
              <a:lnSpc>
                <a:spcPct val="94000"/>
              </a:lnSpc>
              <a:spcBef>
                <a:spcPts val="1200"/>
              </a:spcBef>
              <a:spcAft>
                <a:spcPts val="0"/>
              </a:spcAft>
              <a:buClr>
                <a:schemeClr val="dk2"/>
              </a:buClr>
              <a:buSzPts val="2000"/>
              <a:buNone/>
            </a:pPr>
            <a:r>
              <a:rPr lang="en-US"/>
              <a:t>    </a:t>
            </a:r>
            <a:endParaRPr/>
          </a:p>
          <a:p>
            <a:pPr indent="0" lvl="0" marL="0" rtl="0" algn="l">
              <a:lnSpc>
                <a:spcPct val="94000"/>
              </a:lnSpc>
              <a:spcBef>
                <a:spcPts val="1200"/>
              </a:spcBef>
              <a:spcAft>
                <a:spcPts val="0"/>
              </a:spcAft>
              <a:buClr>
                <a:schemeClr val="dk2"/>
              </a:buClr>
              <a:buSzPts val="2000"/>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356" name="Shape 356"/>
        <p:cNvGrpSpPr/>
        <p:nvPr/>
      </p:nvGrpSpPr>
      <p:grpSpPr>
        <a:xfrm>
          <a:off x="0" y="0"/>
          <a:ext cx="0" cy="0"/>
          <a:chOff x="0" y="0"/>
          <a:chExt cx="0" cy="0"/>
        </a:xfrm>
      </p:grpSpPr>
      <p:grpSp>
        <p:nvGrpSpPr>
          <p:cNvPr id="357" name="Google Shape;357;p44"/>
          <p:cNvGrpSpPr/>
          <p:nvPr/>
        </p:nvGrpSpPr>
        <p:grpSpPr>
          <a:xfrm>
            <a:off x="752858" y="744469"/>
            <a:ext cx="10674116" cy="5349671"/>
            <a:chOff x="752858" y="744469"/>
            <a:chExt cx="10674116" cy="5349671"/>
          </a:xfrm>
        </p:grpSpPr>
        <p:sp>
          <p:nvSpPr>
            <p:cNvPr id="358" name="Google Shape;358;p44"/>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359" name="Google Shape;359;p44"/>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0" name="Google Shape;360;p44"/>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pic>
        <p:nvPicPr>
          <p:cNvPr id="361" name="Google Shape;361;p44"/>
          <p:cNvPicPr preferRelativeResize="0"/>
          <p:nvPr>
            <p:ph idx="1" type="body"/>
          </p:nvPr>
        </p:nvPicPr>
        <p:blipFill rotWithShape="1">
          <a:blip r:embed="rId3">
            <a:alphaModFix/>
          </a:blip>
          <a:srcRect b="0" l="0" r="0" t="0"/>
          <a:stretch/>
        </p:blipFill>
        <p:spPr>
          <a:xfrm>
            <a:off x="662117" y="744469"/>
            <a:ext cx="6900380" cy="4722881"/>
          </a:xfrm>
          <a:prstGeom prst="rect">
            <a:avLst/>
          </a:prstGeom>
          <a:noFill/>
          <a:ln>
            <a:noFill/>
          </a:ln>
        </p:spPr>
      </p:pic>
      <p:sp>
        <p:nvSpPr>
          <p:cNvPr id="362" name="Google Shape;362;p44"/>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44"/>
          <p:cNvSpPr txBox="1"/>
          <p:nvPr>
            <p:ph type="title"/>
          </p:nvPr>
        </p:nvSpPr>
        <p:spPr>
          <a:xfrm>
            <a:off x="8569666" y="1314922"/>
            <a:ext cx="3176246" cy="3000139"/>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4800"/>
              <a:buFont typeface="Source Sans Pro"/>
              <a:buNone/>
            </a:pPr>
            <a:r>
              <a:rPr lang="en-US" sz="4800" cap="none"/>
              <a:t>ADDING TERMS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367" name="Shape 367"/>
        <p:cNvGrpSpPr/>
        <p:nvPr/>
      </p:nvGrpSpPr>
      <p:grpSpPr>
        <a:xfrm>
          <a:off x="0" y="0"/>
          <a:ext cx="0" cy="0"/>
          <a:chOff x="0" y="0"/>
          <a:chExt cx="0" cy="0"/>
        </a:xfrm>
      </p:grpSpPr>
      <p:grpSp>
        <p:nvGrpSpPr>
          <p:cNvPr id="368" name="Google Shape;368;p45"/>
          <p:cNvGrpSpPr/>
          <p:nvPr/>
        </p:nvGrpSpPr>
        <p:grpSpPr>
          <a:xfrm>
            <a:off x="752858" y="744469"/>
            <a:ext cx="10674116" cy="5349671"/>
            <a:chOff x="752858" y="744469"/>
            <a:chExt cx="10674116" cy="5349671"/>
          </a:xfrm>
        </p:grpSpPr>
        <p:sp>
          <p:nvSpPr>
            <p:cNvPr id="369" name="Google Shape;369;p45"/>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370" name="Google Shape;370;p45"/>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1" name="Google Shape;371;p45"/>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pic>
        <p:nvPicPr>
          <p:cNvPr descr="A screenshot of a computer&#10;&#10;Description automatically generated" id="372" name="Google Shape;372;p45"/>
          <p:cNvPicPr preferRelativeResize="0"/>
          <p:nvPr>
            <p:ph idx="1" type="body"/>
          </p:nvPr>
        </p:nvPicPr>
        <p:blipFill rotWithShape="1">
          <a:blip r:embed="rId3">
            <a:alphaModFix/>
          </a:blip>
          <a:srcRect b="0" l="0" r="0" t="0"/>
          <a:stretch/>
        </p:blipFill>
        <p:spPr>
          <a:xfrm>
            <a:off x="634275" y="1272631"/>
            <a:ext cx="6900380" cy="4312737"/>
          </a:xfrm>
          <a:prstGeom prst="rect">
            <a:avLst/>
          </a:prstGeom>
          <a:noFill/>
          <a:ln>
            <a:noFill/>
          </a:ln>
        </p:spPr>
      </p:pic>
      <p:sp>
        <p:nvSpPr>
          <p:cNvPr id="373" name="Google Shape;373;p45"/>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45"/>
          <p:cNvSpPr txBox="1"/>
          <p:nvPr>
            <p:ph type="title"/>
          </p:nvPr>
        </p:nvSpPr>
        <p:spPr>
          <a:xfrm>
            <a:off x="8569666" y="1314922"/>
            <a:ext cx="3176246" cy="3000139"/>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4800"/>
              <a:buFont typeface="Source Sans Pro"/>
              <a:buNone/>
            </a:pPr>
            <a:r>
              <a:rPr lang="en-US" sz="4800" cap="none"/>
              <a:t>EDIT TOPIC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378" name="Shape 378"/>
        <p:cNvGrpSpPr/>
        <p:nvPr/>
      </p:nvGrpSpPr>
      <p:grpSpPr>
        <a:xfrm>
          <a:off x="0" y="0"/>
          <a:ext cx="0" cy="0"/>
          <a:chOff x="0" y="0"/>
          <a:chExt cx="0" cy="0"/>
        </a:xfrm>
      </p:grpSpPr>
      <p:grpSp>
        <p:nvGrpSpPr>
          <p:cNvPr id="379" name="Google Shape;379;p46"/>
          <p:cNvGrpSpPr/>
          <p:nvPr/>
        </p:nvGrpSpPr>
        <p:grpSpPr>
          <a:xfrm>
            <a:off x="752858" y="744469"/>
            <a:ext cx="10674116" cy="5349671"/>
            <a:chOff x="752858" y="744469"/>
            <a:chExt cx="10674116" cy="5349671"/>
          </a:xfrm>
        </p:grpSpPr>
        <p:sp>
          <p:nvSpPr>
            <p:cNvPr id="380" name="Google Shape;380;p46"/>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381" name="Google Shape;381;p46"/>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2" name="Google Shape;382;p46"/>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pic>
        <p:nvPicPr>
          <p:cNvPr descr="A screenshot of a computer&#10;&#10;Description automatically generated" id="383" name="Google Shape;383;p46"/>
          <p:cNvPicPr preferRelativeResize="0"/>
          <p:nvPr>
            <p:ph idx="1" type="body"/>
          </p:nvPr>
        </p:nvPicPr>
        <p:blipFill rotWithShape="1">
          <a:blip r:embed="rId3">
            <a:alphaModFix/>
          </a:blip>
          <a:srcRect b="0" l="0" r="0" t="0"/>
          <a:stretch/>
        </p:blipFill>
        <p:spPr>
          <a:xfrm>
            <a:off x="634275" y="1272631"/>
            <a:ext cx="6900380" cy="4312737"/>
          </a:xfrm>
          <a:prstGeom prst="rect">
            <a:avLst/>
          </a:prstGeom>
          <a:noFill/>
          <a:ln>
            <a:noFill/>
          </a:ln>
        </p:spPr>
      </p:pic>
      <p:sp>
        <p:nvSpPr>
          <p:cNvPr id="384" name="Google Shape;384;p46"/>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46"/>
          <p:cNvSpPr txBox="1"/>
          <p:nvPr>
            <p:ph type="title"/>
          </p:nvPr>
        </p:nvSpPr>
        <p:spPr>
          <a:xfrm>
            <a:off x="8569666" y="1314922"/>
            <a:ext cx="3176246" cy="3000139"/>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4800"/>
              <a:buFont typeface="Source Sans Pro"/>
              <a:buNone/>
            </a:pPr>
            <a:r>
              <a:rPr lang="en-US" sz="4800" cap="none"/>
              <a:t>MERGE TOPICS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389" name="Shape 389"/>
        <p:cNvGrpSpPr/>
        <p:nvPr/>
      </p:nvGrpSpPr>
      <p:grpSpPr>
        <a:xfrm>
          <a:off x="0" y="0"/>
          <a:ext cx="0" cy="0"/>
          <a:chOff x="0" y="0"/>
          <a:chExt cx="0" cy="0"/>
        </a:xfrm>
      </p:grpSpPr>
      <p:grpSp>
        <p:nvGrpSpPr>
          <p:cNvPr id="390" name="Google Shape;390;p47"/>
          <p:cNvGrpSpPr/>
          <p:nvPr/>
        </p:nvGrpSpPr>
        <p:grpSpPr>
          <a:xfrm>
            <a:off x="752858" y="744469"/>
            <a:ext cx="10674116" cy="5349671"/>
            <a:chOff x="752858" y="744469"/>
            <a:chExt cx="10674116" cy="5349671"/>
          </a:xfrm>
        </p:grpSpPr>
        <p:sp>
          <p:nvSpPr>
            <p:cNvPr id="391" name="Google Shape;391;p47"/>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392" name="Google Shape;392;p47"/>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3" name="Google Shape;393;p47"/>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pic>
        <p:nvPicPr>
          <p:cNvPr id="394" name="Google Shape;394;p47"/>
          <p:cNvPicPr preferRelativeResize="0"/>
          <p:nvPr>
            <p:ph idx="1" type="body"/>
          </p:nvPr>
        </p:nvPicPr>
        <p:blipFill rotWithShape="1">
          <a:blip r:embed="rId3">
            <a:alphaModFix/>
          </a:blip>
          <a:srcRect b="0" l="0" r="0" t="0"/>
          <a:stretch/>
        </p:blipFill>
        <p:spPr>
          <a:xfrm>
            <a:off x="634275" y="1272632"/>
            <a:ext cx="6900380" cy="4312736"/>
          </a:xfrm>
          <a:prstGeom prst="rect">
            <a:avLst/>
          </a:prstGeom>
          <a:noFill/>
          <a:ln>
            <a:noFill/>
          </a:ln>
        </p:spPr>
      </p:pic>
      <p:sp>
        <p:nvSpPr>
          <p:cNvPr id="395" name="Google Shape;395;p47"/>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47"/>
          <p:cNvSpPr txBox="1"/>
          <p:nvPr>
            <p:ph type="title"/>
          </p:nvPr>
        </p:nvSpPr>
        <p:spPr>
          <a:xfrm>
            <a:off x="8569666" y="1314922"/>
            <a:ext cx="3176246" cy="3000139"/>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4100"/>
              <a:buFont typeface="Source Sans Pro"/>
              <a:buNone/>
            </a:pPr>
            <a:r>
              <a:rPr lang="en-US" sz="4100" cap="none"/>
              <a:t>DASHBOARD</a:t>
            </a:r>
            <a:endParaRPr/>
          </a:p>
        </p:txBody>
      </p:sp>
      <p:sp>
        <p:nvSpPr>
          <p:cNvPr id="397" name="Google Shape;397;p47"/>
          <p:cNvSpPr/>
          <p:nvPr/>
        </p:nvSpPr>
        <p:spPr>
          <a:xfrm>
            <a:off x="2370730" y="5744199"/>
            <a:ext cx="2287870"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Source Sans Pro"/>
                <a:ea typeface="Source Sans Pro"/>
                <a:cs typeface="Source Sans Pro"/>
                <a:sym typeface="Source Sans Pro"/>
              </a:rPr>
              <a:t>Dashboard(Tree-Map)</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401" name="Shape 401"/>
        <p:cNvGrpSpPr/>
        <p:nvPr/>
      </p:nvGrpSpPr>
      <p:grpSpPr>
        <a:xfrm>
          <a:off x="0" y="0"/>
          <a:ext cx="0" cy="0"/>
          <a:chOff x="0" y="0"/>
          <a:chExt cx="0" cy="0"/>
        </a:xfrm>
      </p:grpSpPr>
      <p:grpSp>
        <p:nvGrpSpPr>
          <p:cNvPr id="402" name="Google Shape;402;p48"/>
          <p:cNvGrpSpPr/>
          <p:nvPr/>
        </p:nvGrpSpPr>
        <p:grpSpPr>
          <a:xfrm>
            <a:off x="752858" y="744469"/>
            <a:ext cx="10674116" cy="5349671"/>
            <a:chOff x="752858" y="744469"/>
            <a:chExt cx="10674116" cy="5349671"/>
          </a:xfrm>
        </p:grpSpPr>
        <p:sp>
          <p:nvSpPr>
            <p:cNvPr id="403" name="Google Shape;403;p48"/>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404" name="Google Shape;404;p48"/>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5" name="Google Shape;405;p48"/>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pic>
        <p:nvPicPr>
          <p:cNvPr id="406" name="Google Shape;406;p48"/>
          <p:cNvPicPr preferRelativeResize="0"/>
          <p:nvPr>
            <p:ph idx="1" type="body"/>
          </p:nvPr>
        </p:nvPicPr>
        <p:blipFill rotWithShape="1">
          <a:blip r:embed="rId3">
            <a:alphaModFix/>
          </a:blip>
          <a:srcRect b="0" l="0" r="0" t="0"/>
          <a:stretch/>
        </p:blipFill>
        <p:spPr>
          <a:xfrm>
            <a:off x="634275" y="1272631"/>
            <a:ext cx="6900380" cy="4312737"/>
          </a:xfrm>
          <a:prstGeom prst="rect">
            <a:avLst/>
          </a:prstGeom>
          <a:noFill/>
          <a:ln>
            <a:noFill/>
          </a:ln>
        </p:spPr>
      </p:pic>
      <p:sp>
        <p:nvSpPr>
          <p:cNvPr id="407" name="Google Shape;407;p48"/>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48"/>
          <p:cNvSpPr txBox="1"/>
          <p:nvPr>
            <p:ph type="title"/>
          </p:nvPr>
        </p:nvSpPr>
        <p:spPr>
          <a:xfrm>
            <a:off x="8531566" y="750275"/>
            <a:ext cx="3176246" cy="3000139"/>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4400"/>
              <a:buFont typeface="Source Sans Pro"/>
              <a:buNone/>
            </a:pPr>
            <a:r>
              <a:rPr lang="en-US"/>
              <a:t>Topic in the tree map</a:t>
            </a:r>
            <a:endParaRPr sz="4800" cap="none"/>
          </a:p>
        </p:txBody>
      </p:sp>
      <p:sp>
        <p:nvSpPr>
          <p:cNvPr id="409" name="Google Shape;409;p48"/>
          <p:cNvSpPr/>
          <p:nvPr/>
        </p:nvSpPr>
        <p:spPr>
          <a:xfrm>
            <a:off x="866311" y="5744198"/>
            <a:ext cx="2229778"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Source Sans Pro"/>
                <a:ea typeface="Source Sans Pro"/>
                <a:cs typeface="Source Sans Pro"/>
                <a:sym typeface="Source Sans Pro"/>
              </a:rPr>
              <a:t>Topic in the tree map</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413" name="Shape 413"/>
        <p:cNvGrpSpPr/>
        <p:nvPr/>
      </p:nvGrpSpPr>
      <p:grpSpPr>
        <a:xfrm>
          <a:off x="0" y="0"/>
          <a:ext cx="0" cy="0"/>
          <a:chOff x="0" y="0"/>
          <a:chExt cx="0" cy="0"/>
        </a:xfrm>
      </p:grpSpPr>
      <p:sp>
        <p:nvSpPr>
          <p:cNvPr id="414" name="Google Shape;414;p49"/>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sp>
        <p:nvSpPr>
          <p:cNvPr id="415" name="Google Shape;415;p49"/>
          <p:cNvSpPr txBox="1"/>
          <p:nvPr>
            <p:ph type="title"/>
          </p:nvPr>
        </p:nvSpPr>
        <p:spPr>
          <a:xfrm>
            <a:off x="8471424" y="1110882"/>
            <a:ext cx="3053039" cy="1060817"/>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2800"/>
              <a:buFont typeface="Source Sans Pro"/>
              <a:buNone/>
            </a:pPr>
            <a:r>
              <a:rPr lang="en-US" sz="2800"/>
              <a:t>Adding Trigger</a:t>
            </a:r>
            <a:endParaRPr/>
          </a:p>
        </p:txBody>
      </p:sp>
      <p:pic>
        <p:nvPicPr>
          <p:cNvPr id="416" name="Google Shape;416;p49"/>
          <p:cNvPicPr preferRelativeResize="0"/>
          <p:nvPr/>
        </p:nvPicPr>
        <p:blipFill rotWithShape="1">
          <a:blip r:embed="rId3">
            <a:alphaModFix/>
          </a:blip>
          <a:srcRect b="0" l="0" r="0" t="0"/>
          <a:stretch/>
        </p:blipFill>
        <p:spPr>
          <a:xfrm>
            <a:off x="634275" y="1272631"/>
            <a:ext cx="6900380" cy="4312737"/>
          </a:xfrm>
          <a:prstGeom prst="rect">
            <a:avLst/>
          </a:prstGeom>
          <a:noFill/>
          <a:ln>
            <a:noFill/>
          </a:ln>
        </p:spPr>
      </p:pic>
      <p:sp>
        <p:nvSpPr>
          <p:cNvPr id="417" name="Google Shape;417;p49"/>
          <p:cNvSpPr txBox="1"/>
          <p:nvPr>
            <p:ph idx="1" type="body"/>
          </p:nvPr>
        </p:nvSpPr>
        <p:spPr>
          <a:xfrm>
            <a:off x="765698" y="5695904"/>
            <a:ext cx="1910827" cy="525779"/>
          </a:xfrm>
          <a:prstGeom prst="rect">
            <a:avLst/>
          </a:prstGeom>
          <a:noFill/>
          <a:ln>
            <a:noFill/>
          </a:ln>
        </p:spPr>
        <p:txBody>
          <a:bodyPr anchorCtr="0" anchor="t" bIns="45700" lIns="91425" spcFirstLastPara="1" rIns="91425" wrap="square" tIns="45700">
            <a:noAutofit/>
          </a:bodyPr>
          <a:lstStyle/>
          <a:p>
            <a:pPr indent="0" lvl="0" marL="0" rtl="0" algn="l">
              <a:lnSpc>
                <a:spcPct val="94000"/>
              </a:lnSpc>
              <a:spcBef>
                <a:spcPts val="0"/>
              </a:spcBef>
              <a:spcAft>
                <a:spcPts val="0"/>
              </a:spcAft>
              <a:buClr>
                <a:schemeClr val="lt2"/>
              </a:buClr>
              <a:buSzPts val="2000"/>
              <a:buNone/>
            </a:pPr>
            <a:r>
              <a:rPr lang="en-US"/>
              <a:t>Add a trigger</a:t>
            </a:r>
            <a:endParaRPr sz="1600"/>
          </a:p>
        </p:txBody>
      </p:sp>
      <p:sp>
        <p:nvSpPr>
          <p:cNvPr id="418" name="Google Shape;418;p49"/>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422" name="Shape 422"/>
        <p:cNvGrpSpPr/>
        <p:nvPr/>
      </p:nvGrpSpPr>
      <p:grpSpPr>
        <a:xfrm>
          <a:off x="0" y="0"/>
          <a:ext cx="0" cy="0"/>
          <a:chOff x="0" y="0"/>
          <a:chExt cx="0" cy="0"/>
        </a:xfrm>
      </p:grpSpPr>
      <p:grpSp>
        <p:nvGrpSpPr>
          <p:cNvPr id="423" name="Google Shape;423;p50"/>
          <p:cNvGrpSpPr/>
          <p:nvPr/>
        </p:nvGrpSpPr>
        <p:grpSpPr>
          <a:xfrm>
            <a:off x="752858" y="744469"/>
            <a:ext cx="10674116" cy="5349671"/>
            <a:chOff x="752858" y="744469"/>
            <a:chExt cx="10674116" cy="5349671"/>
          </a:xfrm>
        </p:grpSpPr>
        <p:sp>
          <p:nvSpPr>
            <p:cNvPr id="424" name="Google Shape;424;p50"/>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425" name="Google Shape;425;p50"/>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26" name="Google Shape;426;p50"/>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pic>
        <p:nvPicPr>
          <p:cNvPr id="427" name="Google Shape;427;p50"/>
          <p:cNvPicPr preferRelativeResize="0"/>
          <p:nvPr>
            <p:ph idx="1" type="body"/>
          </p:nvPr>
        </p:nvPicPr>
        <p:blipFill rotWithShape="1">
          <a:blip r:embed="rId3">
            <a:alphaModFix/>
          </a:blip>
          <a:srcRect b="0" l="0" r="0" t="0"/>
          <a:stretch/>
        </p:blipFill>
        <p:spPr>
          <a:xfrm>
            <a:off x="634275" y="1272631"/>
            <a:ext cx="6900380" cy="4312737"/>
          </a:xfrm>
          <a:prstGeom prst="rect">
            <a:avLst/>
          </a:prstGeom>
          <a:noFill/>
          <a:ln>
            <a:noFill/>
          </a:ln>
        </p:spPr>
      </p:pic>
      <p:sp>
        <p:nvSpPr>
          <p:cNvPr id="428" name="Google Shape;428;p50"/>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50"/>
          <p:cNvSpPr txBox="1"/>
          <p:nvPr>
            <p:ph type="title"/>
          </p:nvPr>
        </p:nvSpPr>
        <p:spPr>
          <a:xfrm>
            <a:off x="8569666" y="1314922"/>
            <a:ext cx="3176246" cy="3000139"/>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4800"/>
              <a:buFont typeface="Source Sans Pro"/>
              <a:buNone/>
            </a:pPr>
            <a:r>
              <a:rPr lang="en-US" sz="4800" cap="none"/>
              <a:t>TIME-GRAPH</a:t>
            </a:r>
            <a:endParaRPr/>
          </a:p>
        </p:txBody>
      </p:sp>
      <p:sp>
        <p:nvSpPr>
          <p:cNvPr id="430" name="Google Shape;430;p50"/>
          <p:cNvSpPr/>
          <p:nvPr/>
        </p:nvSpPr>
        <p:spPr>
          <a:xfrm>
            <a:off x="1089562" y="5852352"/>
            <a:ext cx="1382110"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Source Sans Pro"/>
                <a:ea typeface="Source Sans Pro"/>
                <a:cs typeface="Source Sans Pro"/>
                <a:sym typeface="Source Sans Pro"/>
              </a:rPr>
              <a:t>Time-graphs</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434" name="Shape 434"/>
        <p:cNvGrpSpPr/>
        <p:nvPr/>
      </p:nvGrpSpPr>
      <p:grpSpPr>
        <a:xfrm>
          <a:off x="0" y="0"/>
          <a:ext cx="0" cy="0"/>
          <a:chOff x="0" y="0"/>
          <a:chExt cx="0" cy="0"/>
        </a:xfrm>
      </p:grpSpPr>
      <p:grpSp>
        <p:nvGrpSpPr>
          <p:cNvPr id="435" name="Google Shape;435;p51"/>
          <p:cNvGrpSpPr/>
          <p:nvPr/>
        </p:nvGrpSpPr>
        <p:grpSpPr>
          <a:xfrm>
            <a:off x="752858" y="744469"/>
            <a:ext cx="10674116" cy="5349671"/>
            <a:chOff x="752858" y="744469"/>
            <a:chExt cx="10674116" cy="5349671"/>
          </a:xfrm>
        </p:grpSpPr>
        <p:sp>
          <p:nvSpPr>
            <p:cNvPr id="436" name="Google Shape;436;p51"/>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437" name="Google Shape;437;p51"/>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38" name="Google Shape;438;p51"/>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pic>
        <p:nvPicPr>
          <p:cNvPr id="439" name="Google Shape;439;p51"/>
          <p:cNvPicPr preferRelativeResize="0"/>
          <p:nvPr>
            <p:ph idx="1" type="body"/>
          </p:nvPr>
        </p:nvPicPr>
        <p:blipFill rotWithShape="1">
          <a:blip r:embed="rId3">
            <a:alphaModFix/>
          </a:blip>
          <a:srcRect b="0" l="0" r="0" t="0"/>
          <a:stretch/>
        </p:blipFill>
        <p:spPr>
          <a:xfrm>
            <a:off x="634275" y="1272631"/>
            <a:ext cx="6900380" cy="4312737"/>
          </a:xfrm>
          <a:prstGeom prst="rect">
            <a:avLst/>
          </a:prstGeom>
          <a:noFill/>
          <a:ln>
            <a:noFill/>
          </a:ln>
        </p:spPr>
      </p:pic>
      <p:sp>
        <p:nvSpPr>
          <p:cNvPr id="440" name="Google Shape;440;p51"/>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51"/>
          <p:cNvSpPr txBox="1"/>
          <p:nvPr>
            <p:ph type="title"/>
          </p:nvPr>
        </p:nvSpPr>
        <p:spPr>
          <a:xfrm>
            <a:off x="8569666" y="1314922"/>
            <a:ext cx="3176246" cy="3000139"/>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4400"/>
              <a:buFont typeface="Source Sans Pro"/>
              <a:buNone/>
            </a:pPr>
            <a:r>
              <a:rPr lang="en-US"/>
              <a:t>Time-graph of one selected topic</a:t>
            </a:r>
            <a:endParaRPr sz="4800" cap="none"/>
          </a:p>
        </p:txBody>
      </p:sp>
      <p:sp>
        <p:nvSpPr>
          <p:cNvPr id="442" name="Google Shape;442;p51"/>
          <p:cNvSpPr/>
          <p:nvPr/>
        </p:nvSpPr>
        <p:spPr>
          <a:xfrm>
            <a:off x="765025" y="5744198"/>
            <a:ext cx="335117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Source Sans Pro"/>
                <a:ea typeface="Source Sans Pro"/>
                <a:cs typeface="Source Sans Pro"/>
                <a:sym typeface="Source Sans Pro"/>
              </a:rPr>
              <a:t>Time-graph of one selected topic</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446" name="Shape 446"/>
        <p:cNvGrpSpPr/>
        <p:nvPr/>
      </p:nvGrpSpPr>
      <p:grpSpPr>
        <a:xfrm>
          <a:off x="0" y="0"/>
          <a:ext cx="0" cy="0"/>
          <a:chOff x="0" y="0"/>
          <a:chExt cx="0" cy="0"/>
        </a:xfrm>
      </p:grpSpPr>
      <p:grpSp>
        <p:nvGrpSpPr>
          <p:cNvPr id="447" name="Google Shape;447;p52"/>
          <p:cNvGrpSpPr/>
          <p:nvPr/>
        </p:nvGrpSpPr>
        <p:grpSpPr>
          <a:xfrm>
            <a:off x="752858" y="744469"/>
            <a:ext cx="10674116" cy="5349671"/>
            <a:chOff x="752858" y="744469"/>
            <a:chExt cx="10674116" cy="5349671"/>
          </a:xfrm>
        </p:grpSpPr>
        <p:sp>
          <p:nvSpPr>
            <p:cNvPr id="448" name="Google Shape;448;p52"/>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449" name="Google Shape;449;p52"/>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0" name="Google Shape;450;p52"/>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pic>
        <p:nvPicPr>
          <p:cNvPr id="451" name="Google Shape;451;p52"/>
          <p:cNvPicPr preferRelativeResize="0"/>
          <p:nvPr>
            <p:ph idx="1" type="body"/>
          </p:nvPr>
        </p:nvPicPr>
        <p:blipFill rotWithShape="1">
          <a:blip r:embed="rId3">
            <a:alphaModFix/>
          </a:blip>
          <a:srcRect b="0" l="0" r="0" t="0"/>
          <a:stretch/>
        </p:blipFill>
        <p:spPr>
          <a:xfrm>
            <a:off x="634275" y="1272632"/>
            <a:ext cx="6900380" cy="4312736"/>
          </a:xfrm>
          <a:prstGeom prst="rect">
            <a:avLst/>
          </a:prstGeom>
          <a:noFill/>
          <a:ln>
            <a:noFill/>
          </a:ln>
        </p:spPr>
      </p:pic>
      <p:sp>
        <p:nvSpPr>
          <p:cNvPr id="452" name="Google Shape;452;p52"/>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52"/>
          <p:cNvSpPr txBox="1"/>
          <p:nvPr>
            <p:ph type="title"/>
          </p:nvPr>
        </p:nvSpPr>
        <p:spPr>
          <a:xfrm>
            <a:off x="8569666" y="1314922"/>
            <a:ext cx="3176246" cy="3000139"/>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4100"/>
              <a:buFont typeface="Source Sans Pro"/>
              <a:buNone/>
            </a:pPr>
            <a:r>
              <a:rPr lang="en-US" sz="4100"/>
              <a:t>Time-graph (Comparison)</a:t>
            </a:r>
            <a:endParaRPr sz="4100" cap="none"/>
          </a:p>
        </p:txBody>
      </p:sp>
      <p:sp>
        <p:nvSpPr>
          <p:cNvPr id="454" name="Google Shape;454;p52"/>
          <p:cNvSpPr/>
          <p:nvPr/>
        </p:nvSpPr>
        <p:spPr>
          <a:xfrm>
            <a:off x="752858" y="5744199"/>
            <a:ext cx="263200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Source Sans Pro"/>
                <a:ea typeface="Source Sans Pro"/>
                <a:cs typeface="Source Sans Pro"/>
                <a:sym typeface="Source Sans Pro"/>
              </a:rPr>
              <a:t>Time-graph (Comparison)</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458" name="Shape 458"/>
        <p:cNvGrpSpPr/>
        <p:nvPr/>
      </p:nvGrpSpPr>
      <p:grpSpPr>
        <a:xfrm>
          <a:off x="0" y="0"/>
          <a:ext cx="0" cy="0"/>
          <a:chOff x="0" y="0"/>
          <a:chExt cx="0" cy="0"/>
        </a:xfrm>
      </p:grpSpPr>
      <p:sp>
        <p:nvSpPr>
          <p:cNvPr id="459" name="Google Shape;459;p53"/>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sp>
        <p:nvSpPr>
          <p:cNvPr id="460" name="Google Shape;460;p53"/>
          <p:cNvSpPr txBox="1"/>
          <p:nvPr>
            <p:ph type="title"/>
          </p:nvPr>
        </p:nvSpPr>
        <p:spPr>
          <a:xfrm>
            <a:off x="8471424" y="1110882"/>
            <a:ext cx="3053039" cy="1060817"/>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2800"/>
              <a:buFont typeface="Source Sans Pro"/>
              <a:buNone/>
            </a:pPr>
            <a:r>
              <a:rPr lang="en-US" sz="2800"/>
              <a:t>API for system Integration:</a:t>
            </a:r>
            <a:endParaRPr/>
          </a:p>
        </p:txBody>
      </p:sp>
      <p:pic>
        <p:nvPicPr>
          <p:cNvPr id="461" name="Google Shape;461;p53"/>
          <p:cNvPicPr preferRelativeResize="0"/>
          <p:nvPr/>
        </p:nvPicPr>
        <p:blipFill rotWithShape="1">
          <a:blip r:embed="rId3">
            <a:alphaModFix/>
          </a:blip>
          <a:srcRect b="0" l="0" r="-272" t="8743"/>
          <a:stretch/>
        </p:blipFill>
        <p:spPr>
          <a:xfrm>
            <a:off x="329475" y="176212"/>
            <a:ext cx="7100026" cy="5148263"/>
          </a:xfrm>
          <a:prstGeom prst="rect">
            <a:avLst/>
          </a:prstGeom>
          <a:noFill/>
          <a:ln>
            <a:noFill/>
          </a:ln>
        </p:spPr>
      </p:pic>
      <p:sp>
        <p:nvSpPr>
          <p:cNvPr id="462" name="Google Shape;462;p53"/>
          <p:cNvSpPr txBox="1"/>
          <p:nvPr>
            <p:ph idx="1" type="body"/>
          </p:nvPr>
        </p:nvSpPr>
        <p:spPr>
          <a:xfrm>
            <a:off x="8471423" y="2286000"/>
            <a:ext cx="3053039" cy="393192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lt2"/>
              </a:buClr>
              <a:buSzPts val="2000"/>
              <a:buChar char="■"/>
            </a:pPr>
            <a:r>
              <a:rPr lang="en-US"/>
              <a:t>To integrate its features into the main system structure, so an API interface has been designed for the whole system where the output can be integrated with other enterprise systems.</a:t>
            </a:r>
            <a:endParaRPr/>
          </a:p>
          <a:p>
            <a:pPr indent="-282448" lvl="0" marL="384048" rtl="0" algn="l">
              <a:lnSpc>
                <a:spcPct val="94000"/>
              </a:lnSpc>
              <a:spcBef>
                <a:spcPts val="1200"/>
              </a:spcBef>
              <a:spcAft>
                <a:spcPts val="0"/>
              </a:spcAft>
              <a:buClr>
                <a:schemeClr val="lt2"/>
              </a:buClr>
              <a:buSzPts val="1600"/>
              <a:buNone/>
            </a:pPr>
            <a:r>
              <a:t/>
            </a:r>
            <a:endParaRPr sz="1600"/>
          </a:p>
        </p:txBody>
      </p:sp>
      <p:sp>
        <p:nvSpPr>
          <p:cNvPr id="463" name="Google Shape;463;p53"/>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4" name="Google Shape;464;p53"/>
          <p:cNvSpPr/>
          <p:nvPr/>
        </p:nvSpPr>
        <p:spPr>
          <a:xfrm>
            <a:off x="495204" y="5635109"/>
            <a:ext cx="840781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Source Sans Pro"/>
                <a:ea typeface="Source Sans Pro"/>
                <a:cs typeface="Source Sans Pro"/>
                <a:sym typeface="Source Sans Pro"/>
              </a:rPr>
              <a:t>JSON files of the extracted topics from the system to integrate it in interprise systems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18"/>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Primary Market Research </a:t>
            </a:r>
            <a:endParaRPr/>
          </a:p>
        </p:txBody>
      </p:sp>
      <p:sp>
        <p:nvSpPr>
          <p:cNvPr id="127" name="Google Shape;127;p18"/>
          <p:cNvSpPr txBox="1"/>
          <p:nvPr>
            <p:ph idx="1" type="body"/>
          </p:nvPr>
        </p:nvSpPr>
        <p:spPr>
          <a:xfrm>
            <a:off x="1371600" y="1943100"/>
            <a:ext cx="9601200"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000"/>
              <a:buChar char="■"/>
            </a:pPr>
            <a:r>
              <a:rPr lang="en-US"/>
              <a:t>Since the idea was too broad and its potential to have many unclear options and choices was high. So, a large share of the project time was taken to do good Primary Market Research and search well about the idea and its possible features.</a:t>
            </a:r>
            <a:endParaRPr/>
          </a:p>
          <a:p>
            <a:pPr indent="-384048" lvl="0" marL="384048" rtl="0" algn="l">
              <a:lnSpc>
                <a:spcPct val="94000"/>
              </a:lnSpc>
              <a:spcBef>
                <a:spcPts val="1200"/>
              </a:spcBef>
              <a:spcAft>
                <a:spcPts val="0"/>
              </a:spcAft>
              <a:buClr>
                <a:schemeClr val="dk2"/>
              </a:buClr>
              <a:buSzPts val="2000"/>
              <a:buChar char="■"/>
            </a:pPr>
            <a:r>
              <a:rPr lang="en-US"/>
              <a:t>The interviews were in different manners, like having the interviews in-person in the companies themselves like ‘</a:t>
            </a:r>
            <a:r>
              <a:rPr lang="en-US">
                <a:solidFill>
                  <a:srgbClr val="7DC491"/>
                </a:solidFill>
              </a:rPr>
              <a:t>Jawwal</a:t>
            </a:r>
            <a:r>
              <a:rPr lang="en-US"/>
              <a:t>’ , ‘</a:t>
            </a:r>
            <a:r>
              <a:rPr lang="en-US">
                <a:solidFill>
                  <a:srgbClr val="FF0000"/>
                </a:solidFill>
              </a:rPr>
              <a:t>Wataniya</a:t>
            </a:r>
            <a:r>
              <a:rPr lang="en-US"/>
              <a:t>’ ,‘</a:t>
            </a:r>
            <a:r>
              <a:rPr lang="en-US">
                <a:solidFill>
                  <a:srgbClr val="92D050"/>
                </a:solidFill>
              </a:rPr>
              <a:t>Reach</a:t>
            </a:r>
            <a:r>
              <a:rPr lang="en-US"/>
              <a:t>’ and ‘</a:t>
            </a:r>
            <a:r>
              <a:rPr lang="en-US">
                <a:solidFill>
                  <a:srgbClr val="0070C0"/>
                </a:solidFill>
              </a:rPr>
              <a:t>Sbitany</a:t>
            </a:r>
            <a:r>
              <a:rPr lang="en-US"/>
              <a:t>’. Also, a video call with Turkish called ‘</a:t>
            </a:r>
            <a:r>
              <a:rPr lang="en-US">
                <a:solidFill>
                  <a:srgbClr val="1C6294"/>
                </a:solidFill>
              </a:rPr>
              <a:t>Rent n Connect/ Turkey</a:t>
            </a:r>
            <a:r>
              <a:rPr lang="en-US"/>
              <a:t>’ company also had been done.</a:t>
            </a:r>
            <a:endParaRPr/>
          </a:p>
        </p:txBody>
      </p:sp>
      <p:pic>
        <p:nvPicPr>
          <p:cNvPr id="128" name="Google Shape;128;p18"/>
          <p:cNvPicPr preferRelativeResize="0"/>
          <p:nvPr/>
        </p:nvPicPr>
        <p:blipFill rotWithShape="1">
          <a:blip r:embed="rId3">
            <a:alphaModFix/>
          </a:blip>
          <a:srcRect b="0" l="0" r="0" t="0"/>
          <a:stretch/>
        </p:blipFill>
        <p:spPr>
          <a:xfrm>
            <a:off x="8342929" y="4629150"/>
            <a:ext cx="1371600" cy="1371600"/>
          </a:xfrm>
          <a:prstGeom prst="rect">
            <a:avLst/>
          </a:prstGeom>
          <a:noFill/>
          <a:ln>
            <a:noFill/>
          </a:ln>
        </p:spPr>
      </p:pic>
      <p:pic>
        <p:nvPicPr>
          <p:cNvPr id="129" name="Google Shape;129;p18"/>
          <p:cNvPicPr preferRelativeResize="0"/>
          <p:nvPr/>
        </p:nvPicPr>
        <p:blipFill rotWithShape="1">
          <a:blip r:embed="rId4">
            <a:alphaModFix/>
          </a:blip>
          <a:srcRect b="0" l="0" r="0" t="0"/>
          <a:stretch/>
        </p:blipFill>
        <p:spPr>
          <a:xfrm>
            <a:off x="1838325" y="4648200"/>
            <a:ext cx="1371600" cy="1371600"/>
          </a:xfrm>
          <a:prstGeom prst="rect">
            <a:avLst/>
          </a:prstGeom>
          <a:noFill/>
          <a:ln>
            <a:noFill/>
          </a:ln>
        </p:spPr>
      </p:pic>
      <p:pic>
        <p:nvPicPr>
          <p:cNvPr descr="ÙØªÙØ¬Ø© Ø¨Ø­Ø« Ø§ÙØµÙØ± Ø¹Ù âªwataniyaâ¬â" id="130" name="Google Shape;130;p18"/>
          <p:cNvPicPr preferRelativeResize="0"/>
          <p:nvPr/>
        </p:nvPicPr>
        <p:blipFill rotWithShape="1">
          <a:blip r:embed="rId5">
            <a:alphaModFix/>
          </a:blip>
          <a:srcRect b="0" l="0" r="0" t="0"/>
          <a:stretch/>
        </p:blipFill>
        <p:spPr>
          <a:xfrm>
            <a:off x="3899515" y="4638675"/>
            <a:ext cx="1458300" cy="1371600"/>
          </a:xfrm>
          <a:prstGeom prst="rect">
            <a:avLst/>
          </a:prstGeom>
          <a:noFill/>
          <a:ln>
            <a:noFill/>
          </a:ln>
        </p:spPr>
      </p:pic>
      <p:pic>
        <p:nvPicPr>
          <p:cNvPr id="131" name="Google Shape;131;p18"/>
          <p:cNvPicPr preferRelativeResize="0"/>
          <p:nvPr/>
        </p:nvPicPr>
        <p:blipFill rotWithShape="1">
          <a:blip r:embed="rId6">
            <a:alphaModFix/>
          </a:blip>
          <a:srcRect b="0" l="0" r="0" t="0"/>
          <a:stretch/>
        </p:blipFill>
        <p:spPr>
          <a:xfrm>
            <a:off x="5853112" y="4629150"/>
            <a:ext cx="1962150" cy="1390650"/>
          </a:xfrm>
          <a:prstGeom prst="rect">
            <a:avLst/>
          </a:prstGeom>
          <a:noFill/>
          <a:ln>
            <a:noFill/>
          </a:ln>
        </p:spPr>
      </p:pic>
      <p:pic>
        <p:nvPicPr>
          <p:cNvPr id="132" name="Google Shape;132;p18"/>
          <p:cNvPicPr preferRelativeResize="0"/>
          <p:nvPr/>
        </p:nvPicPr>
        <p:blipFill rotWithShape="1">
          <a:blip r:embed="rId7">
            <a:alphaModFix/>
          </a:blip>
          <a:srcRect b="0" l="0" r="0" t="0"/>
          <a:stretch/>
        </p:blipFill>
        <p:spPr>
          <a:xfrm>
            <a:off x="10086975" y="4629150"/>
            <a:ext cx="1771650" cy="1381125"/>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8" name="Shape 468"/>
        <p:cNvGrpSpPr/>
        <p:nvPr/>
      </p:nvGrpSpPr>
      <p:grpSpPr>
        <a:xfrm>
          <a:off x="0" y="0"/>
          <a:ext cx="0" cy="0"/>
          <a:chOff x="0" y="0"/>
          <a:chExt cx="0" cy="0"/>
        </a:xfrm>
      </p:grpSpPr>
      <p:sp>
        <p:nvSpPr>
          <p:cNvPr id="469" name="Google Shape;469;p54"/>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Future Work</a:t>
            </a:r>
            <a:endParaRPr/>
          </a:p>
        </p:txBody>
      </p:sp>
      <p:sp>
        <p:nvSpPr>
          <p:cNvPr id="470" name="Google Shape;470;p54"/>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84000"/>
              </a:lnSpc>
              <a:spcBef>
                <a:spcPts val="0"/>
              </a:spcBef>
              <a:spcAft>
                <a:spcPts val="0"/>
              </a:spcAft>
              <a:buClr>
                <a:schemeClr val="dk2"/>
              </a:buClr>
              <a:buSzPts val="2405"/>
              <a:buChar char="■"/>
            </a:pPr>
            <a:r>
              <a:rPr lang="en-US" sz="2405"/>
              <a:t>Getting the product to be used widely by companies from different sectors and backgrounds</a:t>
            </a:r>
            <a:r>
              <a:rPr lang="en-US" sz="1850"/>
              <a:t> with huge amount of data regarding the classification and categorization process</a:t>
            </a:r>
            <a:r>
              <a:rPr lang="en-US" sz="2405"/>
              <a:t>.</a:t>
            </a:r>
            <a:endParaRPr/>
          </a:p>
          <a:p>
            <a:pPr indent="-384048" lvl="0" marL="384048" rtl="0" algn="l">
              <a:lnSpc>
                <a:spcPct val="84000"/>
              </a:lnSpc>
              <a:spcBef>
                <a:spcPts val="1200"/>
              </a:spcBef>
              <a:spcAft>
                <a:spcPts val="0"/>
              </a:spcAft>
              <a:buClr>
                <a:schemeClr val="dk2"/>
              </a:buClr>
              <a:buSzPts val="2405"/>
              <a:buChar char="■"/>
            </a:pPr>
            <a:r>
              <a:rPr lang="en-US" sz="2405"/>
              <a:t>improve the process of email classification to be fully automatic, without any interference from users.</a:t>
            </a:r>
            <a:endParaRPr/>
          </a:p>
          <a:p>
            <a:pPr indent="-384048" lvl="0" marL="384048" rtl="0" algn="l">
              <a:lnSpc>
                <a:spcPct val="84000"/>
              </a:lnSpc>
              <a:spcBef>
                <a:spcPts val="1200"/>
              </a:spcBef>
              <a:spcAft>
                <a:spcPts val="0"/>
              </a:spcAft>
              <a:buClr>
                <a:schemeClr val="dk2"/>
              </a:buClr>
              <a:buSzPts val="2405"/>
              <a:buChar char="■"/>
            </a:pPr>
            <a:r>
              <a:rPr lang="en-US" sz="2405"/>
              <a:t>The system can also be the base root for building an auto-response service for emails, by time it’s capability of categorizing and understanding email’s contents would dramatically improve, it then can generate auto responses based on the user’s previous interactions with similar emails.</a:t>
            </a:r>
            <a:endParaRPr/>
          </a:p>
          <a:p>
            <a:pPr indent="-266573" lvl="0" marL="384048" rtl="0" algn="l">
              <a:lnSpc>
                <a:spcPct val="84000"/>
              </a:lnSpc>
              <a:spcBef>
                <a:spcPts val="1200"/>
              </a:spcBef>
              <a:spcAft>
                <a:spcPts val="0"/>
              </a:spcAft>
              <a:buClr>
                <a:schemeClr val="dk2"/>
              </a:buClr>
              <a:buSzPts val="1850"/>
              <a:buNone/>
            </a:pPr>
            <a:r>
              <a:t/>
            </a:r>
            <a:endParaRPr sz="185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474" name="Shape 474"/>
        <p:cNvGrpSpPr/>
        <p:nvPr/>
      </p:nvGrpSpPr>
      <p:grpSpPr>
        <a:xfrm>
          <a:off x="0" y="0"/>
          <a:ext cx="0" cy="0"/>
          <a:chOff x="0" y="0"/>
          <a:chExt cx="0" cy="0"/>
        </a:xfrm>
      </p:grpSpPr>
      <p:grpSp>
        <p:nvGrpSpPr>
          <p:cNvPr id="475" name="Google Shape;475;p55"/>
          <p:cNvGrpSpPr/>
          <p:nvPr/>
        </p:nvGrpSpPr>
        <p:grpSpPr>
          <a:xfrm>
            <a:off x="752858" y="744469"/>
            <a:ext cx="10674116" cy="5349671"/>
            <a:chOff x="752858" y="744469"/>
            <a:chExt cx="10674116" cy="5349671"/>
          </a:xfrm>
        </p:grpSpPr>
        <p:sp>
          <p:nvSpPr>
            <p:cNvPr id="476" name="Google Shape;476;p55"/>
            <p:cNvSpPr/>
            <p:nvPr/>
          </p:nvSpPr>
          <p:spPr>
            <a:xfrm>
              <a:off x="8151962" y="1685652"/>
              <a:ext cx="3275013" cy="4408488"/>
            </a:xfrm>
            <a:custGeom>
              <a:rect b="b" l="l" r="r" t="t"/>
              <a:pathLst>
                <a:path extrusionOk="0" h="10000" w="10000">
                  <a:moveTo>
                    <a:pt x="8761" y="0"/>
                  </a:moveTo>
                  <a:lnTo>
                    <a:pt x="10000" y="0"/>
                  </a:lnTo>
                  <a:lnTo>
                    <a:pt x="10000" y="10000"/>
                  </a:lnTo>
                  <a:lnTo>
                    <a:pt x="0" y="10000"/>
                  </a:lnTo>
                  <a:lnTo>
                    <a:pt x="0" y="9126"/>
                  </a:lnTo>
                  <a:lnTo>
                    <a:pt x="8761" y="9127"/>
                  </a:lnTo>
                  <a:lnTo>
                    <a:pt x="8761" y="0"/>
                  </a:lnTo>
                  <a:close/>
                </a:path>
              </a:pathLst>
            </a:custGeom>
            <a:solidFill>
              <a:schemeClr val="lt2"/>
            </a:solidFill>
            <a:ln>
              <a:noFill/>
            </a:ln>
          </p:spPr>
        </p:sp>
        <p:sp>
          <p:nvSpPr>
            <p:cNvPr id="477" name="Google Shape;477;p55"/>
            <p:cNvSpPr/>
            <p:nvPr/>
          </p:nvSpPr>
          <p:spPr>
            <a:xfrm rot="10800000">
              <a:off x="752858" y="744469"/>
              <a:ext cx="3275668" cy="4408488"/>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8" name="Google Shape;478;p55"/>
          <p:cNvSpPr/>
          <p:nvPr/>
        </p:nvSpPr>
        <p:spPr>
          <a:xfrm>
            <a:off x="0" y="0"/>
            <a:ext cx="12192000"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Source Sans Pro"/>
              <a:ea typeface="Source Sans Pro"/>
              <a:cs typeface="Source Sans Pro"/>
              <a:sym typeface="Source Sans Pro"/>
            </a:endParaRPr>
          </a:p>
        </p:txBody>
      </p:sp>
      <p:pic>
        <p:nvPicPr>
          <p:cNvPr id="479" name="Google Shape;479;p55"/>
          <p:cNvPicPr preferRelativeResize="0"/>
          <p:nvPr>
            <p:ph idx="1" type="body"/>
          </p:nvPr>
        </p:nvPicPr>
        <p:blipFill rotWithShape="1">
          <a:blip r:embed="rId3">
            <a:alphaModFix/>
          </a:blip>
          <a:srcRect b="0" l="0" r="0" t="0"/>
          <a:stretch/>
        </p:blipFill>
        <p:spPr>
          <a:xfrm>
            <a:off x="634275" y="1143249"/>
            <a:ext cx="6900380" cy="4571502"/>
          </a:xfrm>
          <a:prstGeom prst="rect">
            <a:avLst/>
          </a:prstGeom>
          <a:noFill/>
          <a:ln>
            <a:noFill/>
          </a:ln>
        </p:spPr>
      </p:pic>
      <p:sp>
        <p:nvSpPr>
          <p:cNvPr id="480" name="Google Shape;480;p55"/>
          <p:cNvSpPr/>
          <p:nvPr/>
        </p:nvSpPr>
        <p:spPr>
          <a:xfrm rot="10800000">
            <a:off x="7983434" y="640080"/>
            <a:ext cx="2296028" cy="3674981"/>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55"/>
          <p:cNvSpPr txBox="1"/>
          <p:nvPr>
            <p:ph type="title"/>
          </p:nvPr>
        </p:nvSpPr>
        <p:spPr>
          <a:xfrm>
            <a:off x="8569666" y="1314922"/>
            <a:ext cx="3176246" cy="3000139"/>
          </a:xfrm>
          <a:prstGeom prst="rect">
            <a:avLst/>
          </a:prstGeom>
          <a:noFill/>
          <a:ln>
            <a:noFill/>
          </a:ln>
        </p:spPr>
        <p:txBody>
          <a:bodyPr anchorCtr="0" anchor="b" bIns="45700" lIns="91425" spcFirstLastPara="1" rIns="91425" wrap="square" tIns="45700">
            <a:noAutofit/>
          </a:bodyPr>
          <a:lstStyle/>
          <a:p>
            <a:pPr indent="0" lvl="0" marL="0" rtl="0" algn="l">
              <a:lnSpc>
                <a:spcPct val="89000"/>
              </a:lnSpc>
              <a:spcBef>
                <a:spcPts val="0"/>
              </a:spcBef>
              <a:spcAft>
                <a:spcPts val="0"/>
              </a:spcAft>
              <a:buClr>
                <a:schemeClr val="lt2"/>
              </a:buClr>
              <a:buSzPts val="4400"/>
              <a:buFont typeface="Source Sans Pro"/>
              <a:buNone/>
            </a:pPr>
            <a:r>
              <a:rPr lang="en-US" cap="none"/>
              <a:t>SYSTEM'S FRAUD RATE OVER TIME</a:t>
            </a:r>
            <a:br>
              <a:rPr lang="en-US" cap="none"/>
            </a:br>
            <a:endParaRPr cap="none"/>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5" name="Shape 485"/>
        <p:cNvGrpSpPr/>
        <p:nvPr/>
      </p:nvGrpSpPr>
      <p:grpSpPr>
        <a:xfrm>
          <a:off x="0" y="0"/>
          <a:ext cx="0" cy="0"/>
          <a:chOff x="0" y="0"/>
          <a:chExt cx="0" cy="0"/>
        </a:xfrm>
      </p:grpSpPr>
      <p:sp>
        <p:nvSpPr>
          <p:cNvPr id="486" name="Google Shape;486;p56"/>
          <p:cNvSpPr/>
          <p:nvPr/>
        </p:nvSpPr>
        <p:spPr>
          <a:xfrm>
            <a:off x="4349033" y="2166147"/>
            <a:ext cx="3540932" cy="144655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8800">
                <a:solidFill>
                  <a:schemeClr val="dk2"/>
                </a:solidFill>
                <a:latin typeface="Source Sans Pro"/>
                <a:ea typeface="Source Sans Pro"/>
                <a:cs typeface="Source Sans Pro"/>
                <a:sym typeface="Source Sans Pro"/>
              </a:rPr>
              <a:t>Demo</a:t>
            </a:r>
            <a:endParaRPr b="1" sz="8800" cap="none">
              <a:solidFill>
                <a:schemeClr val="dk2"/>
              </a:solidFill>
              <a:latin typeface="Source Sans Pro"/>
              <a:ea typeface="Source Sans Pro"/>
              <a:cs typeface="Source Sans Pro"/>
              <a:sym typeface="Source Sans Pro"/>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0" name="Shape 490"/>
        <p:cNvGrpSpPr/>
        <p:nvPr/>
      </p:nvGrpSpPr>
      <p:grpSpPr>
        <a:xfrm>
          <a:off x="0" y="0"/>
          <a:ext cx="0" cy="0"/>
          <a:chOff x="0" y="0"/>
          <a:chExt cx="0" cy="0"/>
        </a:xfrm>
      </p:grpSpPr>
      <p:sp>
        <p:nvSpPr>
          <p:cNvPr id="491" name="Google Shape;491;p57"/>
          <p:cNvSpPr/>
          <p:nvPr/>
        </p:nvSpPr>
        <p:spPr>
          <a:xfrm>
            <a:off x="2351315" y="1578319"/>
            <a:ext cx="7863839" cy="381642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8800">
                <a:solidFill>
                  <a:schemeClr val="dk2"/>
                </a:solidFill>
                <a:latin typeface="Source Sans Pro"/>
                <a:ea typeface="Source Sans Pro"/>
                <a:cs typeface="Source Sans Pro"/>
                <a:sym typeface="Source Sans Pro"/>
              </a:rPr>
              <a:t>Thank you</a:t>
            </a:r>
            <a:endParaRPr/>
          </a:p>
          <a:p>
            <a:pPr indent="0" lvl="0" marL="0" marR="0" rtl="0" algn="ctr">
              <a:spcBef>
                <a:spcPts val="0"/>
              </a:spcBef>
              <a:spcAft>
                <a:spcPts val="0"/>
              </a:spcAft>
              <a:buNone/>
            </a:pPr>
            <a:r>
              <a:rPr b="1" lang="en-US" sz="8800">
                <a:solidFill>
                  <a:schemeClr val="dk2"/>
                </a:solidFill>
                <a:latin typeface="Source Sans Pro"/>
                <a:ea typeface="Source Sans Pro"/>
                <a:cs typeface="Source Sans Pro"/>
                <a:sym typeface="Source Sans Pro"/>
              </a:rPr>
              <a:t> </a:t>
            </a:r>
            <a:endParaRPr/>
          </a:p>
          <a:p>
            <a:pPr indent="0" lvl="0" marL="0" marR="0" rtl="0" algn="ctr">
              <a:spcBef>
                <a:spcPts val="0"/>
              </a:spcBef>
              <a:spcAft>
                <a:spcPts val="0"/>
              </a:spcAft>
              <a:buNone/>
            </a:pPr>
            <a:r>
              <a:rPr b="1" lang="en-US" sz="6000">
                <a:solidFill>
                  <a:schemeClr val="dk2"/>
                </a:solidFill>
                <a:latin typeface="Source Sans Pro"/>
                <a:ea typeface="Source Sans Pro"/>
                <a:cs typeface="Source Sans Pro"/>
                <a:sym typeface="Source Sans Pro"/>
              </a:rPr>
              <a:t>Any Questions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136" name="Shape 136"/>
        <p:cNvGrpSpPr/>
        <p:nvPr/>
      </p:nvGrpSpPr>
      <p:grpSpPr>
        <a:xfrm>
          <a:off x="0" y="0"/>
          <a:ext cx="0" cy="0"/>
          <a:chOff x="0" y="0"/>
          <a:chExt cx="0" cy="0"/>
        </a:xfrm>
      </p:grpSpPr>
      <p:sp>
        <p:nvSpPr>
          <p:cNvPr id="137" name="Google Shape;137;p19"/>
          <p:cNvSpPr txBox="1"/>
          <p:nvPr>
            <p:ph type="title"/>
          </p:nvPr>
        </p:nvSpPr>
        <p:spPr>
          <a:xfrm>
            <a:off x="7860667" y="685800"/>
            <a:ext cx="3656419"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rgbClr val="92D050"/>
              </a:buClr>
              <a:buSzPts val="4400"/>
              <a:buFont typeface="Source Sans Pro"/>
              <a:buNone/>
            </a:pPr>
            <a:r>
              <a:rPr lang="en-US">
                <a:solidFill>
                  <a:srgbClr val="92D050"/>
                </a:solidFill>
              </a:rPr>
              <a:t>Jawwal</a:t>
            </a:r>
            <a:endParaRPr/>
          </a:p>
        </p:txBody>
      </p:sp>
      <p:sp>
        <p:nvSpPr>
          <p:cNvPr id="138" name="Google Shape;138;p19"/>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9" name="Google Shape;139;p19"/>
          <p:cNvPicPr preferRelativeResize="0"/>
          <p:nvPr/>
        </p:nvPicPr>
        <p:blipFill rotWithShape="1">
          <a:blip r:embed="rId3">
            <a:alphaModFix/>
          </a:blip>
          <a:srcRect b="0" l="0" r="0" t="0"/>
          <a:stretch/>
        </p:blipFill>
        <p:spPr>
          <a:xfrm>
            <a:off x="1023561" y="955421"/>
            <a:ext cx="6517065" cy="4627116"/>
          </a:xfrm>
          <a:prstGeom prst="rect">
            <a:avLst/>
          </a:prstGeom>
          <a:noFill/>
          <a:ln>
            <a:noFill/>
          </a:ln>
        </p:spPr>
      </p:pic>
      <p:sp>
        <p:nvSpPr>
          <p:cNvPr id="140" name="Google Shape;140;p19"/>
          <p:cNvSpPr txBox="1"/>
          <p:nvPr>
            <p:ph idx="1" type="body"/>
          </p:nvPr>
        </p:nvSpPr>
        <p:spPr>
          <a:xfrm>
            <a:off x="7860667" y="2047875"/>
            <a:ext cx="3656419" cy="3819525"/>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1700"/>
              <a:buChar char="■"/>
            </a:pPr>
            <a:r>
              <a:rPr lang="en-US" sz="1700"/>
              <a:t>They follow Facebook posts that have mentioned Jawwal explicitly</a:t>
            </a:r>
            <a:endParaRPr/>
          </a:p>
          <a:p>
            <a:pPr indent="-384048" lvl="0" marL="384048" rtl="0" algn="l">
              <a:lnSpc>
                <a:spcPct val="94000"/>
              </a:lnSpc>
              <a:spcBef>
                <a:spcPts val="1200"/>
              </a:spcBef>
              <a:spcAft>
                <a:spcPts val="0"/>
              </a:spcAft>
              <a:buClr>
                <a:schemeClr val="dk2"/>
              </a:buClr>
              <a:buSzPts val="1700"/>
              <a:buChar char="■"/>
            </a:pPr>
            <a:r>
              <a:rPr lang="en-US" sz="1700"/>
              <a:t>They have BLT (below the line) campaigns to target specific type of customers based on their history, using in-house system</a:t>
            </a:r>
            <a:endParaRPr/>
          </a:p>
          <a:p>
            <a:pPr indent="-384048" lvl="0" marL="384048" rtl="0" algn="l">
              <a:lnSpc>
                <a:spcPct val="94000"/>
              </a:lnSpc>
              <a:spcBef>
                <a:spcPts val="1200"/>
              </a:spcBef>
              <a:spcAft>
                <a:spcPts val="0"/>
              </a:spcAft>
              <a:buClr>
                <a:schemeClr val="dk2"/>
              </a:buClr>
              <a:buSzPts val="1700"/>
              <a:buChar char="■"/>
            </a:pPr>
            <a:r>
              <a:rPr lang="en-US" sz="1700"/>
              <a:t>problem with getting the feedback from their customers, </a:t>
            </a:r>
            <a:endParaRPr/>
          </a:p>
          <a:p>
            <a:pPr indent="0" lvl="0" marL="0" rtl="0" algn="l">
              <a:lnSpc>
                <a:spcPct val="94000"/>
              </a:lnSpc>
              <a:spcBef>
                <a:spcPts val="1200"/>
              </a:spcBef>
              <a:spcAft>
                <a:spcPts val="0"/>
              </a:spcAft>
              <a:buClr>
                <a:schemeClr val="dk2"/>
              </a:buClr>
              <a:buSzPts val="1700"/>
              <a:buNone/>
            </a:pPr>
            <a:r>
              <a:rPr b="1" lang="en-US" sz="1700"/>
              <a:t>        1- voice call        </a:t>
            </a:r>
            <a:endParaRPr/>
          </a:p>
          <a:p>
            <a:pPr indent="0" lvl="0" marL="0" rtl="0" algn="l">
              <a:lnSpc>
                <a:spcPct val="94000"/>
              </a:lnSpc>
              <a:spcBef>
                <a:spcPts val="1200"/>
              </a:spcBef>
              <a:spcAft>
                <a:spcPts val="0"/>
              </a:spcAft>
              <a:buClr>
                <a:schemeClr val="dk2"/>
              </a:buClr>
              <a:buSzPts val="1700"/>
              <a:buNone/>
            </a:pPr>
            <a:r>
              <a:rPr b="1" lang="en-US" sz="1700"/>
              <a:t>        2- survey in their stores.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144" name="Shape 144"/>
        <p:cNvGrpSpPr/>
        <p:nvPr/>
      </p:nvGrpSpPr>
      <p:grpSpPr>
        <a:xfrm>
          <a:off x="0" y="0"/>
          <a:ext cx="0" cy="0"/>
          <a:chOff x="0" y="0"/>
          <a:chExt cx="0" cy="0"/>
        </a:xfrm>
      </p:grpSpPr>
      <p:sp>
        <p:nvSpPr>
          <p:cNvPr id="145" name="Google Shape;145;p20"/>
          <p:cNvSpPr txBox="1"/>
          <p:nvPr>
            <p:ph type="title"/>
          </p:nvPr>
        </p:nvSpPr>
        <p:spPr>
          <a:xfrm>
            <a:off x="7860667" y="685800"/>
            <a:ext cx="3656419"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rgbClr val="FF0000"/>
              </a:buClr>
              <a:buSzPts val="4400"/>
              <a:buFont typeface="Source Sans Pro"/>
              <a:buNone/>
            </a:pPr>
            <a:r>
              <a:rPr lang="en-US">
                <a:solidFill>
                  <a:srgbClr val="FF0000"/>
                </a:solidFill>
              </a:rPr>
              <a:t>Wataniya</a:t>
            </a:r>
            <a:endParaRPr/>
          </a:p>
        </p:txBody>
      </p:sp>
      <p:sp>
        <p:nvSpPr>
          <p:cNvPr id="146" name="Google Shape;146;p20"/>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person standing in front of a group of people posing for the camera&#10;&#10;Description automatically generated" id="147" name="Google Shape;147;p20"/>
          <p:cNvPicPr preferRelativeResize="0"/>
          <p:nvPr/>
        </p:nvPicPr>
        <p:blipFill rotWithShape="1">
          <a:blip r:embed="rId3">
            <a:alphaModFix/>
          </a:blip>
          <a:srcRect b="0" l="0" r="0" t="0"/>
          <a:stretch/>
        </p:blipFill>
        <p:spPr>
          <a:xfrm>
            <a:off x="1023561" y="825080"/>
            <a:ext cx="6517065" cy="4887798"/>
          </a:xfrm>
          <a:prstGeom prst="rect">
            <a:avLst/>
          </a:prstGeom>
          <a:noFill/>
          <a:ln>
            <a:noFill/>
          </a:ln>
        </p:spPr>
      </p:pic>
      <p:sp>
        <p:nvSpPr>
          <p:cNvPr id="148" name="Google Shape;148;p20"/>
          <p:cNvSpPr txBox="1"/>
          <p:nvPr>
            <p:ph idx="1" type="body"/>
          </p:nvPr>
        </p:nvSpPr>
        <p:spPr>
          <a:xfrm>
            <a:off x="7860667" y="2286000"/>
            <a:ext cx="3656419"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1900"/>
              <a:buChar char="■"/>
            </a:pPr>
            <a:r>
              <a:rPr lang="en-US" sz="1900"/>
              <a:t>Customer record analysis</a:t>
            </a:r>
            <a:endParaRPr/>
          </a:p>
          <a:p>
            <a:pPr indent="-384048" lvl="0" marL="384048" rtl="0" algn="l">
              <a:lnSpc>
                <a:spcPct val="94000"/>
              </a:lnSpc>
              <a:spcBef>
                <a:spcPts val="1200"/>
              </a:spcBef>
              <a:spcAft>
                <a:spcPts val="0"/>
              </a:spcAft>
              <a:buClr>
                <a:schemeClr val="dk2"/>
              </a:buClr>
              <a:buSzPts val="1900"/>
              <a:buChar char="■"/>
            </a:pPr>
            <a:r>
              <a:rPr lang="en-US" sz="1900"/>
              <a:t>don’t have any automatic tools to go for the BLT campaigns.</a:t>
            </a:r>
            <a:endParaRPr/>
          </a:p>
          <a:p>
            <a:pPr indent="-384048" lvl="0" marL="384048" rtl="0" algn="l">
              <a:lnSpc>
                <a:spcPct val="94000"/>
              </a:lnSpc>
              <a:spcBef>
                <a:spcPts val="1200"/>
              </a:spcBef>
              <a:spcAft>
                <a:spcPts val="0"/>
              </a:spcAft>
              <a:buClr>
                <a:schemeClr val="dk2"/>
              </a:buClr>
              <a:buSzPts val="1900"/>
              <a:buChar char="■"/>
            </a:pPr>
            <a:r>
              <a:rPr lang="en-US" sz="1900"/>
              <a:t>More than 50% of the data they have about their customers is unstructured data.</a:t>
            </a:r>
            <a:endParaRPr/>
          </a:p>
          <a:p>
            <a:pPr indent="-384048" lvl="0" marL="384048" rtl="0" algn="l">
              <a:lnSpc>
                <a:spcPct val="94000"/>
              </a:lnSpc>
              <a:spcBef>
                <a:spcPts val="1200"/>
              </a:spcBef>
              <a:spcAft>
                <a:spcPts val="0"/>
              </a:spcAft>
              <a:buClr>
                <a:schemeClr val="dk2"/>
              </a:buClr>
              <a:buSzPts val="1900"/>
              <a:buChar char="■"/>
            </a:pPr>
            <a:r>
              <a:rPr lang="en-US" sz="1900"/>
              <a:t>Depending on </a:t>
            </a:r>
            <a:r>
              <a:rPr b="1" i="1" lang="en-US" sz="1900"/>
              <a:t>sales </a:t>
            </a:r>
            <a:r>
              <a:rPr lang="en-US" sz="1900"/>
              <a:t>not customer’s feedback in estimations.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152" name="Shape 152"/>
        <p:cNvGrpSpPr/>
        <p:nvPr/>
      </p:nvGrpSpPr>
      <p:grpSpPr>
        <a:xfrm>
          <a:off x="0" y="0"/>
          <a:ext cx="0" cy="0"/>
          <a:chOff x="0" y="0"/>
          <a:chExt cx="0" cy="0"/>
        </a:xfrm>
      </p:grpSpPr>
      <p:sp>
        <p:nvSpPr>
          <p:cNvPr id="153" name="Google Shape;153;p21"/>
          <p:cNvSpPr txBox="1"/>
          <p:nvPr>
            <p:ph type="title"/>
          </p:nvPr>
        </p:nvSpPr>
        <p:spPr>
          <a:xfrm>
            <a:off x="6389914" y="685800"/>
            <a:ext cx="5127172"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rgbClr val="92D050"/>
              </a:buClr>
              <a:buSzPts val="4400"/>
              <a:buFont typeface="Source Sans Pro"/>
              <a:buNone/>
            </a:pPr>
            <a:r>
              <a:rPr lang="en-US">
                <a:solidFill>
                  <a:srgbClr val="92D050"/>
                </a:solidFill>
              </a:rPr>
              <a:t>Reach</a:t>
            </a:r>
            <a:r>
              <a:rPr lang="en-US"/>
              <a:t> </a:t>
            </a:r>
            <a:endParaRPr/>
          </a:p>
        </p:txBody>
      </p:sp>
      <p:sp>
        <p:nvSpPr>
          <p:cNvPr id="154" name="Google Shape;154;p21"/>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5" name="Google Shape;155;p21"/>
          <p:cNvPicPr preferRelativeResize="0"/>
          <p:nvPr/>
        </p:nvPicPr>
        <p:blipFill rotWithShape="1">
          <a:blip r:embed="rId3">
            <a:alphaModFix/>
          </a:blip>
          <a:srcRect b="0" l="0" r="0" t="0"/>
          <a:stretch/>
        </p:blipFill>
        <p:spPr>
          <a:xfrm>
            <a:off x="1023562" y="1465691"/>
            <a:ext cx="5071256" cy="3606576"/>
          </a:xfrm>
          <a:prstGeom prst="rect">
            <a:avLst/>
          </a:prstGeom>
          <a:noFill/>
          <a:ln>
            <a:noFill/>
          </a:ln>
        </p:spPr>
      </p:pic>
      <p:sp>
        <p:nvSpPr>
          <p:cNvPr id="156" name="Google Shape;156;p21"/>
          <p:cNvSpPr txBox="1"/>
          <p:nvPr>
            <p:ph idx="1" type="body"/>
          </p:nvPr>
        </p:nvSpPr>
        <p:spPr>
          <a:xfrm>
            <a:off x="6389914" y="2286000"/>
            <a:ext cx="5127172"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000"/>
              <a:buChar char="■"/>
            </a:pPr>
            <a:r>
              <a:rPr lang="en-US"/>
              <a:t>B2B business model.</a:t>
            </a:r>
            <a:endParaRPr/>
          </a:p>
          <a:p>
            <a:pPr indent="-384048" lvl="0" marL="384048" rtl="0" algn="l">
              <a:lnSpc>
                <a:spcPct val="94000"/>
              </a:lnSpc>
              <a:spcBef>
                <a:spcPts val="1200"/>
              </a:spcBef>
              <a:spcAft>
                <a:spcPts val="0"/>
              </a:spcAft>
              <a:buClr>
                <a:schemeClr val="dk2"/>
              </a:buClr>
              <a:buSzPts val="2000"/>
              <a:buChar char="■"/>
            </a:pPr>
            <a:r>
              <a:rPr lang="en-US"/>
              <a:t>The current system they’re using in Social media monitoring system called </a:t>
            </a:r>
            <a:r>
              <a:rPr b="1" lang="en-US"/>
              <a:t>Siebel</a:t>
            </a:r>
            <a:r>
              <a:rPr lang="en-US"/>
              <a:t>, which is Outsourcing system instead of in-house development.</a:t>
            </a:r>
            <a:endParaRPr/>
          </a:p>
          <a:p>
            <a:pPr indent="-384048" lvl="0" marL="384048" rtl="0" algn="l">
              <a:lnSpc>
                <a:spcPct val="94000"/>
              </a:lnSpc>
              <a:spcBef>
                <a:spcPts val="1200"/>
              </a:spcBef>
              <a:spcAft>
                <a:spcPts val="0"/>
              </a:spcAft>
              <a:buClr>
                <a:schemeClr val="dk2"/>
              </a:buClr>
              <a:buSzPts val="2000"/>
              <a:buChar char="■"/>
            </a:pPr>
            <a:r>
              <a:rPr lang="en-US"/>
              <a:t>They categorize phone calls based on the call reason and provide daily reports of all the calls.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160" name="Shape 160"/>
        <p:cNvGrpSpPr/>
        <p:nvPr/>
      </p:nvGrpSpPr>
      <p:grpSpPr>
        <a:xfrm>
          <a:off x="0" y="0"/>
          <a:ext cx="0" cy="0"/>
          <a:chOff x="0" y="0"/>
          <a:chExt cx="0" cy="0"/>
        </a:xfrm>
      </p:grpSpPr>
      <p:sp>
        <p:nvSpPr>
          <p:cNvPr id="161" name="Google Shape;161;p22"/>
          <p:cNvSpPr txBox="1"/>
          <p:nvPr>
            <p:ph type="title"/>
          </p:nvPr>
        </p:nvSpPr>
        <p:spPr>
          <a:xfrm>
            <a:off x="6389914" y="685800"/>
            <a:ext cx="5127172" cy="1485900"/>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Rent n Connect/ Turkey</a:t>
            </a:r>
            <a:endParaRPr/>
          </a:p>
        </p:txBody>
      </p:sp>
      <p:sp>
        <p:nvSpPr>
          <p:cNvPr id="162" name="Google Shape;162;p22"/>
          <p:cNvSpPr/>
          <p:nvPr/>
        </p:nvSpPr>
        <p:spPr>
          <a:xfrm>
            <a:off x="478095" y="376"/>
            <a:ext cx="22860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3" name="Google Shape;163;p22"/>
          <p:cNvPicPr preferRelativeResize="0"/>
          <p:nvPr/>
        </p:nvPicPr>
        <p:blipFill rotWithShape="1">
          <a:blip r:embed="rId3">
            <a:alphaModFix/>
          </a:blip>
          <a:srcRect b="0" l="0" r="0" t="0"/>
          <a:stretch/>
        </p:blipFill>
        <p:spPr>
          <a:xfrm>
            <a:off x="1023562" y="1284194"/>
            <a:ext cx="4310438" cy="3374033"/>
          </a:xfrm>
          <a:prstGeom prst="rect">
            <a:avLst/>
          </a:prstGeom>
          <a:noFill/>
          <a:ln>
            <a:noFill/>
          </a:ln>
        </p:spPr>
      </p:pic>
      <p:sp>
        <p:nvSpPr>
          <p:cNvPr id="164" name="Google Shape;164;p22"/>
          <p:cNvSpPr txBox="1"/>
          <p:nvPr>
            <p:ph idx="1" type="body"/>
          </p:nvPr>
        </p:nvSpPr>
        <p:spPr>
          <a:xfrm>
            <a:off x="6389914" y="2286000"/>
            <a:ext cx="5127172" cy="3581400"/>
          </a:xfrm>
          <a:prstGeom prst="rect">
            <a:avLst/>
          </a:prstGeom>
          <a:noFill/>
          <a:ln>
            <a:noFill/>
          </a:ln>
        </p:spPr>
        <p:txBody>
          <a:bodyPr anchorCtr="0" anchor="t" bIns="45700" lIns="91425" spcFirstLastPara="1" rIns="91425" wrap="square" tIns="45700">
            <a:noAutofit/>
          </a:bodyPr>
          <a:lstStyle/>
          <a:p>
            <a:pPr indent="-384048" lvl="0" marL="384048" rtl="0" algn="l">
              <a:lnSpc>
                <a:spcPct val="94000"/>
              </a:lnSpc>
              <a:spcBef>
                <a:spcPts val="0"/>
              </a:spcBef>
              <a:spcAft>
                <a:spcPts val="0"/>
              </a:spcAft>
              <a:buClr>
                <a:schemeClr val="dk2"/>
              </a:buClr>
              <a:buSzPts val="2000"/>
              <a:buChar char="■"/>
            </a:pPr>
            <a:r>
              <a:rPr lang="en-US"/>
              <a:t>A lot of customers feedback on Twitter, but they deal with it </a:t>
            </a:r>
            <a:r>
              <a:rPr b="1" lang="en-US"/>
              <a:t>manually</a:t>
            </a:r>
            <a:r>
              <a:rPr lang="en-US"/>
              <a:t>.</a:t>
            </a:r>
            <a:endParaRPr/>
          </a:p>
          <a:p>
            <a:pPr indent="-384048" lvl="0" marL="384048" rtl="0" algn="l">
              <a:lnSpc>
                <a:spcPct val="94000"/>
              </a:lnSpc>
              <a:spcBef>
                <a:spcPts val="1200"/>
              </a:spcBef>
              <a:spcAft>
                <a:spcPts val="0"/>
              </a:spcAft>
              <a:buClr>
                <a:schemeClr val="dk2"/>
              </a:buClr>
              <a:buSzPts val="2000"/>
              <a:buChar char="■"/>
            </a:pPr>
            <a:r>
              <a:rPr lang="en-US"/>
              <a:t>60 thousand email per season,</a:t>
            </a:r>
            <a:endParaRPr/>
          </a:p>
          <a:p>
            <a:pPr indent="-384048" lvl="0" marL="384048" rtl="0" algn="l">
              <a:lnSpc>
                <a:spcPct val="94000"/>
              </a:lnSpc>
              <a:spcBef>
                <a:spcPts val="1200"/>
              </a:spcBef>
              <a:spcAft>
                <a:spcPts val="0"/>
              </a:spcAft>
              <a:buClr>
                <a:schemeClr val="dk2"/>
              </a:buClr>
              <a:buSzPts val="2000"/>
              <a:buChar char="■"/>
            </a:pPr>
            <a:r>
              <a:rPr lang="en-US"/>
              <a:t>Currently working on a solution to analyze the data they have so they can provide products based on the customers’ needs.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168" name="Shape 168"/>
        <p:cNvGrpSpPr/>
        <p:nvPr/>
      </p:nvGrpSpPr>
      <p:grpSpPr>
        <a:xfrm>
          <a:off x="0" y="0"/>
          <a:ext cx="0" cy="0"/>
          <a:chOff x="0" y="0"/>
          <a:chExt cx="0" cy="0"/>
        </a:xfrm>
      </p:grpSpPr>
      <p:sp>
        <p:nvSpPr>
          <p:cNvPr id="169" name="Google Shape;169;p23"/>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170" name="Google Shape;170;p23"/>
          <p:cNvSpPr txBox="1"/>
          <p:nvPr>
            <p:ph type="title"/>
          </p:nvPr>
        </p:nvSpPr>
        <p:spPr>
          <a:xfrm>
            <a:off x="7326367" y="685800"/>
            <a:ext cx="3742662" cy="5181601"/>
          </a:xfrm>
          <a:prstGeom prst="rect">
            <a:avLst/>
          </a:prstGeom>
          <a:noFill/>
          <a:ln>
            <a:noFill/>
          </a:ln>
        </p:spPr>
        <p:txBody>
          <a:bodyPr anchorCtr="0" anchor="t" bIns="45700" lIns="91425" spcFirstLastPara="1" rIns="91425" wrap="square" tIns="45700">
            <a:noAutofit/>
          </a:bodyPr>
          <a:lstStyle/>
          <a:p>
            <a:pPr indent="0" lvl="0" marL="0" rtl="0" algn="l">
              <a:lnSpc>
                <a:spcPct val="89000"/>
              </a:lnSpc>
              <a:spcBef>
                <a:spcPts val="0"/>
              </a:spcBef>
              <a:spcAft>
                <a:spcPts val="0"/>
              </a:spcAft>
              <a:buClr>
                <a:schemeClr val="dk2"/>
              </a:buClr>
              <a:buSzPts val="4400"/>
              <a:buFont typeface="Source Sans Pro"/>
              <a:buNone/>
            </a:pPr>
            <a:r>
              <a:rPr lang="en-US"/>
              <a:t>What is Dynamic Email Classifier System?</a:t>
            </a:r>
            <a:endParaRPr/>
          </a:p>
        </p:txBody>
      </p:sp>
      <p:sp>
        <p:nvSpPr>
          <p:cNvPr id="171" name="Google Shape;171;p23"/>
          <p:cNvSpPr txBox="1"/>
          <p:nvPr>
            <p:ph idx="1" type="body"/>
          </p:nvPr>
        </p:nvSpPr>
        <p:spPr>
          <a:xfrm>
            <a:off x="918787" y="2271712"/>
            <a:ext cx="5072437" cy="2847976"/>
          </a:xfrm>
          <a:prstGeom prst="rect">
            <a:avLst/>
          </a:prstGeom>
          <a:noFill/>
          <a:ln>
            <a:noFill/>
          </a:ln>
        </p:spPr>
        <p:txBody>
          <a:bodyPr anchorCtr="0" anchor="b" bIns="45700" lIns="91425" spcFirstLastPara="1" rIns="91425" wrap="square" tIns="45700">
            <a:noAutofit/>
          </a:bodyPr>
          <a:lstStyle/>
          <a:p>
            <a:pPr indent="-384048" lvl="0" marL="384048" rtl="0" algn="l">
              <a:lnSpc>
                <a:spcPct val="84000"/>
              </a:lnSpc>
              <a:spcBef>
                <a:spcPts val="0"/>
              </a:spcBef>
              <a:spcAft>
                <a:spcPts val="0"/>
              </a:spcAft>
              <a:buClr>
                <a:schemeClr val="dk2"/>
              </a:buClr>
              <a:buSzPts val="2400"/>
              <a:buChar char="■"/>
            </a:pPr>
            <a:r>
              <a:rPr lang="en-US" sz="2400"/>
              <a:t>A dynamic continuous refinement-approach has been taken to reach a more meaningful classification of emails.</a:t>
            </a:r>
            <a:endParaRPr/>
          </a:p>
          <a:p>
            <a:pPr indent="-384048" lvl="0" marL="384048" rtl="0" algn="l">
              <a:lnSpc>
                <a:spcPct val="84000"/>
              </a:lnSpc>
              <a:spcBef>
                <a:spcPts val="1200"/>
              </a:spcBef>
              <a:spcAft>
                <a:spcPts val="0"/>
              </a:spcAft>
              <a:buClr>
                <a:schemeClr val="dk2"/>
              </a:buClr>
              <a:buSzPts val="2400"/>
              <a:buChar char="■"/>
            </a:pPr>
            <a:r>
              <a:rPr lang="en-US" sz="2400"/>
              <a:t>It’s a website that can do the analysis for various businesses’ emails , and then provide different clear visualizations..</a:t>
            </a:r>
            <a:endParaRPr/>
          </a:p>
          <a:p>
            <a:pPr indent="0" lvl="0" marL="0" rtl="0" algn="l">
              <a:lnSpc>
                <a:spcPct val="84000"/>
              </a:lnSpc>
              <a:spcBef>
                <a:spcPts val="1200"/>
              </a:spcBef>
              <a:spcAft>
                <a:spcPts val="0"/>
              </a:spcAft>
              <a:buClr>
                <a:schemeClr val="dk2"/>
              </a:buClr>
              <a:buSzPts val="1800"/>
              <a:buNone/>
            </a:pPr>
            <a:r>
              <a:t/>
            </a:r>
            <a:endParaRPr sz="1800"/>
          </a:p>
        </p:txBody>
      </p:sp>
      <p:sp>
        <p:nvSpPr>
          <p:cNvPr id="172" name="Google Shape;172;p23"/>
          <p:cNvSpPr/>
          <p:nvPr/>
        </p:nvSpPr>
        <p:spPr>
          <a:xfrm flipH="1" rot="10800000">
            <a:off x="5201754" y="392335"/>
            <a:ext cx="1802878" cy="2426365"/>
          </a:xfrm>
          <a:custGeom>
            <a:rect b="b" l="l" r="r" t="t"/>
            <a:pathLst>
              <a:path extrusionOk="0" h="10000" w="10002">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500"/>
                                        <p:tgtEl>
                                          <p:spTgt spid="170"/>
                                        </p:tgtEl>
                                      </p:cBhvr>
                                    </p:animEffect>
                                  </p:childTnLst>
                                </p:cTn>
                              </p:par>
                              <p:par>
                                <p:cTn fill="hold" nodeType="withEffect" presetClass="entr" presetID="10" presetSubtype="0">
                                  <p:stCondLst>
                                    <p:cond delay="0"/>
                                  </p:stCondLst>
                                  <p:childTnLst>
                                    <p:set>
                                      <p:cBhvr>
                                        <p:cTn dur="1" fill="hold">
                                          <p:stCondLst>
                                            <p:cond delay="0"/>
                                          </p:stCondLst>
                                        </p:cTn>
                                        <p:tgtEl>
                                          <p:spTgt spid="171">
                                            <p:txEl>
                                              <p:pRg end="0" st="0"/>
                                            </p:txEl>
                                          </p:spTgt>
                                        </p:tgtEl>
                                        <p:attrNameLst>
                                          <p:attrName>style.visibility</p:attrName>
                                        </p:attrNameLst>
                                      </p:cBhvr>
                                      <p:to>
                                        <p:strVal val="visible"/>
                                      </p:to>
                                    </p:set>
                                    <p:animEffect filter="fade" transition="in">
                                      <p:cBhvr>
                                        <p:cTn dur="500"/>
                                        <p:tgtEl>
                                          <p:spTgt spid="171">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1">
                                            <p:txEl>
                                              <p:pRg end="1" st="1"/>
                                            </p:txEl>
                                          </p:spTgt>
                                        </p:tgtEl>
                                        <p:attrNameLst>
                                          <p:attrName>style.visibility</p:attrName>
                                        </p:attrNameLst>
                                      </p:cBhvr>
                                      <p:to>
                                        <p:strVal val="visible"/>
                                      </p:to>
                                    </p:set>
                                    <p:animEffect filter="fade" transition="in">
                                      <p:cBhvr>
                                        <p:cTn dur="500"/>
                                        <p:tgtEl>
                                          <p:spTgt spid="171">
                                            <p:txEl>
                                              <p:pRg end="1" st="1"/>
                                            </p:txEl>
                                          </p:spTgt>
                                        </p:tgtEl>
                                      </p:cBhvr>
                                    </p:animEffect>
                                  </p:childTnLst>
                                </p:cTn>
                              </p:par>
                              <p:par>
                                <p:cTn fill="hold" nodeType="withEffect" presetClass="entr" presetID="10" presetSubtype="0">
                                  <p:stCondLst>
                                    <p:cond delay="0"/>
                                  </p:stCondLst>
                                  <p:childTnLst>
                                    <p:set>
                                      <p:cBhvr>
                                        <p:cTn dur="1" fill="hold">
                                          <p:stCondLst>
                                            <p:cond delay="0"/>
                                          </p:stCondLst>
                                        </p:cTn>
                                        <p:tgtEl>
                                          <p:spTgt spid="171">
                                            <p:txEl>
                                              <p:pRg end="2" st="2"/>
                                            </p:txEl>
                                          </p:spTgt>
                                        </p:tgtEl>
                                        <p:attrNameLst>
                                          <p:attrName>style.visibility</p:attrName>
                                        </p:attrNameLst>
                                      </p:cBhvr>
                                      <p:to>
                                        <p:strVal val="visible"/>
                                      </p:to>
                                    </p:set>
                                    <p:animEffect filter="fade" transition="in">
                                      <p:cBhvr>
                                        <p:cTn dur="500"/>
                                        <p:tgtEl>
                                          <p:spTgt spid="17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Crop">
  <a:themeElements>
    <a:clrScheme name="Blue II">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rop">
  <a:themeElements>
    <a:clrScheme name="Blue II">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