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57"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80" d="100"/>
          <a:sy n="80" d="100"/>
        </p:scale>
        <p:origin x="60" y="1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6F77B-F502-463B-A487-A89BD93B14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0910363-B46B-96FD-2F1E-840A9A5E9C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5D5AB92-57A4-506C-5F0C-6AE1A7CF05EF}"/>
              </a:ext>
            </a:extLst>
          </p:cNvPr>
          <p:cNvSpPr>
            <a:spLocks noGrp="1"/>
          </p:cNvSpPr>
          <p:nvPr>
            <p:ph type="dt" sz="half" idx="10"/>
          </p:nvPr>
        </p:nvSpPr>
        <p:spPr/>
        <p:txBody>
          <a:bodyPr/>
          <a:lstStyle/>
          <a:p>
            <a:fld id="{C14F3713-F4B6-4271-9648-C0D0FFABFCD4}" type="datetimeFigureOut">
              <a:rPr lang="en-US" smtClean="0"/>
              <a:t>2/5/2024</a:t>
            </a:fld>
            <a:endParaRPr lang="en-US"/>
          </a:p>
        </p:txBody>
      </p:sp>
      <p:sp>
        <p:nvSpPr>
          <p:cNvPr id="5" name="Footer Placeholder 4">
            <a:extLst>
              <a:ext uri="{FF2B5EF4-FFF2-40B4-BE49-F238E27FC236}">
                <a16:creationId xmlns:a16="http://schemas.microsoft.com/office/drawing/2014/main" id="{2790EFC1-71D7-568C-0F0B-5192C66C0D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F6C068-9F75-4E6E-935F-E28070D09F6C}"/>
              </a:ext>
            </a:extLst>
          </p:cNvPr>
          <p:cNvSpPr>
            <a:spLocks noGrp="1"/>
          </p:cNvSpPr>
          <p:nvPr>
            <p:ph type="sldNum" sz="quarter" idx="12"/>
          </p:nvPr>
        </p:nvSpPr>
        <p:spPr/>
        <p:txBody>
          <a:bodyPr/>
          <a:lstStyle/>
          <a:p>
            <a:fld id="{5A6CEEAA-C04A-43EC-B5A0-1F7DA6BB4DE1}" type="slidenum">
              <a:rPr lang="en-US" smtClean="0"/>
              <a:t>‹#›</a:t>
            </a:fld>
            <a:endParaRPr lang="en-US"/>
          </a:p>
        </p:txBody>
      </p:sp>
    </p:spTree>
    <p:extLst>
      <p:ext uri="{BB962C8B-B14F-4D97-AF65-F5344CB8AC3E}">
        <p14:creationId xmlns:p14="http://schemas.microsoft.com/office/powerpoint/2010/main" val="3906502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138CB-2867-2B0A-3732-DB4151609F5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E4B554D-5049-3ADD-2062-52352DF1260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1241CC-2F05-3F8E-C78D-FCAAA8EC725C}"/>
              </a:ext>
            </a:extLst>
          </p:cNvPr>
          <p:cNvSpPr>
            <a:spLocks noGrp="1"/>
          </p:cNvSpPr>
          <p:nvPr>
            <p:ph type="dt" sz="half" idx="10"/>
          </p:nvPr>
        </p:nvSpPr>
        <p:spPr/>
        <p:txBody>
          <a:bodyPr/>
          <a:lstStyle/>
          <a:p>
            <a:fld id="{C14F3713-F4B6-4271-9648-C0D0FFABFCD4}" type="datetimeFigureOut">
              <a:rPr lang="en-US" smtClean="0"/>
              <a:t>2/5/2024</a:t>
            </a:fld>
            <a:endParaRPr lang="en-US"/>
          </a:p>
        </p:txBody>
      </p:sp>
      <p:sp>
        <p:nvSpPr>
          <p:cNvPr id="5" name="Footer Placeholder 4">
            <a:extLst>
              <a:ext uri="{FF2B5EF4-FFF2-40B4-BE49-F238E27FC236}">
                <a16:creationId xmlns:a16="http://schemas.microsoft.com/office/drawing/2014/main" id="{F9367133-C2AD-7412-5128-BCC461932E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FE9B0D-FDF1-09CA-09E3-3B4BF0C2135F}"/>
              </a:ext>
            </a:extLst>
          </p:cNvPr>
          <p:cNvSpPr>
            <a:spLocks noGrp="1"/>
          </p:cNvSpPr>
          <p:nvPr>
            <p:ph type="sldNum" sz="quarter" idx="12"/>
          </p:nvPr>
        </p:nvSpPr>
        <p:spPr/>
        <p:txBody>
          <a:bodyPr/>
          <a:lstStyle/>
          <a:p>
            <a:fld id="{5A6CEEAA-C04A-43EC-B5A0-1F7DA6BB4DE1}" type="slidenum">
              <a:rPr lang="en-US" smtClean="0"/>
              <a:t>‹#›</a:t>
            </a:fld>
            <a:endParaRPr lang="en-US"/>
          </a:p>
        </p:txBody>
      </p:sp>
    </p:spTree>
    <p:extLst>
      <p:ext uri="{BB962C8B-B14F-4D97-AF65-F5344CB8AC3E}">
        <p14:creationId xmlns:p14="http://schemas.microsoft.com/office/powerpoint/2010/main" val="1872959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E317F5-6E95-5B4C-3DCF-1DE48CAA8C6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8881D78-952A-B9AC-09F9-1AB5AD46D2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D97330-25E9-13A0-CBAB-03D7CA58867B}"/>
              </a:ext>
            </a:extLst>
          </p:cNvPr>
          <p:cNvSpPr>
            <a:spLocks noGrp="1"/>
          </p:cNvSpPr>
          <p:nvPr>
            <p:ph type="dt" sz="half" idx="10"/>
          </p:nvPr>
        </p:nvSpPr>
        <p:spPr/>
        <p:txBody>
          <a:bodyPr/>
          <a:lstStyle/>
          <a:p>
            <a:fld id="{C14F3713-F4B6-4271-9648-C0D0FFABFCD4}" type="datetimeFigureOut">
              <a:rPr lang="en-US" smtClean="0"/>
              <a:t>2/5/2024</a:t>
            </a:fld>
            <a:endParaRPr lang="en-US"/>
          </a:p>
        </p:txBody>
      </p:sp>
      <p:sp>
        <p:nvSpPr>
          <p:cNvPr id="5" name="Footer Placeholder 4">
            <a:extLst>
              <a:ext uri="{FF2B5EF4-FFF2-40B4-BE49-F238E27FC236}">
                <a16:creationId xmlns:a16="http://schemas.microsoft.com/office/drawing/2014/main" id="{AA83E641-45AE-C3BD-D25F-706A679AC3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C0AD99-2058-436C-ED0C-273E6804557F}"/>
              </a:ext>
            </a:extLst>
          </p:cNvPr>
          <p:cNvSpPr>
            <a:spLocks noGrp="1"/>
          </p:cNvSpPr>
          <p:nvPr>
            <p:ph type="sldNum" sz="quarter" idx="12"/>
          </p:nvPr>
        </p:nvSpPr>
        <p:spPr/>
        <p:txBody>
          <a:bodyPr/>
          <a:lstStyle/>
          <a:p>
            <a:fld id="{5A6CEEAA-C04A-43EC-B5A0-1F7DA6BB4DE1}" type="slidenum">
              <a:rPr lang="en-US" smtClean="0"/>
              <a:t>‹#›</a:t>
            </a:fld>
            <a:endParaRPr lang="en-US"/>
          </a:p>
        </p:txBody>
      </p:sp>
    </p:spTree>
    <p:extLst>
      <p:ext uri="{BB962C8B-B14F-4D97-AF65-F5344CB8AC3E}">
        <p14:creationId xmlns:p14="http://schemas.microsoft.com/office/powerpoint/2010/main" val="1570401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41FE5-910C-2EF5-2C87-D622CEC490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DA1AE1-411E-0EF8-2289-E6D6B3C77A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D7C2ED-9F79-B705-A164-3FEDB30D7184}"/>
              </a:ext>
            </a:extLst>
          </p:cNvPr>
          <p:cNvSpPr>
            <a:spLocks noGrp="1"/>
          </p:cNvSpPr>
          <p:nvPr>
            <p:ph type="dt" sz="half" idx="10"/>
          </p:nvPr>
        </p:nvSpPr>
        <p:spPr/>
        <p:txBody>
          <a:bodyPr/>
          <a:lstStyle/>
          <a:p>
            <a:fld id="{C14F3713-F4B6-4271-9648-C0D0FFABFCD4}" type="datetimeFigureOut">
              <a:rPr lang="en-US" smtClean="0"/>
              <a:t>2/5/2024</a:t>
            </a:fld>
            <a:endParaRPr lang="en-US"/>
          </a:p>
        </p:txBody>
      </p:sp>
      <p:sp>
        <p:nvSpPr>
          <p:cNvPr id="5" name="Footer Placeholder 4">
            <a:extLst>
              <a:ext uri="{FF2B5EF4-FFF2-40B4-BE49-F238E27FC236}">
                <a16:creationId xmlns:a16="http://schemas.microsoft.com/office/drawing/2014/main" id="{A2AD83F5-BD0A-59F2-5022-168F9018F8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90037F-CCAA-6005-4FFE-8672431101FC}"/>
              </a:ext>
            </a:extLst>
          </p:cNvPr>
          <p:cNvSpPr>
            <a:spLocks noGrp="1"/>
          </p:cNvSpPr>
          <p:nvPr>
            <p:ph type="sldNum" sz="quarter" idx="12"/>
          </p:nvPr>
        </p:nvSpPr>
        <p:spPr/>
        <p:txBody>
          <a:bodyPr/>
          <a:lstStyle/>
          <a:p>
            <a:fld id="{5A6CEEAA-C04A-43EC-B5A0-1F7DA6BB4DE1}" type="slidenum">
              <a:rPr lang="en-US" smtClean="0"/>
              <a:t>‹#›</a:t>
            </a:fld>
            <a:endParaRPr lang="en-US"/>
          </a:p>
        </p:txBody>
      </p:sp>
    </p:spTree>
    <p:extLst>
      <p:ext uri="{BB962C8B-B14F-4D97-AF65-F5344CB8AC3E}">
        <p14:creationId xmlns:p14="http://schemas.microsoft.com/office/powerpoint/2010/main" val="2151957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AB8B1-3782-F2F5-EF6D-050B4771585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26D6BC0-4EB2-E6CB-D7A3-7FA6361AE5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DA50501-5613-C209-E8DB-12F62F9E054E}"/>
              </a:ext>
            </a:extLst>
          </p:cNvPr>
          <p:cNvSpPr>
            <a:spLocks noGrp="1"/>
          </p:cNvSpPr>
          <p:nvPr>
            <p:ph type="dt" sz="half" idx="10"/>
          </p:nvPr>
        </p:nvSpPr>
        <p:spPr/>
        <p:txBody>
          <a:bodyPr/>
          <a:lstStyle/>
          <a:p>
            <a:fld id="{C14F3713-F4B6-4271-9648-C0D0FFABFCD4}" type="datetimeFigureOut">
              <a:rPr lang="en-US" smtClean="0"/>
              <a:t>2/5/2024</a:t>
            </a:fld>
            <a:endParaRPr lang="en-US"/>
          </a:p>
        </p:txBody>
      </p:sp>
      <p:sp>
        <p:nvSpPr>
          <p:cNvPr id="5" name="Footer Placeholder 4">
            <a:extLst>
              <a:ext uri="{FF2B5EF4-FFF2-40B4-BE49-F238E27FC236}">
                <a16:creationId xmlns:a16="http://schemas.microsoft.com/office/drawing/2014/main" id="{DD18DB9C-7C4D-93E9-8B39-CA296045EB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875826-C869-3AC1-92E8-4662196C65E4}"/>
              </a:ext>
            </a:extLst>
          </p:cNvPr>
          <p:cNvSpPr>
            <a:spLocks noGrp="1"/>
          </p:cNvSpPr>
          <p:nvPr>
            <p:ph type="sldNum" sz="quarter" idx="12"/>
          </p:nvPr>
        </p:nvSpPr>
        <p:spPr/>
        <p:txBody>
          <a:bodyPr/>
          <a:lstStyle/>
          <a:p>
            <a:fld id="{5A6CEEAA-C04A-43EC-B5A0-1F7DA6BB4DE1}" type="slidenum">
              <a:rPr lang="en-US" smtClean="0"/>
              <a:t>‹#›</a:t>
            </a:fld>
            <a:endParaRPr lang="en-US"/>
          </a:p>
        </p:txBody>
      </p:sp>
    </p:spTree>
    <p:extLst>
      <p:ext uri="{BB962C8B-B14F-4D97-AF65-F5344CB8AC3E}">
        <p14:creationId xmlns:p14="http://schemas.microsoft.com/office/powerpoint/2010/main" val="153545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6F64E-910C-B1A5-D94B-54C6CA35ADC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EE2B39-490E-0813-4AA4-6117C1AB094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23126C5-D6F5-64D5-A192-657898AC10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512D02A-5B83-9065-7444-647C5E525C01}"/>
              </a:ext>
            </a:extLst>
          </p:cNvPr>
          <p:cNvSpPr>
            <a:spLocks noGrp="1"/>
          </p:cNvSpPr>
          <p:nvPr>
            <p:ph type="dt" sz="half" idx="10"/>
          </p:nvPr>
        </p:nvSpPr>
        <p:spPr/>
        <p:txBody>
          <a:bodyPr/>
          <a:lstStyle/>
          <a:p>
            <a:fld id="{C14F3713-F4B6-4271-9648-C0D0FFABFCD4}" type="datetimeFigureOut">
              <a:rPr lang="en-US" smtClean="0"/>
              <a:t>2/5/2024</a:t>
            </a:fld>
            <a:endParaRPr lang="en-US"/>
          </a:p>
        </p:txBody>
      </p:sp>
      <p:sp>
        <p:nvSpPr>
          <p:cNvPr id="6" name="Footer Placeholder 5">
            <a:extLst>
              <a:ext uri="{FF2B5EF4-FFF2-40B4-BE49-F238E27FC236}">
                <a16:creationId xmlns:a16="http://schemas.microsoft.com/office/drawing/2014/main" id="{C16E0019-5BA0-D58C-885D-CF5D9EB409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C6E8C9-EE68-5E4E-A2F9-092161168292}"/>
              </a:ext>
            </a:extLst>
          </p:cNvPr>
          <p:cNvSpPr>
            <a:spLocks noGrp="1"/>
          </p:cNvSpPr>
          <p:nvPr>
            <p:ph type="sldNum" sz="quarter" idx="12"/>
          </p:nvPr>
        </p:nvSpPr>
        <p:spPr/>
        <p:txBody>
          <a:bodyPr/>
          <a:lstStyle/>
          <a:p>
            <a:fld id="{5A6CEEAA-C04A-43EC-B5A0-1F7DA6BB4DE1}" type="slidenum">
              <a:rPr lang="en-US" smtClean="0"/>
              <a:t>‹#›</a:t>
            </a:fld>
            <a:endParaRPr lang="en-US"/>
          </a:p>
        </p:txBody>
      </p:sp>
    </p:spTree>
    <p:extLst>
      <p:ext uri="{BB962C8B-B14F-4D97-AF65-F5344CB8AC3E}">
        <p14:creationId xmlns:p14="http://schemas.microsoft.com/office/powerpoint/2010/main" val="813250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F2680-B590-49D0-792B-581ED4D4B7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99B32C-0102-F6DE-21CB-6C87A9CDE0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7F87B6-C166-7BF2-E630-3ACD82B083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CC710B9-0BE6-C006-DE9E-2C8EE8D449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FD828E1-D1E3-D62D-9A3C-D5D40268203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E439707-7494-64EA-D1D8-9A514C268FB0}"/>
              </a:ext>
            </a:extLst>
          </p:cNvPr>
          <p:cNvSpPr>
            <a:spLocks noGrp="1"/>
          </p:cNvSpPr>
          <p:nvPr>
            <p:ph type="dt" sz="half" idx="10"/>
          </p:nvPr>
        </p:nvSpPr>
        <p:spPr/>
        <p:txBody>
          <a:bodyPr/>
          <a:lstStyle/>
          <a:p>
            <a:fld id="{C14F3713-F4B6-4271-9648-C0D0FFABFCD4}" type="datetimeFigureOut">
              <a:rPr lang="en-US" smtClean="0"/>
              <a:t>2/5/2024</a:t>
            </a:fld>
            <a:endParaRPr lang="en-US"/>
          </a:p>
        </p:txBody>
      </p:sp>
      <p:sp>
        <p:nvSpPr>
          <p:cNvPr id="8" name="Footer Placeholder 7">
            <a:extLst>
              <a:ext uri="{FF2B5EF4-FFF2-40B4-BE49-F238E27FC236}">
                <a16:creationId xmlns:a16="http://schemas.microsoft.com/office/drawing/2014/main" id="{216CA914-C94E-883E-5468-381680406CF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E384EA8-82F7-A9D1-1ECE-49042FEC9EB1}"/>
              </a:ext>
            </a:extLst>
          </p:cNvPr>
          <p:cNvSpPr>
            <a:spLocks noGrp="1"/>
          </p:cNvSpPr>
          <p:nvPr>
            <p:ph type="sldNum" sz="quarter" idx="12"/>
          </p:nvPr>
        </p:nvSpPr>
        <p:spPr/>
        <p:txBody>
          <a:bodyPr/>
          <a:lstStyle/>
          <a:p>
            <a:fld id="{5A6CEEAA-C04A-43EC-B5A0-1F7DA6BB4DE1}" type="slidenum">
              <a:rPr lang="en-US" smtClean="0"/>
              <a:t>‹#›</a:t>
            </a:fld>
            <a:endParaRPr lang="en-US"/>
          </a:p>
        </p:txBody>
      </p:sp>
    </p:spTree>
    <p:extLst>
      <p:ext uri="{BB962C8B-B14F-4D97-AF65-F5344CB8AC3E}">
        <p14:creationId xmlns:p14="http://schemas.microsoft.com/office/powerpoint/2010/main" val="1095040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1EC78-C2AD-247E-5012-740419CC70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B2D314E-3215-F3D2-C6FC-89A88088DF86}"/>
              </a:ext>
            </a:extLst>
          </p:cNvPr>
          <p:cNvSpPr>
            <a:spLocks noGrp="1"/>
          </p:cNvSpPr>
          <p:nvPr>
            <p:ph type="dt" sz="half" idx="10"/>
          </p:nvPr>
        </p:nvSpPr>
        <p:spPr/>
        <p:txBody>
          <a:bodyPr/>
          <a:lstStyle/>
          <a:p>
            <a:fld id="{C14F3713-F4B6-4271-9648-C0D0FFABFCD4}" type="datetimeFigureOut">
              <a:rPr lang="en-US" smtClean="0"/>
              <a:t>2/5/2024</a:t>
            </a:fld>
            <a:endParaRPr lang="en-US"/>
          </a:p>
        </p:txBody>
      </p:sp>
      <p:sp>
        <p:nvSpPr>
          <p:cNvPr id="4" name="Footer Placeholder 3">
            <a:extLst>
              <a:ext uri="{FF2B5EF4-FFF2-40B4-BE49-F238E27FC236}">
                <a16:creationId xmlns:a16="http://schemas.microsoft.com/office/drawing/2014/main" id="{05684AA4-4C4C-455E-0979-F4C44BA585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69A7269-A4A4-4A07-7498-A3496E9EFBCB}"/>
              </a:ext>
            </a:extLst>
          </p:cNvPr>
          <p:cNvSpPr>
            <a:spLocks noGrp="1"/>
          </p:cNvSpPr>
          <p:nvPr>
            <p:ph type="sldNum" sz="quarter" idx="12"/>
          </p:nvPr>
        </p:nvSpPr>
        <p:spPr/>
        <p:txBody>
          <a:bodyPr/>
          <a:lstStyle/>
          <a:p>
            <a:fld id="{5A6CEEAA-C04A-43EC-B5A0-1F7DA6BB4DE1}" type="slidenum">
              <a:rPr lang="en-US" smtClean="0"/>
              <a:t>‹#›</a:t>
            </a:fld>
            <a:endParaRPr lang="en-US"/>
          </a:p>
        </p:txBody>
      </p:sp>
    </p:spTree>
    <p:extLst>
      <p:ext uri="{BB962C8B-B14F-4D97-AF65-F5344CB8AC3E}">
        <p14:creationId xmlns:p14="http://schemas.microsoft.com/office/powerpoint/2010/main" val="4195008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F91372-3BEF-ED45-C62F-443D643C6248}"/>
              </a:ext>
            </a:extLst>
          </p:cNvPr>
          <p:cNvSpPr>
            <a:spLocks noGrp="1"/>
          </p:cNvSpPr>
          <p:nvPr>
            <p:ph type="dt" sz="half" idx="10"/>
          </p:nvPr>
        </p:nvSpPr>
        <p:spPr/>
        <p:txBody>
          <a:bodyPr/>
          <a:lstStyle/>
          <a:p>
            <a:fld id="{C14F3713-F4B6-4271-9648-C0D0FFABFCD4}" type="datetimeFigureOut">
              <a:rPr lang="en-US" smtClean="0"/>
              <a:t>2/5/2024</a:t>
            </a:fld>
            <a:endParaRPr lang="en-US"/>
          </a:p>
        </p:txBody>
      </p:sp>
      <p:sp>
        <p:nvSpPr>
          <p:cNvPr id="3" name="Footer Placeholder 2">
            <a:extLst>
              <a:ext uri="{FF2B5EF4-FFF2-40B4-BE49-F238E27FC236}">
                <a16:creationId xmlns:a16="http://schemas.microsoft.com/office/drawing/2014/main" id="{5A7C843D-7865-6D78-B143-F7C899D38C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0E5B44-2636-F176-1420-C66272B77333}"/>
              </a:ext>
            </a:extLst>
          </p:cNvPr>
          <p:cNvSpPr>
            <a:spLocks noGrp="1"/>
          </p:cNvSpPr>
          <p:nvPr>
            <p:ph type="sldNum" sz="quarter" idx="12"/>
          </p:nvPr>
        </p:nvSpPr>
        <p:spPr/>
        <p:txBody>
          <a:bodyPr/>
          <a:lstStyle/>
          <a:p>
            <a:fld id="{5A6CEEAA-C04A-43EC-B5A0-1F7DA6BB4DE1}" type="slidenum">
              <a:rPr lang="en-US" smtClean="0"/>
              <a:t>‹#›</a:t>
            </a:fld>
            <a:endParaRPr lang="en-US"/>
          </a:p>
        </p:txBody>
      </p:sp>
    </p:spTree>
    <p:extLst>
      <p:ext uri="{BB962C8B-B14F-4D97-AF65-F5344CB8AC3E}">
        <p14:creationId xmlns:p14="http://schemas.microsoft.com/office/powerpoint/2010/main" val="592487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9D210-1FA6-5507-E750-DBA81DDD10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4C5E101-51D7-64EE-C2E6-1AD8C21EDC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8A1492-65F1-6472-4789-4FE37C45A9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7A8DB7-FA49-FE06-E830-0772386BB1D0}"/>
              </a:ext>
            </a:extLst>
          </p:cNvPr>
          <p:cNvSpPr>
            <a:spLocks noGrp="1"/>
          </p:cNvSpPr>
          <p:nvPr>
            <p:ph type="dt" sz="half" idx="10"/>
          </p:nvPr>
        </p:nvSpPr>
        <p:spPr/>
        <p:txBody>
          <a:bodyPr/>
          <a:lstStyle/>
          <a:p>
            <a:fld id="{C14F3713-F4B6-4271-9648-C0D0FFABFCD4}" type="datetimeFigureOut">
              <a:rPr lang="en-US" smtClean="0"/>
              <a:t>2/5/2024</a:t>
            </a:fld>
            <a:endParaRPr lang="en-US"/>
          </a:p>
        </p:txBody>
      </p:sp>
      <p:sp>
        <p:nvSpPr>
          <p:cNvPr id="6" name="Footer Placeholder 5">
            <a:extLst>
              <a:ext uri="{FF2B5EF4-FFF2-40B4-BE49-F238E27FC236}">
                <a16:creationId xmlns:a16="http://schemas.microsoft.com/office/drawing/2014/main" id="{94F90971-C1D0-B90B-3DF3-575FA56EFB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C5189F-E06A-9138-F2E3-D4AC3A00E093}"/>
              </a:ext>
            </a:extLst>
          </p:cNvPr>
          <p:cNvSpPr>
            <a:spLocks noGrp="1"/>
          </p:cNvSpPr>
          <p:nvPr>
            <p:ph type="sldNum" sz="quarter" idx="12"/>
          </p:nvPr>
        </p:nvSpPr>
        <p:spPr/>
        <p:txBody>
          <a:bodyPr/>
          <a:lstStyle/>
          <a:p>
            <a:fld id="{5A6CEEAA-C04A-43EC-B5A0-1F7DA6BB4DE1}" type="slidenum">
              <a:rPr lang="en-US" smtClean="0"/>
              <a:t>‹#›</a:t>
            </a:fld>
            <a:endParaRPr lang="en-US"/>
          </a:p>
        </p:txBody>
      </p:sp>
    </p:spTree>
    <p:extLst>
      <p:ext uri="{BB962C8B-B14F-4D97-AF65-F5344CB8AC3E}">
        <p14:creationId xmlns:p14="http://schemas.microsoft.com/office/powerpoint/2010/main" val="2578764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0F243-9751-511C-EB42-9B518CC9FF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C6F167A-624F-72AE-8F04-08FFD0B03D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C3B05E0-BF5A-23ED-DF3E-9A41497B97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C9596B-4906-ED96-4E73-B937A1100D7E}"/>
              </a:ext>
            </a:extLst>
          </p:cNvPr>
          <p:cNvSpPr>
            <a:spLocks noGrp="1"/>
          </p:cNvSpPr>
          <p:nvPr>
            <p:ph type="dt" sz="half" idx="10"/>
          </p:nvPr>
        </p:nvSpPr>
        <p:spPr/>
        <p:txBody>
          <a:bodyPr/>
          <a:lstStyle/>
          <a:p>
            <a:fld id="{C14F3713-F4B6-4271-9648-C0D0FFABFCD4}" type="datetimeFigureOut">
              <a:rPr lang="en-US" smtClean="0"/>
              <a:t>2/5/2024</a:t>
            </a:fld>
            <a:endParaRPr lang="en-US"/>
          </a:p>
        </p:txBody>
      </p:sp>
      <p:sp>
        <p:nvSpPr>
          <p:cNvPr id="6" name="Footer Placeholder 5">
            <a:extLst>
              <a:ext uri="{FF2B5EF4-FFF2-40B4-BE49-F238E27FC236}">
                <a16:creationId xmlns:a16="http://schemas.microsoft.com/office/drawing/2014/main" id="{BA477313-C6A4-E45F-B261-8F8A216ED3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997B93-34EF-EA96-300C-216BE64F65A5}"/>
              </a:ext>
            </a:extLst>
          </p:cNvPr>
          <p:cNvSpPr>
            <a:spLocks noGrp="1"/>
          </p:cNvSpPr>
          <p:nvPr>
            <p:ph type="sldNum" sz="quarter" idx="12"/>
          </p:nvPr>
        </p:nvSpPr>
        <p:spPr/>
        <p:txBody>
          <a:bodyPr/>
          <a:lstStyle/>
          <a:p>
            <a:fld id="{5A6CEEAA-C04A-43EC-B5A0-1F7DA6BB4DE1}" type="slidenum">
              <a:rPr lang="en-US" smtClean="0"/>
              <a:t>‹#›</a:t>
            </a:fld>
            <a:endParaRPr lang="en-US"/>
          </a:p>
        </p:txBody>
      </p:sp>
    </p:spTree>
    <p:extLst>
      <p:ext uri="{BB962C8B-B14F-4D97-AF65-F5344CB8AC3E}">
        <p14:creationId xmlns:p14="http://schemas.microsoft.com/office/powerpoint/2010/main" val="3595415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5FEB6D-CADB-096E-C295-76D3ACB271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1D80E9A-4BF3-86CA-960C-1F6CEB9BDE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5B3783-8BE0-18E8-A0B7-145F510537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F3713-F4B6-4271-9648-C0D0FFABFCD4}" type="datetimeFigureOut">
              <a:rPr lang="en-US" smtClean="0"/>
              <a:t>2/5/2024</a:t>
            </a:fld>
            <a:endParaRPr lang="en-US"/>
          </a:p>
        </p:txBody>
      </p:sp>
      <p:sp>
        <p:nvSpPr>
          <p:cNvPr id="5" name="Footer Placeholder 4">
            <a:extLst>
              <a:ext uri="{FF2B5EF4-FFF2-40B4-BE49-F238E27FC236}">
                <a16:creationId xmlns:a16="http://schemas.microsoft.com/office/drawing/2014/main" id="{55177384-CCCC-DAFE-966F-3E1F52E4B8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AC774E2-C32E-83EF-88B4-410201E195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6CEEAA-C04A-43EC-B5A0-1F7DA6BB4DE1}" type="slidenum">
              <a:rPr lang="en-US" smtClean="0"/>
              <a:t>‹#›</a:t>
            </a:fld>
            <a:endParaRPr lang="en-US"/>
          </a:p>
        </p:txBody>
      </p:sp>
    </p:spTree>
    <p:extLst>
      <p:ext uri="{BB962C8B-B14F-4D97-AF65-F5344CB8AC3E}">
        <p14:creationId xmlns:p14="http://schemas.microsoft.com/office/powerpoint/2010/main" val="3218548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BCF7E-822B-E6DA-4139-4F9A13F1ACDC}"/>
              </a:ext>
            </a:extLst>
          </p:cNvPr>
          <p:cNvSpPr>
            <a:spLocks noGrp="1"/>
          </p:cNvSpPr>
          <p:nvPr>
            <p:ph type="ctrTitle"/>
          </p:nvPr>
        </p:nvSpPr>
        <p:spPr>
          <a:xfrm>
            <a:off x="1309314" y="215914"/>
            <a:ext cx="9144000" cy="978769"/>
          </a:xfrm>
        </p:spPr>
        <p:txBody>
          <a:bodyPr/>
          <a:lstStyle/>
          <a:p>
            <a:r>
              <a:rPr lang="en-US" b="1"/>
              <a:t>Graduation Project</a:t>
            </a:r>
            <a:endParaRPr lang="en-US"/>
          </a:p>
        </p:txBody>
      </p:sp>
      <p:sp>
        <p:nvSpPr>
          <p:cNvPr id="3" name="Subtitle 2">
            <a:extLst>
              <a:ext uri="{FF2B5EF4-FFF2-40B4-BE49-F238E27FC236}">
                <a16:creationId xmlns:a16="http://schemas.microsoft.com/office/drawing/2014/main" id="{CA480716-8753-1669-1EB8-95C73C6BA447}"/>
              </a:ext>
            </a:extLst>
          </p:cNvPr>
          <p:cNvSpPr>
            <a:spLocks noGrp="1"/>
          </p:cNvSpPr>
          <p:nvPr>
            <p:ph type="subTitle" idx="1"/>
          </p:nvPr>
        </p:nvSpPr>
        <p:spPr>
          <a:xfrm>
            <a:off x="659958" y="1105231"/>
            <a:ext cx="10008042" cy="5295569"/>
          </a:xfrm>
        </p:spPr>
        <p:txBody>
          <a:bodyPr/>
          <a:lstStyle/>
          <a:p>
            <a:endParaRPr lang="en-US"/>
          </a:p>
          <a:p>
            <a:endParaRPr lang="en-US"/>
          </a:p>
          <a:p>
            <a:endParaRPr lang="en-US"/>
          </a:p>
          <a:p>
            <a:endParaRPr lang="en-US"/>
          </a:p>
          <a:p>
            <a:endParaRPr lang="en-US"/>
          </a:p>
          <a:p>
            <a:endParaRPr lang="en-US"/>
          </a:p>
          <a:p>
            <a:r>
              <a:rPr lang="en-US" sz="3600" b="1">
                <a:effectLst/>
                <a:latin typeface="Times New Roman" panose="02020603050405020304" pitchFamily="18" charset="0"/>
                <a:ea typeface="Times New Roman" panose="02020603050405020304" pitchFamily="18" charset="0"/>
              </a:rPr>
              <a:t>Academic Najah Forum</a:t>
            </a:r>
            <a:r>
              <a:rPr lang="en-US" sz="3600" b="1" cap="small">
                <a:solidFill>
                  <a:srgbClr val="000000"/>
                </a:solidFill>
                <a:effectLst/>
                <a:latin typeface="Times New Roman" panose="02020603050405020304" pitchFamily="18" charset="0"/>
                <a:ea typeface="Times New Roman" panose="02020603050405020304" pitchFamily="18" charset="0"/>
              </a:rPr>
              <a:t> </a:t>
            </a:r>
            <a:endParaRPr lang="en-US" sz="3600" b="1">
              <a:effectLst/>
              <a:latin typeface="Times New Roman" panose="02020603050405020304" pitchFamily="18" charset="0"/>
              <a:ea typeface="Times New Roman" panose="02020603050405020304" pitchFamily="18" charset="0"/>
            </a:endParaRPr>
          </a:p>
          <a:p>
            <a:r>
              <a:rPr lang="en-US">
                <a:latin typeface="Times New Roman" panose="02020603050405020304" pitchFamily="18" charset="0"/>
                <a:cs typeface="Times New Roman" panose="02020603050405020304" pitchFamily="18" charset="0"/>
              </a:rPr>
              <a:t> Team :</a:t>
            </a:r>
          </a:p>
          <a:p>
            <a:r>
              <a:rPr lang="en-US" sz="1600">
                <a:latin typeface="Times New Roman" panose="02020603050405020304" pitchFamily="18" charset="0"/>
                <a:cs typeface="Times New Roman" panose="02020603050405020304" pitchFamily="18" charset="0"/>
              </a:rPr>
              <a:t>Ammar Omar 11822312</a:t>
            </a:r>
          </a:p>
          <a:p>
            <a:r>
              <a:rPr lang="en-US" sz="1600">
                <a:solidFill>
                  <a:srgbClr val="000000"/>
                </a:solidFill>
                <a:effectLst/>
                <a:latin typeface="Times New Roman" panose="02020603050405020304" pitchFamily="18" charset="0"/>
                <a:ea typeface="Times New Roman" panose="02020603050405020304" pitchFamily="18" charset="0"/>
              </a:rPr>
              <a:t>     Tariq Bahbouh  11821520</a:t>
            </a:r>
          </a:p>
          <a:p>
            <a:r>
              <a:rPr lang="en-US" sz="1600">
                <a:solidFill>
                  <a:srgbClr val="000000"/>
                </a:solidFill>
                <a:effectLst/>
                <a:latin typeface="Times New Roman" panose="02020603050405020304" pitchFamily="18" charset="0"/>
                <a:ea typeface="Times New Roman" panose="02020603050405020304" pitchFamily="18" charset="0"/>
              </a:rPr>
              <a:t>          Muhammad Draidi  11820392</a:t>
            </a:r>
          </a:p>
          <a:p>
            <a:r>
              <a:rPr lang="en-US" b="1" cap="none">
                <a:latin typeface="Times New Roman" panose="02020603050405020304" pitchFamily="18" charset="0"/>
                <a:cs typeface="Times New Roman" panose="02020603050405020304" pitchFamily="18" charset="0"/>
              </a:rPr>
              <a:t>Supervised By: </a:t>
            </a:r>
            <a:r>
              <a:rPr lang="en-US" sz="1800" b="1">
                <a:latin typeface="Times New Roman" panose="02020603050405020304" pitchFamily="18" charset="0"/>
                <a:cs typeface="Times New Roman" panose="02020603050405020304" pitchFamily="18" charset="0"/>
              </a:rPr>
              <a:t>Dr.Fadi Draidi</a:t>
            </a:r>
          </a:p>
          <a:p>
            <a:endParaRPr lang="en-US" sz="1400"/>
          </a:p>
        </p:txBody>
      </p:sp>
      <p:pic>
        <p:nvPicPr>
          <p:cNvPr id="4" name="Picture 3">
            <a:extLst>
              <a:ext uri="{FF2B5EF4-FFF2-40B4-BE49-F238E27FC236}">
                <a16:creationId xmlns:a16="http://schemas.microsoft.com/office/drawing/2014/main" id="{7109C23B-037A-FB6B-D34C-9F2B4D7CE7B5}"/>
              </a:ext>
            </a:extLst>
          </p:cNvPr>
          <p:cNvPicPr>
            <a:picLocks noChangeAspect="1"/>
          </p:cNvPicPr>
          <p:nvPr/>
        </p:nvPicPr>
        <p:blipFill>
          <a:blip r:embed="rId2"/>
          <a:stretch>
            <a:fillRect/>
          </a:stretch>
        </p:blipFill>
        <p:spPr>
          <a:xfrm>
            <a:off x="4456251" y="1105231"/>
            <a:ext cx="2659297" cy="2671960"/>
          </a:xfrm>
          <a:prstGeom prst="rect">
            <a:avLst/>
          </a:prstGeom>
          <a:noFill/>
          <a:ln>
            <a:noFill/>
          </a:ln>
        </p:spPr>
      </p:pic>
    </p:spTree>
    <p:extLst>
      <p:ext uri="{BB962C8B-B14F-4D97-AF65-F5344CB8AC3E}">
        <p14:creationId xmlns:p14="http://schemas.microsoft.com/office/powerpoint/2010/main" val="10027762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12ACF3-CE1D-E752-41DC-4DE1C5F0963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B4E717F-17A9-EA5B-2CE0-F0776C48C6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86" y="601597"/>
            <a:ext cx="12056828" cy="5654805"/>
          </a:xfrm>
          <a:prstGeom prst="rect">
            <a:avLst/>
          </a:prstGeom>
        </p:spPr>
      </p:pic>
    </p:spTree>
    <p:extLst>
      <p:ext uri="{BB962C8B-B14F-4D97-AF65-F5344CB8AC3E}">
        <p14:creationId xmlns:p14="http://schemas.microsoft.com/office/powerpoint/2010/main" val="4171037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EE9E5A-6034-BDED-518D-614B985268B3}"/>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C89160C7-9020-EFD0-B409-895AFE1218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517" y="1276177"/>
            <a:ext cx="12192000" cy="5689172"/>
          </a:xfrm>
          <a:prstGeom prst="rect">
            <a:avLst/>
          </a:prstGeom>
        </p:spPr>
      </p:pic>
    </p:spTree>
    <p:extLst>
      <p:ext uri="{BB962C8B-B14F-4D97-AF65-F5344CB8AC3E}">
        <p14:creationId xmlns:p14="http://schemas.microsoft.com/office/powerpoint/2010/main" val="23567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2CA66-76A3-09DD-D1B8-BCA4FDC76B1E}"/>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5506C9B6-D1CD-57B5-8DB4-B113E10E74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97454"/>
            <a:ext cx="12192000" cy="5663091"/>
          </a:xfrm>
          <a:prstGeom prst="rect">
            <a:avLst/>
          </a:prstGeom>
        </p:spPr>
      </p:pic>
    </p:spTree>
    <p:extLst>
      <p:ext uri="{BB962C8B-B14F-4D97-AF65-F5344CB8AC3E}">
        <p14:creationId xmlns:p14="http://schemas.microsoft.com/office/powerpoint/2010/main" val="1938454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375681-8A86-38B7-FB75-2144A8A39DAA}"/>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7CBE7F8-F8F3-7FAF-0666-34BE6692A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49937"/>
            <a:ext cx="12192000" cy="3558125"/>
          </a:xfrm>
          <a:prstGeom prst="rect">
            <a:avLst/>
          </a:prstGeom>
        </p:spPr>
      </p:pic>
    </p:spTree>
    <p:extLst>
      <p:ext uri="{BB962C8B-B14F-4D97-AF65-F5344CB8AC3E}">
        <p14:creationId xmlns:p14="http://schemas.microsoft.com/office/powerpoint/2010/main" val="4026228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88713-5321-4EB6-84A5-C43E092AE82E}"/>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EE13382-ADCF-284E-1A03-DB148394FF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63792"/>
            <a:ext cx="12192000" cy="2530416"/>
          </a:xfrm>
          <a:prstGeom prst="rect">
            <a:avLst/>
          </a:prstGeom>
        </p:spPr>
      </p:pic>
    </p:spTree>
    <p:extLst>
      <p:ext uri="{BB962C8B-B14F-4D97-AF65-F5344CB8AC3E}">
        <p14:creationId xmlns:p14="http://schemas.microsoft.com/office/powerpoint/2010/main" val="3399038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6D2E72-CC8C-DF14-BC31-FA5BB20F3AA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DF7A0739-3ED9-ACE8-2AF1-9C74BEA165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98918"/>
            <a:ext cx="12192000" cy="3660164"/>
          </a:xfrm>
          <a:prstGeom prst="rect">
            <a:avLst/>
          </a:prstGeom>
        </p:spPr>
      </p:pic>
    </p:spTree>
    <p:extLst>
      <p:ext uri="{BB962C8B-B14F-4D97-AF65-F5344CB8AC3E}">
        <p14:creationId xmlns:p14="http://schemas.microsoft.com/office/powerpoint/2010/main" val="539133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2ABF13-CFB3-35CA-7E1A-01B07298E166}"/>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327CB10C-1474-EB71-7374-AC17BCA25D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4750"/>
            <a:ext cx="12192000" cy="5048500"/>
          </a:xfrm>
          <a:prstGeom prst="rect">
            <a:avLst/>
          </a:prstGeom>
        </p:spPr>
      </p:pic>
    </p:spTree>
    <p:extLst>
      <p:ext uri="{BB962C8B-B14F-4D97-AF65-F5344CB8AC3E}">
        <p14:creationId xmlns:p14="http://schemas.microsoft.com/office/powerpoint/2010/main" val="429304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74A6E-C820-0DA4-0170-13CE96A265F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9EDCF3D-E89D-A435-D1F5-F78DDBFEA7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34817"/>
            <a:ext cx="12192000" cy="3788366"/>
          </a:xfrm>
          <a:prstGeom prst="rect">
            <a:avLst/>
          </a:prstGeom>
        </p:spPr>
      </p:pic>
    </p:spTree>
    <p:extLst>
      <p:ext uri="{BB962C8B-B14F-4D97-AF65-F5344CB8AC3E}">
        <p14:creationId xmlns:p14="http://schemas.microsoft.com/office/powerpoint/2010/main" val="39700098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F3CD51-C2ED-BCB7-32A6-D700D0D2A265}"/>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8902D25-9FE5-4F10-793A-3F3CA787E2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98943"/>
            <a:ext cx="12192000" cy="5660113"/>
          </a:xfrm>
          <a:prstGeom prst="rect">
            <a:avLst/>
          </a:prstGeom>
        </p:spPr>
      </p:pic>
    </p:spTree>
    <p:extLst>
      <p:ext uri="{BB962C8B-B14F-4D97-AF65-F5344CB8AC3E}">
        <p14:creationId xmlns:p14="http://schemas.microsoft.com/office/powerpoint/2010/main" val="36688200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9BB1F8-2710-8697-91ED-9199FD2A51A8}"/>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B71E036-66C0-7AA0-7B6F-81E6BC0CB7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46" y="631507"/>
            <a:ext cx="12103307" cy="5594985"/>
          </a:xfrm>
          <a:prstGeom prst="rect">
            <a:avLst/>
          </a:prstGeom>
        </p:spPr>
      </p:pic>
    </p:spTree>
    <p:extLst>
      <p:ext uri="{BB962C8B-B14F-4D97-AF65-F5344CB8AC3E}">
        <p14:creationId xmlns:p14="http://schemas.microsoft.com/office/powerpoint/2010/main" val="479727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7DC30-0C24-13A2-9A68-AEB6E1DA946B}"/>
              </a:ext>
            </a:extLst>
          </p:cNvPr>
          <p:cNvSpPr>
            <a:spLocks noGrp="1"/>
          </p:cNvSpPr>
          <p:nvPr>
            <p:ph type="title"/>
          </p:nvPr>
        </p:nvSpPr>
        <p:spPr/>
        <p:txBody>
          <a:bodyPr/>
          <a:lstStyle/>
          <a:p>
            <a:pPr algn="ctr"/>
            <a:r>
              <a:rPr lang="en-US" b="1" cap="none">
                <a:latin typeface="Times New Roman" panose="02020603050405020304" pitchFamily="18" charset="0"/>
                <a:cs typeface="Times New Roman" panose="02020603050405020304" pitchFamily="18" charset="0"/>
              </a:rPr>
              <a:t>ABSTRACT</a:t>
            </a:r>
            <a:endParaRPr lang="en-US">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DE3773A-3F19-E97A-78D3-68C8F5FA0F44}"/>
              </a:ext>
            </a:extLst>
          </p:cNvPr>
          <p:cNvSpPr>
            <a:spLocks noGrp="1"/>
          </p:cNvSpPr>
          <p:nvPr>
            <p:ph idx="1"/>
          </p:nvPr>
        </p:nvSpPr>
        <p:spPr>
          <a:xfrm>
            <a:off x="766638" y="1563231"/>
            <a:ext cx="10515600" cy="5036351"/>
          </a:xfrm>
        </p:spPr>
        <p:txBody>
          <a:bodyPr>
            <a:normAutofit fontScale="92500" lnSpcReduction="20000"/>
          </a:bodyPr>
          <a:lstStyle/>
          <a:p>
            <a:r>
              <a:rPr lang="en-US" sz="2000"/>
              <a:t>Communication among university students is essential to enhance the academic experience and achieve academic excellence.</a:t>
            </a:r>
          </a:p>
          <a:p>
            <a:pPr marL="0" indent="0">
              <a:buNone/>
            </a:pPr>
            <a:endParaRPr lang="en-US" sz="2000"/>
          </a:p>
          <a:p>
            <a:r>
              <a:rPr lang="en-US" sz="2000"/>
              <a:t> Our project aims to create an interactive digital environment that contributes to enhancing communication between students and encouraging them to exchange experiences and knowledge.</a:t>
            </a:r>
          </a:p>
          <a:p>
            <a:pPr marL="0" indent="0">
              <a:buNone/>
            </a:pPr>
            <a:endParaRPr lang="en-US" sz="2000"/>
          </a:p>
          <a:p>
            <a:r>
              <a:rPr lang="en-US" sz="2000"/>
              <a:t> The site provides opportunities for social interaction and shared learning, and seeks to foster a university community spirit.</a:t>
            </a:r>
          </a:p>
          <a:p>
            <a:pPr marL="0" indent="0">
              <a:buNone/>
            </a:pPr>
            <a:endParaRPr lang="en-US" sz="2000"/>
          </a:p>
          <a:p>
            <a:r>
              <a:rPr lang="en-US" sz="2000"/>
              <a:t>Our new website project is a modern and effective platform that aims to enhance communication and exchange of experiences among university students.</a:t>
            </a:r>
          </a:p>
          <a:p>
            <a:pPr marL="0" indent="0">
              <a:buNone/>
            </a:pPr>
            <a:endParaRPr lang="en-US" sz="2000"/>
          </a:p>
          <a:p>
            <a:r>
              <a:rPr lang="en-US" sz="2000"/>
              <a:t> The website provides an easy-to-use user interface, where students can create personal accounts and join interactive groups according to their academic and cultural interests. </a:t>
            </a:r>
          </a:p>
          <a:p>
            <a:pPr marL="0" indent="0">
              <a:buNone/>
            </a:pPr>
            <a:endParaRPr lang="en-US" sz="2000"/>
          </a:p>
          <a:p>
            <a:r>
              <a:rPr lang="en-US" sz="2000"/>
              <a:t>Members can post and ask questions, which contributes to building a supportive virtual community full of opportunities for effective communication and exchange of experiences.</a:t>
            </a:r>
          </a:p>
        </p:txBody>
      </p:sp>
    </p:spTree>
    <p:extLst>
      <p:ext uri="{BB962C8B-B14F-4D97-AF65-F5344CB8AC3E}">
        <p14:creationId xmlns:p14="http://schemas.microsoft.com/office/powerpoint/2010/main" val="2902987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9E99D7-A1B3-D41B-0664-1AC782D9BFF5}"/>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5378FF3A-6AC5-F3FA-9F6A-6634333969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5911"/>
            <a:ext cx="12192000" cy="5746177"/>
          </a:xfrm>
          <a:prstGeom prst="rect">
            <a:avLst/>
          </a:prstGeom>
        </p:spPr>
      </p:pic>
    </p:spTree>
    <p:extLst>
      <p:ext uri="{BB962C8B-B14F-4D97-AF65-F5344CB8AC3E}">
        <p14:creationId xmlns:p14="http://schemas.microsoft.com/office/powerpoint/2010/main" val="8648961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56846-D540-59A2-DD0B-25C717D6185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EF1FB57-7EE3-6718-0971-D6E7CB6F01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92823"/>
            <a:ext cx="12192000" cy="5839781"/>
          </a:xfrm>
          <a:prstGeom prst="rect">
            <a:avLst/>
          </a:prstGeom>
        </p:spPr>
      </p:pic>
    </p:spTree>
    <p:extLst>
      <p:ext uri="{BB962C8B-B14F-4D97-AF65-F5344CB8AC3E}">
        <p14:creationId xmlns:p14="http://schemas.microsoft.com/office/powerpoint/2010/main" val="1092330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19224C-6238-4821-33F9-DD0980D9D86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7CF3E951-91F1-59DB-BB8F-EDADD8F383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6593"/>
            <a:ext cx="12192000" cy="5684813"/>
          </a:xfrm>
          <a:prstGeom prst="rect">
            <a:avLst/>
          </a:prstGeom>
        </p:spPr>
      </p:pic>
    </p:spTree>
    <p:extLst>
      <p:ext uri="{BB962C8B-B14F-4D97-AF65-F5344CB8AC3E}">
        <p14:creationId xmlns:p14="http://schemas.microsoft.com/office/powerpoint/2010/main" val="23448270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15FBF-7316-B062-554F-97DF493A8299}"/>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B91CAA9E-E96A-F195-6394-1ACCA5E4E6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2899"/>
            <a:ext cx="12192000" cy="5712202"/>
          </a:xfrm>
          <a:prstGeom prst="rect">
            <a:avLst/>
          </a:prstGeom>
        </p:spPr>
      </p:pic>
    </p:spTree>
    <p:extLst>
      <p:ext uri="{BB962C8B-B14F-4D97-AF65-F5344CB8AC3E}">
        <p14:creationId xmlns:p14="http://schemas.microsoft.com/office/powerpoint/2010/main" val="6747613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B8A043-3C93-3D3C-021A-2F23AB37D908}"/>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802D0FB-D481-3488-ECC1-467D5C8595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7192"/>
            <a:ext cx="12192000" cy="5623616"/>
          </a:xfrm>
          <a:prstGeom prst="rect">
            <a:avLst/>
          </a:prstGeom>
        </p:spPr>
      </p:pic>
    </p:spTree>
    <p:extLst>
      <p:ext uri="{BB962C8B-B14F-4D97-AF65-F5344CB8AC3E}">
        <p14:creationId xmlns:p14="http://schemas.microsoft.com/office/powerpoint/2010/main" val="31112807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483ECC-26A5-1786-7799-AD70F4083E80}"/>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466AD76A-6B88-C0CC-1BE9-078987F7C5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3557"/>
            <a:ext cx="12192000" cy="5690886"/>
          </a:xfrm>
          <a:prstGeom prst="rect">
            <a:avLst/>
          </a:prstGeom>
        </p:spPr>
      </p:pic>
    </p:spTree>
    <p:extLst>
      <p:ext uri="{BB962C8B-B14F-4D97-AF65-F5344CB8AC3E}">
        <p14:creationId xmlns:p14="http://schemas.microsoft.com/office/powerpoint/2010/main" val="36756169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8696E-6775-F057-5335-6A10D905E1F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85750CD-27F7-AD14-F509-B40DABB8A9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684"/>
            <a:ext cx="12192000" cy="5654632"/>
          </a:xfrm>
          <a:prstGeom prst="rect">
            <a:avLst/>
          </a:prstGeom>
        </p:spPr>
      </p:pic>
    </p:spTree>
    <p:extLst>
      <p:ext uri="{BB962C8B-B14F-4D97-AF65-F5344CB8AC3E}">
        <p14:creationId xmlns:p14="http://schemas.microsoft.com/office/powerpoint/2010/main" val="3483715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6C0D96-CC2F-81AC-5318-019D21CDD37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AA09A23C-B5A7-9600-03AA-FE0433C83A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9915"/>
            <a:ext cx="12192000" cy="5738170"/>
          </a:xfrm>
          <a:prstGeom prst="rect">
            <a:avLst/>
          </a:prstGeom>
        </p:spPr>
      </p:pic>
    </p:spTree>
    <p:extLst>
      <p:ext uri="{BB962C8B-B14F-4D97-AF65-F5344CB8AC3E}">
        <p14:creationId xmlns:p14="http://schemas.microsoft.com/office/powerpoint/2010/main" val="809566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FB343-B147-9955-244A-4893349591B8}"/>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A900E78-7E31-B9CE-70BD-EFE4996F30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17530"/>
            <a:ext cx="12192000" cy="5422940"/>
          </a:xfrm>
          <a:prstGeom prst="rect">
            <a:avLst/>
          </a:prstGeom>
        </p:spPr>
      </p:pic>
    </p:spTree>
    <p:extLst>
      <p:ext uri="{BB962C8B-B14F-4D97-AF65-F5344CB8AC3E}">
        <p14:creationId xmlns:p14="http://schemas.microsoft.com/office/powerpoint/2010/main" val="13360628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761759-01FF-1078-32C5-0780419B57ED}"/>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A996E39F-3092-15FD-A653-3FAE9A0E49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3082"/>
            <a:ext cx="12192000" cy="5651835"/>
          </a:xfrm>
          <a:prstGeom prst="rect">
            <a:avLst/>
          </a:prstGeom>
        </p:spPr>
      </p:pic>
    </p:spTree>
    <p:extLst>
      <p:ext uri="{BB962C8B-B14F-4D97-AF65-F5344CB8AC3E}">
        <p14:creationId xmlns:p14="http://schemas.microsoft.com/office/powerpoint/2010/main" val="3120131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7978C-1CCC-6AEB-20D7-49FA32635FE0}"/>
              </a:ext>
            </a:extLst>
          </p:cNvPr>
          <p:cNvSpPr>
            <a:spLocks noGrp="1"/>
          </p:cNvSpPr>
          <p:nvPr>
            <p:ph type="title"/>
          </p:nvPr>
        </p:nvSpPr>
        <p:spPr/>
        <p:txBody>
          <a:bodyPr/>
          <a:lstStyle/>
          <a:p>
            <a:pPr algn="ctr"/>
            <a:r>
              <a:rPr lang="en-US" b="1">
                <a:latin typeface="Times New Roman" panose="02020603050405020304" pitchFamily="18" charset="0"/>
                <a:cs typeface="Times New Roman" panose="02020603050405020304" pitchFamily="18" charset="0"/>
              </a:rPr>
              <a:t>The problem and its solution</a:t>
            </a:r>
            <a:endParaRPr lang="en-US">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09BF3A4-58DF-27C5-1161-44E81786B003}"/>
              </a:ext>
            </a:extLst>
          </p:cNvPr>
          <p:cNvSpPr>
            <a:spLocks noGrp="1"/>
          </p:cNvSpPr>
          <p:nvPr>
            <p:ph idx="1"/>
          </p:nvPr>
        </p:nvSpPr>
        <p:spPr>
          <a:xfrm>
            <a:off x="742784" y="1563232"/>
            <a:ext cx="10515600" cy="4351338"/>
          </a:xfrm>
        </p:spPr>
        <p:txBody>
          <a:bodyPr/>
          <a:lstStyle/>
          <a:p>
            <a:r>
              <a:rPr lang="en-US"/>
              <a:t>We found during our educational stage at the university that there is difficulty in communicating between students and exchanging experiences between them, and this is an important thing at this stage for building social relationships.</a:t>
            </a:r>
          </a:p>
          <a:p>
            <a:pPr marL="0" indent="0">
              <a:buNone/>
            </a:pPr>
            <a:endParaRPr lang="en-US"/>
          </a:p>
          <a:p>
            <a:r>
              <a:rPr lang="en-US"/>
              <a:t>That is why we thought of a solution to this problem by building a website that allows communication between students and the exchange of experiences between them</a:t>
            </a:r>
          </a:p>
        </p:txBody>
      </p:sp>
    </p:spTree>
    <p:extLst>
      <p:ext uri="{BB962C8B-B14F-4D97-AF65-F5344CB8AC3E}">
        <p14:creationId xmlns:p14="http://schemas.microsoft.com/office/powerpoint/2010/main" val="16656088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27287C-FC7D-4747-3BAF-8F14477D54F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2D3FD29-1EC0-9E69-EB1B-DAB0BC5EF3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0294"/>
            <a:ext cx="12192000" cy="5737412"/>
          </a:xfrm>
          <a:prstGeom prst="rect">
            <a:avLst/>
          </a:prstGeom>
        </p:spPr>
      </p:pic>
    </p:spTree>
    <p:extLst>
      <p:ext uri="{BB962C8B-B14F-4D97-AF65-F5344CB8AC3E}">
        <p14:creationId xmlns:p14="http://schemas.microsoft.com/office/powerpoint/2010/main" val="2654300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633F67-133D-02BA-79BE-1D254A88A5E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F8A4863E-8A83-7373-4318-65F43CAB6A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3453"/>
            <a:ext cx="12192000" cy="5571093"/>
          </a:xfrm>
          <a:prstGeom prst="rect">
            <a:avLst/>
          </a:prstGeom>
        </p:spPr>
      </p:pic>
    </p:spTree>
    <p:extLst>
      <p:ext uri="{BB962C8B-B14F-4D97-AF65-F5344CB8AC3E}">
        <p14:creationId xmlns:p14="http://schemas.microsoft.com/office/powerpoint/2010/main" val="26266357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B35A51-416A-08F6-76C3-F974B480CFB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D652821C-1ED0-0FA7-AB5D-0D4178BE01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68553"/>
            <a:ext cx="12192000" cy="3720893"/>
          </a:xfrm>
          <a:prstGeom prst="rect">
            <a:avLst/>
          </a:prstGeom>
        </p:spPr>
      </p:pic>
    </p:spTree>
    <p:extLst>
      <p:ext uri="{BB962C8B-B14F-4D97-AF65-F5344CB8AC3E}">
        <p14:creationId xmlns:p14="http://schemas.microsoft.com/office/powerpoint/2010/main" val="10284402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8A22A9-0D6B-B0C9-B80B-F282C228E7A2}"/>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35DEC0D-D99B-531F-F03D-07BE317B65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93202"/>
            <a:ext cx="12192000" cy="5671595"/>
          </a:xfrm>
          <a:prstGeom prst="rect">
            <a:avLst/>
          </a:prstGeom>
        </p:spPr>
      </p:pic>
    </p:spTree>
    <p:extLst>
      <p:ext uri="{BB962C8B-B14F-4D97-AF65-F5344CB8AC3E}">
        <p14:creationId xmlns:p14="http://schemas.microsoft.com/office/powerpoint/2010/main" val="4037330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D05CA8-0E85-AD1E-9C42-030F3D5C91C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387311E-3DFC-C663-6770-4775B518A9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0672"/>
            <a:ext cx="12192000" cy="5736656"/>
          </a:xfrm>
          <a:prstGeom prst="rect">
            <a:avLst/>
          </a:prstGeom>
        </p:spPr>
      </p:pic>
    </p:spTree>
    <p:extLst>
      <p:ext uri="{BB962C8B-B14F-4D97-AF65-F5344CB8AC3E}">
        <p14:creationId xmlns:p14="http://schemas.microsoft.com/office/powerpoint/2010/main" val="5196454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95B6B9-FEF3-A5F9-4B78-ACCD4FEBA153}"/>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D5B4BF95-43ED-B73F-2AC4-60A4FBF946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73941"/>
            <a:ext cx="12192000" cy="2510118"/>
          </a:xfrm>
          <a:prstGeom prst="rect">
            <a:avLst/>
          </a:prstGeom>
        </p:spPr>
      </p:pic>
    </p:spTree>
    <p:extLst>
      <p:ext uri="{BB962C8B-B14F-4D97-AF65-F5344CB8AC3E}">
        <p14:creationId xmlns:p14="http://schemas.microsoft.com/office/powerpoint/2010/main" val="30684989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1B08C-0B3A-27F9-F47E-401C1C3EBBA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5C6E13A-D768-6179-83B0-EFD4C94E5E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95736"/>
            <a:ext cx="12192000" cy="4866528"/>
          </a:xfrm>
          <a:prstGeom prst="rect">
            <a:avLst/>
          </a:prstGeom>
        </p:spPr>
      </p:pic>
    </p:spTree>
    <p:extLst>
      <p:ext uri="{BB962C8B-B14F-4D97-AF65-F5344CB8AC3E}">
        <p14:creationId xmlns:p14="http://schemas.microsoft.com/office/powerpoint/2010/main" val="12634148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45C6E-EBFE-D323-0A93-277C9F0654AE}"/>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14104BF5-7E85-CB77-E42F-59526EE8A0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68200"/>
            <a:ext cx="12192000" cy="2521600"/>
          </a:xfrm>
          <a:prstGeom prst="rect">
            <a:avLst/>
          </a:prstGeom>
        </p:spPr>
      </p:pic>
    </p:spTree>
    <p:extLst>
      <p:ext uri="{BB962C8B-B14F-4D97-AF65-F5344CB8AC3E}">
        <p14:creationId xmlns:p14="http://schemas.microsoft.com/office/powerpoint/2010/main" val="42174549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240143-E085-8FFD-8CCF-E89FC293C3A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15E6DA9-1710-055C-2533-1E50DBEA4E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55873"/>
            <a:ext cx="12192000" cy="2146253"/>
          </a:xfrm>
          <a:prstGeom prst="rect">
            <a:avLst/>
          </a:prstGeom>
        </p:spPr>
      </p:pic>
    </p:spTree>
    <p:extLst>
      <p:ext uri="{BB962C8B-B14F-4D97-AF65-F5344CB8AC3E}">
        <p14:creationId xmlns:p14="http://schemas.microsoft.com/office/powerpoint/2010/main" val="10910373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DC5A4-956B-605A-5DB5-EB78AA62C8CE}"/>
              </a:ext>
            </a:extLst>
          </p:cNvPr>
          <p:cNvSpPr>
            <a:spLocks noGrp="1"/>
          </p:cNvSpPr>
          <p:nvPr>
            <p:ph type="title"/>
          </p:nvPr>
        </p:nvSpPr>
        <p:spPr/>
        <p:txBody>
          <a:bodyPr/>
          <a:lstStyle/>
          <a:p>
            <a:pPr algn="ctr"/>
            <a:r>
              <a:rPr lang="en-US" b="1">
                <a:latin typeface="Times New Roman" panose="02020603050405020304" pitchFamily="18" charset="0"/>
                <a:cs typeface="Times New Roman" panose="02020603050405020304" pitchFamily="18" charset="0"/>
              </a:rPr>
              <a:t>Future vision</a:t>
            </a:r>
            <a:endParaRPr lang="en-US">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0287E56-E341-C531-307C-AABCE8191A02}"/>
              </a:ext>
            </a:extLst>
          </p:cNvPr>
          <p:cNvSpPr>
            <a:spLocks noGrp="1"/>
          </p:cNvSpPr>
          <p:nvPr>
            <p:ph idx="1"/>
          </p:nvPr>
        </p:nvSpPr>
        <p:spPr/>
        <p:txBody>
          <a:bodyPr/>
          <a:lstStyle/>
          <a:p>
            <a:r>
              <a:rPr lang="en-US"/>
              <a:t>Adding a notification feature and a comment feature on posts for forum activities to keep users more effective.</a:t>
            </a:r>
          </a:p>
          <a:p>
            <a:r>
              <a:rPr lang="en-US"/>
              <a:t>We will create a mobile application to ensure easy and convenient access to the website</a:t>
            </a:r>
          </a:p>
          <a:p>
            <a:r>
              <a:rPr lang="en-US"/>
              <a:t>We will continue to improve the interfaces for a better user experience.</a:t>
            </a:r>
          </a:p>
          <a:p>
            <a:r>
              <a:rPr lang="en-US"/>
              <a:t>We will improve the chat system to ensure easy communication between students</a:t>
            </a:r>
          </a:p>
        </p:txBody>
      </p:sp>
    </p:spTree>
    <p:extLst>
      <p:ext uri="{BB962C8B-B14F-4D97-AF65-F5344CB8AC3E}">
        <p14:creationId xmlns:p14="http://schemas.microsoft.com/office/powerpoint/2010/main" val="1760451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FCE53E-6D59-25B1-972D-5D7C0C3E96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97BBD5-5E99-DDDB-733F-A86F029C1ED3}"/>
              </a:ext>
            </a:extLst>
          </p:cNvPr>
          <p:cNvSpPr>
            <a:spLocks noGrp="1"/>
          </p:cNvSpPr>
          <p:nvPr>
            <p:ph type="title"/>
          </p:nvPr>
        </p:nvSpPr>
        <p:spPr/>
        <p:txBody>
          <a:bodyPr/>
          <a:lstStyle/>
          <a:p>
            <a:pPr algn="ctr"/>
            <a:r>
              <a:rPr lang="en-US" b="1">
                <a:solidFill>
                  <a:srgbClr val="000000"/>
                </a:solidFill>
              </a:rPr>
              <a:t>Why Site Is Valuable</a:t>
            </a:r>
            <a:endParaRPr lang="en-US">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9B7B6E2-4074-B3E3-3F53-5D79FBE6A5BC}"/>
              </a:ext>
            </a:extLst>
          </p:cNvPr>
          <p:cNvSpPr>
            <a:spLocks noGrp="1"/>
          </p:cNvSpPr>
          <p:nvPr>
            <p:ph idx="1"/>
          </p:nvPr>
        </p:nvSpPr>
        <p:spPr/>
        <p:txBody>
          <a:bodyPr/>
          <a:lstStyle/>
          <a:p>
            <a:r>
              <a:rPr lang="en-US" b="1"/>
              <a:t>For Student :</a:t>
            </a:r>
          </a:p>
          <a:p>
            <a:pPr marL="0" indent="0">
              <a:buNone/>
            </a:pPr>
            <a:endParaRPr lang="en-US" b="1"/>
          </a:p>
          <a:p>
            <a:pPr marL="0" indent="0">
              <a:buNone/>
            </a:pPr>
            <a:r>
              <a:rPr lang="en-US"/>
              <a:t> The website allows students who use it to publish their own publications, such as requesting help in understanding specific subjects or offering assistance in topics in which they are experts and would like to benefit other students, publishing training courses, and allowing communication between students to hold meetings between them.</a:t>
            </a:r>
          </a:p>
        </p:txBody>
      </p:sp>
    </p:spTree>
    <p:extLst>
      <p:ext uri="{BB962C8B-B14F-4D97-AF65-F5344CB8AC3E}">
        <p14:creationId xmlns:p14="http://schemas.microsoft.com/office/powerpoint/2010/main" val="825820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646C90-D790-8460-F25F-068582FA77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449" y="922351"/>
            <a:ext cx="8059785" cy="4528574"/>
          </a:xfrm>
          <a:prstGeom prst="rect">
            <a:avLst/>
          </a:prstGeom>
        </p:spPr>
      </p:pic>
    </p:spTree>
    <p:extLst>
      <p:ext uri="{BB962C8B-B14F-4D97-AF65-F5344CB8AC3E}">
        <p14:creationId xmlns:p14="http://schemas.microsoft.com/office/powerpoint/2010/main" val="3343725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62FFE9-38C0-DD3B-DC86-366CB7DBF3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C00C8C-EF2E-7599-0C75-70A237E15D51}"/>
              </a:ext>
            </a:extLst>
          </p:cNvPr>
          <p:cNvSpPr>
            <a:spLocks noGrp="1"/>
          </p:cNvSpPr>
          <p:nvPr>
            <p:ph type="title"/>
          </p:nvPr>
        </p:nvSpPr>
        <p:spPr/>
        <p:txBody>
          <a:bodyPr/>
          <a:lstStyle/>
          <a:p>
            <a:pPr algn="ctr"/>
            <a:r>
              <a:rPr lang="en-US" b="1">
                <a:solidFill>
                  <a:srgbClr val="000000"/>
                </a:solidFill>
              </a:rPr>
              <a:t>Why Site Is Valuable</a:t>
            </a:r>
            <a:endParaRPr lang="en-US">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2B10D31-3AD9-F780-BB17-4C213DF7734B}"/>
              </a:ext>
            </a:extLst>
          </p:cNvPr>
          <p:cNvSpPr>
            <a:spLocks noGrp="1"/>
          </p:cNvSpPr>
          <p:nvPr>
            <p:ph idx="1"/>
          </p:nvPr>
        </p:nvSpPr>
        <p:spPr/>
        <p:txBody>
          <a:bodyPr/>
          <a:lstStyle/>
          <a:p>
            <a:r>
              <a:rPr lang="en-US" b="1"/>
              <a:t>For Admin :</a:t>
            </a:r>
          </a:p>
          <a:p>
            <a:pPr marL="0" indent="0">
              <a:buNone/>
            </a:pPr>
            <a:endParaRPr lang="en-US" b="1"/>
          </a:p>
          <a:p>
            <a:pPr marL="0" indent="0">
              <a:buNone/>
            </a:pPr>
            <a:r>
              <a:rPr lang="en-US"/>
              <a:t>  The website allows the admin to add, delete, or modify facultys and facultys sections, as well as for the halls available for reservation, as well as for student accounts. </a:t>
            </a:r>
          </a:p>
          <a:p>
            <a:pPr marL="0" indent="0">
              <a:buNone/>
            </a:pPr>
            <a:r>
              <a:rPr lang="en-US"/>
              <a:t>  He can also add a new admin to the website to help him manage it. The website admin can also see the records of entering student accounts and admins’ accounts to ensure complete reliability in website and no errors in account students.</a:t>
            </a:r>
          </a:p>
        </p:txBody>
      </p:sp>
    </p:spTree>
    <p:extLst>
      <p:ext uri="{BB962C8B-B14F-4D97-AF65-F5344CB8AC3E}">
        <p14:creationId xmlns:p14="http://schemas.microsoft.com/office/powerpoint/2010/main" val="2744110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F7627-34A4-8748-C5D2-127952894B4F}"/>
              </a:ext>
            </a:extLst>
          </p:cNvPr>
          <p:cNvSpPr>
            <a:spLocks noGrp="1"/>
          </p:cNvSpPr>
          <p:nvPr>
            <p:ph type="title"/>
          </p:nvPr>
        </p:nvSpPr>
        <p:spPr/>
        <p:txBody>
          <a:bodyPr/>
          <a:lstStyle/>
          <a:p>
            <a:r>
              <a:rPr lang="en-US" sz="4400" b="1" cap="none"/>
              <a:t>Front/Back-End  Technologies</a:t>
            </a:r>
            <a:endParaRPr lang="en-US"/>
          </a:p>
        </p:txBody>
      </p:sp>
      <p:pic>
        <p:nvPicPr>
          <p:cNvPr id="4" name="صورة 14">
            <a:extLst>
              <a:ext uri="{FF2B5EF4-FFF2-40B4-BE49-F238E27FC236}">
                <a16:creationId xmlns:a16="http://schemas.microsoft.com/office/drawing/2014/main" id="{86433C5C-9864-684A-D67D-328B2B7E2369}"/>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567960" y="4123476"/>
            <a:ext cx="3969983" cy="2233115"/>
          </a:xfrm>
          <a:prstGeom prst="rect">
            <a:avLst/>
          </a:prstGeom>
        </p:spPr>
      </p:pic>
      <p:pic>
        <p:nvPicPr>
          <p:cNvPr id="5" name="Picture3">
            <a:extLst>
              <a:ext uri="{FF2B5EF4-FFF2-40B4-BE49-F238E27FC236}">
                <a16:creationId xmlns:a16="http://schemas.microsoft.com/office/drawing/2014/main" id="{9A26072B-570D-0882-A2A4-D4893E0F64F2}"/>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AMHNYxMAAAAlAAAAEQAAAC8B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CwmaoE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Fub1QX///8BAAAAAAAAAAAAAAAAAAAAAAAAAAAAAAAAAAAAAAAAAAAAAAACf39/AOfm5gPMzMwAwMD/AH9/fwAAAAAAAAAAAAAAAAD///8AAAAAACEAAAAYAAAAFAAAAPAZAAAyGQAAeiYAALwlAAAQAAAAJgAAAAgAAAD//////////w=="/>
              </a:ext>
            </a:extLst>
          </p:cNvPicPr>
          <p:nvPr/>
        </p:nvPicPr>
        <p:blipFill>
          <a:blip r:embed="rId3"/>
          <a:stretch>
            <a:fillRect/>
          </a:stretch>
        </p:blipFill>
        <p:spPr>
          <a:xfrm>
            <a:off x="4264107" y="4155784"/>
            <a:ext cx="2168497" cy="2168497"/>
          </a:xfrm>
          <a:prstGeom prst="rect">
            <a:avLst/>
          </a:prstGeom>
          <a:noFill/>
          <a:ln>
            <a:noFill/>
          </a:ln>
          <a:effectLst/>
        </p:spPr>
      </p:pic>
      <p:pic>
        <p:nvPicPr>
          <p:cNvPr id="6" name="Picture4">
            <a:extLst>
              <a:ext uri="{FF2B5EF4-FFF2-40B4-BE49-F238E27FC236}">
                <a16:creationId xmlns:a16="http://schemas.microsoft.com/office/drawing/2014/main" id="{3A565645-2349-38D3-404F-D12EE261BE1F}"/>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AMHNYxMAAAAlAAAAEQAAAC8B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AO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Fub1QX///8BAAAAAAAAAAAAAAAAAAAAAAAAAAAAAAAAAAAAAAAAAAAAAAACf39/AOfm5gPMzMwAwMD/AH9/fwAAAAAAAAAAAAAAAAD///8AAAAAACEAAAAYAAAAFAAAABgGAACrGAAAshEAAEUkAAAQAAAAJgAAAAgAAAD//////////w=="/>
              </a:ext>
            </a:extLst>
          </p:cNvPicPr>
          <p:nvPr/>
        </p:nvPicPr>
        <p:blipFill>
          <a:blip r:embed="rId4"/>
          <a:stretch>
            <a:fillRect/>
          </a:stretch>
        </p:blipFill>
        <p:spPr>
          <a:xfrm>
            <a:off x="608937" y="4289811"/>
            <a:ext cx="2038349" cy="2203064"/>
          </a:xfrm>
          <a:prstGeom prst="rect">
            <a:avLst/>
          </a:prstGeom>
          <a:noFill/>
          <a:ln>
            <a:noFill/>
          </a:ln>
          <a:effectLst/>
        </p:spPr>
      </p:pic>
      <p:pic>
        <p:nvPicPr>
          <p:cNvPr id="7" name="صورة 9">
            <a:extLst>
              <a:ext uri="{FF2B5EF4-FFF2-40B4-BE49-F238E27FC236}">
                <a16:creationId xmlns:a16="http://schemas.microsoft.com/office/drawing/2014/main" id="{3B61A135-33DD-118B-57D9-F2C02B25BD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83102" y="1818509"/>
            <a:ext cx="2152650" cy="1881188"/>
          </a:xfrm>
          <a:prstGeom prst="rect">
            <a:avLst/>
          </a:prstGeom>
        </p:spPr>
      </p:pic>
      <p:pic>
        <p:nvPicPr>
          <p:cNvPr id="9" name="Picture 8">
            <a:extLst>
              <a:ext uri="{FF2B5EF4-FFF2-40B4-BE49-F238E27FC236}">
                <a16:creationId xmlns:a16="http://schemas.microsoft.com/office/drawing/2014/main" id="{C8AB1B30-8CEE-B864-66B6-59D691F31A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6880" y="1851673"/>
            <a:ext cx="2143125" cy="2143125"/>
          </a:xfrm>
          <a:prstGeom prst="rect">
            <a:avLst/>
          </a:prstGeom>
        </p:spPr>
      </p:pic>
      <p:pic>
        <p:nvPicPr>
          <p:cNvPr id="11" name="Picture 10">
            <a:extLst>
              <a:ext uri="{FF2B5EF4-FFF2-40B4-BE49-F238E27FC236}">
                <a16:creationId xmlns:a16="http://schemas.microsoft.com/office/drawing/2014/main" id="{97015488-EA92-B695-88CC-ADC69A359A8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57536" y="1662961"/>
            <a:ext cx="2143125" cy="2143125"/>
          </a:xfrm>
          <a:prstGeom prst="rect">
            <a:avLst/>
          </a:prstGeom>
        </p:spPr>
      </p:pic>
    </p:spTree>
    <p:extLst>
      <p:ext uri="{BB962C8B-B14F-4D97-AF65-F5344CB8AC3E}">
        <p14:creationId xmlns:p14="http://schemas.microsoft.com/office/powerpoint/2010/main" val="3300881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D858714-4E44-09C7-B14A-E88674BC328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610" y="481693"/>
            <a:ext cx="12141390" cy="5706836"/>
          </a:xfrm>
        </p:spPr>
      </p:pic>
    </p:spTree>
    <p:extLst>
      <p:ext uri="{BB962C8B-B14F-4D97-AF65-F5344CB8AC3E}">
        <p14:creationId xmlns:p14="http://schemas.microsoft.com/office/powerpoint/2010/main" val="3114075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A86CF-6AD7-9AF2-A93C-2A1A94A6F5E8}"/>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61408E21-3979-F892-1D90-9FF02B6462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9254"/>
            <a:ext cx="12192000" cy="5759491"/>
          </a:xfrm>
          <a:prstGeom prst="rect">
            <a:avLst/>
          </a:prstGeom>
        </p:spPr>
      </p:pic>
    </p:spTree>
    <p:extLst>
      <p:ext uri="{BB962C8B-B14F-4D97-AF65-F5344CB8AC3E}">
        <p14:creationId xmlns:p14="http://schemas.microsoft.com/office/powerpoint/2010/main" val="3495878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BCF20-BA82-56E5-B190-1FDF53EDC1C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C5FEE2D-5B64-5594-7FC9-A8E7954F9C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1225"/>
            <a:ext cx="12192000" cy="5755549"/>
          </a:xfrm>
          <a:prstGeom prst="rect">
            <a:avLst/>
          </a:prstGeom>
        </p:spPr>
      </p:pic>
    </p:spTree>
    <p:extLst>
      <p:ext uri="{BB962C8B-B14F-4D97-AF65-F5344CB8AC3E}">
        <p14:creationId xmlns:p14="http://schemas.microsoft.com/office/powerpoint/2010/main" val="41323896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TotalTime>
  <Words>450</Words>
  <Application>Microsoft Office PowerPoint</Application>
  <PresentationFormat>Widescreen</PresentationFormat>
  <Paragraphs>44</Paragraphs>
  <Slides>40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Calibri Light</vt:lpstr>
      <vt:lpstr>Times New Roman</vt:lpstr>
      <vt:lpstr>Office Theme</vt:lpstr>
      <vt:lpstr>Graduation Project</vt:lpstr>
      <vt:lpstr>ABSTRACT</vt:lpstr>
      <vt:lpstr>The problem and its solution</vt:lpstr>
      <vt:lpstr>Why Site Is Valuable</vt:lpstr>
      <vt:lpstr>Why Site Is Valuable</vt:lpstr>
      <vt:lpstr>Front/Back-End  Technologies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Future vision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dc:title>
  <dc:creator>ammar omar</dc:creator>
  <cp:lastModifiedBy>ammar omar</cp:lastModifiedBy>
  <cp:revision>1</cp:revision>
  <dcterms:created xsi:type="dcterms:W3CDTF">2024-02-05T19:33:23Z</dcterms:created>
  <dcterms:modified xsi:type="dcterms:W3CDTF">2024-02-05T20:48:12Z</dcterms:modified>
</cp:coreProperties>
</file>