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0" r:id="rId2"/>
  </p:sldMasterIdLst>
  <p:notesMasterIdLst>
    <p:notesMasterId r:id="rId46"/>
  </p:notesMasterIdLst>
  <p:sldIdLst>
    <p:sldId id="256" r:id="rId3"/>
    <p:sldId id="257" r:id="rId4"/>
    <p:sldId id="258" r:id="rId5"/>
    <p:sldId id="259" r:id="rId6"/>
    <p:sldId id="260" r:id="rId7"/>
    <p:sldId id="261" r:id="rId8"/>
    <p:sldId id="264" r:id="rId9"/>
    <p:sldId id="265" r:id="rId10"/>
    <p:sldId id="266" r:id="rId11"/>
    <p:sldId id="267" r:id="rId12"/>
    <p:sldId id="268" r:id="rId13"/>
    <p:sldId id="269" r:id="rId14"/>
    <p:sldId id="299" r:id="rId15"/>
    <p:sldId id="300"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12192000" cy="6858000"/>
  <p:notesSz cx="6858000" cy="9144000"/>
  <p:embeddedFontLst>
    <p:embeddedFont>
      <p:font typeface="Nunito" pitchFamily="2" charset="0"/>
      <p:regular r:id="rId47"/>
      <p:bold r:id="rId48"/>
      <p:italic r:id="rId49"/>
      <p:boldItalic r:id="rId50"/>
    </p:embeddedFont>
    <p:embeddedFont>
      <p:font typeface="Play" panose="020B0604020202020204" charset="0"/>
      <p:regular r:id="rId51"/>
      <p:bold r:id="rId52"/>
    </p:embeddedFont>
    <p:embeddedFont>
      <p:font typeface="Poppins" panose="00000500000000000000" pitchFamily="2"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9" roundtripDataSignature="AMtx7mhL6vnWyCkDSLu5pXh4UHTyTDzoQ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917"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font" Target="fonts/font9.fntdata"/><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7.fntdata"/><Relationship Id="rId5" Type="http://schemas.openxmlformats.org/officeDocument/2006/relationships/slide" Target="slides/slide3.xml"/><Relationship Id="rId61"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font" Target="fonts/font2.fntdata"/><Relationship Id="rId56" Type="http://schemas.openxmlformats.org/officeDocument/2006/relationships/font" Target="fonts/font10.fntdata"/><Relationship Id="rId8" Type="http://schemas.openxmlformats.org/officeDocument/2006/relationships/slide" Target="slides/slide6.xml"/><Relationship Id="rId51" Type="http://schemas.openxmlformats.org/officeDocument/2006/relationships/font" Target="fonts/font5.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59" Type="http://customschemas.google.com/relationships/presentationmetadata" Target="meta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8.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3.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6.fntdata"/><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4" name="Google Shape;224;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4" name="Google Shape;234;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8" name="Google Shape;248;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6" name="Google Shape;256;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8" name="Google Shape;268;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7" name="Google Shape;277;p1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9" name="Google Shape;289;p1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1" name="Google Shape;301;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4" name="Google Shape;314;p2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5" name="Google Shape;325;p2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7" name="Google Shape;337;p2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9" name="Google Shape;349;p2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6" name="Google Shape;356;p2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8" name="Google Shape;368;p2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5" name="Google Shape;375;p2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2" name="Google Shape;382;p2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94" name="Google Shape;394;p2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7" name="Google Shape;407;p3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16" name="Google Shape;416;p3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28" name="Google Shape;428;p3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0" name="Google Shape;110;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p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9" name="Google Shape;439;p3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8" name="Google Shape;448;p3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p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54" name="Google Shape;454;p3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3" name="Google Shape;463;p3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p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2" name="Google Shape;472;p3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1" name="Google Shape;481;p3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p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0" name="Google Shape;490;p3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p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7" name="Google Shape;497;p4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p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4" name="Google Shape;504;p4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3" name="Google Shape;513;p4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8" name="Google Shape;118;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Google Shape;542;p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43" name="Google Shape;543;p4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p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67" name="Google Shape;567;p4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0" name="Google Shape;140;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3" name="Google Shape;153;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 name="Google Shape;195;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4" name="Google Shape;204;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6" name="Google Shape;216;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4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4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400"/>
              <a:buNone/>
              <a:defRPr sz="2400"/>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endParaRPr/>
          </a:p>
        </p:txBody>
      </p:sp>
      <p:sp>
        <p:nvSpPr>
          <p:cNvPr id="14" name="Google Shape;14;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3"/>
        <p:cNvGrpSpPr/>
        <p:nvPr/>
      </p:nvGrpSpPr>
      <p:grpSpPr>
        <a:xfrm>
          <a:off x="0" y="0"/>
          <a:ext cx="0" cy="0"/>
          <a:chOff x="0" y="0"/>
          <a:chExt cx="0" cy="0"/>
        </a:xfrm>
      </p:grpSpPr>
      <p:sp>
        <p:nvSpPr>
          <p:cNvPr id="74" name="Google Shape;74;p5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56"/>
          <p:cNvSpPr>
            <a:spLocks noGrp="1"/>
          </p:cNvSpPr>
          <p:nvPr>
            <p:ph type="pic" idx="2"/>
          </p:nvPr>
        </p:nvSpPr>
        <p:spPr>
          <a:xfrm>
            <a:off x="5183188" y="987425"/>
            <a:ext cx="6172200" cy="4873625"/>
          </a:xfrm>
          <a:prstGeom prst="rect">
            <a:avLst/>
          </a:prstGeom>
          <a:noFill/>
          <a:ln>
            <a:noFill/>
          </a:ln>
        </p:spPr>
      </p:sp>
      <p:sp>
        <p:nvSpPr>
          <p:cNvPr id="76" name="Google Shape;76;p5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7" name="Google Shape;77;p5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5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5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0"/>
        <p:cNvGrpSpPr/>
        <p:nvPr/>
      </p:nvGrpSpPr>
      <p:grpSpPr>
        <a:xfrm>
          <a:off x="0" y="0"/>
          <a:ext cx="0" cy="0"/>
          <a:chOff x="0" y="0"/>
          <a:chExt cx="0" cy="0"/>
        </a:xfrm>
      </p:grpSpPr>
      <p:sp>
        <p:nvSpPr>
          <p:cNvPr id="81" name="Google Shape;81;p5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5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5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6"/>
        <p:cNvGrpSpPr/>
        <p:nvPr/>
      </p:nvGrpSpPr>
      <p:grpSpPr>
        <a:xfrm>
          <a:off x="0" y="0"/>
          <a:ext cx="0" cy="0"/>
          <a:chOff x="0" y="0"/>
          <a:chExt cx="0" cy="0"/>
        </a:xfrm>
      </p:grpSpPr>
      <p:sp>
        <p:nvSpPr>
          <p:cNvPr id="87" name="Google Shape;87;p5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 name="Google Shape;88;p5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9" name="Google Shape;89;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4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4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9"/>
        <p:cNvGrpSpPr/>
        <p:nvPr/>
      </p:nvGrpSpPr>
      <p:grpSpPr>
        <a:xfrm>
          <a:off x="0" y="0"/>
          <a:ext cx="0" cy="0"/>
          <a:chOff x="0" y="0"/>
          <a:chExt cx="0" cy="0"/>
        </a:xfrm>
      </p:grpSpPr>
      <p:sp>
        <p:nvSpPr>
          <p:cNvPr id="30" name="Google Shape;30;p47"/>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47"/>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2" name="Google Shape;32;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5"/>
        <p:cNvGrpSpPr/>
        <p:nvPr/>
      </p:nvGrpSpPr>
      <p:grpSpPr>
        <a:xfrm>
          <a:off x="0" y="0"/>
          <a:ext cx="0" cy="0"/>
          <a:chOff x="0" y="0"/>
          <a:chExt cx="0" cy="0"/>
        </a:xfrm>
      </p:grpSpPr>
      <p:sp>
        <p:nvSpPr>
          <p:cNvPr id="36" name="Google Shape;36;p5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5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57575"/>
              </a:buClr>
              <a:buSzPts val="2400"/>
              <a:buNone/>
              <a:defRPr sz="2400">
                <a:solidFill>
                  <a:srgbClr val="757575"/>
                </a:solidFill>
              </a:defRPr>
            </a:lvl1pPr>
            <a:lvl2pPr marL="914400" lvl="1" indent="-228600" algn="l">
              <a:lnSpc>
                <a:spcPct val="90000"/>
              </a:lnSpc>
              <a:spcBef>
                <a:spcPts val="500"/>
              </a:spcBef>
              <a:spcAft>
                <a:spcPts val="0"/>
              </a:spcAft>
              <a:buClr>
                <a:srgbClr val="757575"/>
              </a:buClr>
              <a:buSzPts val="2000"/>
              <a:buNone/>
              <a:defRPr sz="2000">
                <a:solidFill>
                  <a:srgbClr val="757575"/>
                </a:solidFill>
              </a:defRPr>
            </a:lvl2pPr>
            <a:lvl3pPr marL="1371600" lvl="2" indent="-228600" algn="l">
              <a:lnSpc>
                <a:spcPct val="90000"/>
              </a:lnSpc>
              <a:spcBef>
                <a:spcPts val="500"/>
              </a:spcBef>
              <a:spcAft>
                <a:spcPts val="0"/>
              </a:spcAft>
              <a:buClr>
                <a:srgbClr val="757575"/>
              </a:buClr>
              <a:buSzPts val="1800"/>
              <a:buNone/>
              <a:defRPr sz="1800">
                <a:solidFill>
                  <a:srgbClr val="757575"/>
                </a:solidFill>
              </a:defRPr>
            </a:lvl3pPr>
            <a:lvl4pPr marL="1828800" lvl="3" indent="-228600" algn="l">
              <a:lnSpc>
                <a:spcPct val="90000"/>
              </a:lnSpc>
              <a:spcBef>
                <a:spcPts val="500"/>
              </a:spcBef>
              <a:spcAft>
                <a:spcPts val="0"/>
              </a:spcAft>
              <a:buClr>
                <a:srgbClr val="757575"/>
              </a:buClr>
              <a:buSzPts val="1600"/>
              <a:buNone/>
              <a:defRPr sz="1600">
                <a:solidFill>
                  <a:srgbClr val="757575"/>
                </a:solidFill>
              </a:defRPr>
            </a:lvl4pPr>
            <a:lvl5pPr marL="2286000" lvl="4" indent="-228600" algn="l">
              <a:lnSpc>
                <a:spcPct val="90000"/>
              </a:lnSpc>
              <a:spcBef>
                <a:spcPts val="500"/>
              </a:spcBef>
              <a:spcAft>
                <a:spcPts val="0"/>
              </a:spcAft>
              <a:buClr>
                <a:srgbClr val="757575"/>
              </a:buClr>
              <a:buSzPts val="1600"/>
              <a:buNone/>
              <a:defRPr sz="1600">
                <a:solidFill>
                  <a:srgbClr val="757575"/>
                </a:solidFill>
              </a:defRPr>
            </a:lvl5pPr>
            <a:lvl6pPr marL="2743200" lvl="5" indent="-228600" algn="l">
              <a:lnSpc>
                <a:spcPct val="90000"/>
              </a:lnSpc>
              <a:spcBef>
                <a:spcPts val="500"/>
              </a:spcBef>
              <a:spcAft>
                <a:spcPts val="0"/>
              </a:spcAft>
              <a:buClr>
                <a:srgbClr val="757575"/>
              </a:buClr>
              <a:buSzPts val="1600"/>
              <a:buNone/>
              <a:defRPr sz="1600">
                <a:solidFill>
                  <a:srgbClr val="757575"/>
                </a:solidFill>
              </a:defRPr>
            </a:lvl6pPr>
            <a:lvl7pPr marL="3200400" lvl="6" indent="-228600" algn="l">
              <a:lnSpc>
                <a:spcPct val="90000"/>
              </a:lnSpc>
              <a:spcBef>
                <a:spcPts val="500"/>
              </a:spcBef>
              <a:spcAft>
                <a:spcPts val="0"/>
              </a:spcAft>
              <a:buClr>
                <a:srgbClr val="757575"/>
              </a:buClr>
              <a:buSzPts val="1600"/>
              <a:buNone/>
              <a:defRPr sz="1600">
                <a:solidFill>
                  <a:srgbClr val="757575"/>
                </a:solidFill>
              </a:defRPr>
            </a:lvl7pPr>
            <a:lvl8pPr marL="3657600" lvl="7" indent="-228600" algn="l">
              <a:lnSpc>
                <a:spcPct val="90000"/>
              </a:lnSpc>
              <a:spcBef>
                <a:spcPts val="500"/>
              </a:spcBef>
              <a:spcAft>
                <a:spcPts val="0"/>
              </a:spcAft>
              <a:buClr>
                <a:srgbClr val="757575"/>
              </a:buClr>
              <a:buSzPts val="1600"/>
              <a:buNone/>
              <a:defRPr sz="1600">
                <a:solidFill>
                  <a:srgbClr val="757575"/>
                </a:solidFill>
              </a:defRPr>
            </a:lvl8pPr>
            <a:lvl9pPr marL="4114800" lvl="8" indent="-228600" algn="l">
              <a:lnSpc>
                <a:spcPct val="90000"/>
              </a:lnSpc>
              <a:spcBef>
                <a:spcPts val="500"/>
              </a:spcBef>
              <a:spcAft>
                <a:spcPts val="0"/>
              </a:spcAft>
              <a:buClr>
                <a:srgbClr val="757575"/>
              </a:buClr>
              <a:buSzPts val="1600"/>
              <a:buNone/>
              <a:defRPr sz="1600">
                <a:solidFill>
                  <a:srgbClr val="757575"/>
                </a:solidFill>
              </a:defRPr>
            </a:lvl9pPr>
          </a:lstStyle>
          <a:p>
            <a:endParaRPr/>
          </a:p>
        </p:txBody>
      </p:sp>
      <p:sp>
        <p:nvSpPr>
          <p:cNvPr id="38" name="Google Shape;38;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5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1"/>
        <p:cNvGrpSpPr/>
        <p:nvPr/>
      </p:nvGrpSpPr>
      <p:grpSpPr>
        <a:xfrm>
          <a:off x="0" y="0"/>
          <a:ext cx="0" cy="0"/>
          <a:chOff x="0" y="0"/>
          <a:chExt cx="0" cy="0"/>
        </a:xfrm>
      </p:grpSpPr>
      <p:sp>
        <p:nvSpPr>
          <p:cNvPr id="42" name="Google Shape;42;p5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5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5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5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5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5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8"/>
        <p:cNvGrpSpPr/>
        <p:nvPr/>
      </p:nvGrpSpPr>
      <p:grpSpPr>
        <a:xfrm>
          <a:off x="0" y="0"/>
          <a:ext cx="0" cy="0"/>
          <a:chOff x="0" y="0"/>
          <a:chExt cx="0" cy="0"/>
        </a:xfrm>
      </p:grpSpPr>
      <p:sp>
        <p:nvSpPr>
          <p:cNvPr id="49" name="Google Shape;49;p5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 name="Google Shape;50;p5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1" name="Google Shape;51;p5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5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3" name="Google Shape;53;p5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5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5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5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sp>
        <p:nvSpPr>
          <p:cNvPr id="58" name="Google Shape;58;p5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 name="Google Shape;59;p5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5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5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
        <p:cNvGrpSpPr/>
        <p:nvPr/>
      </p:nvGrpSpPr>
      <p:grpSpPr>
        <a:xfrm>
          <a:off x="0" y="0"/>
          <a:ext cx="0" cy="0"/>
          <a:chOff x="0" y="0"/>
          <a:chExt cx="0" cy="0"/>
        </a:xfrm>
      </p:grpSpPr>
      <p:sp>
        <p:nvSpPr>
          <p:cNvPr id="63" name="Google Shape;63;p5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5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5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6"/>
        <p:cNvGrpSpPr/>
        <p:nvPr/>
      </p:nvGrpSpPr>
      <p:grpSpPr>
        <a:xfrm>
          <a:off x="0" y="0"/>
          <a:ext cx="0" cy="0"/>
          <a:chOff x="0" y="0"/>
          <a:chExt cx="0" cy="0"/>
        </a:xfrm>
      </p:grpSpPr>
      <p:sp>
        <p:nvSpPr>
          <p:cNvPr id="67" name="Google Shape;67;p5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5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9" name="Google Shape;69;p5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0" name="Google Shape;70;p5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5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5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4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4400"/>
              <a:buFont typeface="Play"/>
              <a:buNone/>
              <a:defRPr sz="4400" b="0" i="0" u="none" strike="noStrike" cap="none">
                <a:solidFill>
                  <a:schemeClr val="lt1"/>
                </a:solidFill>
                <a:latin typeface="Play"/>
                <a:ea typeface="Play"/>
                <a:cs typeface="Play"/>
                <a:sym typeface="Pl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endParaRPr/>
          </a:p>
        </p:txBody>
      </p:sp>
      <p:sp>
        <p:nvSpPr>
          <p:cNvPr id="8" name="Google Shape;8;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lt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9" name="Google Shape;9;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chemeClr val="lt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10" name="Google Shape;10;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chemeClr val="lt1"/>
                </a:solidFill>
                <a:latin typeface="Arial"/>
                <a:ea typeface="Arial"/>
                <a:cs typeface="Arial"/>
                <a:sym typeface="Arial"/>
              </a:defRPr>
            </a:lvl1pPr>
            <a:lvl2pPr marL="0" marR="0" lvl="1" indent="0" algn="r" rtl="0">
              <a:spcBef>
                <a:spcPts val="0"/>
              </a:spcBef>
              <a:buNone/>
              <a:defRPr sz="1200" b="0" i="0" u="none" strike="noStrike" cap="none">
                <a:solidFill>
                  <a:schemeClr val="lt1"/>
                </a:solidFill>
                <a:latin typeface="Arial"/>
                <a:ea typeface="Arial"/>
                <a:cs typeface="Arial"/>
                <a:sym typeface="Arial"/>
              </a:defRPr>
            </a:lvl2pPr>
            <a:lvl3pPr marL="0" marR="0" lvl="2" indent="0" algn="r" rtl="0">
              <a:spcBef>
                <a:spcPts val="0"/>
              </a:spcBef>
              <a:buNone/>
              <a:defRPr sz="1200" b="0" i="0" u="none" strike="noStrike" cap="none">
                <a:solidFill>
                  <a:schemeClr val="lt1"/>
                </a:solidFill>
                <a:latin typeface="Arial"/>
                <a:ea typeface="Arial"/>
                <a:cs typeface="Arial"/>
                <a:sym typeface="Arial"/>
              </a:defRPr>
            </a:lvl3pPr>
            <a:lvl4pPr marL="0" marR="0" lvl="3" indent="0" algn="r" rtl="0">
              <a:spcBef>
                <a:spcPts val="0"/>
              </a:spcBef>
              <a:buNone/>
              <a:defRPr sz="1200" b="0" i="0" u="none" strike="noStrike" cap="none">
                <a:solidFill>
                  <a:schemeClr val="lt1"/>
                </a:solidFill>
                <a:latin typeface="Arial"/>
                <a:ea typeface="Arial"/>
                <a:cs typeface="Arial"/>
                <a:sym typeface="Arial"/>
              </a:defRPr>
            </a:lvl4pPr>
            <a:lvl5pPr marL="0" marR="0" lvl="4" indent="0" algn="r" rtl="0">
              <a:spcBef>
                <a:spcPts val="0"/>
              </a:spcBef>
              <a:buNone/>
              <a:defRPr sz="1200" b="0" i="0" u="none" strike="noStrike" cap="none">
                <a:solidFill>
                  <a:schemeClr val="lt1"/>
                </a:solidFill>
                <a:latin typeface="Arial"/>
                <a:ea typeface="Arial"/>
                <a:cs typeface="Arial"/>
                <a:sym typeface="Arial"/>
              </a:defRPr>
            </a:lvl5pPr>
            <a:lvl6pPr marL="0" marR="0" lvl="5" indent="0" algn="r" rtl="0">
              <a:spcBef>
                <a:spcPts val="0"/>
              </a:spcBef>
              <a:buNone/>
              <a:defRPr sz="1200" b="0" i="0" u="none" strike="noStrike" cap="none">
                <a:solidFill>
                  <a:schemeClr val="lt1"/>
                </a:solidFill>
                <a:latin typeface="Arial"/>
                <a:ea typeface="Arial"/>
                <a:cs typeface="Arial"/>
                <a:sym typeface="Arial"/>
              </a:defRPr>
            </a:lvl6pPr>
            <a:lvl7pPr marL="0" marR="0" lvl="6" indent="0" algn="r" rtl="0">
              <a:spcBef>
                <a:spcPts val="0"/>
              </a:spcBef>
              <a:buNone/>
              <a:defRPr sz="1200" b="0" i="0" u="none" strike="noStrike" cap="none">
                <a:solidFill>
                  <a:schemeClr val="lt1"/>
                </a:solidFill>
                <a:latin typeface="Arial"/>
                <a:ea typeface="Arial"/>
                <a:cs typeface="Arial"/>
                <a:sym typeface="Arial"/>
              </a:defRPr>
            </a:lvl7pPr>
            <a:lvl8pPr marL="0" marR="0" lvl="7" indent="0" algn="r" rtl="0">
              <a:spcBef>
                <a:spcPts val="0"/>
              </a:spcBef>
              <a:buNone/>
              <a:defRPr sz="1200" b="0" i="0" u="none" strike="noStrike" cap="none">
                <a:solidFill>
                  <a:schemeClr val="lt1"/>
                </a:solidFill>
                <a:latin typeface="Arial"/>
                <a:ea typeface="Arial"/>
                <a:cs typeface="Arial"/>
                <a:sym typeface="Arial"/>
              </a:defRPr>
            </a:lvl8pPr>
            <a:lvl9pPr marL="0" marR="0" lvl="8" indent="0" algn="r" rtl="0">
              <a:spcBef>
                <a:spcPts val="0"/>
              </a:spcBef>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
        <p:cNvGrpSpPr/>
        <p:nvPr/>
      </p:nvGrpSpPr>
      <p:grpSpPr>
        <a:xfrm>
          <a:off x="0" y="0"/>
          <a:ext cx="0" cy="0"/>
          <a:chOff x="0" y="0"/>
          <a:chExt cx="0" cy="0"/>
        </a:xfrm>
      </p:grpSpPr>
      <p:sp>
        <p:nvSpPr>
          <p:cNvPr id="18" name="Google Shape;18;p4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lay"/>
              <a:buNone/>
              <a:defRPr sz="4400" b="0" i="0" u="none" strike="noStrike" cap="none">
                <a:solidFill>
                  <a:schemeClr val="dk1"/>
                </a:solidFill>
                <a:latin typeface="Play"/>
                <a:ea typeface="Play"/>
                <a:cs typeface="Play"/>
                <a:sym typeface="Pl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 name="Google Shape;19;p4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0" name="Google Shape;20;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57575"/>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1" name="Google Shape;21;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757575"/>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2" name="Google Shape;22;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757575"/>
                </a:solidFill>
                <a:latin typeface="Arial"/>
                <a:ea typeface="Arial"/>
                <a:cs typeface="Arial"/>
                <a:sym typeface="Arial"/>
              </a:defRPr>
            </a:lvl1pPr>
            <a:lvl2pPr marL="0" marR="0" lvl="1" indent="0" algn="r" rtl="0">
              <a:spcBef>
                <a:spcPts val="0"/>
              </a:spcBef>
              <a:buNone/>
              <a:defRPr sz="1200" b="0" i="0" u="none" strike="noStrike" cap="none">
                <a:solidFill>
                  <a:srgbClr val="757575"/>
                </a:solidFill>
                <a:latin typeface="Arial"/>
                <a:ea typeface="Arial"/>
                <a:cs typeface="Arial"/>
                <a:sym typeface="Arial"/>
              </a:defRPr>
            </a:lvl2pPr>
            <a:lvl3pPr marL="0" marR="0" lvl="2" indent="0" algn="r" rtl="0">
              <a:spcBef>
                <a:spcPts val="0"/>
              </a:spcBef>
              <a:buNone/>
              <a:defRPr sz="1200" b="0" i="0" u="none" strike="noStrike" cap="none">
                <a:solidFill>
                  <a:srgbClr val="757575"/>
                </a:solidFill>
                <a:latin typeface="Arial"/>
                <a:ea typeface="Arial"/>
                <a:cs typeface="Arial"/>
                <a:sym typeface="Arial"/>
              </a:defRPr>
            </a:lvl3pPr>
            <a:lvl4pPr marL="0" marR="0" lvl="3" indent="0" algn="r" rtl="0">
              <a:spcBef>
                <a:spcPts val="0"/>
              </a:spcBef>
              <a:buNone/>
              <a:defRPr sz="1200" b="0" i="0" u="none" strike="noStrike" cap="none">
                <a:solidFill>
                  <a:srgbClr val="757575"/>
                </a:solidFill>
                <a:latin typeface="Arial"/>
                <a:ea typeface="Arial"/>
                <a:cs typeface="Arial"/>
                <a:sym typeface="Arial"/>
              </a:defRPr>
            </a:lvl4pPr>
            <a:lvl5pPr marL="0" marR="0" lvl="4" indent="0" algn="r" rtl="0">
              <a:spcBef>
                <a:spcPts val="0"/>
              </a:spcBef>
              <a:buNone/>
              <a:defRPr sz="1200" b="0" i="0" u="none" strike="noStrike" cap="none">
                <a:solidFill>
                  <a:srgbClr val="757575"/>
                </a:solidFill>
                <a:latin typeface="Arial"/>
                <a:ea typeface="Arial"/>
                <a:cs typeface="Arial"/>
                <a:sym typeface="Arial"/>
              </a:defRPr>
            </a:lvl5pPr>
            <a:lvl6pPr marL="0" marR="0" lvl="5" indent="0" algn="r" rtl="0">
              <a:spcBef>
                <a:spcPts val="0"/>
              </a:spcBef>
              <a:buNone/>
              <a:defRPr sz="1200" b="0" i="0" u="none" strike="noStrike" cap="none">
                <a:solidFill>
                  <a:srgbClr val="757575"/>
                </a:solidFill>
                <a:latin typeface="Arial"/>
                <a:ea typeface="Arial"/>
                <a:cs typeface="Arial"/>
                <a:sym typeface="Arial"/>
              </a:defRPr>
            </a:lvl6pPr>
            <a:lvl7pPr marL="0" marR="0" lvl="6" indent="0" algn="r" rtl="0">
              <a:spcBef>
                <a:spcPts val="0"/>
              </a:spcBef>
              <a:buNone/>
              <a:defRPr sz="1200" b="0" i="0" u="none" strike="noStrike" cap="none">
                <a:solidFill>
                  <a:srgbClr val="757575"/>
                </a:solidFill>
                <a:latin typeface="Arial"/>
                <a:ea typeface="Arial"/>
                <a:cs typeface="Arial"/>
                <a:sym typeface="Arial"/>
              </a:defRPr>
            </a:lvl7pPr>
            <a:lvl8pPr marL="0" marR="0" lvl="7" indent="0" algn="r" rtl="0">
              <a:spcBef>
                <a:spcPts val="0"/>
              </a:spcBef>
              <a:buNone/>
              <a:defRPr sz="1200" b="0" i="0" u="none" strike="noStrike" cap="none">
                <a:solidFill>
                  <a:srgbClr val="757575"/>
                </a:solidFill>
                <a:latin typeface="Arial"/>
                <a:ea typeface="Arial"/>
                <a:cs typeface="Arial"/>
                <a:sym typeface="Arial"/>
              </a:defRPr>
            </a:lvl8pPr>
            <a:lvl9pPr marL="0" marR="0" lvl="8" indent="0" algn="r" rtl="0">
              <a:spcBef>
                <a:spcPts val="0"/>
              </a:spcBef>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2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60.png"/><Relationship Id="rId4" Type="http://schemas.openxmlformats.org/officeDocument/2006/relationships/image" Target="../media/image59.png"/></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3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3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81.png"/><Relationship Id="rId5" Type="http://schemas.openxmlformats.org/officeDocument/2006/relationships/image" Target="../media/image80.png"/><Relationship Id="rId10" Type="http://schemas.openxmlformats.org/officeDocument/2006/relationships/image" Target="../media/image85.png"/><Relationship Id="rId4" Type="http://schemas.openxmlformats.org/officeDocument/2006/relationships/image" Target="../media/image79.png"/><Relationship Id="rId9" Type="http://schemas.openxmlformats.org/officeDocument/2006/relationships/image" Target="../media/image84.png"/></Relationships>
</file>

<file path=ppt/slides/_rels/slide42.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6.png"/><Relationship Id="rId7" Type="http://schemas.openxmlformats.org/officeDocument/2006/relationships/image" Target="../media/image88.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85.png"/><Relationship Id="rId4" Type="http://schemas.openxmlformats.org/officeDocument/2006/relationships/image" Target="../media/image87.png"/></Relationships>
</file>

<file path=ppt/slides/_rels/slide4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91.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95"/>
        <p:cNvGrpSpPr/>
        <p:nvPr/>
      </p:nvGrpSpPr>
      <p:grpSpPr>
        <a:xfrm>
          <a:off x="0" y="0"/>
          <a:ext cx="0" cy="0"/>
          <a:chOff x="0" y="0"/>
          <a:chExt cx="0" cy="0"/>
        </a:xfrm>
      </p:grpSpPr>
      <p:pic>
        <p:nvPicPr>
          <p:cNvPr id="96" name="Google Shape;96;p1" descr="Person writing on a notepad"/>
          <p:cNvPicPr preferRelativeResize="0"/>
          <p:nvPr/>
        </p:nvPicPr>
        <p:blipFill rotWithShape="1">
          <a:blip r:embed="rId3">
            <a:alphaModFix amt="25000"/>
          </a:blip>
          <a:srcRect t="13177" b="15845"/>
          <a:stretch/>
        </p:blipFill>
        <p:spPr>
          <a:xfrm>
            <a:off x="20" y="10"/>
            <a:ext cx="12191980" cy="6857990"/>
          </a:xfrm>
          <a:prstGeom prst="rect">
            <a:avLst/>
          </a:prstGeom>
          <a:noFill/>
          <a:ln>
            <a:noFill/>
          </a:ln>
        </p:spPr>
      </p:pic>
      <p:sp>
        <p:nvSpPr>
          <p:cNvPr id="97" name="Google Shape;97;p1"/>
          <p:cNvSpPr txBox="1">
            <a:spLocks noGrp="1"/>
          </p:cNvSpPr>
          <p:nvPr>
            <p:ph type="ctrTitle"/>
          </p:nvPr>
        </p:nvSpPr>
        <p:spPr>
          <a:xfrm>
            <a:off x="1524000" y="211275"/>
            <a:ext cx="9144000" cy="2777852"/>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6000"/>
              <a:buFont typeface="Play"/>
              <a:buNone/>
            </a:pPr>
            <a:r>
              <a:rPr lang="en-US"/>
              <a:t>Table of content</a:t>
            </a:r>
            <a:endParaRPr/>
          </a:p>
        </p:txBody>
      </p:sp>
      <p:sp>
        <p:nvSpPr>
          <p:cNvPr id="98" name="Google Shape;98;p1"/>
          <p:cNvSpPr txBox="1">
            <a:spLocks noGrp="1"/>
          </p:cNvSpPr>
          <p:nvPr>
            <p:ph type="subTitle" idx="1"/>
          </p:nvPr>
        </p:nvSpPr>
        <p:spPr>
          <a:xfrm>
            <a:off x="1524000" y="3702504"/>
            <a:ext cx="9144000" cy="1221059"/>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lt1"/>
              </a:buClr>
              <a:buSzPts val="2800"/>
              <a:buNone/>
            </a:pPr>
            <a:r>
              <a:rPr lang="en-US" sz="2800" b="1" i="0" u="none" strike="noStrike">
                <a:latin typeface="Poppins"/>
                <a:ea typeface="Poppins"/>
                <a:cs typeface="Poppins"/>
                <a:sym typeface="Poppins"/>
              </a:rPr>
              <a:t>Introduction</a:t>
            </a:r>
            <a:endParaRPr sz="2800" b="0" i="0" u="none" strike="noStrike">
              <a:latin typeface="Poppins"/>
              <a:ea typeface="Poppins"/>
              <a:cs typeface="Poppins"/>
              <a:sym typeface="Poppins"/>
            </a:endParaRPr>
          </a:p>
          <a:p>
            <a:pPr marL="0" lvl="0" indent="0" algn="ctr" rtl="0">
              <a:lnSpc>
                <a:spcPct val="90000"/>
              </a:lnSpc>
              <a:spcBef>
                <a:spcPts val="1000"/>
              </a:spcBef>
              <a:spcAft>
                <a:spcPts val="0"/>
              </a:spcAft>
              <a:buClr>
                <a:schemeClr val="lt1"/>
              </a:buClr>
              <a:buSzPts val="2800"/>
              <a:buNone/>
            </a:pPr>
            <a:r>
              <a:rPr lang="en-US" sz="2800" b="1" i="0" u="none" strike="noStrike">
                <a:latin typeface="Poppins"/>
                <a:ea typeface="Poppins"/>
                <a:cs typeface="Poppins"/>
                <a:sym typeface="Poppins"/>
              </a:rPr>
              <a:t>Constraints</a:t>
            </a:r>
            <a:endParaRPr/>
          </a:p>
          <a:p>
            <a:pPr marL="0" lvl="0" indent="0" algn="ctr" rtl="0">
              <a:lnSpc>
                <a:spcPct val="90000"/>
              </a:lnSpc>
              <a:spcBef>
                <a:spcPts val="1000"/>
              </a:spcBef>
              <a:spcAft>
                <a:spcPts val="0"/>
              </a:spcAft>
              <a:buClr>
                <a:schemeClr val="lt1"/>
              </a:buClr>
              <a:buSzPts val="2800"/>
              <a:buNone/>
            </a:pPr>
            <a:r>
              <a:rPr lang="en-US" sz="2800" b="1" i="0" u="none" strike="noStrike">
                <a:latin typeface="Poppins"/>
                <a:ea typeface="Poppins"/>
                <a:cs typeface="Poppins"/>
                <a:sym typeface="Poppins"/>
              </a:rPr>
              <a:t>Project Execution</a:t>
            </a:r>
            <a:endParaRPr sz="2800">
              <a:latin typeface="Poppins"/>
              <a:ea typeface="Poppins"/>
              <a:cs typeface="Poppins"/>
              <a:sym typeface="Poppins"/>
            </a:endParaRPr>
          </a:p>
          <a:p>
            <a:pPr marL="0" lvl="0" indent="0" algn="ctr" rtl="0">
              <a:lnSpc>
                <a:spcPct val="90000"/>
              </a:lnSpc>
              <a:spcBef>
                <a:spcPts val="1000"/>
              </a:spcBef>
              <a:spcAft>
                <a:spcPts val="0"/>
              </a:spcAft>
              <a:buClr>
                <a:schemeClr val="lt1"/>
              </a:buClr>
              <a:buSzPts val="2800"/>
              <a:buNone/>
            </a:pPr>
            <a:r>
              <a:rPr lang="en-US" sz="2800" b="1">
                <a:latin typeface="Poppins"/>
                <a:ea typeface="Poppins"/>
                <a:cs typeface="Poppins"/>
                <a:sym typeface="Poppins"/>
              </a:rPr>
              <a:t>LensScout</a:t>
            </a:r>
            <a:endParaRPr sz="2800" b="1"/>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5"/>
        <p:cNvGrpSpPr/>
        <p:nvPr/>
      </p:nvGrpSpPr>
      <p:grpSpPr>
        <a:xfrm>
          <a:off x="0" y="0"/>
          <a:ext cx="0" cy="0"/>
          <a:chOff x="0" y="0"/>
          <a:chExt cx="0" cy="0"/>
        </a:xfrm>
      </p:grpSpPr>
      <p:sp>
        <p:nvSpPr>
          <p:cNvPr id="226" name="Google Shape;226;p12"/>
          <p:cNvSpPr/>
          <p:nvPr/>
        </p:nvSpPr>
        <p:spPr>
          <a:xfrm>
            <a:off x="0"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27" name="Google Shape;227;p12"/>
          <p:cNvSpPr txBox="1">
            <a:spLocks noGrp="1"/>
          </p:cNvSpPr>
          <p:nvPr>
            <p:ph type="title"/>
          </p:nvPr>
        </p:nvSpPr>
        <p:spPr>
          <a:xfrm>
            <a:off x="638881" y="670218"/>
            <a:ext cx="10909640" cy="1065836"/>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600"/>
              <a:buFont typeface="Play"/>
              <a:buNone/>
            </a:pPr>
            <a:r>
              <a:rPr lang="en-US" sz="6600"/>
              <a:t>Entry to mobile application</a:t>
            </a:r>
            <a:endParaRPr/>
          </a:p>
        </p:txBody>
      </p:sp>
      <p:sp>
        <p:nvSpPr>
          <p:cNvPr id="228" name="Google Shape;228;p12"/>
          <p:cNvSpPr/>
          <p:nvPr/>
        </p:nvSpPr>
        <p:spPr>
          <a:xfrm>
            <a:off x="3389376" y="1800088"/>
            <a:ext cx="5410200" cy="18288"/>
          </a:xfrm>
          <a:custGeom>
            <a:avLst/>
            <a:gdLst/>
            <a:ahLst/>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29" name="Google Shape;229;p12" descr="A person holding a camera&#10;&#10;Description automatically generated"/>
          <p:cNvPicPr preferRelativeResize="0"/>
          <p:nvPr/>
        </p:nvPicPr>
        <p:blipFill rotWithShape="1">
          <a:blip r:embed="rId3">
            <a:alphaModFix/>
          </a:blip>
          <a:srcRect/>
          <a:stretch/>
        </p:blipFill>
        <p:spPr>
          <a:xfrm>
            <a:off x="1334691" y="2619784"/>
            <a:ext cx="1674018" cy="3600041"/>
          </a:xfrm>
          <a:prstGeom prst="rect">
            <a:avLst/>
          </a:prstGeom>
          <a:noFill/>
          <a:ln>
            <a:noFill/>
          </a:ln>
        </p:spPr>
      </p:pic>
      <p:pic>
        <p:nvPicPr>
          <p:cNvPr id="230" name="Google Shape;230;p12" descr="A person holding a camera&#10;&#10;Description automatically generated"/>
          <p:cNvPicPr preferRelativeResize="0"/>
          <p:nvPr/>
        </p:nvPicPr>
        <p:blipFill rotWithShape="1">
          <a:blip r:embed="rId4">
            <a:alphaModFix/>
          </a:blip>
          <a:srcRect/>
          <a:stretch/>
        </p:blipFill>
        <p:spPr>
          <a:xfrm>
            <a:off x="5249990" y="2619784"/>
            <a:ext cx="1692019" cy="3600041"/>
          </a:xfrm>
          <a:prstGeom prst="rect">
            <a:avLst/>
          </a:prstGeom>
          <a:noFill/>
          <a:ln>
            <a:noFill/>
          </a:ln>
        </p:spPr>
      </p:pic>
      <p:pic>
        <p:nvPicPr>
          <p:cNvPr id="231" name="Google Shape;231;p12" descr="A person wearing a hoodie&#10;&#10;Description automatically generated"/>
          <p:cNvPicPr preferRelativeResize="0"/>
          <p:nvPr/>
        </p:nvPicPr>
        <p:blipFill rotWithShape="1">
          <a:blip r:embed="rId5">
            <a:alphaModFix/>
          </a:blip>
          <a:srcRect/>
          <a:stretch/>
        </p:blipFill>
        <p:spPr>
          <a:xfrm>
            <a:off x="9160790" y="2619784"/>
            <a:ext cx="1719019" cy="360004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5"/>
        <p:cNvGrpSpPr/>
        <p:nvPr/>
      </p:nvGrpSpPr>
      <p:grpSpPr>
        <a:xfrm>
          <a:off x="0" y="0"/>
          <a:ext cx="0" cy="0"/>
          <a:chOff x="0" y="0"/>
          <a:chExt cx="0" cy="0"/>
        </a:xfrm>
      </p:grpSpPr>
      <p:sp>
        <p:nvSpPr>
          <p:cNvPr id="236" name="Google Shape;236;p13"/>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7" name="Google Shape;237;p13"/>
          <p:cNvSpPr/>
          <p:nvPr/>
        </p:nvSpPr>
        <p:spPr>
          <a:xfrm flipH="1">
            <a:off x="2" y="0"/>
            <a:ext cx="12191998" cy="1575955"/>
          </a:xfrm>
          <a:prstGeom prst="rect">
            <a:avLst/>
          </a:prstGeom>
          <a:gradFill>
            <a:gsLst>
              <a:gs pos="0">
                <a:srgbClr val="000000">
                  <a:alpha val="95686"/>
                </a:srgbClr>
              </a:gs>
              <a:gs pos="100000">
                <a:srgbClr val="0F4861"/>
              </a:gs>
            </a:gsLst>
            <a:lin ang="8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8" name="Google Shape;238;p13"/>
          <p:cNvSpPr/>
          <p:nvPr/>
        </p:nvSpPr>
        <p:spPr>
          <a:xfrm rot="10800000" flipH="1">
            <a:off x="8128857" y="0"/>
            <a:ext cx="4063143" cy="1576412"/>
          </a:xfrm>
          <a:prstGeom prst="rect">
            <a:avLst/>
          </a:prstGeom>
          <a:gradFill>
            <a:gsLst>
              <a:gs pos="0">
                <a:srgbClr val="0A3041">
                  <a:alpha val="67843"/>
                </a:srgbClr>
              </a:gs>
              <a:gs pos="19000">
                <a:srgbClr val="0A3041">
                  <a:alpha val="67843"/>
                </a:srgbClr>
              </a:gs>
              <a:gs pos="100000">
                <a:srgbClr val="156082">
                  <a:alpha val="7882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9" name="Google Shape;239;p13"/>
          <p:cNvSpPr/>
          <p:nvPr/>
        </p:nvSpPr>
        <p:spPr>
          <a:xfrm rot="5400000">
            <a:off x="5307777" y="-5307776"/>
            <a:ext cx="1576446" cy="12192002"/>
          </a:xfrm>
          <a:prstGeom prst="rect">
            <a:avLst/>
          </a:prstGeom>
          <a:gradFill>
            <a:gsLst>
              <a:gs pos="0">
                <a:srgbClr val="156082">
                  <a:alpha val="0"/>
                </a:srgbClr>
              </a:gs>
              <a:gs pos="23000">
                <a:srgbClr val="156082">
                  <a:alpha val="0"/>
                </a:srgbClr>
              </a:gs>
              <a:gs pos="99000">
                <a:srgbClr val="000000">
                  <a:alpha val="73725"/>
                </a:srgbClr>
              </a:gs>
              <a:gs pos="100000">
                <a:srgbClr val="000000">
                  <a:alpha val="73725"/>
                </a:srgbClr>
              </a:gs>
            </a:gsLst>
            <a:lin ang="203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40" name="Google Shape;240;p13"/>
          <p:cNvSpPr/>
          <p:nvPr/>
        </p:nvSpPr>
        <p:spPr>
          <a:xfrm>
            <a:off x="3825434" y="0"/>
            <a:ext cx="4303422" cy="1575461"/>
          </a:xfrm>
          <a:prstGeom prst="rect">
            <a:avLst/>
          </a:prstGeom>
          <a:gradFill>
            <a:gsLst>
              <a:gs pos="0">
                <a:srgbClr val="156082">
                  <a:alpha val="16862"/>
                </a:srgbClr>
              </a:gs>
              <a:gs pos="74000">
                <a:srgbClr val="0A3041">
                  <a:alpha val="0"/>
                </a:srgbClr>
              </a:gs>
              <a:gs pos="100000">
                <a:srgbClr val="0A3041">
                  <a:alpha val="0"/>
                </a:srgbClr>
              </a:gs>
            </a:gsLst>
            <a:lin ang="14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41" name="Google Shape;241;p13"/>
          <p:cNvSpPr txBox="1">
            <a:spLocks noGrp="1"/>
          </p:cNvSpPr>
          <p:nvPr>
            <p:ph type="title"/>
          </p:nvPr>
        </p:nvSpPr>
        <p:spPr>
          <a:xfrm>
            <a:off x="699714" y="321728"/>
            <a:ext cx="6999883" cy="967956"/>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4000"/>
              <a:buFont typeface="Play"/>
              <a:buNone/>
            </a:pPr>
            <a:r>
              <a:rPr lang="en-US" sz="4000">
                <a:solidFill>
                  <a:srgbClr val="FFFFFF"/>
                </a:solidFill>
              </a:rPr>
              <a:t>Photographer Signup | Login</a:t>
            </a:r>
            <a:endParaRPr/>
          </a:p>
        </p:txBody>
      </p:sp>
      <p:pic>
        <p:nvPicPr>
          <p:cNvPr id="242" name="Google Shape;242;p13" descr="A screenshot of a phone&#10;&#10;Description automatically generated"/>
          <p:cNvPicPr preferRelativeResize="0"/>
          <p:nvPr/>
        </p:nvPicPr>
        <p:blipFill rotWithShape="1">
          <a:blip r:embed="rId3">
            <a:alphaModFix/>
          </a:blip>
          <a:srcRect/>
          <a:stretch/>
        </p:blipFill>
        <p:spPr>
          <a:xfrm>
            <a:off x="272356" y="2180196"/>
            <a:ext cx="1844422" cy="3903541"/>
          </a:xfrm>
          <a:prstGeom prst="rect">
            <a:avLst/>
          </a:prstGeom>
          <a:noFill/>
          <a:ln>
            <a:noFill/>
          </a:ln>
        </p:spPr>
      </p:pic>
      <p:pic>
        <p:nvPicPr>
          <p:cNvPr id="243" name="Google Shape;243;p13" descr="A screenshot of a login screen&#10;&#10;Description automatically generated"/>
          <p:cNvPicPr preferRelativeResize="0"/>
          <p:nvPr/>
        </p:nvPicPr>
        <p:blipFill rotWithShape="1">
          <a:blip r:embed="rId4">
            <a:alphaModFix/>
          </a:blip>
          <a:srcRect/>
          <a:stretch/>
        </p:blipFill>
        <p:spPr>
          <a:xfrm>
            <a:off x="2570407" y="2180196"/>
            <a:ext cx="1863940" cy="3903541"/>
          </a:xfrm>
          <a:prstGeom prst="rect">
            <a:avLst/>
          </a:prstGeom>
          <a:noFill/>
          <a:ln>
            <a:noFill/>
          </a:ln>
        </p:spPr>
      </p:pic>
      <p:pic>
        <p:nvPicPr>
          <p:cNvPr id="244" name="Google Shape;244;p13" descr="A screenshot of a computer&#10;&#10;Description automatically generated"/>
          <p:cNvPicPr preferRelativeResize="0"/>
          <p:nvPr/>
        </p:nvPicPr>
        <p:blipFill rotWithShape="1">
          <a:blip r:embed="rId5">
            <a:alphaModFix/>
          </a:blip>
          <a:srcRect/>
          <a:stretch/>
        </p:blipFill>
        <p:spPr>
          <a:xfrm>
            <a:off x="4716273" y="2922579"/>
            <a:ext cx="3732150" cy="3061231"/>
          </a:xfrm>
          <a:prstGeom prst="rect">
            <a:avLst/>
          </a:prstGeom>
          <a:noFill/>
          <a:ln>
            <a:noFill/>
          </a:ln>
        </p:spPr>
      </p:pic>
      <p:pic>
        <p:nvPicPr>
          <p:cNvPr id="245" name="Google Shape;245;p13" descr="A screenshot of a computer&#10;&#10;Description automatically generated"/>
          <p:cNvPicPr preferRelativeResize="0"/>
          <p:nvPr/>
        </p:nvPicPr>
        <p:blipFill rotWithShape="1">
          <a:blip r:embed="rId6">
            <a:alphaModFix/>
          </a:blip>
          <a:srcRect/>
          <a:stretch/>
        </p:blipFill>
        <p:spPr>
          <a:xfrm>
            <a:off x="8730349" y="2905760"/>
            <a:ext cx="3288931" cy="30780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9"/>
        <p:cNvGrpSpPr/>
        <p:nvPr/>
      </p:nvGrpSpPr>
      <p:grpSpPr>
        <a:xfrm>
          <a:off x="0" y="0"/>
          <a:ext cx="0" cy="0"/>
          <a:chOff x="0" y="0"/>
          <a:chExt cx="0" cy="0"/>
        </a:xfrm>
      </p:grpSpPr>
      <p:sp>
        <p:nvSpPr>
          <p:cNvPr id="250" name="Google Shape;250;p14"/>
          <p:cNvSpPr txBox="1">
            <a:spLocks noGrp="1"/>
          </p:cNvSpPr>
          <p:nvPr>
            <p:ph type="title"/>
          </p:nvPr>
        </p:nvSpPr>
        <p:spPr>
          <a:xfrm>
            <a:off x="8096251" y="714621"/>
            <a:ext cx="3445167" cy="3901454"/>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600"/>
              <a:buFont typeface="Play"/>
              <a:buNone/>
            </a:pPr>
            <a:r>
              <a:rPr lang="en-US" sz="3600" b="1">
                <a:solidFill>
                  <a:schemeClr val="dk1"/>
                </a:solidFill>
                <a:latin typeface="Play"/>
                <a:ea typeface="Play"/>
                <a:cs typeface="Play"/>
                <a:sym typeface="Play"/>
              </a:rPr>
              <a:t>User Signup | Login</a:t>
            </a:r>
            <a:endParaRPr/>
          </a:p>
        </p:txBody>
      </p:sp>
      <p:pic>
        <p:nvPicPr>
          <p:cNvPr id="251" name="Google Shape;251;p14"/>
          <p:cNvPicPr preferRelativeResize="0"/>
          <p:nvPr/>
        </p:nvPicPr>
        <p:blipFill rotWithShape="1">
          <a:blip r:embed="rId3">
            <a:alphaModFix/>
          </a:blip>
          <a:srcRect t="13488" r="-1" b="958"/>
          <a:stretch/>
        </p:blipFill>
        <p:spPr>
          <a:xfrm>
            <a:off x="-1" y="-1"/>
            <a:ext cx="3787591" cy="6857991"/>
          </a:xfrm>
          <a:prstGeom prst="rect">
            <a:avLst/>
          </a:prstGeom>
          <a:noFill/>
          <a:ln>
            <a:noFill/>
          </a:ln>
        </p:spPr>
      </p:pic>
      <p:pic>
        <p:nvPicPr>
          <p:cNvPr id="252" name="Google Shape;252;p14"/>
          <p:cNvPicPr preferRelativeResize="0"/>
          <p:nvPr/>
        </p:nvPicPr>
        <p:blipFill rotWithShape="1">
          <a:blip r:embed="rId4">
            <a:alphaModFix/>
          </a:blip>
          <a:srcRect t="15353" r="-2" b="-2"/>
          <a:stretch/>
        </p:blipFill>
        <p:spPr>
          <a:xfrm>
            <a:off x="3783324" y="-3"/>
            <a:ext cx="3787591" cy="6857993"/>
          </a:xfrm>
          <a:prstGeom prst="rect">
            <a:avLst/>
          </a:prstGeom>
          <a:noFill/>
          <a:ln>
            <a:noFill/>
          </a:ln>
        </p:spPr>
      </p:pic>
      <p:cxnSp>
        <p:nvCxnSpPr>
          <p:cNvPr id="253" name="Google Shape;253;p14"/>
          <p:cNvCxnSpPr/>
          <p:nvPr/>
        </p:nvCxnSpPr>
        <p:spPr>
          <a:xfrm>
            <a:off x="8199390" y="5181888"/>
            <a:ext cx="736939" cy="0"/>
          </a:xfrm>
          <a:prstGeom prst="straightConnector1">
            <a:avLst/>
          </a:prstGeom>
          <a:noFill/>
          <a:ln w="57150" cap="flat" cmpd="sng">
            <a:solidFill>
              <a:schemeClr val="accent4"/>
            </a:solidFill>
            <a:prstDash val="solid"/>
            <a:miter lim="800000"/>
            <a:headEnd type="none" w="sm" len="sm"/>
            <a:tailEnd type="none" w="sm" len="sm"/>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250"/>
                                        </p:tgtEl>
                                        <p:attrNameLst>
                                          <p:attrName>style.visibility</p:attrName>
                                        </p:attrNameLst>
                                      </p:cBhvr>
                                      <p:to>
                                        <p:strVal val="visible"/>
                                      </p:to>
                                    </p:set>
                                    <p:animEffect transition="in" filter="fade">
                                      <p:cBhvr>
                                        <p:cTn id="7" dur="400"/>
                                        <p:tgtEl>
                                          <p:spTgt spid="2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A585B2-6C09-17DA-291E-36E39483AB59}"/>
              </a:ext>
            </a:extLst>
          </p:cNvPr>
          <p:cNvSpPr>
            <a:spLocks noGrp="1"/>
          </p:cNvSpPr>
          <p:nvPr>
            <p:ph type="title"/>
          </p:nvPr>
        </p:nvSpPr>
        <p:spPr/>
        <p:txBody>
          <a:bodyPr/>
          <a:lstStyle/>
          <a:p>
            <a:r>
              <a:rPr lang="en-US" dirty="0"/>
              <a:t>Forget password</a:t>
            </a:r>
          </a:p>
        </p:txBody>
      </p:sp>
      <p:sp>
        <p:nvSpPr>
          <p:cNvPr id="3" name="Text Placeholder 2">
            <a:extLst>
              <a:ext uri="{FF2B5EF4-FFF2-40B4-BE49-F238E27FC236}">
                <a16:creationId xmlns:a16="http://schemas.microsoft.com/office/drawing/2014/main" id="{45BC2C37-2548-7D27-7072-E229F1A1DAD3}"/>
              </a:ext>
            </a:extLst>
          </p:cNvPr>
          <p:cNvSpPr>
            <a:spLocks noGrp="1"/>
          </p:cNvSpPr>
          <p:nvPr>
            <p:ph type="body" idx="1"/>
          </p:nvPr>
        </p:nvSpPr>
        <p:spPr/>
        <p:txBody>
          <a:bodyPr/>
          <a:lstStyle/>
          <a:p>
            <a:endParaRPr lang="en-US" dirty="0"/>
          </a:p>
        </p:txBody>
      </p:sp>
      <p:pic>
        <p:nvPicPr>
          <p:cNvPr id="4" name="Content Placeholder 4" descr="A screenshot of a login form&#10;&#10;Description automatically generated">
            <a:extLst>
              <a:ext uri="{FF2B5EF4-FFF2-40B4-BE49-F238E27FC236}">
                <a16:creationId xmlns:a16="http://schemas.microsoft.com/office/drawing/2014/main" id="{0DD477B1-CB17-34C9-BB17-5718DF793B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0899" y="1825943"/>
            <a:ext cx="2436313" cy="4878322"/>
          </a:xfrm>
          <a:prstGeom prst="rect">
            <a:avLst/>
          </a:prstGeom>
        </p:spPr>
      </p:pic>
      <p:pic>
        <p:nvPicPr>
          <p:cNvPr id="5" name="Picture 4" descr="A screenshot of a computer&#10;&#10;Description automatically generated">
            <a:extLst>
              <a:ext uri="{FF2B5EF4-FFF2-40B4-BE49-F238E27FC236}">
                <a16:creationId xmlns:a16="http://schemas.microsoft.com/office/drawing/2014/main" id="{B63FA7EF-2AFB-3C81-96B1-2A555F0CF8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1331" y="2592357"/>
            <a:ext cx="5468349" cy="2565505"/>
          </a:xfrm>
          <a:prstGeom prst="rect">
            <a:avLst/>
          </a:prstGeom>
        </p:spPr>
      </p:pic>
    </p:spTree>
    <p:extLst>
      <p:ext uri="{BB962C8B-B14F-4D97-AF65-F5344CB8AC3E}">
        <p14:creationId xmlns:p14="http://schemas.microsoft.com/office/powerpoint/2010/main" val="29391174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6C820-6608-E291-1E26-3752B91D8543}"/>
              </a:ext>
            </a:extLst>
          </p:cNvPr>
          <p:cNvSpPr>
            <a:spLocks noGrp="1"/>
          </p:cNvSpPr>
          <p:nvPr>
            <p:ph type="title"/>
          </p:nvPr>
        </p:nvSpPr>
        <p:spPr/>
        <p:txBody>
          <a:bodyPr/>
          <a:lstStyle/>
          <a:p>
            <a:r>
              <a:rPr lang="en-US" dirty="0"/>
              <a:t>Profile/edit page:</a:t>
            </a:r>
          </a:p>
        </p:txBody>
      </p:sp>
      <p:pic>
        <p:nvPicPr>
          <p:cNvPr id="4" name="Picture 3">
            <a:extLst>
              <a:ext uri="{FF2B5EF4-FFF2-40B4-BE49-F238E27FC236}">
                <a16:creationId xmlns:a16="http://schemas.microsoft.com/office/drawing/2014/main" id="{2207D809-908C-602E-91C8-E589D14A9302}"/>
              </a:ext>
            </a:extLst>
          </p:cNvPr>
          <p:cNvPicPr>
            <a:picLocks noChangeAspect="1"/>
          </p:cNvPicPr>
          <p:nvPr/>
        </p:nvPicPr>
        <p:blipFill rotWithShape="1">
          <a:blip r:embed="rId2"/>
          <a:srcRect t="2099" r="4887"/>
          <a:stretch/>
        </p:blipFill>
        <p:spPr bwMode="auto">
          <a:xfrm>
            <a:off x="838200" y="1517015"/>
            <a:ext cx="2286000" cy="4975860"/>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2659EC29-6B1C-167C-1726-66B31E84E8AA}"/>
              </a:ext>
            </a:extLst>
          </p:cNvPr>
          <p:cNvPicPr>
            <a:picLocks noChangeAspect="1"/>
          </p:cNvPicPr>
          <p:nvPr/>
        </p:nvPicPr>
        <p:blipFill rotWithShape="1">
          <a:blip r:embed="rId3"/>
          <a:srcRect t="1342"/>
          <a:stretch/>
        </p:blipFill>
        <p:spPr bwMode="auto">
          <a:xfrm>
            <a:off x="3707130" y="1537956"/>
            <a:ext cx="2354580" cy="4960620"/>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0E531CD5-2EB7-95A8-E08C-3F30B1E3E918}"/>
              </a:ext>
            </a:extLst>
          </p:cNvPr>
          <p:cNvPicPr>
            <a:picLocks noChangeAspect="1"/>
          </p:cNvPicPr>
          <p:nvPr/>
        </p:nvPicPr>
        <p:blipFill rotWithShape="1">
          <a:blip r:embed="rId4"/>
          <a:srcRect t="1832"/>
          <a:stretch/>
        </p:blipFill>
        <p:spPr bwMode="auto">
          <a:xfrm>
            <a:off x="6863082" y="1487679"/>
            <a:ext cx="2204720" cy="502094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548457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7"/>
        <p:cNvGrpSpPr/>
        <p:nvPr/>
      </p:nvGrpSpPr>
      <p:grpSpPr>
        <a:xfrm>
          <a:off x="0" y="0"/>
          <a:ext cx="0" cy="0"/>
          <a:chOff x="0" y="0"/>
          <a:chExt cx="0" cy="0"/>
        </a:xfrm>
      </p:grpSpPr>
      <p:sp>
        <p:nvSpPr>
          <p:cNvPr id="258" name="Google Shape;258;p15"/>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000" b="0" i="0" u="none" strike="noStrike" cap="none">
              <a:solidFill>
                <a:schemeClr val="lt1"/>
              </a:solidFill>
              <a:latin typeface="Arial"/>
              <a:ea typeface="Arial"/>
              <a:cs typeface="Arial"/>
              <a:sym typeface="Arial"/>
            </a:endParaRPr>
          </a:p>
        </p:txBody>
      </p:sp>
      <p:sp>
        <p:nvSpPr>
          <p:cNvPr id="259" name="Google Shape;259;p15"/>
          <p:cNvSpPr/>
          <p:nvPr/>
        </p:nvSpPr>
        <p:spPr>
          <a:xfrm flipH="1">
            <a:off x="2" y="492"/>
            <a:ext cx="12191998" cy="1575955"/>
          </a:xfrm>
          <a:prstGeom prst="rect">
            <a:avLst/>
          </a:prstGeom>
          <a:gradFill>
            <a:gsLst>
              <a:gs pos="0">
                <a:srgbClr val="0A3041"/>
              </a:gs>
              <a:gs pos="100000">
                <a:srgbClr val="0F4861"/>
              </a:gs>
            </a:gsLst>
            <a:lin ang="8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0" name="Google Shape;260;p15"/>
          <p:cNvSpPr/>
          <p:nvPr/>
        </p:nvSpPr>
        <p:spPr>
          <a:xfrm rot="10800000" flipH="1">
            <a:off x="8128857" y="35"/>
            <a:ext cx="4063143" cy="1576412"/>
          </a:xfrm>
          <a:prstGeom prst="rect">
            <a:avLst/>
          </a:prstGeom>
          <a:gradFill>
            <a:gsLst>
              <a:gs pos="0">
                <a:srgbClr val="0A3041">
                  <a:alpha val="67843"/>
                </a:srgbClr>
              </a:gs>
              <a:gs pos="19000">
                <a:srgbClr val="0A3041">
                  <a:alpha val="67843"/>
                </a:srgbClr>
              </a:gs>
              <a:gs pos="100000">
                <a:srgbClr val="156082">
                  <a:alpha val="7882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1" name="Google Shape;261;p15"/>
          <p:cNvSpPr/>
          <p:nvPr/>
        </p:nvSpPr>
        <p:spPr>
          <a:xfrm rot="5400000">
            <a:off x="5307778" y="-5307777"/>
            <a:ext cx="1576446" cy="12192001"/>
          </a:xfrm>
          <a:prstGeom prst="rect">
            <a:avLst/>
          </a:prstGeom>
          <a:gradFill>
            <a:gsLst>
              <a:gs pos="0">
                <a:srgbClr val="000000">
                  <a:alpha val="0"/>
                </a:srgbClr>
              </a:gs>
              <a:gs pos="16000">
                <a:srgbClr val="000000">
                  <a:alpha val="0"/>
                </a:srgbClr>
              </a:gs>
              <a:gs pos="99000">
                <a:srgbClr val="000000">
                  <a:alpha val="86666"/>
                </a:srgbClr>
              </a:gs>
              <a:gs pos="100000">
                <a:srgbClr val="000000">
                  <a:alpha val="86666"/>
                </a:srgbClr>
              </a:gs>
            </a:gsLst>
            <a:lin ang="11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2" name="Google Shape;262;p15"/>
          <p:cNvSpPr/>
          <p:nvPr/>
        </p:nvSpPr>
        <p:spPr>
          <a:xfrm>
            <a:off x="3825434" y="986"/>
            <a:ext cx="4303422" cy="1575461"/>
          </a:xfrm>
          <a:prstGeom prst="rect">
            <a:avLst/>
          </a:prstGeom>
          <a:gradFill>
            <a:gsLst>
              <a:gs pos="0">
                <a:srgbClr val="156082">
                  <a:alpha val="16862"/>
                </a:srgbClr>
              </a:gs>
              <a:gs pos="74000">
                <a:srgbClr val="0A3041">
                  <a:alpha val="0"/>
                </a:srgbClr>
              </a:gs>
              <a:gs pos="100000">
                <a:srgbClr val="0A3041">
                  <a:alpha val="0"/>
                </a:srgbClr>
              </a:gs>
            </a:gsLst>
            <a:lin ang="14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3" name="Google Shape;263;p15"/>
          <p:cNvSpPr txBox="1">
            <a:spLocks noGrp="1"/>
          </p:cNvSpPr>
          <p:nvPr>
            <p:ph type="title"/>
          </p:nvPr>
        </p:nvSpPr>
        <p:spPr>
          <a:xfrm>
            <a:off x="699714" y="353160"/>
            <a:ext cx="7091300" cy="898581"/>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FFFFFF"/>
              </a:buClr>
              <a:buSzPts val="4000"/>
              <a:buFont typeface="Play"/>
              <a:buNone/>
            </a:pPr>
            <a:r>
              <a:rPr lang="en-US" sz="4000">
                <a:solidFill>
                  <a:srgbClr val="FFFFFF"/>
                </a:solidFill>
              </a:rPr>
              <a:t>Home page Photographer / User</a:t>
            </a:r>
            <a:endParaRPr/>
          </a:p>
        </p:txBody>
      </p:sp>
      <p:pic>
        <p:nvPicPr>
          <p:cNvPr id="264" name="Google Shape;264;p15"/>
          <p:cNvPicPr preferRelativeResize="0">
            <a:picLocks noGrp="1"/>
          </p:cNvPicPr>
          <p:nvPr>
            <p:ph type="body" idx="1"/>
          </p:nvPr>
        </p:nvPicPr>
        <p:blipFill rotWithShape="1">
          <a:blip r:embed="rId3">
            <a:alphaModFix/>
          </a:blip>
          <a:srcRect l="282" t="1601" r="2725" b="1267"/>
          <a:stretch/>
        </p:blipFill>
        <p:spPr>
          <a:xfrm>
            <a:off x="7346894" y="2140592"/>
            <a:ext cx="1886160" cy="3997637"/>
          </a:xfrm>
          <a:prstGeom prst="rect">
            <a:avLst/>
          </a:prstGeom>
          <a:noFill/>
          <a:ln>
            <a:noFill/>
          </a:ln>
        </p:spPr>
      </p:pic>
      <p:pic>
        <p:nvPicPr>
          <p:cNvPr id="265" name="Google Shape;265;p15" descr="A screenshot of a phone&#10;&#10;Description automatically generated"/>
          <p:cNvPicPr preferRelativeResize="0"/>
          <p:nvPr/>
        </p:nvPicPr>
        <p:blipFill rotWithShape="1">
          <a:blip r:embed="rId4">
            <a:alphaModFix/>
          </a:blip>
          <a:srcRect t="1953" r="-1" b="13418"/>
          <a:stretch/>
        </p:blipFill>
        <p:spPr>
          <a:xfrm>
            <a:off x="1848794" y="2140398"/>
            <a:ext cx="2220303" cy="399783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9"/>
        <p:cNvGrpSpPr/>
        <p:nvPr/>
      </p:nvGrpSpPr>
      <p:grpSpPr>
        <a:xfrm>
          <a:off x="0" y="0"/>
          <a:ext cx="0" cy="0"/>
          <a:chOff x="0" y="0"/>
          <a:chExt cx="0" cy="0"/>
        </a:xfrm>
      </p:grpSpPr>
      <p:sp>
        <p:nvSpPr>
          <p:cNvPr id="270" name="Google Shape;270;p16"/>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71" name="Google Shape;271;p16"/>
          <p:cNvSpPr/>
          <p:nvPr/>
        </p:nvSpPr>
        <p:spPr>
          <a:xfrm>
            <a:off x="0" y="0"/>
            <a:ext cx="5653438" cy="6858000"/>
          </a:xfrm>
          <a:custGeom>
            <a:avLst/>
            <a:gdLst/>
            <a:ahLst/>
            <a:cxnLst/>
            <a:rect l="l" t="t" r="r" b="b"/>
            <a:pathLst>
              <a:path w="6096000" h="6858000" extrusionOk="0">
                <a:moveTo>
                  <a:pt x="0" y="0"/>
                </a:moveTo>
                <a:lnTo>
                  <a:pt x="5567517" y="0"/>
                </a:lnTo>
                <a:lnTo>
                  <a:pt x="5566938" y="1705"/>
                </a:lnTo>
                <a:cubicBezTo>
                  <a:pt x="5563126" y="8440"/>
                  <a:pt x="5558112" y="13784"/>
                  <a:pt x="5551594" y="17287"/>
                </a:cubicBezTo>
                <a:cubicBezTo>
                  <a:pt x="5562364" y="82036"/>
                  <a:pt x="5510349" y="69804"/>
                  <a:pt x="5545641" y="130336"/>
                </a:cubicBezTo>
                <a:cubicBezTo>
                  <a:pt x="5526953" y="117589"/>
                  <a:pt x="5536978" y="162458"/>
                  <a:pt x="5538289" y="187093"/>
                </a:cubicBezTo>
                <a:cubicBezTo>
                  <a:pt x="5536205" y="226511"/>
                  <a:pt x="5545722" y="205530"/>
                  <a:pt x="5545790" y="265704"/>
                </a:cubicBezTo>
                <a:cubicBezTo>
                  <a:pt x="5542296" y="317533"/>
                  <a:pt x="5543813" y="325288"/>
                  <a:pt x="5542313" y="354566"/>
                </a:cubicBezTo>
                <a:lnTo>
                  <a:pt x="5524126" y="472000"/>
                </a:lnTo>
                <a:lnTo>
                  <a:pt x="5522170" y="473782"/>
                </a:lnTo>
                <a:cubicBezTo>
                  <a:pt x="5517847" y="482008"/>
                  <a:pt x="5518682" y="487340"/>
                  <a:pt x="5521798" y="491380"/>
                </a:cubicBezTo>
                <a:lnTo>
                  <a:pt x="5536419" y="531675"/>
                </a:lnTo>
                <a:lnTo>
                  <a:pt x="5533435" y="536015"/>
                </a:lnTo>
                <a:lnTo>
                  <a:pt x="5538088" y="572092"/>
                </a:lnTo>
                <a:lnTo>
                  <a:pt x="5536061" y="572511"/>
                </a:lnTo>
                <a:cubicBezTo>
                  <a:pt x="5531611" y="574271"/>
                  <a:pt x="5528529" y="577121"/>
                  <a:pt x="5528218" y="582332"/>
                </a:cubicBezTo>
                <a:cubicBezTo>
                  <a:pt x="5498002" y="573171"/>
                  <a:pt x="5516262" y="585107"/>
                  <a:pt x="5518011" y="601285"/>
                </a:cubicBezTo>
                <a:cubicBezTo>
                  <a:pt x="5508838" y="617831"/>
                  <a:pt x="5480684" y="666964"/>
                  <a:pt x="5473174" y="681608"/>
                </a:cubicBezTo>
                <a:cubicBezTo>
                  <a:pt x="5473102" y="684122"/>
                  <a:pt x="5473033" y="686637"/>
                  <a:pt x="5472963" y="689151"/>
                </a:cubicBezTo>
                <a:lnTo>
                  <a:pt x="5472485" y="689289"/>
                </a:lnTo>
                <a:cubicBezTo>
                  <a:pt x="5471434" y="690905"/>
                  <a:pt x="5470986" y="693376"/>
                  <a:pt x="5471326" y="697222"/>
                </a:cubicBezTo>
                <a:cubicBezTo>
                  <a:pt x="5471606" y="703992"/>
                  <a:pt x="5471884" y="710761"/>
                  <a:pt x="5472164" y="717531"/>
                </a:cubicBezTo>
                <a:lnTo>
                  <a:pt x="5468891" y="722494"/>
                </a:lnTo>
                <a:lnTo>
                  <a:pt x="5463081" y="724368"/>
                </a:lnTo>
                <a:lnTo>
                  <a:pt x="5446981" y="752692"/>
                </a:lnTo>
                <a:cubicBezTo>
                  <a:pt x="5454691" y="764380"/>
                  <a:pt x="5422719" y="808083"/>
                  <a:pt x="5417190" y="816346"/>
                </a:cubicBezTo>
                <a:lnTo>
                  <a:pt x="5388958" y="889417"/>
                </a:lnTo>
                <a:cubicBezTo>
                  <a:pt x="5320491" y="969963"/>
                  <a:pt x="5321907" y="1005331"/>
                  <a:pt x="5307044" y="1063288"/>
                </a:cubicBezTo>
                <a:cubicBezTo>
                  <a:pt x="5313332" y="1111028"/>
                  <a:pt x="5317096" y="1110140"/>
                  <a:pt x="5303837" y="1157176"/>
                </a:cubicBezTo>
                <a:cubicBezTo>
                  <a:pt x="5301103" y="1192124"/>
                  <a:pt x="5301884" y="1197232"/>
                  <a:pt x="5286494" y="1210776"/>
                </a:cubicBezTo>
                <a:lnTo>
                  <a:pt x="5282463" y="1301993"/>
                </a:lnTo>
                <a:lnTo>
                  <a:pt x="5252235" y="1360879"/>
                </a:lnTo>
                <a:lnTo>
                  <a:pt x="5244497" y="1404045"/>
                </a:lnTo>
                <a:lnTo>
                  <a:pt x="5223823" y="1429568"/>
                </a:lnTo>
                <a:lnTo>
                  <a:pt x="5224851" y="1430305"/>
                </a:lnTo>
                <a:cubicBezTo>
                  <a:pt x="5226697" y="1432466"/>
                  <a:pt x="5214738" y="1459891"/>
                  <a:pt x="5212394" y="1463304"/>
                </a:cubicBezTo>
                <a:cubicBezTo>
                  <a:pt x="5209912" y="1477394"/>
                  <a:pt x="5213027" y="1501295"/>
                  <a:pt x="5209958" y="1514846"/>
                </a:cubicBezTo>
                <a:lnTo>
                  <a:pt x="5206417" y="1519731"/>
                </a:lnTo>
                <a:lnTo>
                  <a:pt x="5206640" y="1519929"/>
                </a:lnTo>
                <a:cubicBezTo>
                  <a:pt x="5206490" y="1521210"/>
                  <a:pt x="5209710" y="1543635"/>
                  <a:pt x="5207632" y="1546022"/>
                </a:cubicBezTo>
                <a:lnTo>
                  <a:pt x="5212030" y="1578752"/>
                </a:lnTo>
                <a:cubicBezTo>
                  <a:pt x="5206147" y="1605585"/>
                  <a:pt x="5226381" y="1622803"/>
                  <a:pt x="5203533" y="1647555"/>
                </a:cubicBezTo>
                <a:cubicBezTo>
                  <a:pt x="5198128" y="1672675"/>
                  <a:pt x="5203213" y="1694404"/>
                  <a:pt x="5190877" y="1715685"/>
                </a:cubicBezTo>
                <a:cubicBezTo>
                  <a:pt x="5196815" y="1724301"/>
                  <a:pt x="5198098" y="1732435"/>
                  <a:pt x="5184235" y="1740358"/>
                </a:cubicBezTo>
                <a:cubicBezTo>
                  <a:pt x="5182625" y="1763793"/>
                  <a:pt x="5198368" y="1769422"/>
                  <a:pt x="5181475" y="1784314"/>
                </a:cubicBezTo>
                <a:cubicBezTo>
                  <a:pt x="5205987" y="1797417"/>
                  <a:pt x="5195246" y="1798221"/>
                  <a:pt x="5185845" y="1804434"/>
                </a:cubicBezTo>
                <a:lnTo>
                  <a:pt x="5185068" y="1805316"/>
                </a:lnTo>
                <a:lnTo>
                  <a:pt x="5188593" y="1807109"/>
                </a:lnTo>
                <a:lnTo>
                  <a:pt x="5185920" y="1821003"/>
                </a:lnTo>
                <a:lnTo>
                  <a:pt x="5183543" y="1824832"/>
                </a:lnTo>
                <a:cubicBezTo>
                  <a:pt x="5182284" y="1827468"/>
                  <a:pt x="5181937" y="1829219"/>
                  <a:pt x="5182235" y="1830429"/>
                </a:cubicBezTo>
                <a:lnTo>
                  <a:pt x="5182525" y="1830569"/>
                </a:lnTo>
                <a:lnTo>
                  <a:pt x="5180663" y="1835810"/>
                </a:lnTo>
                <a:cubicBezTo>
                  <a:pt x="5176779" y="1844665"/>
                  <a:pt x="5172297" y="1853278"/>
                  <a:pt x="5167452" y="1861483"/>
                </a:cubicBezTo>
                <a:cubicBezTo>
                  <a:pt x="5179827" y="1866643"/>
                  <a:pt x="5166788" y="1884999"/>
                  <a:pt x="5174266" y="1892417"/>
                </a:cubicBezTo>
                <a:lnTo>
                  <a:pt x="5189262" y="1895114"/>
                </a:lnTo>
                <a:lnTo>
                  <a:pt x="5187100" y="1899379"/>
                </a:lnTo>
                <a:lnTo>
                  <a:pt x="5180471" y="1907867"/>
                </a:lnTo>
                <a:cubicBezTo>
                  <a:pt x="5179609" y="1909162"/>
                  <a:pt x="5179647" y="1909994"/>
                  <a:pt x="5181361" y="1910265"/>
                </a:cubicBezTo>
                <a:cubicBezTo>
                  <a:pt x="5180995" y="1914884"/>
                  <a:pt x="5177893" y="1930292"/>
                  <a:pt x="5178268" y="1935584"/>
                </a:cubicBezTo>
                <a:lnTo>
                  <a:pt x="5183619" y="1942021"/>
                </a:lnTo>
                <a:lnTo>
                  <a:pt x="5184480" y="1945112"/>
                </a:lnTo>
                <a:lnTo>
                  <a:pt x="5172776" y="1961162"/>
                </a:lnTo>
                <a:lnTo>
                  <a:pt x="5168513" y="1969445"/>
                </a:lnTo>
                <a:lnTo>
                  <a:pt x="5126597" y="2024270"/>
                </a:lnTo>
                <a:lnTo>
                  <a:pt x="5119528" y="2107942"/>
                </a:lnTo>
                <a:cubicBezTo>
                  <a:pt x="5089290" y="2138038"/>
                  <a:pt x="5110415" y="2159228"/>
                  <a:pt x="5110356" y="2193455"/>
                </a:cubicBezTo>
                <a:cubicBezTo>
                  <a:pt x="5101302" y="2220953"/>
                  <a:pt x="5110381" y="2224200"/>
                  <a:pt x="5104992" y="2260088"/>
                </a:cubicBezTo>
                <a:cubicBezTo>
                  <a:pt x="5096504" y="2291744"/>
                  <a:pt x="5078225" y="2299003"/>
                  <a:pt x="5059439" y="2335735"/>
                </a:cubicBezTo>
                <a:cubicBezTo>
                  <a:pt x="5029465" y="2329020"/>
                  <a:pt x="5058046" y="2407546"/>
                  <a:pt x="5022061" y="2408995"/>
                </a:cubicBezTo>
                <a:cubicBezTo>
                  <a:pt x="5023289" y="2413465"/>
                  <a:pt x="5019654" y="2441580"/>
                  <a:pt x="5022253" y="2445869"/>
                </a:cubicBezTo>
                <a:cubicBezTo>
                  <a:pt x="5022440" y="2449625"/>
                  <a:pt x="5011241" y="2492743"/>
                  <a:pt x="5011426" y="2496499"/>
                </a:cubicBezTo>
                <a:lnTo>
                  <a:pt x="4994224" y="2549900"/>
                </a:lnTo>
                <a:cubicBezTo>
                  <a:pt x="4992353" y="2564757"/>
                  <a:pt x="4998952" y="2582253"/>
                  <a:pt x="4995245" y="2596456"/>
                </a:cubicBezTo>
                <a:lnTo>
                  <a:pt x="4988570" y="2606088"/>
                </a:lnTo>
                <a:cubicBezTo>
                  <a:pt x="4988504" y="2615842"/>
                  <a:pt x="4988436" y="2625597"/>
                  <a:pt x="4988371" y="2635351"/>
                </a:cubicBezTo>
                <a:lnTo>
                  <a:pt x="4983212" y="2665666"/>
                </a:lnTo>
                <a:lnTo>
                  <a:pt x="4968234" y="2715895"/>
                </a:lnTo>
                <a:lnTo>
                  <a:pt x="4975888" y="2725052"/>
                </a:lnTo>
                <a:lnTo>
                  <a:pt x="4980195" y="2726489"/>
                </a:lnTo>
                <a:lnTo>
                  <a:pt x="4976218" y="2740278"/>
                </a:lnTo>
                <a:lnTo>
                  <a:pt x="4980571" y="2751112"/>
                </a:lnTo>
                <a:lnTo>
                  <a:pt x="4973893" y="2760208"/>
                </a:lnTo>
                <a:lnTo>
                  <a:pt x="4979005" y="2790136"/>
                </a:lnTo>
                <a:lnTo>
                  <a:pt x="4986137" y="2804183"/>
                </a:lnTo>
                <a:cubicBezTo>
                  <a:pt x="4986150" y="2811409"/>
                  <a:pt x="4986162" y="2818634"/>
                  <a:pt x="4986175" y="2825860"/>
                </a:cubicBezTo>
                <a:cubicBezTo>
                  <a:pt x="4987474" y="2843788"/>
                  <a:pt x="4992871" y="2886513"/>
                  <a:pt x="4993936" y="2911749"/>
                </a:cubicBezTo>
                <a:cubicBezTo>
                  <a:pt x="4993313" y="2946689"/>
                  <a:pt x="4980300" y="2954448"/>
                  <a:pt x="4992563" y="2977278"/>
                </a:cubicBezTo>
                <a:cubicBezTo>
                  <a:pt x="4985688" y="2983455"/>
                  <a:pt x="4982051" y="2987749"/>
                  <a:pt x="4980516" y="2991092"/>
                </a:cubicBezTo>
                <a:cubicBezTo>
                  <a:pt x="4975910" y="3001119"/>
                  <a:pt x="4990216" y="3002537"/>
                  <a:pt x="4992801" y="3020247"/>
                </a:cubicBezTo>
                <a:cubicBezTo>
                  <a:pt x="4998517" y="3032637"/>
                  <a:pt x="5013148" y="3051512"/>
                  <a:pt x="5014805" y="3065434"/>
                </a:cubicBezTo>
                <a:cubicBezTo>
                  <a:pt x="4998836" y="3057428"/>
                  <a:pt x="5016840" y="3105196"/>
                  <a:pt x="5002733" y="3103777"/>
                </a:cubicBezTo>
                <a:cubicBezTo>
                  <a:pt x="5022381" y="3124610"/>
                  <a:pt x="4997365" y="3128169"/>
                  <a:pt x="5002941" y="3151828"/>
                </a:cubicBezTo>
                <a:cubicBezTo>
                  <a:pt x="5010264" y="3163902"/>
                  <a:pt x="5011356" y="3171780"/>
                  <a:pt x="5002883" y="3180546"/>
                </a:cubicBezTo>
                <a:cubicBezTo>
                  <a:pt x="5038586" y="3236545"/>
                  <a:pt x="5003723" y="3210316"/>
                  <a:pt x="5016711" y="3258677"/>
                </a:cubicBezTo>
                <a:lnTo>
                  <a:pt x="5017918" y="3262610"/>
                </a:lnTo>
                <a:lnTo>
                  <a:pt x="5011672" y="3277179"/>
                </a:lnTo>
                <a:lnTo>
                  <a:pt x="5009344" y="3278130"/>
                </a:lnTo>
                <a:lnTo>
                  <a:pt x="5026770" y="3325671"/>
                </a:lnTo>
                <a:lnTo>
                  <a:pt x="5024571" y="3332072"/>
                </a:lnTo>
                <a:lnTo>
                  <a:pt x="5041705" y="3362948"/>
                </a:lnTo>
                <a:lnTo>
                  <a:pt x="5047477" y="3378959"/>
                </a:lnTo>
                <a:lnTo>
                  <a:pt x="5060758" y="3407057"/>
                </a:lnTo>
                <a:lnTo>
                  <a:pt x="5058968" y="3409825"/>
                </a:lnTo>
                <a:lnTo>
                  <a:pt x="5062667" y="3415218"/>
                </a:lnTo>
                <a:lnTo>
                  <a:pt x="5060928" y="3419880"/>
                </a:lnTo>
                <a:lnTo>
                  <a:pt x="5062923" y="3424545"/>
                </a:lnTo>
                <a:cubicBezTo>
                  <a:pt x="5063537" y="3433967"/>
                  <a:pt x="5063494" y="3466028"/>
                  <a:pt x="5064623" y="3476412"/>
                </a:cubicBezTo>
                <a:lnTo>
                  <a:pt x="5069684" y="3486850"/>
                </a:lnTo>
                <a:lnTo>
                  <a:pt x="5063339" y="3496391"/>
                </a:lnTo>
                <a:lnTo>
                  <a:pt x="5070139" y="3531201"/>
                </a:lnTo>
                <a:lnTo>
                  <a:pt x="5079896" y="3542019"/>
                </a:lnTo>
                <a:lnTo>
                  <a:pt x="5087540" y="3552249"/>
                </a:lnTo>
                <a:lnTo>
                  <a:pt x="5087902" y="3553678"/>
                </a:lnTo>
                <a:lnTo>
                  <a:pt x="5091509" y="3568021"/>
                </a:lnTo>
                <a:lnTo>
                  <a:pt x="5091934" y="3569719"/>
                </a:lnTo>
                <a:lnTo>
                  <a:pt x="5089362" y="3586412"/>
                </a:lnTo>
                <a:lnTo>
                  <a:pt x="5092358" y="3597336"/>
                </a:lnTo>
                <a:lnTo>
                  <a:pt x="5084254" y="3606007"/>
                </a:lnTo>
                <a:cubicBezTo>
                  <a:pt x="5084262" y="3617747"/>
                  <a:pt x="5084273" y="3629488"/>
                  <a:pt x="5084281" y="3641228"/>
                </a:cubicBezTo>
                <a:lnTo>
                  <a:pt x="5091848" y="3653088"/>
                </a:lnTo>
                <a:lnTo>
                  <a:pt x="5097436" y="3664114"/>
                </a:lnTo>
                <a:cubicBezTo>
                  <a:pt x="5097463" y="3664599"/>
                  <a:pt x="5097491" y="3665084"/>
                  <a:pt x="5097518" y="3665569"/>
                </a:cubicBezTo>
                <a:cubicBezTo>
                  <a:pt x="5097915" y="3672776"/>
                  <a:pt x="5096966" y="3688591"/>
                  <a:pt x="5099829" y="3707357"/>
                </a:cubicBezTo>
                <a:cubicBezTo>
                  <a:pt x="5100505" y="3724716"/>
                  <a:pt x="5118078" y="3760234"/>
                  <a:pt x="5114696" y="3778166"/>
                </a:cubicBezTo>
                <a:cubicBezTo>
                  <a:pt x="5141627" y="3845122"/>
                  <a:pt x="5125427" y="3821305"/>
                  <a:pt x="5135379" y="3878222"/>
                </a:cubicBezTo>
                <a:cubicBezTo>
                  <a:pt x="5161519" y="3905047"/>
                  <a:pt x="5125417" y="4015047"/>
                  <a:pt x="5130138" y="4048117"/>
                </a:cubicBezTo>
                <a:cubicBezTo>
                  <a:pt x="5081804" y="4192084"/>
                  <a:pt x="5096262" y="4158987"/>
                  <a:pt x="5090040" y="4219510"/>
                </a:cubicBezTo>
                <a:cubicBezTo>
                  <a:pt x="5104553" y="4280033"/>
                  <a:pt x="5065380" y="4345686"/>
                  <a:pt x="5092812" y="4411258"/>
                </a:cubicBezTo>
                <a:cubicBezTo>
                  <a:pt x="5090630" y="4437329"/>
                  <a:pt x="5083878" y="4473140"/>
                  <a:pt x="5084599" y="4488531"/>
                </a:cubicBezTo>
                <a:cubicBezTo>
                  <a:pt x="5084423" y="4505410"/>
                  <a:pt x="5084248" y="4522289"/>
                  <a:pt x="5084072" y="4539168"/>
                </a:cubicBezTo>
                <a:cubicBezTo>
                  <a:pt x="5072114" y="4567830"/>
                  <a:pt x="5064305" y="4588197"/>
                  <a:pt x="5068936" y="4625153"/>
                </a:cubicBezTo>
                <a:cubicBezTo>
                  <a:pt x="5077433" y="4662889"/>
                  <a:pt x="5065899" y="4679357"/>
                  <a:pt x="5059114" y="4733115"/>
                </a:cubicBezTo>
                <a:cubicBezTo>
                  <a:pt x="5068687" y="4752352"/>
                  <a:pt x="5055370" y="4832308"/>
                  <a:pt x="5037209" y="4844323"/>
                </a:cubicBezTo>
                <a:cubicBezTo>
                  <a:pt x="5033444" y="4857054"/>
                  <a:pt x="5040194" y="4871554"/>
                  <a:pt x="5020638" y="4877992"/>
                </a:cubicBezTo>
                <a:cubicBezTo>
                  <a:pt x="4997151" y="4888353"/>
                  <a:pt x="5034418" y="4931200"/>
                  <a:pt x="5006413" y="4925805"/>
                </a:cubicBezTo>
                <a:cubicBezTo>
                  <a:pt x="5031964" y="4956261"/>
                  <a:pt x="4982840" y="4982633"/>
                  <a:pt x="4971037" y="5009272"/>
                </a:cubicBezTo>
                <a:cubicBezTo>
                  <a:pt x="4973259" y="5034036"/>
                  <a:pt x="4968375" y="5053859"/>
                  <a:pt x="4963105" y="5111369"/>
                </a:cubicBezTo>
                <a:cubicBezTo>
                  <a:pt x="4973224" y="5141336"/>
                  <a:pt x="4937413" y="5161742"/>
                  <a:pt x="4976341" y="5210876"/>
                </a:cubicBezTo>
                <a:cubicBezTo>
                  <a:pt x="4972455" y="5212581"/>
                  <a:pt x="4977054" y="5227501"/>
                  <a:pt x="4980617" y="5269726"/>
                </a:cubicBezTo>
                <a:cubicBezTo>
                  <a:pt x="4984182" y="5311951"/>
                  <a:pt x="4990390" y="5400671"/>
                  <a:pt x="4997733" y="5464225"/>
                </a:cubicBezTo>
                <a:cubicBezTo>
                  <a:pt x="5001765" y="5536542"/>
                  <a:pt x="4990225" y="5517959"/>
                  <a:pt x="5001400" y="5594585"/>
                </a:cubicBezTo>
                <a:cubicBezTo>
                  <a:pt x="4999908" y="5619318"/>
                  <a:pt x="4974042" y="5647975"/>
                  <a:pt x="4983700" y="5667896"/>
                </a:cubicBezTo>
                <a:cubicBezTo>
                  <a:pt x="4976834" y="5696311"/>
                  <a:pt x="4975579" y="5738356"/>
                  <a:pt x="4968506" y="5769225"/>
                </a:cubicBezTo>
                <a:cubicBezTo>
                  <a:pt x="4968926" y="5787258"/>
                  <a:pt x="4969344" y="5805291"/>
                  <a:pt x="4969765" y="5823324"/>
                </a:cubicBezTo>
                <a:cubicBezTo>
                  <a:pt x="4966122" y="5853058"/>
                  <a:pt x="4965608" y="5838948"/>
                  <a:pt x="4966129" y="5862699"/>
                </a:cubicBezTo>
                <a:lnTo>
                  <a:pt x="4970695" y="5906467"/>
                </a:lnTo>
                <a:lnTo>
                  <a:pt x="4991568" y="5939847"/>
                </a:lnTo>
                <a:cubicBezTo>
                  <a:pt x="4998848" y="5955713"/>
                  <a:pt x="4974731" y="5940131"/>
                  <a:pt x="4986815" y="5973994"/>
                </a:cubicBezTo>
                <a:cubicBezTo>
                  <a:pt x="4961187" y="5997051"/>
                  <a:pt x="4983444" y="6032039"/>
                  <a:pt x="4987776" y="6089693"/>
                </a:cubicBezTo>
                <a:lnTo>
                  <a:pt x="4991621" y="6224938"/>
                </a:lnTo>
                <a:cubicBezTo>
                  <a:pt x="4988442" y="6270972"/>
                  <a:pt x="5008962" y="6317522"/>
                  <a:pt x="5017157" y="6370251"/>
                </a:cubicBezTo>
                <a:cubicBezTo>
                  <a:pt x="5025353" y="6422980"/>
                  <a:pt x="5039938" y="6490855"/>
                  <a:pt x="5040797" y="6541313"/>
                </a:cubicBezTo>
                <a:cubicBezTo>
                  <a:pt x="5039898" y="6576319"/>
                  <a:pt x="5031912" y="6591883"/>
                  <a:pt x="5045375" y="6640957"/>
                </a:cubicBezTo>
                <a:cubicBezTo>
                  <a:pt x="5057505" y="6669536"/>
                  <a:pt x="5052276" y="6675394"/>
                  <a:pt x="5058442" y="6705297"/>
                </a:cubicBezTo>
                <a:cubicBezTo>
                  <a:pt x="5057367" y="6727133"/>
                  <a:pt x="5067901" y="6732087"/>
                  <a:pt x="5071125" y="6759582"/>
                </a:cubicBezTo>
                <a:cubicBezTo>
                  <a:pt x="5055614" y="6796071"/>
                  <a:pt x="5051656" y="6769544"/>
                  <a:pt x="5069172" y="6817746"/>
                </a:cubicBezTo>
                <a:cubicBezTo>
                  <a:pt x="5060956" y="6828354"/>
                  <a:pt x="5064525" y="6836369"/>
                  <a:pt x="5072322" y="6843646"/>
                </a:cubicBezTo>
                <a:lnTo>
                  <a:pt x="5091388" y="6857998"/>
                </a:lnTo>
                <a:lnTo>
                  <a:pt x="6096000" y="6857998"/>
                </a:lnTo>
                <a:lnTo>
                  <a:pt x="6096000" y="6858000"/>
                </a:lnTo>
                <a:lnTo>
                  <a:pt x="0" y="6858000"/>
                </a:lnTo>
                <a:close/>
              </a:path>
            </a:pathLst>
          </a:custGeom>
          <a:solidFill>
            <a:srgbClr val="82766A">
              <a:alpha val="1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72" name="Google Shape;272;p16"/>
          <p:cNvSpPr txBox="1">
            <a:spLocks noGrp="1"/>
          </p:cNvSpPr>
          <p:nvPr>
            <p:ph type="body" idx="1"/>
          </p:nvPr>
        </p:nvSpPr>
        <p:spPr>
          <a:xfrm>
            <a:off x="733426" y="2559861"/>
            <a:ext cx="4920012" cy="1483819"/>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None/>
            </a:pPr>
            <a:r>
              <a:rPr lang="en-US" sz="3200" b="1"/>
              <a:t>User / Photographer </a:t>
            </a:r>
            <a:r>
              <a:rPr lang="en-US" sz="3200"/>
              <a:t>pages Navigator</a:t>
            </a:r>
            <a:endParaRPr/>
          </a:p>
        </p:txBody>
      </p:sp>
      <p:pic>
        <p:nvPicPr>
          <p:cNvPr id="273" name="Google Shape;273;p16"/>
          <p:cNvPicPr preferRelativeResize="0"/>
          <p:nvPr/>
        </p:nvPicPr>
        <p:blipFill rotWithShape="1">
          <a:blip r:embed="rId3">
            <a:alphaModFix/>
          </a:blip>
          <a:srcRect l="-1" t="2002" r="3467"/>
          <a:stretch/>
        </p:blipFill>
        <p:spPr>
          <a:xfrm>
            <a:off x="6175706" y="1073835"/>
            <a:ext cx="2192357" cy="4710330"/>
          </a:xfrm>
          <a:prstGeom prst="rect">
            <a:avLst/>
          </a:prstGeom>
          <a:noFill/>
          <a:ln>
            <a:noFill/>
          </a:ln>
        </p:spPr>
      </p:pic>
      <p:pic>
        <p:nvPicPr>
          <p:cNvPr id="274" name="Google Shape;274;p16" descr="A screenshot of a phone&#10;&#10;Description automatically generated"/>
          <p:cNvPicPr preferRelativeResize="0"/>
          <p:nvPr/>
        </p:nvPicPr>
        <p:blipFill rotWithShape="1">
          <a:blip r:embed="rId4">
            <a:alphaModFix/>
          </a:blip>
          <a:srcRect/>
          <a:stretch/>
        </p:blipFill>
        <p:spPr>
          <a:xfrm>
            <a:off x="8673211" y="1073835"/>
            <a:ext cx="2673112" cy="471033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8"/>
        <p:cNvGrpSpPr/>
        <p:nvPr/>
      </p:nvGrpSpPr>
      <p:grpSpPr>
        <a:xfrm>
          <a:off x="0" y="0"/>
          <a:ext cx="0" cy="0"/>
          <a:chOff x="0" y="0"/>
          <a:chExt cx="0" cy="0"/>
        </a:xfrm>
      </p:grpSpPr>
      <p:sp>
        <p:nvSpPr>
          <p:cNvPr id="279" name="Google Shape;279;p17"/>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280" name="Google Shape;280;p17"/>
          <p:cNvGrpSpPr/>
          <p:nvPr/>
        </p:nvGrpSpPr>
        <p:grpSpPr>
          <a:xfrm>
            <a:off x="0" y="0"/>
            <a:ext cx="12192000" cy="6858000"/>
            <a:chOff x="0" y="0"/>
            <a:chExt cx="12192000" cy="6858000"/>
          </a:xfrm>
        </p:grpSpPr>
        <p:sp>
          <p:nvSpPr>
            <p:cNvPr id="281" name="Google Shape;281;p17"/>
            <p:cNvSpPr/>
            <p:nvPr/>
          </p:nvSpPr>
          <p:spPr>
            <a:xfrm>
              <a:off x="0" y="0"/>
              <a:ext cx="12192000" cy="68580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82" name="Google Shape;282;p17"/>
            <p:cNvSpPr/>
            <p:nvPr/>
          </p:nvSpPr>
          <p:spPr>
            <a:xfrm>
              <a:off x="0" y="0"/>
              <a:ext cx="12192000" cy="6858000"/>
            </a:xfrm>
            <a:prstGeom prst="rect">
              <a:avLst/>
            </a:prstGeom>
            <a:solidFill>
              <a:srgbClr val="0B769F">
                <a:alpha val="6666"/>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283" name="Google Shape;283;p17"/>
          <p:cNvSpPr txBox="1">
            <a:spLocks noGrp="1"/>
          </p:cNvSpPr>
          <p:nvPr>
            <p:ph type="title"/>
          </p:nvPr>
        </p:nvSpPr>
        <p:spPr>
          <a:xfrm>
            <a:off x="549277" y="458033"/>
            <a:ext cx="5257798" cy="726224"/>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200"/>
              <a:buFont typeface="Play"/>
              <a:buNone/>
            </a:pPr>
            <a:r>
              <a:rPr lang="en-US" sz="2200"/>
              <a:t>Mobile Chat help</a:t>
            </a:r>
            <a:endParaRPr/>
          </a:p>
        </p:txBody>
      </p:sp>
      <p:pic>
        <p:nvPicPr>
          <p:cNvPr id="284" name="Google Shape;284;p17"/>
          <p:cNvPicPr preferRelativeResize="0"/>
          <p:nvPr/>
        </p:nvPicPr>
        <p:blipFill rotWithShape="1">
          <a:blip r:embed="rId3">
            <a:alphaModFix/>
          </a:blip>
          <a:srcRect/>
          <a:stretch/>
        </p:blipFill>
        <p:spPr>
          <a:xfrm>
            <a:off x="920138" y="1557339"/>
            <a:ext cx="2851199" cy="4752000"/>
          </a:xfrm>
          <a:prstGeom prst="rect">
            <a:avLst/>
          </a:prstGeom>
          <a:noFill/>
          <a:ln>
            <a:noFill/>
          </a:ln>
          <a:effectLst>
            <a:outerShdw blurRad="508000" dist="101600" dir="5400000" algn="tl" rotWithShape="0">
              <a:srgbClr val="000000">
                <a:alpha val="9803"/>
              </a:srgbClr>
            </a:outerShdw>
          </a:effectLst>
        </p:spPr>
      </p:pic>
      <p:pic>
        <p:nvPicPr>
          <p:cNvPr id="285" name="Google Shape;285;p17"/>
          <p:cNvPicPr preferRelativeResize="0"/>
          <p:nvPr/>
        </p:nvPicPr>
        <p:blipFill rotWithShape="1">
          <a:blip r:embed="rId4">
            <a:alphaModFix/>
          </a:blip>
          <a:srcRect/>
          <a:stretch/>
        </p:blipFill>
        <p:spPr>
          <a:xfrm>
            <a:off x="4781520" y="1557339"/>
            <a:ext cx="2649239" cy="4752000"/>
          </a:xfrm>
          <a:prstGeom prst="rect">
            <a:avLst/>
          </a:prstGeom>
          <a:noFill/>
          <a:ln>
            <a:noFill/>
          </a:ln>
          <a:effectLst>
            <a:outerShdw blurRad="508000" dist="101600" dir="5400000" algn="tl" rotWithShape="0">
              <a:srgbClr val="000000">
                <a:alpha val="9803"/>
              </a:srgbClr>
            </a:outerShdw>
          </a:effectLst>
        </p:spPr>
      </p:pic>
      <p:pic>
        <p:nvPicPr>
          <p:cNvPr id="286" name="Google Shape;286;p17"/>
          <p:cNvPicPr preferRelativeResize="0"/>
          <p:nvPr/>
        </p:nvPicPr>
        <p:blipFill rotWithShape="1">
          <a:blip r:embed="rId5">
            <a:alphaModFix/>
          </a:blip>
          <a:srcRect/>
          <a:stretch/>
        </p:blipFill>
        <p:spPr>
          <a:xfrm>
            <a:off x="8642122" y="1557339"/>
            <a:ext cx="2423519" cy="4752000"/>
          </a:xfrm>
          <a:prstGeom prst="rect">
            <a:avLst/>
          </a:prstGeom>
          <a:noFill/>
          <a:ln>
            <a:noFill/>
          </a:ln>
          <a:effectLst>
            <a:outerShdw blurRad="508000" dist="101600" dir="5400000" algn="tl" rotWithShape="0">
              <a:srgbClr val="000000">
                <a:alpha val="9803"/>
              </a:srgbClr>
            </a:outerShd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0"/>
        <p:cNvGrpSpPr/>
        <p:nvPr/>
      </p:nvGrpSpPr>
      <p:grpSpPr>
        <a:xfrm>
          <a:off x="0" y="0"/>
          <a:ext cx="0" cy="0"/>
          <a:chOff x="0" y="0"/>
          <a:chExt cx="0" cy="0"/>
        </a:xfrm>
      </p:grpSpPr>
      <p:sp>
        <p:nvSpPr>
          <p:cNvPr id="291" name="Google Shape;291;p18"/>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2" name="Google Shape;292;p18"/>
          <p:cNvSpPr txBox="1">
            <a:spLocks noGrp="1"/>
          </p:cNvSpPr>
          <p:nvPr>
            <p:ph type="title"/>
          </p:nvPr>
        </p:nvSpPr>
        <p:spPr>
          <a:xfrm>
            <a:off x="337497" y="679730"/>
            <a:ext cx="3124151" cy="4852389"/>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3900"/>
              <a:buFont typeface="Play"/>
              <a:buNone/>
            </a:pPr>
            <a:r>
              <a:rPr lang="en-US" sz="3900" b="1"/>
              <a:t>Courses</a:t>
            </a:r>
            <a:r>
              <a:rPr lang="en-US" sz="3900"/>
              <a:t> depends on Photographer level- editable </a:t>
            </a:r>
            <a:endParaRPr/>
          </a:p>
        </p:txBody>
      </p:sp>
      <p:grpSp>
        <p:nvGrpSpPr>
          <p:cNvPr id="293" name="Google Shape;293;p18"/>
          <p:cNvGrpSpPr/>
          <p:nvPr/>
        </p:nvGrpSpPr>
        <p:grpSpPr>
          <a:xfrm>
            <a:off x="9416432" y="1"/>
            <a:ext cx="2446384" cy="5777808"/>
            <a:chOff x="329184" y="1"/>
            <a:chExt cx="524256" cy="5777808"/>
          </a:xfrm>
        </p:grpSpPr>
        <p:cxnSp>
          <p:nvCxnSpPr>
            <p:cNvPr id="294" name="Google Shape;294;p18"/>
            <p:cNvCxnSpPr/>
            <p:nvPr/>
          </p:nvCxnSpPr>
          <p:spPr>
            <a:xfrm rot="10800000">
              <a:off x="329184" y="5777809"/>
              <a:ext cx="521208" cy="0"/>
            </a:xfrm>
            <a:prstGeom prst="straightConnector1">
              <a:avLst/>
            </a:prstGeom>
            <a:noFill/>
            <a:ln w="152400" cap="flat" cmpd="sng">
              <a:solidFill>
                <a:schemeClr val="accent4"/>
              </a:solidFill>
              <a:prstDash val="solid"/>
              <a:miter lim="800000"/>
              <a:headEnd type="none" w="sm" len="sm"/>
              <a:tailEnd type="none" w="sm" len="sm"/>
            </a:ln>
          </p:spPr>
        </p:cxnSp>
        <p:sp>
          <p:nvSpPr>
            <p:cNvPr id="295" name="Google Shape;295;p18"/>
            <p:cNvSpPr/>
            <p:nvPr/>
          </p:nvSpPr>
          <p:spPr>
            <a:xfrm>
              <a:off x="329184" y="1"/>
              <a:ext cx="524256" cy="553211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296" name="Google Shape;296;p18"/>
          <p:cNvSpPr/>
          <p:nvPr/>
        </p:nvSpPr>
        <p:spPr>
          <a:xfrm>
            <a:off x="3821084" y="679731"/>
            <a:ext cx="7682293" cy="5662878"/>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97" name="Google Shape;297;p18" descr="A screenshot of a cell phone&#10;&#10;Description automatically generated"/>
          <p:cNvPicPr preferRelativeResize="0"/>
          <p:nvPr/>
        </p:nvPicPr>
        <p:blipFill rotWithShape="1">
          <a:blip r:embed="rId3">
            <a:alphaModFix/>
          </a:blip>
          <a:srcRect/>
          <a:stretch/>
        </p:blipFill>
        <p:spPr>
          <a:xfrm>
            <a:off x="4415975" y="972235"/>
            <a:ext cx="2801492" cy="5047735"/>
          </a:xfrm>
          <a:prstGeom prst="rect">
            <a:avLst/>
          </a:prstGeom>
          <a:noFill/>
          <a:ln>
            <a:noFill/>
          </a:ln>
        </p:spPr>
      </p:pic>
      <p:pic>
        <p:nvPicPr>
          <p:cNvPr id="298" name="Google Shape;298;p18" descr="A screenshot of a phone&#10;&#10;Description automatically generated"/>
          <p:cNvPicPr preferRelativeResize="0"/>
          <p:nvPr/>
        </p:nvPicPr>
        <p:blipFill rotWithShape="1">
          <a:blip r:embed="rId4">
            <a:alphaModFix/>
          </a:blip>
          <a:srcRect/>
          <a:stretch/>
        </p:blipFill>
        <p:spPr>
          <a:xfrm>
            <a:off x="7895032" y="972235"/>
            <a:ext cx="3217930" cy="504773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2"/>
        <p:cNvGrpSpPr/>
        <p:nvPr/>
      </p:nvGrpSpPr>
      <p:grpSpPr>
        <a:xfrm>
          <a:off x="0" y="0"/>
          <a:ext cx="0" cy="0"/>
          <a:chOff x="0" y="0"/>
          <a:chExt cx="0" cy="0"/>
        </a:xfrm>
      </p:grpSpPr>
      <p:sp>
        <p:nvSpPr>
          <p:cNvPr id="303" name="Google Shape;303;p19"/>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304" name="Google Shape;304;p19"/>
          <p:cNvGrpSpPr/>
          <p:nvPr/>
        </p:nvGrpSpPr>
        <p:grpSpPr>
          <a:xfrm>
            <a:off x="0" y="0"/>
            <a:ext cx="12192000" cy="6858000"/>
            <a:chOff x="0" y="0"/>
            <a:chExt cx="12192000" cy="6858000"/>
          </a:xfrm>
        </p:grpSpPr>
        <p:sp>
          <p:nvSpPr>
            <p:cNvPr id="305" name="Google Shape;305;p19"/>
            <p:cNvSpPr/>
            <p:nvPr/>
          </p:nvSpPr>
          <p:spPr>
            <a:xfrm>
              <a:off x="0" y="0"/>
              <a:ext cx="12192000" cy="68580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06" name="Google Shape;306;p19"/>
            <p:cNvSpPr/>
            <p:nvPr/>
          </p:nvSpPr>
          <p:spPr>
            <a:xfrm>
              <a:off x="0" y="0"/>
              <a:ext cx="12192000" cy="6858000"/>
            </a:xfrm>
            <a:prstGeom prst="rect">
              <a:avLst/>
            </a:prstGeom>
            <a:solidFill>
              <a:srgbClr val="0B769F">
                <a:alpha val="6666"/>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307" name="Google Shape;307;p19"/>
          <p:cNvSpPr txBox="1">
            <a:spLocks noGrp="1"/>
          </p:cNvSpPr>
          <p:nvPr>
            <p:ph type="title"/>
          </p:nvPr>
        </p:nvSpPr>
        <p:spPr>
          <a:xfrm>
            <a:off x="549276" y="274320"/>
            <a:ext cx="7477123" cy="90993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200"/>
              <a:buFont typeface="Play"/>
              <a:buNone/>
            </a:pPr>
            <a:r>
              <a:rPr lang="en-US" sz="2200" b="1"/>
              <a:t>How user Book a session</a:t>
            </a:r>
            <a:endParaRPr/>
          </a:p>
        </p:txBody>
      </p:sp>
      <p:pic>
        <p:nvPicPr>
          <p:cNvPr id="308" name="Google Shape;308;p19"/>
          <p:cNvPicPr preferRelativeResize="0"/>
          <p:nvPr/>
        </p:nvPicPr>
        <p:blipFill rotWithShape="1">
          <a:blip r:embed="rId3">
            <a:alphaModFix/>
          </a:blip>
          <a:srcRect/>
          <a:stretch/>
        </p:blipFill>
        <p:spPr>
          <a:xfrm>
            <a:off x="9628442" y="1579947"/>
            <a:ext cx="2209679" cy="4752000"/>
          </a:xfrm>
          <a:prstGeom prst="rect">
            <a:avLst/>
          </a:prstGeom>
          <a:noFill/>
          <a:ln>
            <a:noFill/>
          </a:ln>
          <a:effectLst>
            <a:outerShdw blurRad="508000" dist="101600" dir="5400000" algn="tl" rotWithShape="0">
              <a:srgbClr val="000000">
                <a:alpha val="9803"/>
              </a:srgbClr>
            </a:outerShdw>
          </a:effectLst>
        </p:spPr>
      </p:pic>
      <p:pic>
        <p:nvPicPr>
          <p:cNvPr id="309" name="Google Shape;309;p19"/>
          <p:cNvPicPr preferRelativeResize="0"/>
          <p:nvPr/>
        </p:nvPicPr>
        <p:blipFill rotWithShape="1">
          <a:blip r:embed="rId4">
            <a:alphaModFix/>
          </a:blip>
          <a:srcRect/>
          <a:stretch/>
        </p:blipFill>
        <p:spPr>
          <a:xfrm>
            <a:off x="2685918" y="1556725"/>
            <a:ext cx="2233439" cy="4752000"/>
          </a:xfrm>
          <a:prstGeom prst="rect">
            <a:avLst/>
          </a:prstGeom>
          <a:noFill/>
          <a:ln>
            <a:noFill/>
          </a:ln>
          <a:effectLst>
            <a:outerShdw blurRad="508000" dist="101600" dir="5400000" algn="tl" rotWithShape="0">
              <a:srgbClr val="000000">
                <a:alpha val="9803"/>
              </a:srgbClr>
            </a:outerShdw>
          </a:effectLst>
        </p:spPr>
      </p:pic>
      <p:pic>
        <p:nvPicPr>
          <p:cNvPr id="310" name="Google Shape;310;p19"/>
          <p:cNvPicPr preferRelativeResize="0"/>
          <p:nvPr/>
        </p:nvPicPr>
        <p:blipFill rotWithShape="1">
          <a:blip r:embed="rId5">
            <a:alphaModFix/>
          </a:blip>
          <a:srcRect/>
          <a:stretch/>
        </p:blipFill>
        <p:spPr>
          <a:xfrm>
            <a:off x="5004820" y="1556725"/>
            <a:ext cx="2269080" cy="4752000"/>
          </a:xfrm>
          <a:prstGeom prst="rect">
            <a:avLst/>
          </a:prstGeom>
          <a:noFill/>
          <a:ln>
            <a:noFill/>
          </a:ln>
          <a:effectLst>
            <a:outerShdw blurRad="508000" dist="101600" dir="5400000" algn="tl" rotWithShape="0">
              <a:srgbClr val="000000">
                <a:alpha val="9803"/>
              </a:srgbClr>
            </a:outerShdw>
          </a:effectLst>
        </p:spPr>
      </p:pic>
      <p:pic>
        <p:nvPicPr>
          <p:cNvPr id="311" name="Google Shape;311;p19"/>
          <p:cNvPicPr preferRelativeResize="0"/>
          <p:nvPr/>
        </p:nvPicPr>
        <p:blipFill rotWithShape="1">
          <a:blip r:embed="rId6">
            <a:alphaModFix/>
          </a:blip>
          <a:srcRect/>
          <a:stretch/>
        </p:blipFill>
        <p:spPr>
          <a:xfrm>
            <a:off x="7287081" y="1524666"/>
            <a:ext cx="2328180" cy="4751387"/>
          </a:xfrm>
          <a:prstGeom prst="rect">
            <a:avLst/>
          </a:prstGeom>
          <a:noFill/>
          <a:ln>
            <a:noFill/>
          </a:ln>
          <a:effectLst>
            <a:outerShdw blurRad="508000" dist="101600" dir="5400000" algn="tl" rotWithShape="0">
              <a:srgbClr val="000000">
                <a:alpha val="9803"/>
              </a:srgbClr>
            </a:outerShdw>
          </a:effectLst>
        </p:spPr>
      </p:pic>
      <p:pic>
        <p:nvPicPr>
          <p:cNvPr id="2" name="Picture 1">
            <a:extLst>
              <a:ext uri="{FF2B5EF4-FFF2-40B4-BE49-F238E27FC236}">
                <a16:creationId xmlns:a16="http://schemas.microsoft.com/office/drawing/2014/main" id="{7B8DC991-C8C4-7CA1-1827-4405A847A637}"/>
              </a:ext>
            </a:extLst>
          </p:cNvPr>
          <p:cNvPicPr>
            <a:picLocks noChangeAspect="1"/>
          </p:cNvPicPr>
          <p:nvPr/>
        </p:nvPicPr>
        <p:blipFill>
          <a:blip r:embed="rId7"/>
          <a:stretch>
            <a:fillRect/>
          </a:stretch>
        </p:blipFill>
        <p:spPr>
          <a:xfrm>
            <a:off x="461167" y="1579947"/>
            <a:ext cx="2171853" cy="469610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2"/>
        <p:cNvGrpSpPr/>
        <p:nvPr/>
      </p:nvGrpSpPr>
      <p:grpSpPr>
        <a:xfrm>
          <a:off x="0" y="0"/>
          <a:ext cx="0" cy="0"/>
          <a:chOff x="0" y="0"/>
          <a:chExt cx="0" cy="0"/>
        </a:xfrm>
      </p:grpSpPr>
      <p:sp>
        <p:nvSpPr>
          <p:cNvPr id="103" name="Google Shape;103;p2"/>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04" name="Google Shape;104;p2" descr="This may contain: a woman is holding up a camera to take a picture in the street while leaning against a wall"/>
          <p:cNvPicPr preferRelativeResize="0"/>
          <p:nvPr/>
        </p:nvPicPr>
        <p:blipFill rotWithShape="1">
          <a:blip r:embed="rId3">
            <a:alphaModFix/>
          </a:blip>
          <a:srcRect l="9808" r="1" b="2"/>
          <a:stretch/>
        </p:blipFill>
        <p:spPr>
          <a:xfrm>
            <a:off x="621675" y="623275"/>
            <a:ext cx="4032621" cy="5607882"/>
          </a:xfrm>
          <a:prstGeom prst="rect">
            <a:avLst/>
          </a:prstGeom>
          <a:noFill/>
          <a:ln>
            <a:noFill/>
          </a:ln>
        </p:spPr>
      </p:pic>
      <p:sp>
        <p:nvSpPr>
          <p:cNvPr id="105" name="Google Shape;105;p2"/>
          <p:cNvSpPr/>
          <p:nvPr/>
        </p:nvSpPr>
        <p:spPr>
          <a:xfrm flipH="1">
            <a:off x="8576720" y="3335867"/>
            <a:ext cx="3291840" cy="3200400"/>
          </a:xfrm>
          <a:prstGeom prst="rtTriangl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6" name="Google Shape;106;p2"/>
          <p:cNvSpPr/>
          <p:nvPr/>
        </p:nvSpPr>
        <p:spPr>
          <a:xfrm>
            <a:off x="4964989" y="623275"/>
            <a:ext cx="6581837" cy="5607882"/>
          </a:xfrm>
          <a:prstGeom prst="rect">
            <a:avLst/>
          </a:prstGeom>
          <a:noFill/>
          <a:ln w="19050" cap="flat" cmpd="sng">
            <a:solidFill>
              <a:srgbClr val="3F3F3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7" name="Google Shape;107;p2"/>
          <p:cNvSpPr txBox="1">
            <a:spLocks noGrp="1"/>
          </p:cNvSpPr>
          <p:nvPr>
            <p:ph type="title"/>
          </p:nvPr>
        </p:nvSpPr>
        <p:spPr>
          <a:xfrm>
            <a:off x="5450209" y="1056640"/>
            <a:ext cx="5799947" cy="3494398"/>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8000"/>
              <a:buFont typeface="Play"/>
              <a:buNone/>
            </a:pPr>
            <a:r>
              <a:rPr lang="en-US" sz="8000"/>
              <a:t>LensScout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5"/>
        <p:cNvGrpSpPr/>
        <p:nvPr/>
      </p:nvGrpSpPr>
      <p:grpSpPr>
        <a:xfrm>
          <a:off x="0" y="0"/>
          <a:ext cx="0" cy="0"/>
          <a:chOff x="0" y="0"/>
          <a:chExt cx="0" cy="0"/>
        </a:xfrm>
      </p:grpSpPr>
      <p:sp>
        <p:nvSpPr>
          <p:cNvPr id="316" name="Google Shape;316;p20"/>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317" name="Google Shape;317;p20"/>
          <p:cNvGrpSpPr/>
          <p:nvPr/>
        </p:nvGrpSpPr>
        <p:grpSpPr>
          <a:xfrm>
            <a:off x="0" y="0"/>
            <a:ext cx="12192000" cy="6858000"/>
            <a:chOff x="0" y="0"/>
            <a:chExt cx="12192000" cy="6858000"/>
          </a:xfrm>
        </p:grpSpPr>
        <p:sp>
          <p:nvSpPr>
            <p:cNvPr id="318" name="Google Shape;318;p20"/>
            <p:cNvSpPr/>
            <p:nvPr/>
          </p:nvSpPr>
          <p:spPr>
            <a:xfrm>
              <a:off x="0" y="0"/>
              <a:ext cx="12192000" cy="68580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19" name="Google Shape;319;p20"/>
            <p:cNvSpPr/>
            <p:nvPr/>
          </p:nvSpPr>
          <p:spPr>
            <a:xfrm>
              <a:off x="0" y="0"/>
              <a:ext cx="12192000" cy="6858000"/>
            </a:xfrm>
            <a:prstGeom prst="rect">
              <a:avLst/>
            </a:prstGeom>
            <a:solidFill>
              <a:srgbClr val="0B769F">
                <a:alpha val="6666"/>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320" name="Google Shape;320;p20"/>
          <p:cNvSpPr txBox="1">
            <a:spLocks noGrp="1"/>
          </p:cNvSpPr>
          <p:nvPr>
            <p:ph type="title"/>
          </p:nvPr>
        </p:nvSpPr>
        <p:spPr>
          <a:xfrm>
            <a:off x="4641669" y="-27889"/>
            <a:ext cx="5188766" cy="726224"/>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400"/>
              <a:buFont typeface="Play"/>
              <a:buNone/>
            </a:pPr>
            <a:r>
              <a:rPr lang="en-US" sz="2400" b="1"/>
              <a:t>Payment after Booking</a:t>
            </a:r>
            <a:endParaRPr/>
          </a:p>
        </p:txBody>
      </p:sp>
      <p:pic>
        <p:nvPicPr>
          <p:cNvPr id="321" name="Google Shape;321;p20"/>
          <p:cNvPicPr preferRelativeResize="0"/>
          <p:nvPr/>
        </p:nvPicPr>
        <p:blipFill rotWithShape="1">
          <a:blip r:embed="rId3">
            <a:alphaModFix/>
          </a:blip>
          <a:srcRect t="1675" b="3163"/>
          <a:stretch/>
        </p:blipFill>
        <p:spPr>
          <a:xfrm>
            <a:off x="7236052" y="958721"/>
            <a:ext cx="3501669" cy="5638892"/>
          </a:xfrm>
          <a:prstGeom prst="rect">
            <a:avLst/>
          </a:prstGeom>
          <a:noFill/>
          <a:ln>
            <a:noFill/>
          </a:ln>
          <a:effectLst>
            <a:outerShdw blurRad="508000" dist="101600" dir="5400000" algn="tl" rotWithShape="0">
              <a:srgbClr val="000000">
                <a:alpha val="9803"/>
              </a:srgbClr>
            </a:outerShdw>
          </a:effectLst>
        </p:spPr>
      </p:pic>
      <p:pic>
        <p:nvPicPr>
          <p:cNvPr id="322" name="Google Shape;322;p20"/>
          <p:cNvPicPr preferRelativeResize="0"/>
          <p:nvPr/>
        </p:nvPicPr>
        <p:blipFill rotWithShape="1">
          <a:blip r:embed="rId4">
            <a:alphaModFix/>
          </a:blip>
          <a:srcRect t="1003" r="4268" b="1867"/>
          <a:stretch/>
        </p:blipFill>
        <p:spPr>
          <a:xfrm>
            <a:off x="1267641" y="958720"/>
            <a:ext cx="3374028" cy="5638893"/>
          </a:xfrm>
          <a:prstGeom prst="rect">
            <a:avLst/>
          </a:prstGeom>
          <a:noFill/>
          <a:ln>
            <a:noFill/>
          </a:ln>
          <a:effectLst>
            <a:outerShdw blurRad="508000" dist="101600" dir="5400000" algn="tl" rotWithShape="0">
              <a:srgbClr val="000000">
                <a:alpha val="9803"/>
              </a:srgbClr>
            </a:outerShdw>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6"/>
        <p:cNvGrpSpPr/>
        <p:nvPr/>
      </p:nvGrpSpPr>
      <p:grpSpPr>
        <a:xfrm>
          <a:off x="0" y="0"/>
          <a:ext cx="0" cy="0"/>
          <a:chOff x="0" y="0"/>
          <a:chExt cx="0" cy="0"/>
        </a:xfrm>
      </p:grpSpPr>
      <p:sp>
        <p:nvSpPr>
          <p:cNvPr id="327" name="Google Shape;327;p21"/>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28" name="Google Shape;328;p21"/>
          <p:cNvSpPr txBox="1">
            <a:spLocks noGrp="1"/>
          </p:cNvSpPr>
          <p:nvPr>
            <p:ph type="title"/>
          </p:nvPr>
        </p:nvSpPr>
        <p:spPr>
          <a:xfrm>
            <a:off x="337497" y="679731"/>
            <a:ext cx="3124151" cy="373654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3900"/>
              <a:buFont typeface="Play"/>
              <a:buNone/>
            </a:pPr>
            <a:r>
              <a:rPr lang="en-US" sz="3900"/>
              <a:t>Notification for the session for </a:t>
            </a:r>
            <a:r>
              <a:rPr lang="en-US" sz="3900" b="1"/>
              <a:t>Photographer</a:t>
            </a:r>
            <a:r>
              <a:rPr lang="en-US" sz="3900"/>
              <a:t> and  </a:t>
            </a:r>
            <a:r>
              <a:rPr lang="en-US" sz="3900" b="1"/>
              <a:t>User</a:t>
            </a:r>
            <a:endParaRPr/>
          </a:p>
        </p:txBody>
      </p:sp>
      <p:grpSp>
        <p:nvGrpSpPr>
          <p:cNvPr id="329" name="Google Shape;329;p21"/>
          <p:cNvGrpSpPr/>
          <p:nvPr/>
        </p:nvGrpSpPr>
        <p:grpSpPr>
          <a:xfrm>
            <a:off x="9416432" y="1"/>
            <a:ext cx="2446384" cy="5777808"/>
            <a:chOff x="329184" y="1"/>
            <a:chExt cx="524256" cy="5777808"/>
          </a:xfrm>
        </p:grpSpPr>
        <p:cxnSp>
          <p:nvCxnSpPr>
            <p:cNvPr id="330" name="Google Shape;330;p21"/>
            <p:cNvCxnSpPr/>
            <p:nvPr/>
          </p:nvCxnSpPr>
          <p:spPr>
            <a:xfrm rot="10800000">
              <a:off x="329184" y="5777809"/>
              <a:ext cx="521208" cy="0"/>
            </a:xfrm>
            <a:prstGeom prst="straightConnector1">
              <a:avLst/>
            </a:prstGeom>
            <a:noFill/>
            <a:ln w="152400" cap="flat" cmpd="sng">
              <a:solidFill>
                <a:schemeClr val="accent4"/>
              </a:solidFill>
              <a:prstDash val="solid"/>
              <a:miter lim="800000"/>
              <a:headEnd type="none" w="sm" len="sm"/>
              <a:tailEnd type="none" w="sm" len="sm"/>
            </a:ln>
          </p:spPr>
        </p:cxnSp>
        <p:sp>
          <p:nvSpPr>
            <p:cNvPr id="331" name="Google Shape;331;p21"/>
            <p:cNvSpPr/>
            <p:nvPr/>
          </p:nvSpPr>
          <p:spPr>
            <a:xfrm>
              <a:off x="329184" y="1"/>
              <a:ext cx="524256" cy="553211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332" name="Google Shape;332;p21"/>
          <p:cNvSpPr/>
          <p:nvPr/>
        </p:nvSpPr>
        <p:spPr>
          <a:xfrm>
            <a:off x="3821084" y="679731"/>
            <a:ext cx="7682293" cy="5662878"/>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333" name="Google Shape;333;p21"/>
          <p:cNvPicPr preferRelativeResize="0">
            <a:picLocks noGrp="1"/>
          </p:cNvPicPr>
          <p:nvPr>
            <p:ph type="body" idx="1"/>
          </p:nvPr>
        </p:nvPicPr>
        <p:blipFill rotWithShape="1">
          <a:blip r:embed="rId3">
            <a:alphaModFix/>
          </a:blip>
          <a:srcRect l="954" t="2590" r="3030" b="10560"/>
          <a:stretch/>
        </p:blipFill>
        <p:spPr>
          <a:xfrm>
            <a:off x="4512272" y="972235"/>
            <a:ext cx="2608897" cy="5047735"/>
          </a:xfrm>
          <a:prstGeom prst="rect">
            <a:avLst/>
          </a:prstGeom>
          <a:noFill/>
          <a:ln>
            <a:noFill/>
          </a:ln>
        </p:spPr>
      </p:pic>
      <p:pic>
        <p:nvPicPr>
          <p:cNvPr id="334" name="Google Shape;334;p21" descr="A screenshot of a phone&#10;&#10;Description automatically generated"/>
          <p:cNvPicPr preferRelativeResize="0"/>
          <p:nvPr/>
        </p:nvPicPr>
        <p:blipFill rotWithShape="1">
          <a:blip r:embed="rId4">
            <a:alphaModFix/>
          </a:blip>
          <a:srcRect/>
          <a:stretch/>
        </p:blipFill>
        <p:spPr>
          <a:xfrm>
            <a:off x="8286231" y="972235"/>
            <a:ext cx="2435532" cy="504773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8"/>
        <p:cNvGrpSpPr/>
        <p:nvPr/>
      </p:nvGrpSpPr>
      <p:grpSpPr>
        <a:xfrm>
          <a:off x="0" y="0"/>
          <a:ext cx="0" cy="0"/>
          <a:chOff x="0" y="0"/>
          <a:chExt cx="0" cy="0"/>
        </a:xfrm>
      </p:grpSpPr>
      <p:sp>
        <p:nvSpPr>
          <p:cNvPr id="339" name="Google Shape;339;p22"/>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40" name="Google Shape;340;p22"/>
          <p:cNvSpPr/>
          <p:nvPr/>
        </p:nvSpPr>
        <p:spPr>
          <a:xfrm rot="10800000" flipH="1">
            <a:off x="2" y="0"/>
            <a:ext cx="12191998" cy="1575955"/>
          </a:xfrm>
          <a:prstGeom prst="rect">
            <a:avLst/>
          </a:prstGeom>
          <a:gradFill>
            <a:gsLst>
              <a:gs pos="0">
                <a:srgbClr val="000000">
                  <a:alpha val="95686"/>
                </a:srgbClr>
              </a:gs>
              <a:gs pos="100000">
                <a:srgbClr val="0F4861"/>
              </a:gs>
            </a:gsLst>
            <a:lin ang="6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41" name="Google Shape;341;p22"/>
          <p:cNvSpPr/>
          <p:nvPr/>
        </p:nvSpPr>
        <p:spPr>
          <a:xfrm rot="-5400000">
            <a:off x="5305994" y="-5310547"/>
            <a:ext cx="1580014" cy="12192002"/>
          </a:xfrm>
          <a:prstGeom prst="rect">
            <a:avLst/>
          </a:prstGeom>
          <a:gradFill>
            <a:gsLst>
              <a:gs pos="0">
                <a:srgbClr val="156082">
                  <a:alpha val="0"/>
                </a:srgbClr>
              </a:gs>
              <a:gs pos="19000">
                <a:srgbClr val="156082">
                  <a:alpha val="0"/>
                </a:srgbClr>
              </a:gs>
              <a:gs pos="99000">
                <a:srgbClr val="000000">
                  <a:alpha val="73725"/>
                </a:srgbClr>
              </a:gs>
              <a:gs pos="100000">
                <a:srgbClr val="000000">
                  <a:alpha val="73725"/>
                </a:srgbClr>
              </a:gs>
            </a:gsLst>
            <a:lin ang="11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42" name="Google Shape;342;p22"/>
          <p:cNvSpPr/>
          <p:nvPr/>
        </p:nvSpPr>
        <p:spPr>
          <a:xfrm>
            <a:off x="3825434" y="0"/>
            <a:ext cx="4303422" cy="1575461"/>
          </a:xfrm>
          <a:prstGeom prst="rect">
            <a:avLst/>
          </a:prstGeom>
          <a:gradFill>
            <a:gsLst>
              <a:gs pos="0">
                <a:srgbClr val="156082">
                  <a:alpha val="71764"/>
                </a:srgbClr>
              </a:gs>
              <a:gs pos="74000">
                <a:srgbClr val="0A3041">
                  <a:alpha val="0"/>
                </a:srgbClr>
              </a:gs>
              <a:gs pos="100000">
                <a:srgbClr val="0A3041">
                  <a:alpha val="0"/>
                </a:srgbClr>
              </a:gs>
            </a:gsLst>
            <a:lin ang="14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43" name="Google Shape;343;p22"/>
          <p:cNvSpPr txBox="1">
            <a:spLocks noGrp="1"/>
          </p:cNvSpPr>
          <p:nvPr>
            <p:ph type="title"/>
          </p:nvPr>
        </p:nvSpPr>
        <p:spPr>
          <a:xfrm>
            <a:off x="699715" y="288404"/>
            <a:ext cx="7170656" cy="97744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3100"/>
              <a:buFont typeface="Play"/>
              <a:buNone/>
            </a:pPr>
            <a:r>
              <a:rPr lang="en-US" sz="3100">
                <a:solidFill>
                  <a:srgbClr val="FFFFFF"/>
                </a:solidFill>
              </a:rPr>
              <a:t>Photographer accept the session or deny it </a:t>
            </a:r>
            <a:endParaRPr/>
          </a:p>
        </p:txBody>
      </p:sp>
      <p:pic>
        <p:nvPicPr>
          <p:cNvPr id="344" name="Google Shape;344;p22" descr="A screenshot of a phone&#10;&#10;Description automatically generated"/>
          <p:cNvPicPr preferRelativeResize="0"/>
          <p:nvPr/>
        </p:nvPicPr>
        <p:blipFill rotWithShape="1">
          <a:blip r:embed="rId3">
            <a:alphaModFix/>
          </a:blip>
          <a:srcRect/>
          <a:stretch/>
        </p:blipFill>
        <p:spPr>
          <a:xfrm>
            <a:off x="1234783" y="1863865"/>
            <a:ext cx="2617259" cy="4112388"/>
          </a:xfrm>
          <a:prstGeom prst="rect">
            <a:avLst/>
          </a:prstGeom>
          <a:noFill/>
          <a:ln>
            <a:noFill/>
          </a:ln>
        </p:spPr>
      </p:pic>
      <p:pic>
        <p:nvPicPr>
          <p:cNvPr id="345" name="Google Shape;345;p22"/>
          <p:cNvPicPr preferRelativeResize="0"/>
          <p:nvPr/>
        </p:nvPicPr>
        <p:blipFill rotWithShape="1">
          <a:blip r:embed="rId4">
            <a:alphaModFix/>
          </a:blip>
          <a:srcRect/>
          <a:stretch/>
        </p:blipFill>
        <p:spPr>
          <a:xfrm>
            <a:off x="4796536" y="1863865"/>
            <a:ext cx="2711443" cy="4112388"/>
          </a:xfrm>
          <a:prstGeom prst="rect">
            <a:avLst/>
          </a:prstGeom>
          <a:noFill/>
          <a:ln>
            <a:noFill/>
          </a:ln>
        </p:spPr>
      </p:pic>
      <p:pic>
        <p:nvPicPr>
          <p:cNvPr id="346" name="Google Shape;346;p22" descr="A screenshot of a phone&#10;&#10;Description automatically generated"/>
          <p:cNvPicPr preferRelativeResize="0"/>
          <p:nvPr/>
        </p:nvPicPr>
        <p:blipFill rotWithShape="1">
          <a:blip r:embed="rId5">
            <a:alphaModFix/>
          </a:blip>
          <a:srcRect/>
          <a:stretch/>
        </p:blipFill>
        <p:spPr>
          <a:xfrm>
            <a:off x="8452473" y="1863865"/>
            <a:ext cx="2711444" cy="4112388"/>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Play"/>
              <a:buNone/>
            </a:pPr>
            <a:r>
              <a:rPr lang="en-US"/>
              <a:t>Photographer decide on day suitable to open sessions for users</a:t>
            </a:r>
            <a:endParaRPr/>
          </a:p>
        </p:txBody>
      </p:sp>
      <p:pic>
        <p:nvPicPr>
          <p:cNvPr id="352" name="Google Shape;352;p23"/>
          <p:cNvPicPr preferRelativeResize="0"/>
          <p:nvPr/>
        </p:nvPicPr>
        <p:blipFill rotWithShape="1">
          <a:blip r:embed="rId3">
            <a:alphaModFix/>
          </a:blip>
          <a:srcRect/>
          <a:stretch/>
        </p:blipFill>
        <p:spPr>
          <a:xfrm>
            <a:off x="2001520" y="2091095"/>
            <a:ext cx="2733039" cy="4401780"/>
          </a:xfrm>
          <a:prstGeom prst="rect">
            <a:avLst/>
          </a:prstGeom>
          <a:noFill/>
          <a:ln>
            <a:noFill/>
          </a:ln>
        </p:spPr>
      </p:pic>
      <p:pic>
        <p:nvPicPr>
          <p:cNvPr id="353" name="Google Shape;353;p23"/>
          <p:cNvPicPr preferRelativeResize="0"/>
          <p:nvPr/>
        </p:nvPicPr>
        <p:blipFill rotWithShape="1">
          <a:blip r:embed="rId4">
            <a:alphaModFix/>
          </a:blip>
          <a:srcRect/>
          <a:stretch/>
        </p:blipFill>
        <p:spPr>
          <a:xfrm>
            <a:off x="7466478" y="2086081"/>
            <a:ext cx="3160077" cy="440178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7"/>
        <p:cNvGrpSpPr/>
        <p:nvPr/>
      </p:nvGrpSpPr>
      <p:grpSpPr>
        <a:xfrm>
          <a:off x="0" y="0"/>
          <a:ext cx="0" cy="0"/>
          <a:chOff x="0" y="0"/>
          <a:chExt cx="0" cy="0"/>
        </a:xfrm>
      </p:grpSpPr>
      <p:sp>
        <p:nvSpPr>
          <p:cNvPr id="358" name="Google Shape;358;p25"/>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59" name="Google Shape;359;p25"/>
          <p:cNvSpPr/>
          <p:nvPr/>
        </p:nvSpPr>
        <p:spPr>
          <a:xfrm rot="10800000" flipH="1">
            <a:off x="2" y="0"/>
            <a:ext cx="12191998" cy="1575955"/>
          </a:xfrm>
          <a:prstGeom prst="rect">
            <a:avLst/>
          </a:prstGeom>
          <a:gradFill>
            <a:gsLst>
              <a:gs pos="0">
                <a:srgbClr val="000000">
                  <a:alpha val="95686"/>
                </a:srgbClr>
              </a:gs>
              <a:gs pos="100000">
                <a:srgbClr val="0F4861"/>
              </a:gs>
            </a:gsLst>
            <a:lin ang="6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60" name="Google Shape;360;p25"/>
          <p:cNvSpPr/>
          <p:nvPr/>
        </p:nvSpPr>
        <p:spPr>
          <a:xfrm rot="-5400000">
            <a:off x="5305994" y="-5310547"/>
            <a:ext cx="1580014" cy="12192002"/>
          </a:xfrm>
          <a:prstGeom prst="rect">
            <a:avLst/>
          </a:prstGeom>
          <a:gradFill>
            <a:gsLst>
              <a:gs pos="0">
                <a:srgbClr val="156082">
                  <a:alpha val="0"/>
                </a:srgbClr>
              </a:gs>
              <a:gs pos="19000">
                <a:srgbClr val="156082">
                  <a:alpha val="0"/>
                </a:srgbClr>
              </a:gs>
              <a:gs pos="99000">
                <a:srgbClr val="000000">
                  <a:alpha val="73725"/>
                </a:srgbClr>
              </a:gs>
              <a:gs pos="100000">
                <a:srgbClr val="000000">
                  <a:alpha val="73725"/>
                </a:srgbClr>
              </a:gs>
            </a:gsLst>
            <a:lin ang="11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61" name="Google Shape;361;p25"/>
          <p:cNvSpPr/>
          <p:nvPr/>
        </p:nvSpPr>
        <p:spPr>
          <a:xfrm>
            <a:off x="3825434" y="0"/>
            <a:ext cx="4303422" cy="1575461"/>
          </a:xfrm>
          <a:prstGeom prst="rect">
            <a:avLst/>
          </a:prstGeom>
          <a:gradFill>
            <a:gsLst>
              <a:gs pos="0">
                <a:srgbClr val="156082">
                  <a:alpha val="71764"/>
                </a:srgbClr>
              </a:gs>
              <a:gs pos="74000">
                <a:srgbClr val="0A3041">
                  <a:alpha val="0"/>
                </a:srgbClr>
              </a:gs>
              <a:gs pos="100000">
                <a:srgbClr val="0A3041">
                  <a:alpha val="0"/>
                </a:srgbClr>
              </a:gs>
            </a:gsLst>
            <a:lin ang="14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62" name="Google Shape;362;p25"/>
          <p:cNvSpPr txBox="1">
            <a:spLocks noGrp="1"/>
          </p:cNvSpPr>
          <p:nvPr>
            <p:ph type="title"/>
          </p:nvPr>
        </p:nvSpPr>
        <p:spPr>
          <a:xfrm>
            <a:off x="699715" y="288404"/>
            <a:ext cx="7170656" cy="97744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3100"/>
              <a:buFont typeface="Play"/>
              <a:buNone/>
            </a:pPr>
            <a:r>
              <a:rPr lang="en-US" sz="3100" b="1">
                <a:solidFill>
                  <a:srgbClr val="FFFFFF"/>
                </a:solidFill>
              </a:rPr>
              <a:t>Photographer able to see other photographers work with details</a:t>
            </a:r>
            <a:endParaRPr/>
          </a:p>
        </p:txBody>
      </p:sp>
      <p:pic>
        <p:nvPicPr>
          <p:cNvPr id="363" name="Google Shape;363;p25" descr="A screenshot of a phone&#10;&#10;Description automatically generated"/>
          <p:cNvPicPr preferRelativeResize="0"/>
          <p:nvPr/>
        </p:nvPicPr>
        <p:blipFill rotWithShape="1">
          <a:blip r:embed="rId3">
            <a:alphaModFix/>
          </a:blip>
          <a:srcRect/>
          <a:stretch/>
        </p:blipFill>
        <p:spPr>
          <a:xfrm>
            <a:off x="635038" y="1863864"/>
            <a:ext cx="2616162" cy="4374375"/>
          </a:xfrm>
          <a:prstGeom prst="rect">
            <a:avLst/>
          </a:prstGeom>
          <a:noFill/>
          <a:ln>
            <a:noFill/>
          </a:ln>
        </p:spPr>
      </p:pic>
      <p:pic>
        <p:nvPicPr>
          <p:cNvPr id="364" name="Google Shape;364;p25" descr="A person and person posing for a picture&#10;&#10;Description automatically generated"/>
          <p:cNvPicPr preferRelativeResize="0"/>
          <p:nvPr/>
        </p:nvPicPr>
        <p:blipFill rotWithShape="1">
          <a:blip r:embed="rId4">
            <a:alphaModFix/>
          </a:blip>
          <a:srcRect/>
          <a:stretch/>
        </p:blipFill>
        <p:spPr>
          <a:xfrm>
            <a:off x="4470400" y="1863865"/>
            <a:ext cx="2734643" cy="4374374"/>
          </a:xfrm>
          <a:prstGeom prst="rect">
            <a:avLst/>
          </a:prstGeom>
          <a:noFill/>
          <a:ln>
            <a:noFill/>
          </a:ln>
        </p:spPr>
      </p:pic>
      <p:pic>
        <p:nvPicPr>
          <p:cNvPr id="365" name="Google Shape;365;p25" descr="A screenshot of a phone&#10;&#10;Description automatically generated"/>
          <p:cNvPicPr preferRelativeResize="0"/>
          <p:nvPr/>
        </p:nvPicPr>
        <p:blipFill rotWithShape="1">
          <a:blip r:embed="rId5">
            <a:alphaModFix/>
          </a:blip>
          <a:srcRect/>
          <a:stretch/>
        </p:blipFill>
        <p:spPr>
          <a:xfrm>
            <a:off x="8424243" y="1863864"/>
            <a:ext cx="3262076" cy="4374373"/>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pic>
        <p:nvPicPr>
          <p:cNvPr id="370" name="Google Shape;370;p26" descr="A screenshot of a phone&#10;&#10;Description automatically generated"/>
          <p:cNvPicPr preferRelativeResize="0"/>
          <p:nvPr/>
        </p:nvPicPr>
        <p:blipFill rotWithShape="1">
          <a:blip r:embed="rId3">
            <a:alphaModFix/>
          </a:blip>
          <a:srcRect/>
          <a:stretch/>
        </p:blipFill>
        <p:spPr>
          <a:xfrm>
            <a:off x="1268718" y="1171258"/>
            <a:ext cx="2629760" cy="5127941"/>
          </a:xfrm>
          <a:prstGeom prst="rect">
            <a:avLst/>
          </a:prstGeom>
          <a:noFill/>
          <a:ln>
            <a:noFill/>
          </a:ln>
          <a:effectLst>
            <a:outerShdw blurRad="508000" dist="101600" dir="5400000" algn="tl" rotWithShape="0">
              <a:srgbClr val="000000">
                <a:alpha val="9803"/>
              </a:srgbClr>
            </a:outerShdw>
          </a:effectLst>
        </p:spPr>
      </p:pic>
      <p:pic>
        <p:nvPicPr>
          <p:cNvPr id="371" name="Google Shape;371;p26" descr="A person holding a coffee cup&#10;&#10;Description automatically generated"/>
          <p:cNvPicPr preferRelativeResize="0"/>
          <p:nvPr/>
        </p:nvPicPr>
        <p:blipFill rotWithShape="1">
          <a:blip r:embed="rId4">
            <a:alphaModFix/>
          </a:blip>
          <a:srcRect/>
          <a:stretch/>
        </p:blipFill>
        <p:spPr>
          <a:xfrm>
            <a:off x="5052880" y="1171258"/>
            <a:ext cx="2575816" cy="5127941"/>
          </a:xfrm>
          <a:prstGeom prst="rect">
            <a:avLst/>
          </a:prstGeom>
          <a:noFill/>
          <a:ln>
            <a:noFill/>
          </a:ln>
          <a:effectLst>
            <a:outerShdw blurRad="508000" dist="101600" dir="5400000" algn="tl" rotWithShape="0">
              <a:srgbClr val="000000">
                <a:alpha val="9803"/>
              </a:srgbClr>
            </a:outerShdw>
          </a:effectLst>
        </p:spPr>
      </p:pic>
      <p:pic>
        <p:nvPicPr>
          <p:cNvPr id="372" name="Google Shape;372;p26" descr="A screenshot of a phone&#10;&#10;Description automatically generated"/>
          <p:cNvPicPr preferRelativeResize="0"/>
          <p:nvPr/>
        </p:nvPicPr>
        <p:blipFill rotWithShape="1">
          <a:blip r:embed="rId5">
            <a:alphaModFix/>
          </a:blip>
          <a:srcRect/>
          <a:stretch/>
        </p:blipFill>
        <p:spPr>
          <a:xfrm>
            <a:off x="8818442" y="1171258"/>
            <a:ext cx="2535358" cy="5127941"/>
          </a:xfrm>
          <a:prstGeom prst="rect">
            <a:avLst/>
          </a:prstGeom>
          <a:noFill/>
          <a:ln>
            <a:noFill/>
          </a:ln>
          <a:effectLst>
            <a:outerShdw blurRad="508000" dist="101600" dir="5400000" algn="tl" rotWithShape="0">
              <a:srgbClr val="000000">
                <a:alpha val="9803"/>
              </a:srgbClr>
            </a:outerShdw>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Play"/>
              <a:buNone/>
            </a:pPr>
            <a:r>
              <a:rPr lang="en-US"/>
              <a:t>Sessions type that appear for</a:t>
            </a:r>
            <a:br>
              <a:rPr lang="en-US"/>
            </a:br>
            <a:r>
              <a:rPr lang="en-US"/>
              <a:t>Photographer / User</a:t>
            </a:r>
            <a:endParaRPr/>
          </a:p>
        </p:txBody>
      </p:sp>
      <p:pic>
        <p:nvPicPr>
          <p:cNvPr id="378" name="Google Shape;378;p27" descr="A screenshot of a video chat&#10;&#10;Description automatically generated"/>
          <p:cNvPicPr preferRelativeResize="0">
            <a:picLocks noGrp="1"/>
          </p:cNvPicPr>
          <p:nvPr>
            <p:ph type="body" idx="1"/>
          </p:nvPr>
        </p:nvPicPr>
        <p:blipFill rotWithShape="1">
          <a:blip r:embed="rId3">
            <a:alphaModFix/>
          </a:blip>
          <a:srcRect/>
          <a:stretch/>
        </p:blipFill>
        <p:spPr>
          <a:xfrm>
            <a:off x="1114482" y="3429000"/>
            <a:ext cx="4808798" cy="3000794"/>
          </a:xfrm>
          <a:prstGeom prst="rect">
            <a:avLst/>
          </a:prstGeom>
          <a:noFill/>
          <a:ln>
            <a:noFill/>
          </a:ln>
          <a:effectLst>
            <a:outerShdw blurRad="508000" dist="101600" dir="5400000" algn="tl" rotWithShape="0">
              <a:srgbClr val="000000">
                <a:alpha val="9803"/>
              </a:srgbClr>
            </a:outerShdw>
          </a:effectLst>
        </p:spPr>
      </p:pic>
      <p:pic>
        <p:nvPicPr>
          <p:cNvPr id="379" name="Google Shape;379;p27"/>
          <p:cNvPicPr preferRelativeResize="0"/>
          <p:nvPr/>
        </p:nvPicPr>
        <p:blipFill rotWithShape="1">
          <a:blip r:embed="rId4">
            <a:alphaModFix/>
          </a:blip>
          <a:srcRect/>
          <a:stretch/>
        </p:blipFill>
        <p:spPr>
          <a:xfrm>
            <a:off x="7833360" y="1690687"/>
            <a:ext cx="3779520" cy="4802187"/>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3"/>
        <p:cNvGrpSpPr/>
        <p:nvPr/>
      </p:nvGrpSpPr>
      <p:grpSpPr>
        <a:xfrm>
          <a:off x="0" y="0"/>
          <a:ext cx="0" cy="0"/>
          <a:chOff x="0" y="0"/>
          <a:chExt cx="0" cy="0"/>
        </a:xfrm>
      </p:grpSpPr>
      <p:sp>
        <p:nvSpPr>
          <p:cNvPr id="384" name="Google Shape;384;p28"/>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85" name="Google Shape;385;p28"/>
          <p:cNvSpPr/>
          <p:nvPr/>
        </p:nvSpPr>
        <p:spPr>
          <a:xfrm rot="10800000" flipH="1">
            <a:off x="2" y="0"/>
            <a:ext cx="12191998" cy="1575955"/>
          </a:xfrm>
          <a:prstGeom prst="rect">
            <a:avLst/>
          </a:prstGeom>
          <a:gradFill>
            <a:gsLst>
              <a:gs pos="0">
                <a:srgbClr val="000000">
                  <a:alpha val="95686"/>
                </a:srgbClr>
              </a:gs>
              <a:gs pos="100000">
                <a:srgbClr val="0F4861"/>
              </a:gs>
            </a:gsLst>
            <a:lin ang="6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86" name="Google Shape;386;p28"/>
          <p:cNvSpPr/>
          <p:nvPr/>
        </p:nvSpPr>
        <p:spPr>
          <a:xfrm rot="-5400000">
            <a:off x="5305994" y="-5310547"/>
            <a:ext cx="1580014" cy="12192002"/>
          </a:xfrm>
          <a:prstGeom prst="rect">
            <a:avLst/>
          </a:prstGeom>
          <a:gradFill>
            <a:gsLst>
              <a:gs pos="0">
                <a:srgbClr val="156082">
                  <a:alpha val="0"/>
                </a:srgbClr>
              </a:gs>
              <a:gs pos="19000">
                <a:srgbClr val="156082">
                  <a:alpha val="0"/>
                </a:srgbClr>
              </a:gs>
              <a:gs pos="99000">
                <a:srgbClr val="000000">
                  <a:alpha val="73725"/>
                </a:srgbClr>
              </a:gs>
              <a:gs pos="100000">
                <a:srgbClr val="000000">
                  <a:alpha val="73725"/>
                </a:srgbClr>
              </a:gs>
            </a:gsLst>
            <a:lin ang="11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87" name="Google Shape;387;p28"/>
          <p:cNvSpPr/>
          <p:nvPr/>
        </p:nvSpPr>
        <p:spPr>
          <a:xfrm>
            <a:off x="3825434" y="0"/>
            <a:ext cx="4303422" cy="1575461"/>
          </a:xfrm>
          <a:prstGeom prst="rect">
            <a:avLst/>
          </a:prstGeom>
          <a:gradFill>
            <a:gsLst>
              <a:gs pos="0">
                <a:srgbClr val="156082">
                  <a:alpha val="71764"/>
                </a:srgbClr>
              </a:gs>
              <a:gs pos="74000">
                <a:srgbClr val="0A3041">
                  <a:alpha val="0"/>
                </a:srgbClr>
              </a:gs>
              <a:gs pos="100000">
                <a:srgbClr val="0A3041">
                  <a:alpha val="0"/>
                </a:srgbClr>
              </a:gs>
            </a:gsLst>
            <a:lin ang="14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88" name="Google Shape;388;p28"/>
          <p:cNvSpPr txBox="1">
            <a:spLocks noGrp="1"/>
          </p:cNvSpPr>
          <p:nvPr>
            <p:ph type="title"/>
          </p:nvPr>
        </p:nvSpPr>
        <p:spPr>
          <a:xfrm>
            <a:off x="699714" y="288404"/>
            <a:ext cx="10892845" cy="977442"/>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FFFFFF"/>
              </a:buClr>
              <a:buSzPct val="100000"/>
              <a:buFont typeface="Play"/>
              <a:buNone/>
            </a:pPr>
            <a:r>
              <a:rPr lang="en-US" sz="4000">
                <a:solidFill>
                  <a:srgbClr val="FFFFFF"/>
                </a:solidFill>
              </a:rPr>
              <a:t>How Communication started between User and photographer</a:t>
            </a:r>
            <a:endParaRPr/>
          </a:p>
        </p:txBody>
      </p:sp>
      <p:pic>
        <p:nvPicPr>
          <p:cNvPr id="389" name="Google Shape;389;p28"/>
          <p:cNvPicPr preferRelativeResize="0"/>
          <p:nvPr/>
        </p:nvPicPr>
        <p:blipFill rotWithShape="1">
          <a:blip r:embed="rId3">
            <a:alphaModFix/>
          </a:blip>
          <a:srcRect t="1620" b="2199"/>
          <a:stretch/>
        </p:blipFill>
        <p:spPr>
          <a:xfrm>
            <a:off x="1344765" y="1863864"/>
            <a:ext cx="2556299" cy="4705731"/>
          </a:xfrm>
          <a:prstGeom prst="rect">
            <a:avLst/>
          </a:prstGeom>
          <a:noFill/>
          <a:ln>
            <a:noFill/>
          </a:ln>
        </p:spPr>
      </p:pic>
      <p:pic>
        <p:nvPicPr>
          <p:cNvPr id="390" name="Google Shape;390;p28"/>
          <p:cNvPicPr preferRelativeResize="0"/>
          <p:nvPr/>
        </p:nvPicPr>
        <p:blipFill rotWithShape="1">
          <a:blip r:embed="rId4">
            <a:alphaModFix/>
          </a:blip>
          <a:srcRect/>
          <a:stretch/>
        </p:blipFill>
        <p:spPr>
          <a:xfrm>
            <a:off x="4939957" y="1863864"/>
            <a:ext cx="2513312" cy="4705731"/>
          </a:xfrm>
          <a:prstGeom prst="rect">
            <a:avLst/>
          </a:prstGeom>
          <a:noFill/>
          <a:ln>
            <a:noFill/>
          </a:ln>
        </p:spPr>
      </p:pic>
      <p:pic>
        <p:nvPicPr>
          <p:cNvPr id="391" name="Google Shape;391;p28"/>
          <p:cNvPicPr preferRelativeResize="0"/>
          <p:nvPr/>
        </p:nvPicPr>
        <p:blipFill rotWithShape="1">
          <a:blip r:embed="rId5">
            <a:alphaModFix/>
          </a:blip>
          <a:srcRect/>
          <a:stretch/>
        </p:blipFill>
        <p:spPr>
          <a:xfrm>
            <a:off x="8251968" y="1863864"/>
            <a:ext cx="2595267" cy="4705731"/>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5"/>
        <p:cNvGrpSpPr/>
        <p:nvPr/>
      </p:nvGrpSpPr>
      <p:grpSpPr>
        <a:xfrm>
          <a:off x="0" y="0"/>
          <a:ext cx="0" cy="0"/>
          <a:chOff x="0" y="0"/>
          <a:chExt cx="0" cy="0"/>
        </a:xfrm>
      </p:grpSpPr>
      <p:sp>
        <p:nvSpPr>
          <p:cNvPr id="396" name="Google Shape;396;p29"/>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397" name="Google Shape;397;p29"/>
          <p:cNvGrpSpPr/>
          <p:nvPr/>
        </p:nvGrpSpPr>
        <p:grpSpPr>
          <a:xfrm>
            <a:off x="0" y="0"/>
            <a:ext cx="12192000" cy="6858000"/>
            <a:chOff x="0" y="0"/>
            <a:chExt cx="12192000" cy="6858000"/>
          </a:xfrm>
        </p:grpSpPr>
        <p:sp>
          <p:nvSpPr>
            <p:cNvPr id="398" name="Google Shape;398;p29"/>
            <p:cNvSpPr/>
            <p:nvPr/>
          </p:nvSpPr>
          <p:spPr>
            <a:xfrm>
              <a:off x="0" y="0"/>
              <a:ext cx="12192000" cy="68580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99" name="Google Shape;399;p29"/>
            <p:cNvSpPr/>
            <p:nvPr/>
          </p:nvSpPr>
          <p:spPr>
            <a:xfrm>
              <a:off x="0" y="0"/>
              <a:ext cx="12192000" cy="6858000"/>
            </a:xfrm>
            <a:prstGeom prst="rect">
              <a:avLst/>
            </a:prstGeom>
            <a:solidFill>
              <a:srgbClr val="0B769F">
                <a:alpha val="6666"/>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400" name="Google Shape;400;p29"/>
          <p:cNvSpPr txBox="1">
            <a:spLocks noGrp="1"/>
          </p:cNvSpPr>
          <p:nvPr>
            <p:ph type="title"/>
          </p:nvPr>
        </p:nvSpPr>
        <p:spPr>
          <a:xfrm>
            <a:off x="549276" y="458033"/>
            <a:ext cx="7121523" cy="726224"/>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800"/>
              <a:buFont typeface="Play"/>
              <a:buNone/>
            </a:pPr>
            <a:r>
              <a:rPr lang="en-US" sz="2800" b="1">
                <a:solidFill>
                  <a:schemeClr val="dk1"/>
                </a:solidFill>
                <a:latin typeface="Play"/>
                <a:ea typeface="Play"/>
                <a:cs typeface="Play"/>
                <a:sym typeface="Play"/>
              </a:rPr>
              <a:t>Users Favorite Photographer/s</a:t>
            </a:r>
            <a:endParaRPr/>
          </a:p>
        </p:txBody>
      </p:sp>
      <p:pic>
        <p:nvPicPr>
          <p:cNvPr id="401" name="Google Shape;401;p29"/>
          <p:cNvPicPr preferRelativeResize="0"/>
          <p:nvPr/>
        </p:nvPicPr>
        <p:blipFill rotWithShape="1">
          <a:blip r:embed="rId3">
            <a:alphaModFix/>
          </a:blip>
          <a:srcRect t="5579" r="2" b="7984"/>
          <a:stretch/>
        </p:blipFill>
        <p:spPr>
          <a:xfrm>
            <a:off x="550863" y="1557336"/>
            <a:ext cx="2638800" cy="4752000"/>
          </a:xfrm>
          <a:prstGeom prst="rect">
            <a:avLst/>
          </a:prstGeom>
          <a:noFill/>
          <a:ln>
            <a:noFill/>
          </a:ln>
          <a:effectLst>
            <a:outerShdw blurRad="508000" dist="101600" dir="5400000" algn="tl" rotWithShape="0">
              <a:srgbClr val="000000">
                <a:alpha val="9803"/>
              </a:srgbClr>
            </a:outerShdw>
          </a:effectLst>
        </p:spPr>
      </p:pic>
      <p:pic>
        <p:nvPicPr>
          <p:cNvPr id="402" name="Google Shape;402;p29"/>
          <p:cNvPicPr preferRelativeResize="0"/>
          <p:nvPr/>
        </p:nvPicPr>
        <p:blipFill rotWithShape="1">
          <a:blip r:embed="rId4">
            <a:alphaModFix/>
          </a:blip>
          <a:srcRect t="6151" r="-2" b="6056"/>
          <a:stretch/>
        </p:blipFill>
        <p:spPr>
          <a:xfrm>
            <a:off x="3367493" y="1557339"/>
            <a:ext cx="2638800" cy="4752000"/>
          </a:xfrm>
          <a:prstGeom prst="rect">
            <a:avLst/>
          </a:prstGeom>
          <a:noFill/>
          <a:ln>
            <a:noFill/>
          </a:ln>
          <a:effectLst>
            <a:outerShdw blurRad="508000" dist="101600" dir="5400000" algn="tl" rotWithShape="0">
              <a:srgbClr val="000000">
                <a:alpha val="9803"/>
              </a:srgbClr>
            </a:outerShdw>
          </a:effectLst>
        </p:spPr>
      </p:pic>
      <p:pic>
        <p:nvPicPr>
          <p:cNvPr id="403" name="Google Shape;403;p29"/>
          <p:cNvPicPr preferRelativeResize="0"/>
          <p:nvPr/>
        </p:nvPicPr>
        <p:blipFill rotWithShape="1">
          <a:blip r:embed="rId5">
            <a:alphaModFix/>
          </a:blip>
          <a:srcRect b="18513"/>
          <a:stretch/>
        </p:blipFill>
        <p:spPr>
          <a:xfrm>
            <a:off x="6184123" y="1557339"/>
            <a:ext cx="2638800" cy="4752000"/>
          </a:xfrm>
          <a:prstGeom prst="rect">
            <a:avLst/>
          </a:prstGeom>
          <a:noFill/>
          <a:ln>
            <a:noFill/>
          </a:ln>
          <a:effectLst>
            <a:outerShdw blurRad="508000" dist="101600" dir="5400000" algn="tl" rotWithShape="0">
              <a:srgbClr val="000000">
                <a:alpha val="9803"/>
              </a:srgbClr>
            </a:outerShdw>
          </a:effectLst>
        </p:spPr>
      </p:pic>
      <p:pic>
        <p:nvPicPr>
          <p:cNvPr id="404" name="Google Shape;404;p29"/>
          <p:cNvPicPr preferRelativeResize="0"/>
          <p:nvPr/>
        </p:nvPicPr>
        <p:blipFill rotWithShape="1">
          <a:blip r:embed="rId6">
            <a:alphaModFix/>
          </a:blip>
          <a:srcRect t="15823" r="-2" b="-2"/>
          <a:stretch/>
        </p:blipFill>
        <p:spPr>
          <a:xfrm>
            <a:off x="9000752" y="1557341"/>
            <a:ext cx="2638800" cy="4751387"/>
          </a:xfrm>
          <a:prstGeom prst="rect">
            <a:avLst/>
          </a:prstGeom>
          <a:noFill/>
          <a:ln>
            <a:noFill/>
          </a:ln>
          <a:effectLst>
            <a:outerShdw blurRad="508000" dist="101600" dir="5400000" algn="tl" rotWithShape="0">
              <a:srgbClr val="000000">
                <a:alpha val="9803"/>
              </a:srgbClr>
            </a:outerShdw>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Play"/>
              <a:buNone/>
            </a:pPr>
            <a:endParaRPr/>
          </a:p>
        </p:txBody>
      </p:sp>
      <p:pic>
        <p:nvPicPr>
          <p:cNvPr id="410" name="Google Shape;410;p30"/>
          <p:cNvPicPr preferRelativeResize="0"/>
          <p:nvPr/>
        </p:nvPicPr>
        <p:blipFill rotWithShape="1">
          <a:blip r:embed="rId3">
            <a:alphaModFix/>
          </a:blip>
          <a:srcRect/>
          <a:stretch/>
        </p:blipFill>
        <p:spPr>
          <a:xfrm>
            <a:off x="573087" y="1978343"/>
            <a:ext cx="1920240" cy="4055745"/>
          </a:xfrm>
          <a:prstGeom prst="rect">
            <a:avLst/>
          </a:prstGeom>
          <a:noFill/>
          <a:ln>
            <a:noFill/>
          </a:ln>
        </p:spPr>
      </p:pic>
      <p:pic>
        <p:nvPicPr>
          <p:cNvPr id="411" name="Google Shape;411;p30"/>
          <p:cNvPicPr preferRelativeResize="0"/>
          <p:nvPr/>
        </p:nvPicPr>
        <p:blipFill rotWithShape="1">
          <a:blip r:embed="rId4">
            <a:alphaModFix/>
          </a:blip>
          <a:srcRect/>
          <a:stretch/>
        </p:blipFill>
        <p:spPr>
          <a:xfrm>
            <a:off x="2928937" y="2932430"/>
            <a:ext cx="1981835" cy="1800860"/>
          </a:xfrm>
          <a:prstGeom prst="rect">
            <a:avLst/>
          </a:prstGeom>
          <a:noFill/>
          <a:ln>
            <a:noFill/>
          </a:ln>
        </p:spPr>
      </p:pic>
      <p:pic>
        <p:nvPicPr>
          <p:cNvPr id="412" name="Google Shape;412;p30"/>
          <p:cNvPicPr preferRelativeResize="0"/>
          <p:nvPr/>
        </p:nvPicPr>
        <p:blipFill rotWithShape="1">
          <a:blip r:embed="rId5">
            <a:alphaModFix/>
          </a:blip>
          <a:srcRect t="2058" r="2273"/>
          <a:stretch/>
        </p:blipFill>
        <p:spPr>
          <a:xfrm>
            <a:off x="5587047" y="1889125"/>
            <a:ext cx="2382520" cy="4943475"/>
          </a:xfrm>
          <a:prstGeom prst="rect">
            <a:avLst/>
          </a:prstGeom>
          <a:noFill/>
          <a:ln>
            <a:noFill/>
          </a:ln>
        </p:spPr>
      </p:pic>
      <p:pic>
        <p:nvPicPr>
          <p:cNvPr id="413" name="Google Shape;413;p30"/>
          <p:cNvPicPr preferRelativeResize="0"/>
          <p:nvPr/>
        </p:nvPicPr>
        <p:blipFill rotWithShape="1">
          <a:blip r:embed="rId6">
            <a:alphaModFix/>
          </a:blip>
          <a:srcRect/>
          <a:stretch/>
        </p:blipFill>
        <p:spPr>
          <a:xfrm>
            <a:off x="8861425" y="1690688"/>
            <a:ext cx="2370455" cy="506857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1"/>
        <p:cNvGrpSpPr/>
        <p:nvPr/>
      </p:nvGrpSpPr>
      <p:grpSpPr>
        <a:xfrm>
          <a:off x="0" y="0"/>
          <a:ext cx="0" cy="0"/>
          <a:chOff x="0" y="0"/>
          <a:chExt cx="0" cy="0"/>
        </a:xfrm>
      </p:grpSpPr>
      <p:sp>
        <p:nvSpPr>
          <p:cNvPr id="112" name="Google Shape;112;p3"/>
          <p:cNvSpPr/>
          <p:nvPr/>
        </p:nvSpPr>
        <p:spPr>
          <a:xfrm>
            <a:off x="-1" y="0"/>
            <a:ext cx="121919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3" name="Google Shape;113;p3"/>
          <p:cNvSpPr/>
          <p:nvPr/>
        </p:nvSpPr>
        <p:spPr>
          <a:xfrm>
            <a:off x="1" y="0"/>
            <a:ext cx="8522446" cy="2285999"/>
          </a:xfrm>
          <a:prstGeom prst="rect">
            <a:avLst/>
          </a:prstGeom>
          <a:solidFill>
            <a:schemeClr val="lt1"/>
          </a:solidFill>
          <a:ln>
            <a:noFill/>
          </a:ln>
          <a:effectLst>
            <a:outerShdw blurRad="596900" dist="304800" dir="7140000" sx="90000" sy="9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4" name="Google Shape;114;p3"/>
          <p:cNvSpPr txBox="1">
            <a:spLocks noGrp="1"/>
          </p:cNvSpPr>
          <p:nvPr>
            <p:ph type="body" idx="1"/>
          </p:nvPr>
        </p:nvSpPr>
        <p:spPr>
          <a:xfrm>
            <a:off x="1239322" y="1908351"/>
            <a:ext cx="4646905" cy="361314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None/>
            </a:pPr>
            <a:r>
              <a:rPr lang="en-US" sz="4000" b="1"/>
              <a:t> Introduction</a:t>
            </a:r>
            <a:endParaRPr/>
          </a:p>
        </p:txBody>
      </p:sp>
      <p:pic>
        <p:nvPicPr>
          <p:cNvPr id="115" name="Google Shape;115;p3" descr="The number one painted on a blue wall"/>
          <p:cNvPicPr preferRelativeResize="0"/>
          <p:nvPr/>
        </p:nvPicPr>
        <p:blipFill rotWithShape="1">
          <a:blip r:embed="rId3">
            <a:alphaModFix/>
          </a:blip>
          <a:srcRect r="40378" b="2"/>
          <a:stretch/>
        </p:blipFill>
        <p:spPr>
          <a:xfrm>
            <a:off x="6096000" y="1"/>
            <a:ext cx="6102825" cy="68580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7"/>
        <p:cNvGrpSpPr/>
        <p:nvPr/>
      </p:nvGrpSpPr>
      <p:grpSpPr>
        <a:xfrm>
          <a:off x="0" y="0"/>
          <a:ext cx="0" cy="0"/>
          <a:chOff x="0" y="0"/>
          <a:chExt cx="0" cy="0"/>
        </a:xfrm>
      </p:grpSpPr>
      <p:sp>
        <p:nvSpPr>
          <p:cNvPr id="418" name="Google Shape;418;p3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419" name="Google Shape;419;p31"/>
          <p:cNvGrpSpPr/>
          <p:nvPr/>
        </p:nvGrpSpPr>
        <p:grpSpPr>
          <a:xfrm>
            <a:off x="0" y="0"/>
            <a:ext cx="12192000" cy="6858000"/>
            <a:chOff x="0" y="0"/>
            <a:chExt cx="12192000" cy="6858000"/>
          </a:xfrm>
        </p:grpSpPr>
        <p:sp>
          <p:nvSpPr>
            <p:cNvPr id="420" name="Google Shape;420;p31"/>
            <p:cNvSpPr/>
            <p:nvPr/>
          </p:nvSpPr>
          <p:spPr>
            <a:xfrm>
              <a:off x="0" y="0"/>
              <a:ext cx="12192000" cy="68580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21" name="Google Shape;421;p31"/>
            <p:cNvSpPr/>
            <p:nvPr/>
          </p:nvSpPr>
          <p:spPr>
            <a:xfrm>
              <a:off x="0" y="0"/>
              <a:ext cx="12192000" cy="6858000"/>
            </a:xfrm>
            <a:prstGeom prst="rect">
              <a:avLst/>
            </a:prstGeom>
            <a:solidFill>
              <a:srgbClr val="0B769F">
                <a:alpha val="6666"/>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
        <p:nvSpPr>
          <p:cNvPr id="422" name="Google Shape;422;p31"/>
          <p:cNvSpPr txBox="1">
            <a:spLocks noGrp="1"/>
          </p:cNvSpPr>
          <p:nvPr>
            <p:ph type="title"/>
          </p:nvPr>
        </p:nvSpPr>
        <p:spPr>
          <a:xfrm>
            <a:off x="549277" y="458033"/>
            <a:ext cx="5257798" cy="726224"/>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200"/>
              <a:buFont typeface="Play"/>
              <a:buNone/>
            </a:pPr>
            <a:endParaRPr sz="2200"/>
          </a:p>
        </p:txBody>
      </p:sp>
      <p:pic>
        <p:nvPicPr>
          <p:cNvPr id="423" name="Google Shape;423;p31"/>
          <p:cNvPicPr preferRelativeResize="0"/>
          <p:nvPr/>
        </p:nvPicPr>
        <p:blipFill rotWithShape="1">
          <a:blip r:embed="rId3">
            <a:alphaModFix/>
          </a:blip>
          <a:srcRect/>
          <a:stretch/>
        </p:blipFill>
        <p:spPr>
          <a:xfrm>
            <a:off x="1175558" y="1557339"/>
            <a:ext cx="2340359" cy="4752000"/>
          </a:xfrm>
          <a:prstGeom prst="rect">
            <a:avLst/>
          </a:prstGeom>
          <a:noFill/>
          <a:ln>
            <a:noFill/>
          </a:ln>
          <a:effectLst>
            <a:outerShdw blurRad="508000" dist="101600" dir="5400000" algn="tl" rotWithShape="0">
              <a:srgbClr val="000000">
                <a:alpha val="9803"/>
              </a:srgbClr>
            </a:outerShdw>
          </a:effectLst>
        </p:spPr>
      </p:pic>
      <p:pic>
        <p:nvPicPr>
          <p:cNvPr id="424" name="Google Shape;424;p31"/>
          <p:cNvPicPr preferRelativeResize="0"/>
          <p:nvPr/>
        </p:nvPicPr>
        <p:blipFill rotWithShape="1">
          <a:blip r:embed="rId4">
            <a:alphaModFix/>
          </a:blip>
          <a:srcRect/>
          <a:stretch/>
        </p:blipFill>
        <p:spPr>
          <a:xfrm>
            <a:off x="4983480" y="1557339"/>
            <a:ext cx="2245319" cy="4752000"/>
          </a:xfrm>
          <a:prstGeom prst="rect">
            <a:avLst/>
          </a:prstGeom>
          <a:noFill/>
          <a:ln>
            <a:noFill/>
          </a:ln>
          <a:effectLst>
            <a:outerShdw blurRad="508000" dist="101600" dir="5400000" algn="tl" rotWithShape="0">
              <a:srgbClr val="000000">
                <a:alpha val="9803"/>
              </a:srgbClr>
            </a:outerShdw>
          </a:effectLst>
        </p:spPr>
      </p:pic>
      <p:pic>
        <p:nvPicPr>
          <p:cNvPr id="425" name="Google Shape;425;p31"/>
          <p:cNvPicPr preferRelativeResize="0"/>
          <p:nvPr/>
        </p:nvPicPr>
        <p:blipFill rotWithShape="1">
          <a:blip r:embed="rId5">
            <a:alphaModFix/>
          </a:blip>
          <a:srcRect/>
          <a:stretch/>
        </p:blipFill>
        <p:spPr>
          <a:xfrm>
            <a:off x="8743102" y="1557339"/>
            <a:ext cx="2221560" cy="4752000"/>
          </a:xfrm>
          <a:prstGeom prst="rect">
            <a:avLst/>
          </a:prstGeom>
          <a:noFill/>
          <a:ln>
            <a:noFill/>
          </a:ln>
          <a:effectLst>
            <a:outerShdw blurRad="508000" dist="101600" dir="5400000" algn="tl" rotWithShape="0">
              <a:srgbClr val="000000">
                <a:alpha val="9803"/>
              </a:srgbClr>
            </a:outerShdw>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9"/>
        <p:cNvGrpSpPr/>
        <p:nvPr/>
      </p:nvGrpSpPr>
      <p:grpSpPr>
        <a:xfrm>
          <a:off x="0" y="0"/>
          <a:ext cx="0" cy="0"/>
          <a:chOff x="0" y="0"/>
          <a:chExt cx="0" cy="0"/>
        </a:xfrm>
      </p:grpSpPr>
      <p:sp>
        <p:nvSpPr>
          <p:cNvPr id="430" name="Google Shape;430;p32"/>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31" name="Google Shape;431;p32"/>
          <p:cNvSpPr/>
          <p:nvPr/>
        </p:nvSpPr>
        <p:spPr>
          <a:xfrm rot="10800000">
            <a:off x="-2" y="-22693"/>
            <a:ext cx="12191999" cy="4374129"/>
          </a:xfrm>
          <a:prstGeom prst="rect">
            <a:avLst/>
          </a:prstGeom>
          <a:gradFill>
            <a:gsLst>
              <a:gs pos="0">
                <a:srgbClr val="0F4861"/>
              </a:gs>
              <a:gs pos="100000">
                <a:srgbClr val="000000"/>
              </a:gs>
            </a:gsLst>
            <a:lin ang="15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32" name="Google Shape;432;p32"/>
          <p:cNvSpPr/>
          <p:nvPr/>
        </p:nvSpPr>
        <p:spPr>
          <a:xfrm rot="5400000">
            <a:off x="3908719" y="-3931841"/>
            <a:ext cx="4374557" cy="12192000"/>
          </a:xfrm>
          <a:prstGeom prst="rect">
            <a:avLst/>
          </a:prstGeom>
          <a:gradFill>
            <a:gsLst>
              <a:gs pos="0">
                <a:srgbClr val="156082">
                  <a:alpha val="0"/>
                </a:srgbClr>
              </a:gs>
              <a:gs pos="40000">
                <a:srgbClr val="156082">
                  <a:alpha val="0"/>
                </a:srgbClr>
              </a:gs>
              <a:gs pos="100000">
                <a:srgbClr val="0F4861">
                  <a:alpha val="51764"/>
                </a:srgbClr>
              </a:gs>
            </a:gsLst>
            <a:lin ang="2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33" name="Google Shape;433;p32"/>
          <p:cNvSpPr/>
          <p:nvPr/>
        </p:nvSpPr>
        <p:spPr>
          <a:xfrm rot="5400000">
            <a:off x="4136696" y="-3703868"/>
            <a:ext cx="4374128" cy="11736479"/>
          </a:xfrm>
          <a:prstGeom prst="rect">
            <a:avLst/>
          </a:prstGeom>
          <a:gradFill>
            <a:gsLst>
              <a:gs pos="0">
                <a:srgbClr val="156082">
                  <a:alpha val="0"/>
                </a:srgbClr>
              </a:gs>
              <a:gs pos="17000">
                <a:srgbClr val="156082">
                  <a:alpha val="0"/>
                </a:srgbClr>
              </a:gs>
              <a:gs pos="100000">
                <a:srgbClr val="000000">
                  <a:alpha val="36862"/>
                </a:srgbClr>
              </a:gs>
            </a:gsLst>
            <a:lin ang="7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34" name="Google Shape;434;p32"/>
          <p:cNvSpPr/>
          <p:nvPr/>
        </p:nvSpPr>
        <p:spPr>
          <a:xfrm>
            <a:off x="-5" y="-22690"/>
            <a:ext cx="8542485" cy="4374126"/>
          </a:xfrm>
          <a:prstGeom prst="rect">
            <a:avLst/>
          </a:prstGeom>
          <a:gradFill>
            <a:gsLst>
              <a:gs pos="0">
                <a:srgbClr val="0A3041">
                  <a:alpha val="0"/>
                </a:srgbClr>
              </a:gs>
              <a:gs pos="100000">
                <a:srgbClr val="000000">
                  <a:alpha val="24705"/>
                </a:srgbClr>
              </a:gs>
            </a:gsLst>
            <a:lin ang="18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35" name="Google Shape;435;p32"/>
          <p:cNvSpPr/>
          <p:nvPr/>
        </p:nvSpPr>
        <p:spPr>
          <a:xfrm rot="-9091028">
            <a:off x="5945431" y="-1032053"/>
            <a:ext cx="4990147" cy="4439131"/>
          </a:xfrm>
          <a:custGeom>
            <a:avLst/>
            <a:gdLst/>
            <a:ahLst/>
            <a:cxnLst/>
            <a:rect l="l" t="t" r="r" b="b"/>
            <a:pathLst>
              <a:path w="4990147" h="4439131" extrusionOk="0">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rgbClr val="156082">
                  <a:alpha val="21960"/>
                </a:srgbClr>
              </a:gs>
              <a:gs pos="87000">
                <a:srgbClr val="43AFE2">
                  <a:alpha val="1960"/>
                </a:srgbClr>
              </a:gs>
              <a:gs pos="100000">
                <a:srgbClr val="43AFE2">
                  <a:alpha val="1960"/>
                </a:srgbClr>
              </a:gs>
            </a:gsLst>
            <a:lin ang="8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36" name="Google Shape;436;p32"/>
          <p:cNvSpPr txBox="1">
            <a:spLocks noGrp="1"/>
          </p:cNvSpPr>
          <p:nvPr>
            <p:ph type="title"/>
          </p:nvPr>
        </p:nvSpPr>
        <p:spPr>
          <a:xfrm>
            <a:off x="1314824" y="735106"/>
            <a:ext cx="10053763" cy="292847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6000"/>
              <a:buFont typeface="Play"/>
              <a:buNone/>
            </a:pPr>
            <a:r>
              <a:rPr lang="en-US" sz="6000">
                <a:solidFill>
                  <a:srgbClr val="FFFFFF"/>
                </a:solidFill>
                <a:latin typeface="Play"/>
                <a:ea typeface="Play"/>
                <a:cs typeface="Play"/>
                <a:sym typeface="Play"/>
              </a:rPr>
              <a:t>Website side</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0"/>
        <p:cNvGrpSpPr/>
        <p:nvPr/>
      </p:nvGrpSpPr>
      <p:grpSpPr>
        <a:xfrm>
          <a:off x="0" y="0"/>
          <a:ext cx="0" cy="0"/>
          <a:chOff x="0" y="0"/>
          <a:chExt cx="0" cy="0"/>
        </a:xfrm>
      </p:grpSpPr>
      <p:sp>
        <p:nvSpPr>
          <p:cNvPr id="441" name="Google Shape;441;p33"/>
          <p:cNvSpPr/>
          <p:nvPr/>
        </p:nvSpPr>
        <p:spPr>
          <a:xfrm>
            <a:off x="0"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42" name="Google Shape;442;p33"/>
          <p:cNvSpPr txBox="1">
            <a:spLocks noGrp="1"/>
          </p:cNvSpPr>
          <p:nvPr>
            <p:ph type="title"/>
          </p:nvPr>
        </p:nvSpPr>
        <p:spPr>
          <a:xfrm>
            <a:off x="638881" y="457200"/>
            <a:ext cx="10909640" cy="136861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600"/>
              <a:buFont typeface="Play"/>
              <a:buNone/>
            </a:pPr>
            <a:endParaRPr sz="6600"/>
          </a:p>
        </p:txBody>
      </p:sp>
      <p:sp>
        <p:nvSpPr>
          <p:cNvPr id="443" name="Google Shape;443;p33"/>
          <p:cNvSpPr/>
          <p:nvPr/>
        </p:nvSpPr>
        <p:spPr>
          <a:xfrm>
            <a:off x="4450080" y="1850683"/>
            <a:ext cx="3291840" cy="18288"/>
          </a:xfrm>
          <a:custGeom>
            <a:avLst/>
            <a:gdLst/>
            <a:ahLst/>
            <a:cxnLst/>
            <a:rect l="l" t="t" r="r" b="b"/>
            <a:pathLst>
              <a:path w="3291840" h="18288" fill="none" extrusionOk="0">
                <a:moveTo>
                  <a:pt x="0" y="0"/>
                </a:moveTo>
                <a:cubicBezTo>
                  <a:pt x="173077" y="-20031"/>
                  <a:pt x="443104" y="6424"/>
                  <a:pt x="658368" y="0"/>
                </a:cubicBezTo>
                <a:cubicBezTo>
                  <a:pt x="873632" y="-6424"/>
                  <a:pt x="1034028" y="11764"/>
                  <a:pt x="1283818" y="0"/>
                </a:cubicBezTo>
                <a:cubicBezTo>
                  <a:pt x="1533608" y="-11764"/>
                  <a:pt x="1691227" y="-30112"/>
                  <a:pt x="1909267" y="0"/>
                </a:cubicBezTo>
                <a:cubicBezTo>
                  <a:pt x="2127307" y="30112"/>
                  <a:pt x="2272465" y="-18735"/>
                  <a:pt x="2633472" y="0"/>
                </a:cubicBezTo>
                <a:cubicBezTo>
                  <a:pt x="2994479" y="18735"/>
                  <a:pt x="3023324" y="-32030"/>
                  <a:pt x="3291840" y="0"/>
                </a:cubicBezTo>
                <a:cubicBezTo>
                  <a:pt x="3291406" y="7551"/>
                  <a:pt x="3291373" y="9822"/>
                  <a:pt x="3291840" y="18288"/>
                </a:cubicBezTo>
                <a:cubicBezTo>
                  <a:pt x="3048445" y="38989"/>
                  <a:pt x="2846548" y="-14400"/>
                  <a:pt x="2633472" y="18288"/>
                </a:cubicBezTo>
                <a:cubicBezTo>
                  <a:pt x="2420396" y="50976"/>
                  <a:pt x="2304099" y="6336"/>
                  <a:pt x="2073859" y="18288"/>
                </a:cubicBezTo>
                <a:cubicBezTo>
                  <a:pt x="1843619" y="30240"/>
                  <a:pt x="1706926" y="10778"/>
                  <a:pt x="1448410" y="18288"/>
                </a:cubicBezTo>
                <a:cubicBezTo>
                  <a:pt x="1189894" y="25798"/>
                  <a:pt x="1002278" y="8992"/>
                  <a:pt x="822960" y="18288"/>
                </a:cubicBezTo>
                <a:cubicBezTo>
                  <a:pt x="643642" y="27585"/>
                  <a:pt x="307039" y="38051"/>
                  <a:pt x="0" y="18288"/>
                </a:cubicBezTo>
                <a:cubicBezTo>
                  <a:pt x="60" y="11696"/>
                  <a:pt x="66" y="3758"/>
                  <a:pt x="0" y="0"/>
                </a:cubicBezTo>
                <a:close/>
              </a:path>
              <a:path w="3291840" h="18288" extrusionOk="0">
                <a:moveTo>
                  <a:pt x="0" y="0"/>
                </a:moveTo>
                <a:cubicBezTo>
                  <a:pt x="195850" y="28018"/>
                  <a:pt x="434891" y="17390"/>
                  <a:pt x="592531" y="0"/>
                </a:cubicBezTo>
                <a:cubicBezTo>
                  <a:pt x="750171" y="-17390"/>
                  <a:pt x="1018709" y="32200"/>
                  <a:pt x="1316736" y="0"/>
                </a:cubicBezTo>
                <a:cubicBezTo>
                  <a:pt x="1614763" y="-32200"/>
                  <a:pt x="1696480" y="-11367"/>
                  <a:pt x="1876349" y="0"/>
                </a:cubicBezTo>
                <a:cubicBezTo>
                  <a:pt x="2056218" y="11367"/>
                  <a:pt x="2193364" y="13433"/>
                  <a:pt x="2435962" y="0"/>
                </a:cubicBezTo>
                <a:cubicBezTo>
                  <a:pt x="2678560" y="-13433"/>
                  <a:pt x="3010901" y="-42367"/>
                  <a:pt x="3291840" y="0"/>
                </a:cubicBezTo>
                <a:cubicBezTo>
                  <a:pt x="3291758" y="4406"/>
                  <a:pt x="3291751" y="9982"/>
                  <a:pt x="3291840" y="18288"/>
                </a:cubicBezTo>
                <a:cubicBezTo>
                  <a:pt x="3108993" y="14228"/>
                  <a:pt x="2952658" y="46900"/>
                  <a:pt x="2666390" y="18288"/>
                </a:cubicBezTo>
                <a:cubicBezTo>
                  <a:pt x="2380122" y="-10324"/>
                  <a:pt x="2263855" y="41055"/>
                  <a:pt x="2040941" y="18288"/>
                </a:cubicBezTo>
                <a:cubicBezTo>
                  <a:pt x="1818027" y="-4479"/>
                  <a:pt x="1675097" y="6509"/>
                  <a:pt x="1415491" y="18288"/>
                </a:cubicBezTo>
                <a:cubicBezTo>
                  <a:pt x="1155885" y="30068"/>
                  <a:pt x="852976" y="36210"/>
                  <a:pt x="691286" y="18288"/>
                </a:cubicBezTo>
                <a:cubicBezTo>
                  <a:pt x="529596" y="366"/>
                  <a:pt x="187183" y="13912"/>
                  <a:pt x="0" y="18288"/>
                </a:cubicBezTo>
                <a:cubicBezTo>
                  <a:pt x="189" y="14288"/>
                  <a:pt x="-703" y="3747"/>
                  <a:pt x="0" y="0"/>
                </a:cubicBezTo>
                <a:close/>
              </a:path>
            </a:pathLst>
          </a:custGeom>
          <a:solidFill>
            <a:schemeClr val="accent2"/>
          </a:solidFill>
          <a:ln w="41275" cap="rnd"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444" name="Google Shape;444;p33"/>
          <p:cNvPicPr preferRelativeResize="0"/>
          <p:nvPr/>
        </p:nvPicPr>
        <p:blipFill rotWithShape="1">
          <a:blip r:embed="rId3">
            <a:alphaModFix/>
          </a:blip>
          <a:srcRect/>
          <a:stretch/>
        </p:blipFill>
        <p:spPr>
          <a:xfrm>
            <a:off x="127000" y="3069975"/>
            <a:ext cx="5614416" cy="2737027"/>
          </a:xfrm>
          <a:prstGeom prst="rect">
            <a:avLst/>
          </a:prstGeom>
          <a:noFill/>
          <a:ln>
            <a:noFill/>
          </a:ln>
        </p:spPr>
      </p:pic>
      <p:pic>
        <p:nvPicPr>
          <p:cNvPr id="445" name="Google Shape;445;p33"/>
          <p:cNvPicPr preferRelativeResize="0">
            <a:picLocks noGrp="1"/>
          </p:cNvPicPr>
          <p:nvPr>
            <p:ph type="body" idx="1"/>
          </p:nvPr>
        </p:nvPicPr>
        <p:blipFill rotWithShape="1">
          <a:blip r:embed="rId4">
            <a:alphaModFix/>
          </a:blip>
          <a:srcRect/>
          <a:stretch/>
        </p:blipFill>
        <p:spPr>
          <a:xfrm>
            <a:off x="6335776" y="3084011"/>
            <a:ext cx="5614416" cy="2722991"/>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Play"/>
              <a:buNone/>
            </a:pPr>
            <a:r>
              <a:rPr lang="en-US"/>
              <a:t>User Side:</a:t>
            </a:r>
            <a:endParaRPr/>
          </a:p>
        </p:txBody>
      </p:sp>
      <p:pic>
        <p:nvPicPr>
          <p:cNvPr id="451" name="Google Shape;451;p34"/>
          <p:cNvPicPr preferRelativeResize="0">
            <a:picLocks noGrp="1"/>
          </p:cNvPicPr>
          <p:nvPr>
            <p:ph type="body" idx="1"/>
          </p:nvPr>
        </p:nvPicPr>
        <p:blipFill rotWithShape="1">
          <a:blip r:embed="rId3">
            <a:alphaModFix/>
          </a:blip>
          <a:srcRect/>
          <a:stretch/>
        </p:blipFill>
        <p:spPr>
          <a:xfrm>
            <a:off x="2173844" y="1520825"/>
            <a:ext cx="8210071" cy="4351338"/>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5"/>
        <p:cNvGrpSpPr/>
        <p:nvPr/>
      </p:nvGrpSpPr>
      <p:grpSpPr>
        <a:xfrm>
          <a:off x="0" y="0"/>
          <a:ext cx="0" cy="0"/>
          <a:chOff x="0" y="0"/>
          <a:chExt cx="0" cy="0"/>
        </a:xfrm>
      </p:grpSpPr>
      <p:sp>
        <p:nvSpPr>
          <p:cNvPr id="456" name="Google Shape;456;p35"/>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57" name="Google Shape;457;p35"/>
          <p:cNvSpPr/>
          <p:nvPr/>
        </p:nvSpPr>
        <p:spPr>
          <a:xfrm>
            <a:off x="0" y="1"/>
            <a:ext cx="12192000" cy="518714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58" name="Google Shape;458;p35"/>
          <p:cNvSpPr/>
          <p:nvPr/>
        </p:nvSpPr>
        <p:spPr>
          <a:xfrm>
            <a:off x="596464" y="551961"/>
            <a:ext cx="10999072" cy="5399950"/>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459" name="Google Shape;459;p35"/>
          <p:cNvPicPr preferRelativeResize="0">
            <a:picLocks noGrp="1"/>
          </p:cNvPicPr>
          <p:nvPr>
            <p:ph type="body" idx="1"/>
          </p:nvPr>
        </p:nvPicPr>
        <p:blipFill rotWithShape="1">
          <a:blip r:embed="rId3">
            <a:alphaModFix/>
          </a:blip>
          <a:srcRect t="10365"/>
          <a:stretch/>
        </p:blipFill>
        <p:spPr>
          <a:xfrm>
            <a:off x="838200" y="754148"/>
            <a:ext cx="10515600" cy="4995575"/>
          </a:xfrm>
          <a:prstGeom prst="rect">
            <a:avLst/>
          </a:prstGeom>
          <a:noFill/>
          <a:ln>
            <a:noFill/>
          </a:ln>
        </p:spPr>
      </p:pic>
      <p:cxnSp>
        <p:nvCxnSpPr>
          <p:cNvPr id="460" name="Google Shape;460;p35"/>
          <p:cNvCxnSpPr/>
          <p:nvPr/>
        </p:nvCxnSpPr>
        <p:spPr>
          <a:xfrm rot="10800000">
            <a:off x="596464" y="6329769"/>
            <a:ext cx="11000232" cy="0"/>
          </a:xfrm>
          <a:prstGeom prst="straightConnector1">
            <a:avLst/>
          </a:prstGeom>
          <a:noFill/>
          <a:ln w="152400" cap="flat" cmpd="sng">
            <a:solidFill>
              <a:schemeClr val="accent4"/>
            </a:solidFill>
            <a:prstDash val="solid"/>
            <a:miter lim="800000"/>
            <a:headEnd type="none" w="sm" len="sm"/>
            <a:tailEnd type="none" w="sm" len="sm"/>
          </a:ln>
        </p:spPr>
      </p:cxn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4"/>
        <p:cNvGrpSpPr/>
        <p:nvPr/>
      </p:nvGrpSpPr>
      <p:grpSpPr>
        <a:xfrm>
          <a:off x="0" y="0"/>
          <a:ext cx="0" cy="0"/>
          <a:chOff x="0" y="0"/>
          <a:chExt cx="0" cy="0"/>
        </a:xfrm>
      </p:grpSpPr>
      <p:sp>
        <p:nvSpPr>
          <p:cNvPr id="465" name="Google Shape;465;p36"/>
          <p:cNvSpPr/>
          <p:nvPr/>
        </p:nvSpPr>
        <p:spPr>
          <a:xfrm>
            <a:off x="0"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66" name="Google Shape;466;p36"/>
          <p:cNvSpPr txBox="1">
            <a:spLocks noGrp="1"/>
          </p:cNvSpPr>
          <p:nvPr>
            <p:ph type="title"/>
          </p:nvPr>
        </p:nvSpPr>
        <p:spPr>
          <a:xfrm>
            <a:off x="630936" y="457200"/>
            <a:ext cx="4343400" cy="1929384"/>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800"/>
              <a:buFont typeface="Play"/>
              <a:buNone/>
            </a:pPr>
            <a:endParaRPr sz="4800"/>
          </a:p>
        </p:txBody>
      </p:sp>
      <p:sp>
        <p:nvSpPr>
          <p:cNvPr id="467" name="Google Shape;467;p36"/>
          <p:cNvSpPr/>
          <p:nvPr/>
        </p:nvSpPr>
        <p:spPr>
          <a:xfrm rot="5400000">
            <a:off x="4471415" y="1412748"/>
            <a:ext cx="1554480" cy="18288"/>
          </a:xfrm>
          <a:custGeom>
            <a:avLst/>
            <a:gdLst/>
            <a:ahLst/>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chemeClr val="accent2"/>
          </a:solidFill>
          <a:ln w="41275" cap="rnd"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468" name="Google Shape;468;p36"/>
          <p:cNvPicPr preferRelativeResize="0"/>
          <p:nvPr/>
        </p:nvPicPr>
        <p:blipFill rotWithShape="1">
          <a:blip r:embed="rId3">
            <a:alphaModFix/>
          </a:blip>
          <a:srcRect/>
          <a:stretch/>
        </p:blipFill>
        <p:spPr>
          <a:xfrm>
            <a:off x="223520" y="137663"/>
            <a:ext cx="5713984" cy="4497842"/>
          </a:xfrm>
          <a:prstGeom prst="rect">
            <a:avLst/>
          </a:prstGeom>
          <a:noFill/>
          <a:ln>
            <a:noFill/>
          </a:ln>
        </p:spPr>
      </p:pic>
      <p:pic>
        <p:nvPicPr>
          <p:cNvPr id="469" name="Google Shape;469;p36"/>
          <p:cNvPicPr preferRelativeResize="0"/>
          <p:nvPr/>
        </p:nvPicPr>
        <p:blipFill rotWithShape="1">
          <a:blip r:embed="rId4">
            <a:alphaModFix/>
          </a:blip>
          <a:srcRect/>
          <a:stretch/>
        </p:blipFill>
        <p:spPr>
          <a:xfrm>
            <a:off x="6254496" y="2496825"/>
            <a:ext cx="5713984" cy="427736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3"/>
        <p:cNvGrpSpPr/>
        <p:nvPr/>
      </p:nvGrpSpPr>
      <p:grpSpPr>
        <a:xfrm>
          <a:off x="0" y="0"/>
          <a:ext cx="0" cy="0"/>
          <a:chOff x="0" y="0"/>
          <a:chExt cx="0" cy="0"/>
        </a:xfrm>
      </p:grpSpPr>
      <p:sp>
        <p:nvSpPr>
          <p:cNvPr id="474" name="Google Shape;474;p37"/>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75" name="Google Shape;475;p37"/>
          <p:cNvSpPr/>
          <p:nvPr/>
        </p:nvSpPr>
        <p:spPr>
          <a:xfrm rot="-5400000" flipH="1">
            <a:off x="2666617" y="-2666188"/>
            <a:ext cx="6858000" cy="12191233"/>
          </a:xfrm>
          <a:prstGeom prst="rect">
            <a:avLst/>
          </a:prstGeom>
          <a:gradFill>
            <a:gsLst>
              <a:gs pos="0">
                <a:schemeClr val="accent1"/>
              </a:gs>
              <a:gs pos="8000">
                <a:schemeClr val="accent1"/>
              </a:gs>
              <a:gs pos="100000">
                <a:srgbClr val="0A3041"/>
              </a:gs>
            </a:gsLst>
            <a:lin ang="12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76" name="Google Shape;476;p37"/>
          <p:cNvSpPr/>
          <p:nvPr/>
        </p:nvSpPr>
        <p:spPr>
          <a:xfrm rot="10800000" flipH="1">
            <a:off x="-2311" y="0"/>
            <a:ext cx="9070846" cy="6857572"/>
          </a:xfrm>
          <a:prstGeom prst="rect">
            <a:avLst/>
          </a:prstGeom>
          <a:gradFill>
            <a:gsLst>
              <a:gs pos="0">
                <a:srgbClr val="000000">
                  <a:alpha val="51764"/>
                </a:srgbClr>
              </a:gs>
              <a:gs pos="8000">
                <a:srgbClr val="000000">
                  <a:alpha val="51764"/>
                </a:srgbClr>
              </a:gs>
              <a:gs pos="100000">
                <a:schemeClr val="accent1"/>
              </a:gs>
            </a:gsLst>
            <a:lin ang="4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77" name="Google Shape;477;p37"/>
          <p:cNvSpPr/>
          <p:nvPr/>
        </p:nvSpPr>
        <p:spPr>
          <a:xfrm rot="-5400000" flipH="1">
            <a:off x="3649491" y="-1685840"/>
            <a:ext cx="4894564" cy="12193546"/>
          </a:xfrm>
          <a:prstGeom prst="rect">
            <a:avLst/>
          </a:prstGeom>
          <a:gradFill>
            <a:gsLst>
              <a:gs pos="0">
                <a:srgbClr val="D86CCC">
                  <a:alpha val="0"/>
                </a:srgbClr>
              </a:gs>
              <a:gs pos="100000">
                <a:srgbClr val="000000">
                  <a:alpha val="45882"/>
                </a:srgbClr>
              </a:gs>
            </a:gsLst>
            <a:lin ang="12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478" name="Google Shape;478;p37"/>
          <p:cNvPicPr preferRelativeResize="0">
            <a:picLocks noGrp="1"/>
          </p:cNvPicPr>
          <p:nvPr>
            <p:ph type="body" idx="1"/>
          </p:nvPr>
        </p:nvPicPr>
        <p:blipFill rotWithShape="1">
          <a:blip r:embed="rId3">
            <a:alphaModFix/>
          </a:blip>
          <a:srcRect/>
          <a:stretch/>
        </p:blipFill>
        <p:spPr>
          <a:xfrm>
            <a:off x="457200" y="750570"/>
            <a:ext cx="11277600" cy="535686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2"/>
        <p:cNvGrpSpPr/>
        <p:nvPr/>
      </p:nvGrpSpPr>
      <p:grpSpPr>
        <a:xfrm>
          <a:off x="0" y="0"/>
          <a:ext cx="0" cy="0"/>
          <a:chOff x="0" y="0"/>
          <a:chExt cx="0" cy="0"/>
        </a:xfrm>
      </p:grpSpPr>
      <p:sp>
        <p:nvSpPr>
          <p:cNvPr id="483" name="Google Shape;483;p38"/>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84" name="Google Shape;484;p38"/>
          <p:cNvSpPr/>
          <p:nvPr/>
        </p:nvSpPr>
        <p:spPr>
          <a:xfrm rot="-5400000" flipH="1">
            <a:off x="2666617" y="-2666188"/>
            <a:ext cx="6858000" cy="12191233"/>
          </a:xfrm>
          <a:prstGeom prst="rect">
            <a:avLst/>
          </a:prstGeom>
          <a:gradFill>
            <a:gsLst>
              <a:gs pos="0">
                <a:schemeClr val="accent1"/>
              </a:gs>
              <a:gs pos="8000">
                <a:schemeClr val="accent1"/>
              </a:gs>
              <a:gs pos="100000">
                <a:srgbClr val="0A3041"/>
              </a:gs>
            </a:gsLst>
            <a:lin ang="12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85" name="Google Shape;485;p38"/>
          <p:cNvSpPr/>
          <p:nvPr/>
        </p:nvSpPr>
        <p:spPr>
          <a:xfrm rot="10800000" flipH="1">
            <a:off x="-2311" y="0"/>
            <a:ext cx="9070846" cy="6857572"/>
          </a:xfrm>
          <a:prstGeom prst="rect">
            <a:avLst/>
          </a:prstGeom>
          <a:gradFill>
            <a:gsLst>
              <a:gs pos="0">
                <a:srgbClr val="000000">
                  <a:alpha val="51764"/>
                </a:srgbClr>
              </a:gs>
              <a:gs pos="8000">
                <a:srgbClr val="000000">
                  <a:alpha val="51764"/>
                </a:srgbClr>
              </a:gs>
              <a:gs pos="100000">
                <a:schemeClr val="accent1"/>
              </a:gs>
            </a:gsLst>
            <a:lin ang="4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86" name="Google Shape;486;p38"/>
          <p:cNvSpPr/>
          <p:nvPr/>
        </p:nvSpPr>
        <p:spPr>
          <a:xfrm rot="-5400000" flipH="1">
            <a:off x="3649491" y="-1685840"/>
            <a:ext cx="4894564" cy="12193546"/>
          </a:xfrm>
          <a:prstGeom prst="rect">
            <a:avLst/>
          </a:prstGeom>
          <a:gradFill>
            <a:gsLst>
              <a:gs pos="0">
                <a:srgbClr val="D86CCC">
                  <a:alpha val="0"/>
                </a:srgbClr>
              </a:gs>
              <a:gs pos="100000">
                <a:srgbClr val="000000">
                  <a:alpha val="45882"/>
                </a:srgbClr>
              </a:gs>
            </a:gsLst>
            <a:lin ang="12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487" name="Google Shape;487;p38"/>
          <p:cNvPicPr preferRelativeResize="0">
            <a:picLocks noGrp="1"/>
          </p:cNvPicPr>
          <p:nvPr>
            <p:ph type="body" idx="1"/>
          </p:nvPr>
        </p:nvPicPr>
        <p:blipFill rotWithShape="1">
          <a:blip r:embed="rId3">
            <a:alphaModFix/>
          </a:blip>
          <a:srcRect/>
          <a:stretch/>
        </p:blipFill>
        <p:spPr>
          <a:xfrm>
            <a:off x="457200" y="750570"/>
            <a:ext cx="11277600" cy="535686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2" name="Google Shape;492;p3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Play"/>
              <a:buNone/>
            </a:pPr>
            <a:endParaRPr/>
          </a:p>
        </p:txBody>
      </p:sp>
      <p:sp>
        <p:nvSpPr>
          <p:cNvPr id="493" name="Google Shape;493;p3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Clr>
                <a:schemeClr val="dk1"/>
              </a:buClr>
              <a:buSzPts val="2800"/>
              <a:buNone/>
            </a:pPr>
            <a:endParaRPr/>
          </a:p>
        </p:txBody>
      </p:sp>
      <p:pic>
        <p:nvPicPr>
          <p:cNvPr id="494" name="Google Shape;494;p39"/>
          <p:cNvPicPr preferRelativeResize="0"/>
          <p:nvPr/>
        </p:nvPicPr>
        <p:blipFill rotWithShape="1">
          <a:blip r:embed="rId3">
            <a:alphaModFix/>
          </a:blip>
          <a:srcRect/>
          <a:stretch/>
        </p:blipFill>
        <p:spPr>
          <a:xfrm>
            <a:off x="218299" y="1027906"/>
            <a:ext cx="11755401" cy="5096568"/>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4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Play"/>
              <a:buNone/>
            </a:pPr>
            <a:endParaRPr/>
          </a:p>
        </p:txBody>
      </p:sp>
      <p:sp>
        <p:nvSpPr>
          <p:cNvPr id="500" name="Google Shape;500;p4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Clr>
                <a:schemeClr val="dk1"/>
              </a:buClr>
              <a:buSzPts val="2800"/>
              <a:buNone/>
            </a:pPr>
            <a:endParaRPr/>
          </a:p>
        </p:txBody>
      </p:sp>
      <p:pic>
        <p:nvPicPr>
          <p:cNvPr id="501" name="Google Shape;501;p40"/>
          <p:cNvPicPr preferRelativeResize="0"/>
          <p:nvPr/>
        </p:nvPicPr>
        <p:blipFill rotWithShape="1">
          <a:blip r:embed="rId3">
            <a:alphaModFix/>
          </a:blip>
          <a:srcRect/>
          <a:stretch/>
        </p:blipFill>
        <p:spPr>
          <a:xfrm>
            <a:off x="0" y="523117"/>
            <a:ext cx="12192000" cy="581176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9"/>
        <p:cNvGrpSpPr/>
        <p:nvPr/>
      </p:nvGrpSpPr>
      <p:grpSpPr>
        <a:xfrm>
          <a:off x="0" y="0"/>
          <a:ext cx="0" cy="0"/>
          <a:chOff x="0" y="0"/>
          <a:chExt cx="0" cy="0"/>
        </a:xfrm>
      </p:grpSpPr>
      <p:sp>
        <p:nvSpPr>
          <p:cNvPr id="120" name="Google Shape;120;p4"/>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1" name="Google Shape;121;p4"/>
          <p:cNvSpPr/>
          <p:nvPr/>
        </p:nvSpPr>
        <p:spPr>
          <a:xfrm flipH="1">
            <a:off x="2" y="0"/>
            <a:ext cx="12191998" cy="1575955"/>
          </a:xfrm>
          <a:prstGeom prst="rect">
            <a:avLst/>
          </a:prstGeom>
          <a:gradFill>
            <a:gsLst>
              <a:gs pos="0">
                <a:srgbClr val="000000">
                  <a:alpha val="95686"/>
                </a:srgbClr>
              </a:gs>
              <a:gs pos="100000">
                <a:srgbClr val="0F4861"/>
              </a:gs>
            </a:gsLst>
            <a:lin ang="8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2" name="Google Shape;122;p4"/>
          <p:cNvSpPr/>
          <p:nvPr/>
        </p:nvSpPr>
        <p:spPr>
          <a:xfrm rot="10800000" flipH="1">
            <a:off x="8128857" y="0"/>
            <a:ext cx="4063143" cy="1576412"/>
          </a:xfrm>
          <a:prstGeom prst="rect">
            <a:avLst/>
          </a:prstGeom>
          <a:gradFill>
            <a:gsLst>
              <a:gs pos="0">
                <a:srgbClr val="0A3041">
                  <a:alpha val="67843"/>
                </a:srgbClr>
              </a:gs>
              <a:gs pos="19000">
                <a:srgbClr val="0A3041">
                  <a:alpha val="67843"/>
                </a:srgbClr>
              </a:gs>
              <a:gs pos="100000">
                <a:srgbClr val="156082">
                  <a:alpha val="7882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3" name="Google Shape;123;p4"/>
          <p:cNvSpPr/>
          <p:nvPr/>
        </p:nvSpPr>
        <p:spPr>
          <a:xfrm rot="5400000">
            <a:off x="5307777" y="-5307778"/>
            <a:ext cx="1576446" cy="12192002"/>
          </a:xfrm>
          <a:prstGeom prst="rect">
            <a:avLst/>
          </a:prstGeom>
          <a:gradFill>
            <a:gsLst>
              <a:gs pos="0">
                <a:srgbClr val="156082">
                  <a:alpha val="0"/>
                </a:srgbClr>
              </a:gs>
              <a:gs pos="23000">
                <a:srgbClr val="156082">
                  <a:alpha val="0"/>
                </a:srgbClr>
              </a:gs>
              <a:gs pos="99000">
                <a:srgbClr val="000000">
                  <a:alpha val="73725"/>
                </a:srgbClr>
              </a:gs>
              <a:gs pos="100000">
                <a:srgbClr val="000000">
                  <a:alpha val="73725"/>
                </a:srgbClr>
              </a:gs>
            </a:gsLst>
            <a:lin ang="203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4" name="Google Shape;124;p4"/>
          <p:cNvSpPr txBox="1">
            <a:spLocks noGrp="1"/>
          </p:cNvSpPr>
          <p:nvPr>
            <p:ph type="title"/>
          </p:nvPr>
        </p:nvSpPr>
        <p:spPr>
          <a:xfrm>
            <a:off x="1371597" y="348865"/>
            <a:ext cx="10044023" cy="87772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4000"/>
              <a:buFont typeface="Play"/>
              <a:buNone/>
            </a:pPr>
            <a:r>
              <a:rPr lang="en-US" sz="4000">
                <a:solidFill>
                  <a:srgbClr val="FFFFFF"/>
                </a:solidFill>
              </a:rPr>
              <a:t>Problem</a:t>
            </a:r>
            <a:endParaRPr/>
          </a:p>
        </p:txBody>
      </p:sp>
      <p:grpSp>
        <p:nvGrpSpPr>
          <p:cNvPr id="125" name="Google Shape;125;p4"/>
          <p:cNvGrpSpPr/>
          <p:nvPr/>
        </p:nvGrpSpPr>
        <p:grpSpPr>
          <a:xfrm>
            <a:off x="744738" y="2946046"/>
            <a:ext cx="10726464" cy="2525870"/>
            <a:chOff x="100682" y="833467"/>
            <a:chExt cx="10726464" cy="2525870"/>
          </a:xfrm>
        </p:grpSpPr>
        <p:sp>
          <p:nvSpPr>
            <p:cNvPr id="126" name="Google Shape;126;p4"/>
            <p:cNvSpPr/>
            <p:nvPr/>
          </p:nvSpPr>
          <p:spPr>
            <a:xfrm>
              <a:off x="752566" y="833467"/>
              <a:ext cx="1066720" cy="1066720"/>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4"/>
            <p:cNvSpPr/>
            <p:nvPr/>
          </p:nvSpPr>
          <p:spPr>
            <a:xfrm>
              <a:off x="100682" y="2279337"/>
              <a:ext cx="2370489" cy="108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4"/>
            <p:cNvSpPr txBox="1"/>
            <p:nvPr/>
          </p:nvSpPr>
          <p:spPr>
            <a:xfrm>
              <a:off x="100682" y="2279337"/>
              <a:ext cx="2370489" cy="10800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700"/>
                <a:buFont typeface="Arial"/>
                <a:buNone/>
              </a:pPr>
              <a:r>
                <a:rPr lang="en-US" sz="1700" b="1" i="0" u="none" strike="noStrike" cap="none">
                  <a:solidFill>
                    <a:schemeClr val="dk1"/>
                  </a:solidFill>
                  <a:latin typeface="Arial"/>
                  <a:ea typeface="Arial"/>
                  <a:cs typeface="Arial"/>
                  <a:sym typeface="Arial"/>
                </a:rPr>
                <a:t>Finding Unique Photography Locations.</a:t>
              </a:r>
              <a:endParaRPr sz="1700" b="0" i="0" u="none" strike="noStrike" cap="none">
                <a:solidFill>
                  <a:schemeClr val="dk1"/>
                </a:solidFill>
                <a:latin typeface="Arial"/>
                <a:ea typeface="Arial"/>
                <a:cs typeface="Arial"/>
                <a:sym typeface="Arial"/>
              </a:endParaRPr>
            </a:p>
          </p:txBody>
        </p:sp>
        <p:sp>
          <p:nvSpPr>
            <p:cNvPr id="129" name="Google Shape;129;p4"/>
            <p:cNvSpPr/>
            <p:nvPr/>
          </p:nvSpPr>
          <p:spPr>
            <a:xfrm>
              <a:off x="3537891" y="833467"/>
              <a:ext cx="1066720" cy="1066720"/>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4"/>
            <p:cNvSpPr/>
            <p:nvPr/>
          </p:nvSpPr>
          <p:spPr>
            <a:xfrm>
              <a:off x="2886007" y="2279337"/>
              <a:ext cx="2370489" cy="108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4"/>
            <p:cNvSpPr txBox="1"/>
            <p:nvPr/>
          </p:nvSpPr>
          <p:spPr>
            <a:xfrm>
              <a:off x="2886007" y="2279337"/>
              <a:ext cx="2370489" cy="10800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700"/>
                <a:buFont typeface="Arial"/>
                <a:buNone/>
              </a:pPr>
              <a:r>
                <a:rPr lang="en-US" sz="1700" b="1" i="0" u="none" strike="noStrike" cap="none">
                  <a:solidFill>
                    <a:schemeClr val="dk1"/>
                  </a:solidFill>
                  <a:latin typeface="Arial"/>
                  <a:ea typeface="Arial"/>
                  <a:cs typeface="Arial"/>
                  <a:sym typeface="Arial"/>
                </a:rPr>
                <a:t>Managing Events and Portfolios.</a:t>
              </a:r>
              <a:endParaRPr sz="1700" b="0" i="0" u="none" strike="noStrike" cap="none">
                <a:solidFill>
                  <a:schemeClr val="dk1"/>
                </a:solidFill>
                <a:latin typeface="Arial"/>
                <a:ea typeface="Arial"/>
                <a:cs typeface="Arial"/>
                <a:sym typeface="Arial"/>
              </a:endParaRPr>
            </a:p>
          </p:txBody>
        </p:sp>
        <p:sp>
          <p:nvSpPr>
            <p:cNvPr id="132" name="Google Shape;132;p4"/>
            <p:cNvSpPr/>
            <p:nvPr/>
          </p:nvSpPr>
          <p:spPr>
            <a:xfrm>
              <a:off x="6323216" y="833467"/>
              <a:ext cx="1066720" cy="1066720"/>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4"/>
            <p:cNvSpPr/>
            <p:nvPr/>
          </p:nvSpPr>
          <p:spPr>
            <a:xfrm>
              <a:off x="5671332" y="2279337"/>
              <a:ext cx="2370489" cy="108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4"/>
            <p:cNvSpPr txBox="1"/>
            <p:nvPr/>
          </p:nvSpPr>
          <p:spPr>
            <a:xfrm>
              <a:off x="5671332" y="2279337"/>
              <a:ext cx="2370489" cy="10800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700"/>
                <a:buFont typeface="Arial"/>
                <a:buNone/>
              </a:pPr>
              <a:r>
                <a:rPr lang="en-US" sz="1700" b="1" i="0" u="none" strike="noStrike" cap="none">
                  <a:solidFill>
                    <a:schemeClr val="dk1"/>
                  </a:solidFill>
                  <a:latin typeface="Arial"/>
                  <a:ea typeface="Arial"/>
                  <a:cs typeface="Arial"/>
                  <a:sym typeface="Arial"/>
                </a:rPr>
                <a:t>Client Interaction and Booking.</a:t>
              </a:r>
              <a:endParaRPr sz="1700" b="0" i="0" u="none" strike="noStrike" cap="none">
                <a:solidFill>
                  <a:schemeClr val="dk1"/>
                </a:solidFill>
                <a:latin typeface="Arial"/>
                <a:ea typeface="Arial"/>
                <a:cs typeface="Arial"/>
                <a:sym typeface="Arial"/>
              </a:endParaRPr>
            </a:p>
          </p:txBody>
        </p:sp>
        <p:sp>
          <p:nvSpPr>
            <p:cNvPr id="135" name="Google Shape;135;p4"/>
            <p:cNvSpPr/>
            <p:nvPr/>
          </p:nvSpPr>
          <p:spPr>
            <a:xfrm>
              <a:off x="9108541" y="833467"/>
              <a:ext cx="1066720" cy="1066720"/>
            </a:xfrm>
            <a:prstGeom prst="rect">
              <a:avLst/>
            </a:prstGeom>
            <a:blipFill rotWithShape="1">
              <a:blip r:embed="rId6">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4"/>
            <p:cNvSpPr/>
            <p:nvPr/>
          </p:nvSpPr>
          <p:spPr>
            <a:xfrm>
              <a:off x="8456657" y="2279337"/>
              <a:ext cx="2370489" cy="108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4"/>
            <p:cNvSpPr txBox="1"/>
            <p:nvPr/>
          </p:nvSpPr>
          <p:spPr>
            <a:xfrm>
              <a:off x="8456657" y="2279337"/>
              <a:ext cx="2370489" cy="10800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Many individuals or property owners have beautiful and unique locations that they would like to rent out for photo sessions. However, they lack a platform to showcase these places to photographers and potential clients.</a:t>
              </a:r>
              <a:endParaRPr sz="1100" b="0" i="0" u="none" strike="noStrike" cap="none">
                <a:solidFill>
                  <a:schemeClr val="dk1"/>
                </a:solidFill>
                <a:latin typeface="Arial"/>
                <a:ea typeface="Arial"/>
                <a:cs typeface="Arial"/>
                <a:sym typeface="Arial"/>
              </a:endParaRPr>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5"/>
        <p:cNvGrpSpPr/>
        <p:nvPr/>
      </p:nvGrpSpPr>
      <p:grpSpPr>
        <a:xfrm>
          <a:off x="0" y="0"/>
          <a:ext cx="0" cy="0"/>
          <a:chOff x="0" y="0"/>
          <a:chExt cx="0" cy="0"/>
        </a:xfrm>
      </p:grpSpPr>
      <p:sp>
        <p:nvSpPr>
          <p:cNvPr id="506" name="Google Shape;506;p4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07" name="Google Shape;507;p41"/>
          <p:cNvSpPr/>
          <p:nvPr/>
        </p:nvSpPr>
        <p:spPr>
          <a:xfrm rot="-5400000" flipH="1">
            <a:off x="2666617" y="-2666188"/>
            <a:ext cx="6858000" cy="12191233"/>
          </a:xfrm>
          <a:prstGeom prst="rect">
            <a:avLst/>
          </a:prstGeom>
          <a:gradFill>
            <a:gsLst>
              <a:gs pos="0">
                <a:schemeClr val="accent1"/>
              </a:gs>
              <a:gs pos="8000">
                <a:schemeClr val="accent1"/>
              </a:gs>
              <a:gs pos="100000">
                <a:srgbClr val="0A3041"/>
              </a:gs>
            </a:gsLst>
            <a:lin ang="12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08" name="Google Shape;508;p41"/>
          <p:cNvSpPr/>
          <p:nvPr/>
        </p:nvSpPr>
        <p:spPr>
          <a:xfrm rot="10800000" flipH="1">
            <a:off x="-2311" y="0"/>
            <a:ext cx="9070846" cy="6857572"/>
          </a:xfrm>
          <a:prstGeom prst="rect">
            <a:avLst/>
          </a:prstGeom>
          <a:gradFill>
            <a:gsLst>
              <a:gs pos="0">
                <a:srgbClr val="000000">
                  <a:alpha val="51764"/>
                </a:srgbClr>
              </a:gs>
              <a:gs pos="8000">
                <a:srgbClr val="000000">
                  <a:alpha val="51764"/>
                </a:srgbClr>
              </a:gs>
              <a:gs pos="100000">
                <a:schemeClr val="accent1"/>
              </a:gs>
            </a:gsLst>
            <a:lin ang="4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09" name="Google Shape;509;p41"/>
          <p:cNvSpPr/>
          <p:nvPr/>
        </p:nvSpPr>
        <p:spPr>
          <a:xfrm rot="-5400000" flipH="1">
            <a:off x="3649491" y="-1685840"/>
            <a:ext cx="4894564" cy="12193546"/>
          </a:xfrm>
          <a:prstGeom prst="rect">
            <a:avLst/>
          </a:prstGeom>
          <a:gradFill>
            <a:gsLst>
              <a:gs pos="0">
                <a:srgbClr val="D86CCC">
                  <a:alpha val="0"/>
                </a:srgbClr>
              </a:gs>
              <a:gs pos="100000">
                <a:srgbClr val="000000">
                  <a:alpha val="45882"/>
                </a:srgbClr>
              </a:gs>
            </a:gsLst>
            <a:lin ang="12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510" name="Google Shape;510;p41" descr="A collage of women wearing headscarves&#10;&#10;Description automatically generated"/>
          <p:cNvPicPr preferRelativeResize="0">
            <a:picLocks noGrp="1"/>
          </p:cNvPicPr>
          <p:nvPr>
            <p:ph type="body" idx="1"/>
          </p:nvPr>
        </p:nvPicPr>
        <p:blipFill rotWithShape="1">
          <a:blip r:embed="rId3">
            <a:alphaModFix/>
          </a:blip>
          <a:srcRect/>
          <a:stretch/>
        </p:blipFill>
        <p:spPr>
          <a:xfrm>
            <a:off x="457200" y="680086"/>
            <a:ext cx="11277600" cy="5497828"/>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42"/>
          <p:cNvSpPr txBox="1">
            <a:spLocks noGrp="1"/>
          </p:cNvSpPr>
          <p:nvPr>
            <p:ph type="title"/>
          </p:nvPr>
        </p:nvSpPr>
        <p:spPr>
          <a:xfrm>
            <a:off x="324395" y="-87085"/>
            <a:ext cx="10515600" cy="111592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Play"/>
              <a:buNone/>
            </a:pPr>
            <a:r>
              <a:rPr lang="en-US"/>
              <a:t>Constraints</a:t>
            </a:r>
            <a:endParaRPr/>
          </a:p>
        </p:txBody>
      </p:sp>
      <p:grpSp>
        <p:nvGrpSpPr>
          <p:cNvPr id="516" name="Google Shape;516;p42"/>
          <p:cNvGrpSpPr/>
          <p:nvPr/>
        </p:nvGrpSpPr>
        <p:grpSpPr>
          <a:xfrm>
            <a:off x="979062" y="1676176"/>
            <a:ext cx="10260000" cy="4215395"/>
            <a:chOff x="726513" y="831445"/>
            <a:chExt cx="10260000" cy="4215395"/>
          </a:xfrm>
        </p:grpSpPr>
        <p:sp>
          <p:nvSpPr>
            <p:cNvPr id="517" name="Google Shape;517;p42"/>
            <p:cNvSpPr/>
            <p:nvPr/>
          </p:nvSpPr>
          <p:spPr>
            <a:xfrm>
              <a:off x="1221513" y="831445"/>
              <a:ext cx="810000" cy="810000"/>
            </a:xfrm>
            <a:prstGeom prst="rect">
              <a:avLst/>
            </a:prstGeom>
            <a:blipFill rotWithShape="1">
              <a:blip r:embed="rId3">
                <a:alphaModFix/>
              </a:blip>
              <a:stretch>
                <a:fillRect/>
              </a:stretch>
            </a:bli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42"/>
            <p:cNvSpPr/>
            <p:nvPr/>
          </p:nvSpPr>
          <p:spPr>
            <a:xfrm>
              <a:off x="726513" y="1994143"/>
              <a:ext cx="180000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42"/>
            <p:cNvSpPr txBox="1"/>
            <p:nvPr/>
          </p:nvSpPr>
          <p:spPr>
            <a:xfrm>
              <a:off x="726513" y="1994143"/>
              <a:ext cx="1800000" cy="7200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Collaboration and Development:</a:t>
              </a:r>
              <a:endParaRPr sz="1100" b="0" i="0" u="none" strike="noStrike" cap="none">
                <a:solidFill>
                  <a:schemeClr val="dk1"/>
                </a:solidFill>
                <a:latin typeface="Arial"/>
                <a:ea typeface="Arial"/>
                <a:cs typeface="Arial"/>
                <a:sym typeface="Arial"/>
              </a:endParaRPr>
            </a:p>
          </p:txBody>
        </p:sp>
        <p:sp>
          <p:nvSpPr>
            <p:cNvPr id="520" name="Google Shape;520;p42"/>
            <p:cNvSpPr/>
            <p:nvPr/>
          </p:nvSpPr>
          <p:spPr>
            <a:xfrm>
              <a:off x="3336513" y="831445"/>
              <a:ext cx="810000" cy="810000"/>
            </a:xfrm>
            <a:prstGeom prst="rect">
              <a:avLst/>
            </a:prstGeom>
            <a:blipFill rotWithShape="1">
              <a:blip r:embed="rId4">
                <a:alphaModFix/>
              </a:blip>
              <a:stretch>
                <a:fillRect/>
              </a:stretch>
            </a:bli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42"/>
            <p:cNvSpPr/>
            <p:nvPr/>
          </p:nvSpPr>
          <p:spPr>
            <a:xfrm>
              <a:off x="2841513" y="1994143"/>
              <a:ext cx="180000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42"/>
            <p:cNvSpPr txBox="1"/>
            <p:nvPr/>
          </p:nvSpPr>
          <p:spPr>
            <a:xfrm>
              <a:off x="2841513" y="1994143"/>
              <a:ext cx="1800000" cy="7200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Coordination challenges due to different emulators used by team members during UI development.</a:t>
              </a:r>
              <a:endParaRPr/>
            </a:p>
          </p:txBody>
        </p:sp>
        <p:sp>
          <p:nvSpPr>
            <p:cNvPr id="523" name="Google Shape;523;p42"/>
            <p:cNvSpPr/>
            <p:nvPr/>
          </p:nvSpPr>
          <p:spPr>
            <a:xfrm>
              <a:off x="5451513" y="831445"/>
              <a:ext cx="810000" cy="810000"/>
            </a:xfrm>
            <a:prstGeom prst="rect">
              <a:avLst/>
            </a:prstGeom>
            <a:blipFill rotWithShape="1">
              <a:blip r:embed="rId5">
                <a:alphaModFix/>
              </a:blip>
              <a:stretch>
                <a:fillRect/>
              </a:stretch>
            </a:bli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42"/>
            <p:cNvSpPr/>
            <p:nvPr/>
          </p:nvSpPr>
          <p:spPr>
            <a:xfrm>
              <a:off x="4956513" y="1994143"/>
              <a:ext cx="180000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42"/>
            <p:cNvSpPr txBox="1"/>
            <p:nvPr/>
          </p:nvSpPr>
          <p:spPr>
            <a:xfrm>
              <a:off x="4956513" y="1994143"/>
              <a:ext cx="1800000" cy="7200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Third-Party Integrations:</a:t>
              </a:r>
              <a:endParaRPr sz="1100" b="0" i="0" u="none" strike="noStrike" cap="none">
                <a:solidFill>
                  <a:schemeClr val="dk1"/>
                </a:solidFill>
                <a:latin typeface="Arial"/>
                <a:ea typeface="Arial"/>
                <a:cs typeface="Arial"/>
                <a:sym typeface="Arial"/>
              </a:endParaRPr>
            </a:p>
          </p:txBody>
        </p:sp>
        <p:sp>
          <p:nvSpPr>
            <p:cNvPr id="526" name="Google Shape;526;p42"/>
            <p:cNvSpPr/>
            <p:nvPr/>
          </p:nvSpPr>
          <p:spPr>
            <a:xfrm>
              <a:off x="7566513" y="831445"/>
              <a:ext cx="810000" cy="810000"/>
            </a:xfrm>
            <a:prstGeom prst="rect">
              <a:avLst/>
            </a:prstGeom>
            <a:blipFill rotWithShape="1">
              <a:blip r:embed="rId6">
                <a:alphaModFix/>
              </a:blip>
              <a:stretch>
                <a:fillRect/>
              </a:stretch>
            </a:bli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42"/>
            <p:cNvSpPr/>
            <p:nvPr/>
          </p:nvSpPr>
          <p:spPr>
            <a:xfrm>
              <a:off x="7071513" y="1994143"/>
              <a:ext cx="180000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42"/>
            <p:cNvSpPr txBox="1"/>
            <p:nvPr/>
          </p:nvSpPr>
          <p:spPr>
            <a:xfrm>
              <a:off x="7071513" y="1994143"/>
              <a:ext cx="1800000" cy="7200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Dependence on third-party APIs (e.g., Google Places API) which may have usage limits and reliability issues.</a:t>
              </a:r>
              <a:endParaRPr/>
            </a:p>
          </p:txBody>
        </p:sp>
        <p:sp>
          <p:nvSpPr>
            <p:cNvPr id="529" name="Google Shape;529;p42"/>
            <p:cNvSpPr/>
            <p:nvPr/>
          </p:nvSpPr>
          <p:spPr>
            <a:xfrm>
              <a:off x="9681513" y="831445"/>
              <a:ext cx="810000" cy="810000"/>
            </a:xfrm>
            <a:prstGeom prst="rect">
              <a:avLst/>
            </a:prstGeom>
            <a:blipFill rotWithShape="1">
              <a:blip r:embed="rId7">
                <a:alphaModFix/>
              </a:blip>
              <a:stretch>
                <a:fillRect/>
              </a:stretch>
            </a:bli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2"/>
            <p:cNvSpPr/>
            <p:nvPr/>
          </p:nvSpPr>
          <p:spPr>
            <a:xfrm>
              <a:off x="9186513" y="1994143"/>
              <a:ext cx="180000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42"/>
            <p:cNvSpPr txBox="1"/>
            <p:nvPr/>
          </p:nvSpPr>
          <p:spPr>
            <a:xfrm>
              <a:off x="9186513" y="1994143"/>
              <a:ext cx="1800000" cy="7200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Constraints related to maintaining and updating these integrations.</a:t>
              </a:r>
              <a:endParaRPr/>
            </a:p>
          </p:txBody>
        </p:sp>
        <p:sp>
          <p:nvSpPr>
            <p:cNvPr id="532" name="Google Shape;532;p42"/>
            <p:cNvSpPr/>
            <p:nvPr/>
          </p:nvSpPr>
          <p:spPr>
            <a:xfrm>
              <a:off x="3336513" y="3164143"/>
              <a:ext cx="810000" cy="810000"/>
            </a:xfrm>
            <a:prstGeom prst="rect">
              <a:avLst/>
            </a:prstGeom>
            <a:blipFill rotWithShape="1">
              <a:blip r:embed="rId8">
                <a:alphaModFix/>
              </a:blip>
              <a:stretch>
                <a:fillRect/>
              </a:stretch>
            </a:bli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2"/>
            <p:cNvSpPr/>
            <p:nvPr/>
          </p:nvSpPr>
          <p:spPr>
            <a:xfrm>
              <a:off x="2841513" y="4326840"/>
              <a:ext cx="180000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2"/>
            <p:cNvSpPr txBox="1"/>
            <p:nvPr/>
          </p:nvSpPr>
          <p:spPr>
            <a:xfrm>
              <a:off x="2841513" y="4326840"/>
              <a:ext cx="1800000" cy="7200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Network Dependency:</a:t>
              </a:r>
              <a:endParaRPr sz="1100" b="0" i="0" u="none" strike="noStrike" cap="none">
                <a:solidFill>
                  <a:schemeClr val="dk1"/>
                </a:solidFill>
                <a:latin typeface="Arial"/>
                <a:ea typeface="Arial"/>
                <a:cs typeface="Arial"/>
                <a:sym typeface="Arial"/>
              </a:endParaRPr>
            </a:p>
          </p:txBody>
        </p:sp>
        <p:sp>
          <p:nvSpPr>
            <p:cNvPr id="535" name="Google Shape;535;p42"/>
            <p:cNvSpPr/>
            <p:nvPr/>
          </p:nvSpPr>
          <p:spPr>
            <a:xfrm>
              <a:off x="5451513" y="3164143"/>
              <a:ext cx="810000" cy="810000"/>
            </a:xfrm>
            <a:prstGeom prst="rect">
              <a:avLst/>
            </a:prstGeom>
            <a:blipFill rotWithShape="1">
              <a:blip r:embed="rId9">
                <a:alphaModFix/>
              </a:blip>
              <a:stretch>
                <a:fillRect/>
              </a:stretch>
            </a:bli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2"/>
            <p:cNvSpPr/>
            <p:nvPr/>
          </p:nvSpPr>
          <p:spPr>
            <a:xfrm>
              <a:off x="4956513" y="4326840"/>
              <a:ext cx="180000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42"/>
            <p:cNvSpPr txBox="1"/>
            <p:nvPr/>
          </p:nvSpPr>
          <p:spPr>
            <a:xfrm>
              <a:off x="4956513" y="4326840"/>
              <a:ext cx="1800000" cy="7200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Requires a stable internet connection.</a:t>
              </a:r>
              <a:endParaRPr/>
            </a:p>
          </p:txBody>
        </p:sp>
        <p:sp>
          <p:nvSpPr>
            <p:cNvPr id="538" name="Google Shape;538;p42"/>
            <p:cNvSpPr/>
            <p:nvPr/>
          </p:nvSpPr>
          <p:spPr>
            <a:xfrm>
              <a:off x="7566513" y="3164143"/>
              <a:ext cx="810000" cy="810000"/>
            </a:xfrm>
            <a:prstGeom prst="rect">
              <a:avLst/>
            </a:prstGeom>
            <a:blipFill rotWithShape="1">
              <a:blip r:embed="rId10">
                <a:alphaModFix/>
              </a:blip>
              <a:stretch>
                <a:fillRect/>
              </a:stretch>
            </a:bli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2"/>
            <p:cNvSpPr/>
            <p:nvPr/>
          </p:nvSpPr>
          <p:spPr>
            <a:xfrm>
              <a:off x="7071513" y="4326840"/>
              <a:ext cx="180000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2"/>
            <p:cNvSpPr txBox="1"/>
            <p:nvPr/>
          </p:nvSpPr>
          <p:spPr>
            <a:xfrm>
              <a:off x="7071513" y="4326840"/>
              <a:ext cx="1800000" cy="7200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Performance issues in areas with poor network coverage</a:t>
              </a:r>
              <a:endParaRPr sz="1100" b="0" i="0" u="none" strike="noStrike" cap="none">
                <a:solidFill>
                  <a:schemeClr val="dk1"/>
                </a:solidFill>
                <a:latin typeface="Arial"/>
                <a:ea typeface="Arial"/>
                <a:cs typeface="Arial"/>
                <a:sym typeface="Arial"/>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sp>
        <p:nvSpPr>
          <p:cNvPr id="545" name="Google Shape;545;p43"/>
          <p:cNvSpPr txBox="1">
            <a:spLocks noGrp="1"/>
          </p:cNvSpPr>
          <p:nvPr>
            <p:ph type="title"/>
          </p:nvPr>
        </p:nvSpPr>
        <p:spPr>
          <a:xfrm>
            <a:off x="348343" y="0"/>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Play"/>
              <a:buNone/>
            </a:pPr>
            <a:r>
              <a:rPr lang="en-US"/>
              <a:t>Future Work</a:t>
            </a:r>
            <a:endParaRPr/>
          </a:p>
        </p:txBody>
      </p:sp>
      <p:grpSp>
        <p:nvGrpSpPr>
          <p:cNvPr id="546" name="Google Shape;546;p43"/>
          <p:cNvGrpSpPr/>
          <p:nvPr/>
        </p:nvGrpSpPr>
        <p:grpSpPr>
          <a:xfrm>
            <a:off x="246878" y="2802338"/>
            <a:ext cx="11698242" cy="1907374"/>
            <a:chOff x="2857" y="1824891"/>
            <a:chExt cx="11698242" cy="1907374"/>
          </a:xfrm>
        </p:grpSpPr>
        <p:sp>
          <p:nvSpPr>
            <p:cNvPr id="547" name="Google Shape;547;p43"/>
            <p:cNvSpPr/>
            <p:nvPr/>
          </p:nvSpPr>
          <p:spPr>
            <a:xfrm>
              <a:off x="470787" y="1824891"/>
              <a:ext cx="765703" cy="765703"/>
            </a:xfrm>
            <a:prstGeom prst="rect">
              <a:avLst/>
            </a:prstGeom>
            <a:blipFill rotWithShape="1">
              <a:blip r:embed="rId3">
                <a:alphaModFix/>
              </a:blip>
              <a:stretch>
                <a:fillRect/>
              </a:stretch>
            </a:bli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3"/>
            <p:cNvSpPr/>
            <p:nvPr/>
          </p:nvSpPr>
          <p:spPr>
            <a:xfrm>
              <a:off x="2857" y="2924023"/>
              <a:ext cx="1701562" cy="8082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3"/>
            <p:cNvSpPr txBox="1"/>
            <p:nvPr/>
          </p:nvSpPr>
          <p:spPr>
            <a:xfrm>
              <a:off x="2857" y="2924023"/>
              <a:ext cx="1701562" cy="808242"/>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Enhanced Security:</a:t>
              </a:r>
              <a:endParaRPr sz="1100" b="0" i="0" u="none" strike="noStrike" cap="none">
                <a:solidFill>
                  <a:schemeClr val="dk1"/>
                </a:solidFill>
                <a:latin typeface="Arial"/>
                <a:ea typeface="Arial"/>
                <a:cs typeface="Arial"/>
                <a:sym typeface="Arial"/>
              </a:endParaRPr>
            </a:p>
          </p:txBody>
        </p:sp>
        <p:sp>
          <p:nvSpPr>
            <p:cNvPr id="550" name="Google Shape;550;p43"/>
            <p:cNvSpPr/>
            <p:nvPr/>
          </p:nvSpPr>
          <p:spPr>
            <a:xfrm>
              <a:off x="2470123" y="1824891"/>
              <a:ext cx="765703" cy="765703"/>
            </a:xfrm>
            <a:prstGeom prst="rect">
              <a:avLst/>
            </a:prstGeom>
            <a:blipFill rotWithShape="1">
              <a:blip r:embed="rId4">
                <a:alphaModFix/>
              </a:blip>
              <a:stretch>
                <a:fillRect/>
              </a:stretch>
            </a:bli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3"/>
            <p:cNvSpPr/>
            <p:nvPr/>
          </p:nvSpPr>
          <p:spPr>
            <a:xfrm>
              <a:off x="2002193" y="2924023"/>
              <a:ext cx="1701562" cy="8082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3"/>
            <p:cNvSpPr txBox="1"/>
            <p:nvPr/>
          </p:nvSpPr>
          <p:spPr>
            <a:xfrm>
              <a:off x="2002193" y="2924023"/>
              <a:ext cx="1701562" cy="808242"/>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Implement advanced security measures, such as two-factor authentication and data encryption, to further protect user data.</a:t>
              </a:r>
              <a:endParaRPr/>
            </a:p>
          </p:txBody>
        </p:sp>
        <p:sp>
          <p:nvSpPr>
            <p:cNvPr id="553" name="Google Shape;553;p43"/>
            <p:cNvSpPr/>
            <p:nvPr/>
          </p:nvSpPr>
          <p:spPr>
            <a:xfrm>
              <a:off x="4469458" y="1824891"/>
              <a:ext cx="765703" cy="765703"/>
            </a:xfrm>
            <a:prstGeom prst="rect">
              <a:avLst/>
            </a:prstGeom>
            <a:blipFill rotWithShape="1">
              <a:blip r:embed="rId5">
                <a:alphaModFix/>
              </a:blip>
              <a:stretch>
                <a:fillRect/>
              </a:stretch>
            </a:bli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3"/>
            <p:cNvSpPr/>
            <p:nvPr/>
          </p:nvSpPr>
          <p:spPr>
            <a:xfrm>
              <a:off x="4001529" y="2924023"/>
              <a:ext cx="1701562" cy="8082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3"/>
            <p:cNvSpPr txBox="1"/>
            <p:nvPr/>
          </p:nvSpPr>
          <p:spPr>
            <a:xfrm>
              <a:off x="4001529" y="2924023"/>
              <a:ext cx="1701562" cy="808242"/>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Regularly update security protocols to address emerging threats and vulnerabilities</a:t>
              </a:r>
              <a:endParaRPr/>
            </a:p>
          </p:txBody>
        </p:sp>
        <p:sp>
          <p:nvSpPr>
            <p:cNvPr id="556" name="Google Shape;556;p43"/>
            <p:cNvSpPr/>
            <p:nvPr/>
          </p:nvSpPr>
          <p:spPr>
            <a:xfrm>
              <a:off x="6468794" y="1824891"/>
              <a:ext cx="765703" cy="765703"/>
            </a:xfrm>
            <a:prstGeom prst="rect">
              <a:avLst/>
            </a:prstGeom>
            <a:blipFill rotWithShape="1">
              <a:blip r:embed="rId6">
                <a:alphaModFix/>
              </a:blip>
              <a:stretch>
                <a:fillRect/>
              </a:stretch>
            </a:bli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3"/>
            <p:cNvSpPr/>
            <p:nvPr/>
          </p:nvSpPr>
          <p:spPr>
            <a:xfrm>
              <a:off x="6000865" y="2924023"/>
              <a:ext cx="1701562" cy="8082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3"/>
            <p:cNvSpPr txBox="1"/>
            <p:nvPr/>
          </p:nvSpPr>
          <p:spPr>
            <a:xfrm>
              <a:off x="6000865" y="2924023"/>
              <a:ext cx="1701562" cy="808242"/>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Third-Party Integrations:</a:t>
              </a:r>
              <a:endParaRPr sz="1100" b="0" i="0" u="none" strike="noStrike" cap="none">
                <a:solidFill>
                  <a:schemeClr val="dk1"/>
                </a:solidFill>
                <a:latin typeface="Arial"/>
                <a:ea typeface="Arial"/>
                <a:cs typeface="Arial"/>
                <a:sym typeface="Arial"/>
              </a:endParaRPr>
            </a:p>
          </p:txBody>
        </p:sp>
        <p:sp>
          <p:nvSpPr>
            <p:cNvPr id="559" name="Google Shape;559;p43"/>
            <p:cNvSpPr/>
            <p:nvPr/>
          </p:nvSpPr>
          <p:spPr>
            <a:xfrm>
              <a:off x="8468130" y="1824891"/>
              <a:ext cx="765703" cy="765703"/>
            </a:xfrm>
            <a:prstGeom prst="rect">
              <a:avLst/>
            </a:prstGeom>
            <a:blipFill rotWithShape="1">
              <a:blip r:embed="rId7">
                <a:alphaModFix/>
              </a:blip>
              <a:stretch>
                <a:fillRect/>
              </a:stretch>
            </a:bli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3"/>
            <p:cNvSpPr/>
            <p:nvPr/>
          </p:nvSpPr>
          <p:spPr>
            <a:xfrm>
              <a:off x="8000201" y="2924023"/>
              <a:ext cx="1701562" cy="8082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43"/>
            <p:cNvSpPr txBox="1"/>
            <p:nvPr/>
          </p:nvSpPr>
          <p:spPr>
            <a:xfrm>
              <a:off x="8000201" y="2924023"/>
              <a:ext cx="1701562" cy="808242"/>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Add recommendation system </a:t>
              </a:r>
              <a:endParaRPr/>
            </a:p>
          </p:txBody>
        </p:sp>
        <p:sp>
          <p:nvSpPr>
            <p:cNvPr id="562" name="Google Shape;562;p43"/>
            <p:cNvSpPr/>
            <p:nvPr/>
          </p:nvSpPr>
          <p:spPr>
            <a:xfrm>
              <a:off x="10467466" y="1824891"/>
              <a:ext cx="765703" cy="765703"/>
            </a:xfrm>
            <a:prstGeom prst="rect">
              <a:avLst/>
            </a:prstGeom>
            <a:blipFill rotWithShape="1">
              <a:blip r:embed="rId8">
                <a:alphaModFix/>
              </a:blip>
              <a:stretch>
                <a:fillRect/>
              </a:stretch>
            </a:bli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3"/>
            <p:cNvSpPr/>
            <p:nvPr/>
          </p:nvSpPr>
          <p:spPr>
            <a:xfrm>
              <a:off x="9999537" y="2924023"/>
              <a:ext cx="1701562" cy="80824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3"/>
            <p:cNvSpPr txBox="1"/>
            <p:nvPr/>
          </p:nvSpPr>
          <p:spPr>
            <a:xfrm>
              <a:off x="9999537" y="2924023"/>
              <a:ext cx="1701562" cy="808242"/>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Establish a feedback loop with users to prioritize updates based on their needs and suggestions.</a:t>
              </a:r>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8"/>
        <p:cNvGrpSpPr/>
        <p:nvPr/>
      </p:nvGrpSpPr>
      <p:grpSpPr>
        <a:xfrm>
          <a:off x="0" y="0"/>
          <a:ext cx="0" cy="0"/>
          <a:chOff x="0" y="0"/>
          <a:chExt cx="0" cy="0"/>
        </a:xfrm>
      </p:grpSpPr>
      <p:sp>
        <p:nvSpPr>
          <p:cNvPr id="569" name="Google Shape;569;p44"/>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70" name="Google Shape;570;p44"/>
          <p:cNvSpPr/>
          <p:nvPr/>
        </p:nvSpPr>
        <p:spPr>
          <a:xfrm flipH="1">
            <a:off x="2" y="0"/>
            <a:ext cx="12191998" cy="1575955"/>
          </a:xfrm>
          <a:prstGeom prst="rect">
            <a:avLst/>
          </a:prstGeom>
          <a:gradFill>
            <a:gsLst>
              <a:gs pos="0">
                <a:srgbClr val="000000">
                  <a:alpha val="95686"/>
                </a:srgbClr>
              </a:gs>
              <a:gs pos="100000">
                <a:srgbClr val="0F4861"/>
              </a:gs>
            </a:gsLst>
            <a:lin ang="8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71" name="Google Shape;571;p44"/>
          <p:cNvSpPr/>
          <p:nvPr/>
        </p:nvSpPr>
        <p:spPr>
          <a:xfrm rot="10800000" flipH="1">
            <a:off x="8128857" y="0"/>
            <a:ext cx="4063143" cy="1576412"/>
          </a:xfrm>
          <a:prstGeom prst="rect">
            <a:avLst/>
          </a:prstGeom>
          <a:gradFill>
            <a:gsLst>
              <a:gs pos="0">
                <a:srgbClr val="0A3041">
                  <a:alpha val="67843"/>
                </a:srgbClr>
              </a:gs>
              <a:gs pos="19000">
                <a:srgbClr val="0A3041">
                  <a:alpha val="67843"/>
                </a:srgbClr>
              </a:gs>
              <a:gs pos="100000">
                <a:srgbClr val="156082">
                  <a:alpha val="7882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72" name="Google Shape;572;p44"/>
          <p:cNvSpPr/>
          <p:nvPr/>
        </p:nvSpPr>
        <p:spPr>
          <a:xfrm rot="5400000">
            <a:off x="5307777" y="-5307778"/>
            <a:ext cx="1576446" cy="12192002"/>
          </a:xfrm>
          <a:prstGeom prst="rect">
            <a:avLst/>
          </a:prstGeom>
          <a:gradFill>
            <a:gsLst>
              <a:gs pos="0">
                <a:srgbClr val="156082">
                  <a:alpha val="0"/>
                </a:srgbClr>
              </a:gs>
              <a:gs pos="23000">
                <a:srgbClr val="156082">
                  <a:alpha val="0"/>
                </a:srgbClr>
              </a:gs>
              <a:gs pos="99000">
                <a:srgbClr val="000000">
                  <a:alpha val="73725"/>
                </a:srgbClr>
              </a:gs>
              <a:gs pos="100000">
                <a:srgbClr val="000000">
                  <a:alpha val="73725"/>
                </a:srgbClr>
              </a:gs>
            </a:gsLst>
            <a:lin ang="203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573" name="Google Shape;573;p44"/>
          <p:cNvGrpSpPr/>
          <p:nvPr/>
        </p:nvGrpSpPr>
        <p:grpSpPr>
          <a:xfrm>
            <a:off x="1409970" y="2641873"/>
            <a:ext cx="9396000" cy="3134216"/>
            <a:chOff x="765914" y="529294"/>
            <a:chExt cx="9396000" cy="3134216"/>
          </a:xfrm>
        </p:grpSpPr>
        <p:sp>
          <p:nvSpPr>
            <p:cNvPr id="574" name="Google Shape;574;p44"/>
            <p:cNvSpPr/>
            <p:nvPr/>
          </p:nvSpPr>
          <p:spPr>
            <a:xfrm>
              <a:off x="1953914" y="529294"/>
              <a:ext cx="1944000" cy="1944000"/>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44"/>
            <p:cNvSpPr/>
            <p:nvPr/>
          </p:nvSpPr>
          <p:spPr>
            <a:xfrm>
              <a:off x="765914" y="2943510"/>
              <a:ext cx="432000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44"/>
            <p:cNvSpPr txBox="1"/>
            <p:nvPr/>
          </p:nvSpPr>
          <p:spPr>
            <a:xfrm>
              <a:off x="765914" y="2943510"/>
              <a:ext cx="4320000" cy="7200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2500"/>
                <a:buFont typeface="Arial"/>
                <a:buNone/>
              </a:pPr>
              <a:r>
                <a:rPr lang="en-US" sz="2500" b="0" i="0" u="none" strike="noStrike" cap="none">
                  <a:solidFill>
                    <a:schemeClr val="dk1"/>
                  </a:solidFill>
                  <a:latin typeface="Arial"/>
                  <a:ea typeface="Arial"/>
                  <a:cs typeface="Arial"/>
                  <a:sym typeface="Arial"/>
                </a:rPr>
                <a:t>Thank You</a:t>
              </a:r>
              <a:endParaRPr/>
            </a:p>
          </p:txBody>
        </p:sp>
        <p:sp>
          <p:nvSpPr>
            <p:cNvPr id="577" name="Google Shape;577;p44"/>
            <p:cNvSpPr/>
            <p:nvPr/>
          </p:nvSpPr>
          <p:spPr>
            <a:xfrm>
              <a:off x="7029914" y="529294"/>
              <a:ext cx="1944000" cy="1944000"/>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44"/>
            <p:cNvSpPr/>
            <p:nvPr/>
          </p:nvSpPr>
          <p:spPr>
            <a:xfrm>
              <a:off x="5841914" y="2943510"/>
              <a:ext cx="432000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44"/>
            <p:cNvSpPr txBox="1"/>
            <p:nvPr/>
          </p:nvSpPr>
          <p:spPr>
            <a:xfrm>
              <a:off x="5841914" y="2943510"/>
              <a:ext cx="4320000" cy="7200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2500"/>
                <a:buFont typeface="Arial"/>
                <a:buNone/>
              </a:pPr>
              <a:r>
                <a:rPr lang="en-US" sz="2500" b="0" i="0" u="none" strike="noStrike" cap="none">
                  <a:solidFill>
                    <a:schemeClr val="dk1"/>
                  </a:solidFill>
                  <a:latin typeface="Arial"/>
                  <a:ea typeface="Arial"/>
                  <a:cs typeface="Arial"/>
                  <a:sym typeface="Arial"/>
                </a:rPr>
                <a:t>Please feel free to Ask Rosol And Safaa ☺ </a:t>
              </a: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1"/>
        <p:cNvGrpSpPr/>
        <p:nvPr/>
      </p:nvGrpSpPr>
      <p:grpSpPr>
        <a:xfrm>
          <a:off x="0" y="0"/>
          <a:ext cx="0" cy="0"/>
          <a:chOff x="0" y="0"/>
          <a:chExt cx="0" cy="0"/>
        </a:xfrm>
      </p:grpSpPr>
      <p:sp>
        <p:nvSpPr>
          <p:cNvPr id="142" name="Google Shape;142;p5"/>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3" name="Google Shape;143;p5"/>
          <p:cNvSpPr/>
          <p:nvPr/>
        </p:nvSpPr>
        <p:spPr>
          <a:xfrm>
            <a:off x="305" y="0"/>
            <a:ext cx="12191695"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4" name="Google Shape;144;p5"/>
          <p:cNvSpPr txBox="1">
            <a:spLocks noGrp="1"/>
          </p:cNvSpPr>
          <p:nvPr>
            <p:ph type="title"/>
          </p:nvPr>
        </p:nvSpPr>
        <p:spPr>
          <a:xfrm>
            <a:off x="6094104" y="802955"/>
            <a:ext cx="5539095" cy="1454051"/>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2"/>
              </a:buClr>
              <a:buSzPts val="3600"/>
              <a:buFont typeface="Play"/>
              <a:buNone/>
            </a:pPr>
            <a:r>
              <a:rPr lang="en-US" sz="3600">
                <a:solidFill>
                  <a:schemeClr val="dk2"/>
                </a:solidFill>
              </a:rPr>
              <a:t>So what is </a:t>
            </a:r>
            <a:r>
              <a:rPr lang="en-US" sz="3600" b="1">
                <a:solidFill>
                  <a:schemeClr val="dk2"/>
                </a:solidFill>
              </a:rPr>
              <a:t>LensScout</a:t>
            </a:r>
            <a:r>
              <a:rPr lang="en-US" sz="3600">
                <a:solidFill>
                  <a:schemeClr val="dk2"/>
                </a:solidFill>
              </a:rPr>
              <a:t> ?</a:t>
            </a:r>
            <a:endParaRPr/>
          </a:p>
        </p:txBody>
      </p:sp>
      <p:pic>
        <p:nvPicPr>
          <p:cNvPr id="145" name="Google Shape;145;p5" descr="Camera"/>
          <p:cNvPicPr preferRelativeResize="0"/>
          <p:nvPr/>
        </p:nvPicPr>
        <p:blipFill rotWithShape="1">
          <a:blip r:embed="rId3">
            <a:alphaModFix/>
          </a:blip>
          <a:srcRect/>
          <a:stretch/>
        </p:blipFill>
        <p:spPr>
          <a:xfrm>
            <a:off x="686951" y="1793846"/>
            <a:ext cx="3620021" cy="3620021"/>
          </a:xfrm>
          <a:prstGeom prst="rect">
            <a:avLst/>
          </a:prstGeom>
          <a:noFill/>
          <a:ln>
            <a:noFill/>
          </a:ln>
        </p:spPr>
      </p:pic>
      <p:sp>
        <p:nvSpPr>
          <p:cNvPr id="146" name="Google Shape;146;p5"/>
          <p:cNvSpPr txBox="1">
            <a:spLocks noGrp="1"/>
          </p:cNvSpPr>
          <p:nvPr>
            <p:ph type="body" idx="1"/>
          </p:nvPr>
        </p:nvSpPr>
        <p:spPr>
          <a:xfrm>
            <a:off x="6090573" y="2421682"/>
            <a:ext cx="5928607" cy="363928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2"/>
              </a:buClr>
              <a:buSzPts val="1800"/>
              <a:buNone/>
            </a:pPr>
            <a:r>
              <a:rPr lang="en-US" sz="1800" b="1">
                <a:solidFill>
                  <a:schemeClr val="dk2"/>
                </a:solidFill>
              </a:rPr>
              <a:t>LensScout</a:t>
            </a:r>
            <a:r>
              <a:rPr lang="en-US" sz="1800">
                <a:solidFill>
                  <a:schemeClr val="dk2"/>
                </a:solidFill>
              </a:rPr>
              <a:t> is a mobile app that helps photographers discover and share unique locations for photo shoots. It connects photographers with property owners who have visually appealing spots, allowing photographers to find ideal backdrops and owners to earn by renting out their locations​</a:t>
            </a:r>
            <a:endParaRPr/>
          </a:p>
        </p:txBody>
      </p:sp>
      <p:grpSp>
        <p:nvGrpSpPr>
          <p:cNvPr id="147" name="Google Shape;147;p5"/>
          <p:cNvGrpSpPr/>
          <p:nvPr/>
        </p:nvGrpSpPr>
        <p:grpSpPr>
          <a:xfrm flipH="1">
            <a:off x="2635" y="52996"/>
            <a:ext cx="5928607" cy="6805005"/>
            <a:chOff x="6095999" y="52996"/>
            <a:chExt cx="6093363" cy="6805005"/>
          </a:xfrm>
        </p:grpSpPr>
        <p:sp>
          <p:nvSpPr>
            <p:cNvPr id="148" name="Google Shape;148;p5"/>
            <p:cNvSpPr/>
            <p:nvPr/>
          </p:nvSpPr>
          <p:spPr>
            <a:xfrm>
              <a:off x="6096001" y="52996"/>
              <a:ext cx="6093361" cy="6805003"/>
            </a:xfrm>
            <a:custGeom>
              <a:avLst/>
              <a:gdLst/>
              <a:ahLst/>
              <a:cxnLst/>
              <a:rect l="l" t="t" r="r" b="b"/>
              <a:pathLst>
                <a:path w="5890489" h="6578438" extrusionOk="0">
                  <a:moveTo>
                    <a:pt x="3391253" y="0"/>
                  </a:moveTo>
                  <a:lnTo>
                    <a:pt x="3434974" y="646"/>
                  </a:lnTo>
                  <a:lnTo>
                    <a:pt x="3522419" y="2712"/>
                  </a:lnTo>
                  <a:cubicBezTo>
                    <a:pt x="3551567" y="3488"/>
                    <a:pt x="3580451" y="3746"/>
                    <a:pt x="3610261" y="6458"/>
                  </a:cubicBezTo>
                  <a:cubicBezTo>
                    <a:pt x="3669353" y="10850"/>
                    <a:pt x="3728179" y="14337"/>
                    <a:pt x="3786872" y="20667"/>
                  </a:cubicBezTo>
                  <a:lnTo>
                    <a:pt x="3962291" y="43530"/>
                  </a:lnTo>
                  <a:lnTo>
                    <a:pt x="4135855" y="75176"/>
                  </a:lnTo>
                  <a:cubicBezTo>
                    <a:pt x="4193224" y="87836"/>
                    <a:pt x="4250328" y="101398"/>
                    <a:pt x="4307299" y="114315"/>
                  </a:cubicBezTo>
                  <a:cubicBezTo>
                    <a:pt x="4364139" y="128394"/>
                    <a:pt x="4420050" y="145575"/>
                    <a:pt x="4476358" y="160816"/>
                  </a:cubicBezTo>
                  <a:cubicBezTo>
                    <a:pt x="4504580" y="167921"/>
                    <a:pt x="4532138" y="177995"/>
                    <a:pt x="4559829" y="186779"/>
                  </a:cubicBezTo>
                  <a:lnTo>
                    <a:pt x="4642901" y="213648"/>
                  </a:lnTo>
                  <a:cubicBezTo>
                    <a:pt x="4863234" y="288307"/>
                    <a:pt x="5076414" y="379371"/>
                    <a:pt x="5280847" y="485936"/>
                  </a:cubicBezTo>
                  <a:cubicBezTo>
                    <a:pt x="5485018" y="592631"/>
                    <a:pt x="5681768" y="713145"/>
                    <a:pt x="5865400" y="851099"/>
                  </a:cubicBezTo>
                  <a:lnTo>
                    <a:pt x="5890489" y="870950"/>
                  </a:lnTo>
                  <a:lnTo>
                    <a:pt x="5890489" y="1321814"/>
                  </a:lnTo>
                  <a:lnTo>
                    <a:pt x="5887395" y="1318952"/>
                  </a:lnTo>
                  <a:lnTo>
                    <a:pt x="5830291" y="1265992"/>
                  </a:lnTo>
                  <a:lnTo>
                    <a:pt x="5815981" y="1252687"/>
                  </a:lnTo>
                  <a:lnTo>
                    <a:pt x="5801142" y="1240158"/>
                  </a:lnTo>
                  <a:lnTo>
                    <a:pt x="5771464" y="1214969"/>
                  </a:lnTo>
                  <a:cubicBezTo>
                    <a:pt x="5731849" y="1181385"/>
                    <a:pt x="5692897" y="1146896"/>
                    <a:pt x="5651030" y="1115767"/>
                  </a:cubicBezTo>
                  <a:cubicBezTo>
                    <a:pt x="5487534" y="986985"/>
                    <a:pt x="5311321" y="872542"/>
                    <a:pt x="5123183" y="780443"/>
                  </a:cubicBezTo>
                  <a:cubicBezTo>
                    <a:pt x="4935309" y="688087"/>
                    <a:pt x="4737102" y="616398"/>
                    <a:pt x="4533860" y="567701"/>
                  </a:cubicBezTo>
                  <a:lnTo>
                    <a:pt x="4457281" y="550780"/>
                  </a:lnTo>
                  <a:cubicBezTo>
                    <a:pt x="4431709" y="545484"/>
                    <a:pt x="4406536" y="538896"/>
                    <a:pt x="4380568" y="535279"/>
                  </a:cubicBezTo>
                  <a:lnTo>
                    <a:pt x="4303325" y="522879"/>
                  </a:lnTo>
                  <a:lnTo>
                    <a:pt x="4264769" y="516679"/>
                  </a:lnTo>
                  <a:cubicBezTo>
                    <a:pt x="4251918" y="514612"/>
                    <a:pt x="4239067" y="512415"/>
                    <a:pt x="4226082" y="511253"/>
                  </a:cubicBezTo>
                  <a:cubicBezTo>
                    <a:pt x="4174145" y="505829"/>
                    <a:pt x="4122606" y="499498"/>
                    <a:pt x="4070934" y="494848"/>
                  </a:cubicBezTo>
                  <a:lnTo>
                    <a:pt x="3915521" y="486065"/>
                  </a:lnTo>
                  <a:lnTo>
                    <a:pt x="3760241" y="484257"/>
                  </a:lnTo>
                  <a:cubicBezTo>
                    <a:pt x="3734405" y="483869"/>
                    <a:pt x="3708571" y="485936"/>
                    <a:pt x="3682734" y="486581"/>
                  </a:cubicBezTo>
                  <a:lnTo>
                    <a:pt x="3605491" y="488907"/>
                  </a:lnTo>
                  <a:cubicBezTo>
                    <a:pt x="3579921" y="489165"/>
                    <a:pt x="3553555" y="491490"/>
                    <a:pt x="3527454" y="493169"/>
                  </a:cubicBezTo>
                  <a:lnTo>
                    <a:pt x="3449151" y="498336"/>
                  </a:lnTo>
                  <a:lnTo>
                    <a:pt x="3410067" y="500532"/>
                  </a:lnTo>
                  <a:lnTo>
                    <a:pt x="3371246" y="504279"/>
                  </a:lnTo>
                  <a:cubicBezTo>
                    <a:pt x="3345410" y="506862"/>
                    <a:pt x="3319575" y="509315"/>
                    <a:pt x="3293739" y="511512"/>
                  </a:cubicBezTo>
                  <a:cubicBezTo>
                    <a:pt x="3087450" y="531662"/>
                    <a:pt x="2885531" y="563180"/>
                    <a:pt x="2689445" y="610198"/>
                  </a:cubicBezTo>
                  <a:cubicBezTo>
                    <a:pt x="2493357" y="657344"/>
                    <a:pt x="2302303" y="719088"/>
                    <a:pt x="2117875" y="800335"/>
                  </a:cubicBezTo>
                  <a:cubicBezTo>
                    <a:pt x="2072298" y="821648"/>
                    <a:pt x="2026854" y="843606"/>
                    <a:pt x="1981276" y="865566"/>
                  </a:cubicBezTo>
                  <a:cubicBezTo>
                    <a:pt x="1937025" y="889978"/>
                    <a:pt x="1891978" y="913229"/>
                    <a:pt x="1847991" y="938676"/>
                  </a:cubicBezTo>
                  <a:lnTo>
                    <a:pt x="1783069" y="978718"/>
                  </a:lnTo>
                  <a:lnTo>
                    <a:pt x="1750609" y="998869"/>
                  </a:lnTo>
                  <a:lnTo>
                    <a:pt x="1734312" y="1008945"/>
                  </a:lnTo>
                  <a:lnTo>
                    <a:pt x="1718547" y="1019924"/>
                  </a:lnTo>
                  <a:lnTo>
                    <a:pt x="1655481" y="1063582"/>
                  </a:lnTo>
                  <a:cubicBezTo>
                    <a:pt x="1634414" y="1078178"/>
                    <a:pt x="1612950" y="1092259"/>
                    <a:pt x="1593077" y="1108664"/>
                  </a:cubicBezTo>
                  <a:lnTo>
                    <a:pt x="1532263" y="1156197"/>
                  </a:lnTo>
                  <a:cubicBezTo>
                    <a:pt x="1511992" y="1172085"/>
                    <a:pt x="1491587" y="1187844"/>
                    <a:pt x="1472509" y="1205152"/>
                  </a:cubicBezTo>
                  <a:lnTo>
                    <a:pt x="1414212" y="1256175"/>
                  </a:lnTo>
                  <a:cubicBezTo>
                    <a:pt x="1395001" y="1273354"/>
                    <a:pt x="1375127" y="1290147"/>
                    <a:pt x="1357242" y="1308359"/>
                  </a:cubicBezTo>
                  <a:cubicBezTo>
                    <a:pt x="1283178" y="1379532"/>
                    <a:pt x="1212163" y="1452513"/>
                    <a:pt x="1153072" y="1529498"/>
                  </a:cubicBezTo>
                  <a:cubicBezTo>
                    <a:pt x="1090933" y="1605578"/>
                    <a:pt x="1043501" y="1685794"/>
                    <a:pt x="1002694" y="1770658"/>
                  </a:cubicBezTo>
                  <a:lnTo>
                    <a:pt x="974076" y="1835371"/>
                  </a:lnTo>
                  <a:lnTo>
                    <a:pt x="949564" y="1903573"/>
                  </a:lnTo>
                  <a:cubicBezTo>
                    <a:pt x="940820" y="1925661"/>
                    <a:pt x="934593" y="1950719"/>
                    <a:pt x="927173" y="1974229"/>
                  </a:cubicBezTo>
                  <a:cubicBezTo>
                    <a:pt x="920019" y="1998254"/>
                    <a:pt x="912468" y="2021504"/>
                    <a:pt x="906107" y="2046952"/>
                  </a:cubicBezTo>
                  <a:cubicBezTo>
                    <a:pt x="853906" y="2245614"/>
                    <a:pt x="809918" y="2463136"/>
                    <a:pt x="751092" y="2676266"/>
                  </a:cubicBezTo>
                  <a:cubicBezTo>
                    <a:pt x="693458" y="2889912"/>
                    <a:pt x="624166" y="3100976"/>
                    <a:pt x="547189" y="3308422"/>
                  </a:cubicBezTo>
                  <a:cubicBezTo>
                    <a:pt x="479617" y="3487580"/>
                    <a:pt x="444109" y="3675523"/>
                    <a:pt x="441195" y="3866306"/>
                  </a:cubicBezTo>
                  <a:cubicBezTo>
                    <a:pt x="438014" y="4057089"/>
                    <a:pt x="469282" y="4250456"/>
                    <a:pt x="527182" y="4439174"/>
                  </a:cubicBezTo>
                  <a:cubicBezTo>
                    <a:pt x="584815" y="4628278"/>
                    <a:pt x="671067" y="4811828"/>
                    <a:pt x="775073" y="4987240"/>
                  </a:cubicBezTo>
                  <a:cubicBezTo>
                    <a:pt x="827009" y="5075075"/>
                    <a:pt x="884246" y="5160327"/>
                    <a:pt x="943206" y="5244933"/>
                  </a:cubicBezTo>
                  <a:cubicBezTo>
                    <a:pt x="1002296" y="5329411"/>
                    <a:pt x="1064964" y="5412337"/>
                    <a:pt x="1133728" y="5490356"/>
                  </a:cubicBezTo>
                  <a:cubicBezTo>
                    <a:pt x="1203949" y="5567728"/>
                    <a:pt x="1279337" y="5642259"/>
                    <a:pt x="1359626" y="5709815"/>
                  </a:cubicBezTo>
                  <a:cubicBezTo>
                    <a:pt x="1398711" y="5744949"/>
                    <a:pt x="1439916" y="5777241"/>
                    <a:pt x="1481254" y="5809146"/>
                  </a:cubicBezTo>
                  <a:cubicBezTo>
                    <a:pt x="1501922" y="5825163"/>
                    <a:pt x="1522325" y="5841309"/>
                    <a:pt x="1543260" y="5856940"/>
                  </a:cubicBezTo>
                  <a:cubicBezTo>
                    <a:pt x="1564591" y="5871923"/>
                    <a:pt x="1585921" y="5886777"/>
                    <a:pt x="1607518" y="5901374"/>
                  </a:cubicBezTo>
                  <a:cubicBezTo>
                    <a:pt x="1778565" y="6019693"/>
                    <a:pt x="1961271" y="6115924"/>
                    <a:pt x="2145566" y="6193814"/>
                  </a:cubicBezTo>
                  <a:lnTo>
                    <a:pt x="2214991" y="6221844"/>
                  </a:lnTo>
                  <a:lnTo>
                    <a:pt x="2249307" y="6236182"/>
                  </a:lnTo>
                  <a:cubicBezTo>
                    <a:pt x="2260702" y="6241089"/>
                    <a:pt x="2272625" y="6244577"/>
                    <a:pt x="2284285" y="6248711"/>
                  </a:cubicBezTo>
                  <a:lnTo>
                    <a:pt x="2354241" y="6273124"/>
                  </a:lnTo>
                  <a:cubicBezTo>
                    <a:pt x="2360070" y="6275190"/>
                    <a:pt x="2365899" y="6277128"/>
                    <a:pt x="2371597" y="6279324"/>
                  </a:cubicBezTo>
                  <a:cubicBezTo>
                    <a:pt x="2377161" y="6281778"/>
                    <a:pt x="2382329" y="6285007"/>
                    <a:pt x="2387894" y="6287719"/>
                  </a:cubicBezTo>
                  <a:cubicBezTo>
                    <a:pt x="2398757" y="6293274"/>
                    <a:pt x="2410153" y="6297666"/>
                    <a:pt x="2421414" y="6302186"/>
                  </a:cubicBezTo>
                  <a:lnTo>
                    <a:pt x="2489117" y="6329441"/>
                  </a:lnTo>
                  <a:lnTo>
                    <a:pt x="2522902" y="6343134"/>
                  </a:lnTo>
                  <a:cubicBezTo>
                    <a:pt x="2534165" y="6347654"/>
                    <a:pt x="2545294" y="6352563"/>
                    <a:pt x="2556953" y="6356051"/>
                  </a:cubicBezTo>
                  <a:lnTo>
                    <a:pt x="2695009" y="6401905"/>
                  </a:lnTo>
                  <a:cubicBezTo>
                    <a:pt x="2880895" y="6457190"/>
                    <a:pt x="3073141" y="6489095"/>
                    <a:pt x="3268035" y="6501238"/>
                  </a:cubicBezTo>
                  <a:cubicBezTo>
                    <a:pt x="3292413" y="6502659"/>
                    <a:pt x="3316527" y="6505629"/>
                    <a:pt x="3341038" y="6506145"/>
                  </a:cubicBezTo>
                  <a:lnTo>
                    <a:pt x="3414703" y="6507050"/>
                  </a:lnTo>
                  <a:lnTo>
                    <a:pt x="3488237" y="6508212"/>
                  </a:lnTo>
                  <a:cubicBezTo>
                    <a:pt x="3500690" y="6508729"/>
                    <a:pt x="3512483" y="6508471"/>
                    <a:pt x="3524142" y="6507955"/>
                  </a:cubicBezTo>
                  <a:lnTo>
                    <a:pt x="3559252" y="6506921"/>
                  </a:lnTo>
                  <a:cubicBezTo>
                    <a:pt x="3582835" y="6506792"/>
                    <a:pt x="3605889" y="6504467"/>
                    <a:pt x="3629207" y="6503045"/>
                  </a:cubicBezTo>
                  <a:cubicBezTo>
                    <a:pt x="3652526" y="6502012"/>
                    <a:pt x="3675579" y="6499171"/>
                    <a:pt x="3698633" y="6496845"/>
                  </a:cubicBezTo>
                  <a:cubicBezTo>
                    <a:pt x="3710160" y="6495683"/>
                    <a:pt x="3721819" y="6494907"/>
                    <a:pt x="3733213" y="6493357"/>
                  </a:cubicBezTo>
                  <a:lnTo>
                    <a:pt x="3767529" y="6488707"/>
                  </a:lnTo>
                  <a:lnTo>
                    <a:pt x="3801845" y="6484057"/>
                  </a:lnTo>
                  <a:lnTo>
                    <a:pt x="3835895" y="6478116"/>
                  </a:lnTo>
                  <a:cubicBezTo>
                    <a:pt x="4017673" y="6446727"/>
                    <a:pt x="4194152" y="6390281"/>
                    <a:pt x="4364801" y="6308517"/>
                  </a:cubicBezTo>
                  <a:cubicBezTo>
                    <a:pt x="4535583" y="6227139"/>
                    <a:pt x="4700138" y="6120962"/>
                    <a:pt x="4861379" y="6000576"/>
                  </a:cubicBezTo>
                  <a:cubicBezTo>
                    <a:pt x="5022621" y="5879931"/>
                    <a:pt x="5180684" y="5745337"/>
                    <a:pt x="5341263" y="5605834"/>
                  </a:cubicBezTo>
                  <a:lnTo>
                    <a:pt x="5587301" y="5390379"/>
                  </a:lnTo>
                  <a:cubicBezTo>
                    <a:pt x="5674216" y="5315718"/>
                    <a:pt x="5761527" y="5244416"/>
                    <a:pt x="5849105" y="5176344"/>
                  </a:cubicBezTo>
                  <a:lnTo>
                    <a:pt x="5890489" y="5145260"/>
                  </a:lnTo>
                  <a:lnTo>
                    <a:pt x="5890489" y="5995323"/>
                  </a:lnTo>
                  <a:lnTo>
                    <a:pt x="5811477" y="6077819"/>
                  </a:lnTo>
                  <a:cubicBezTo>
                    <a:pt x="5654739" y="6238377"/>
                    <a:pt x="5487138" y="6396093"/>
                    <a:pt x="5301384" y="6542958"/>
                  </a:cubicBezTo>
                  <a:lnTo>
                    <a:pt x="5252008" y="6578438"/>
                  </a:lnTo>
                  <a:lnTo>
                    <a:pt x="1653730" y="6578438"/>
                  </a:lnTo>
                  <a:lnTo>
                    <a:pt x="1549768" y="6488821"/>
                  </a:lnTo>
                  <a:cubicBezTo>
                    <a:pt x="1461976" y="6409495"/>
                    <a:pt x="1378573" y="6327182"/>
                    <a:pt x="1298282" y="6243932"/>
                  </a:cubicBezTo>
                  <a:cubicBezTo>
                    <a:pt x="1278277" y="6223006"/>
                    <a:pt x="1258138" y="6202210"/>
                    <a:pt x="1237999" y="6181671"/>
                  </a:cubicBezTo>
                  <a:lnTo>
                    <a:pt x="1179967" y="6117862"/>
                  </a:lnTo>
                  <a:lnTo>
                    <a:pt x="1121936" y="6054569"/>
                  </a:lnTo>
                  <a:cubicBezTo>
                    <a:pt x="1102328" y="6033644"/>
                    <a:pt x="1084573" y="6011427"/>
                    <a:pt x="1065628" y="5990243"/>
                  </a:cubicBezTo>
                  <a:cubicBezTo>
                    <a:pt x="1028662" y="5947099"/>
                    <a:pt x="990239" y="5904991"/>
                    <a:pt x="954335" y="5861460"/>
                  </a:cubicBezTo>
                  <a:cubicBezTo>
                    <a:pt x="936050" y="5840018"/>
                    <a:pt x="917634" y="5818446"/>
                    <a:pt x="898953" y="5797393"/>
                  </a:cubicBezTo>
                  <a:cubicBezTo>
                    <a:pt x="880404" y="5776208"/>
                    <a:pt x="861325" y="5755412"/>
                    <a:pt x="842908" y="5733582"/>
                  </a:cubicBezTo>
                  <a:cubicBezTo>
                    <a:pt x="767919" y="5647942"/>
                    <a:pt x="693061" y="5561786"/>
                    <a:pt x="622442" y="5471884"/>
                  </a:cubicBezTo>
                  <a:cubicBezTo>
                    <a:pt x="551559" y="5382112"/>
                    <a:pt x="486639" y="5287430"/>
                    <a:pt x="425559" y="5190036"/>
                  </a:cubicBezTo>
                  <a:cubicBezTo>
                    <a:pt x="303668" y="4994990"/>
                    <a:pt x="200193" y="4786123"/>
                    <a:pt x="123877" y="4564210"/>
                  </a:cubicBezTo>
                  <a:cubicBezTo>
                    <a:pt x="47694" y="4342555"/>
                    <a:pt x="2249" y="4106045"/>
                    <a:pt x="130" y="3865530"/>
                  </a:cubicBezTo>
                  <a:cubicBezTo>
                    <a:pt x="-1328" y="3745403"/>
                    <a:pt x="9537" y="3624629"/>
                    <a:pt x="30602" y="3505793"/>
                  </a:cubicBezTo>
                  <a:cubicBezTo>
                    <a:pt x="51802" y="3386828"/>
                    <a:pt x="84659" y="3270059"/>
                    <a:pt x="126924" y="3157164"/>
                  </a:cubicBezTo>
                  <a:cubicBezTo>
                    <a:pt x="200457" y="2959276"/>
                    <a:pt x="271737" y="2761388"/>
                    <a:pt x="334803" y="2560530"/>
                  </a:cubicBezTo>
                  <a:lnTo>
                    <a:pt x="381176" y="2409144"/>
                  </a:lnTo>
                  <a:lnTo>
                    <a:pt x="425825" y="2255819"/>
                  </a:lnTo>
                  <a:lnTo>
                    <a:pt x="470210" y="2099523"/>
                  </a:lnTo>
                  <a:lnTo>
                    <a:pt x="492998" y="2020213"/>
                  </a:lnTo>
                  <a:lnTo>
                    <a:pt x="517509" y="1939224"/>
                  </a:lnTo>
                  <a:cubicBezTo>
                    <a:pt x="525061" y="1912485"/>
                    <a:pt x="534866" y="1884586"/>
                    <a:pt x="544007" y="1857201"/>
                  </a:cubicBezTo>
                  <a:cubicBezTo>
                    <a:pt x="553680" y="1829559"/>
                    <a:pt x="561496" y="1802304"/>
                    <a:pt x="573288" y="1774274"/>
                  </a:cubicBezTo>
                  <a:lnTo>
                    <a:pt x="606146" y="1690832"/>
                  </a:lnTo>
                  <a:cubicBezTo>
                    <a:pt x="618467" y="1663060"/>
                    <a:pt x="631716" y="1635417"/>
                    <a:pt x="644569" y="1607775"/>
                  </a:cubicBezTo>
                  <a:cubicBezTo>
                    <a:pt x="698625" y="1498368"/>
                    <a:pt x="763413" y="1391287"/>
                    <a:pt x="837874" y="1297638"/>
                  </a:cubicBezTo>
                  <a:cubicBezTo>
                    <a:pt x="910348" y="1201278"/>
                    <a:pt x="990107" y="1115897"/>
                    <a:pt x="1069602" y="1032194"/>
                  </a:cubicBezTo>
                  <a:cubicBezTo>
                    <a:pt x="1089079" y="1010624"/>
                    <a:pt x="1110012" y="990990"/>
                    <a:pt x="1130548" y="970839"/>
                  </a:cubicBezTo>
                  <a:lnTo>
                    <a:pt x="1192024" y="910129"/>
                  </a:lnTo>
                  <a:cubicBezTo>
                    <a:pt x="1212031" y="889462"/>
                    <a:pt x="1234024" y="870475"/>
                    <a:pt x="1255356" y="850841"/>
                  </a:cubicBezTo>
                  <a:lnTo>
                    <a:pt x="1319614" y="792068"/>
                  </a:lnTo>
                  <a:cubicBezTo>
                    <a:pt x="1340680" y="772176"/>
                    <a:pt x="1363469" y="753834"/>
                    <a:pt x="1385728" y="734975"/>
                  </a:cubicBezTo>
                  <a:lnTo>
                    <a:pt x="1452768" y="678528"/>
                  </a:lnTo>
                  <a:lnTo>
                    <a:pt x="1469594" y="664449"/>
                  </a:lnTo>
                  <a:lnTo>
                    <a:pt x="1487083" y="651015"/>
                  </a:lnTo>
                  <a:lnTo>
                    <a:pt x="1522193" y="624277"/>
                  </a:lnTo>
                  <a:lnTo>
                    <a:pt x="1592415" y="570671"/>
                  </a:lnTo>
                  <a:cubicBezTo>
                    <a:pt x="1640110" y="535925"/>
                    <a:pt x="1689531" y="503245"/>
                    <a:pt x="1738287" y="469402"/>
                  </a:cubicBezTo>
                  <a:cubicBezTo>
                    <a:pt x="1788634" y="438015"/>
                    <a:pt x="1839643" y="407013"/>
                    <a:pt x="1890918" y="376530"/>
                  </a:cubicBezTo>
                  <a:cubicBezTo>
                    <a:pt x="2098400" y="258209"/>
                    <a:pt x="2323503" y="166241"/>
                    <a:pt x="2555363" y="105274"/>
                  </a:cubicBezTo>
                  <a:cubicBezTo>
                    <a:pt x="2787223" y="44047"/>
                    <a:pt x="3024516" y="12013"/>
                    <a:pt x="3259291" y="3229"/>
                  </a:cubicBezTo>
                  <a:lnTo>
                    <a:pt x="3347265" y="903"/>
                  </a:lnTo>
                  <a:close/>
                </a:path>
              </a:pathLst>
            </a:custGeom>
            <a:gradFill>
              <a:gsLst>
                <a:gs pos="0">
                  <a:srgbClr val="FFFFFF">
                    <a:alpha val="9803"/>
                  </a:srgbClr>
                </a:gs>
                <a:gs pos="2000">
                  <a:srgbClr val="FFFFFF">
                    <a:alpha val="9803"/>
                  </a:srgbClr>
                </a:gs>
                <a:gs pos="16000">
                  <a:srgbClr val="4EA72E">
                    <a:alpha val="9803"/>
                  </a:srgbClr>
                </a:gs>
                <a:gs pos="85000">
                  <a:srgbClr val="156082">
                    <a:alpha val="9803"/>
                  </a:srgbClr>
                </a:gs>
                <a:gs pos="100000">
                  <a:srgbClr val="FFFFFF">
                    <a:alpha val="9803"/>
                  </a:srgbClr>
                </a:gs>
              </a:gsLst>
              <a:lin ang="12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9" name="Google Shape;149;p5"/>
            <p:cNvSpPr/>
            <p:nvPr/>
          </p:nvSpPr>
          <p:spPr>
            <a:xfrm>
              <a:off x="6095999" y="52997"/>
              <a:ext cx="6093363" cy="6805004"/>
            </a:xfrm>
            <a:custGeom>
              <a:avLst/>
              <a:gdLst/>
              <a:ahLst/>
              <a:cxnLst/>
              <a:rect l="l" t="t" r="r" b="b"/>
              <a:pathLst>
                <a:path w="5890491" h="6578439" extrusionOk="0">
                  <a:moveTo>
                    <a:pt x="3517682" y="0"/>
                  </a:moveTo>
                  <a:cubicBezTo>
                    <a:pt x="4402017" y="0"/>
                    <a:pt x="5213742" y="315483"/>
                    <a:pt x="5849513" y="841730"/>
                  </a:cubicBezTo>
                  <a:lnTo>
                    <a:pt x="5890491" y="879061"/>
                  </a:lnTo>
                  <a:lnTo>
                    <a:pt x="5890491" y="2034114"/>
                  </a:lnTo>
                  <a:lnTo>
                    <a:pt x="5757065" y="1854938"/>
                  </a:lnTo>
                  <a:cubicBezTo>
                    <a:pt x="5696443" y="1781264"/>
                    <a:pt x="5632076" y="1710299"/>
                    <a:pt x="5564060" y="1642182"/>
                  </a:cubicBezTo>
                  <a:cubicBezTo>
                    <a:pt x="5015393" y="1092636"/>
                    <a:pt x="4288592" y="790012"/>
                    <a:pt x="3517551" y="790012"/>
                  </a:cubicBezTo>
                  <a:cubicBezTo>
                    <a:pt x="2701750" y="790012"/>
                    <a:pt x="2131676" y="1015335"/>
                    <a:pt x="1611552" y="1543282"/>
                  </a:cubicBezTo>
                  <a:cubicBezTo>
                    <a:pt x="1435754" y="1721722"/>
                    <a:pt x="1375945" y="1822729"/>
                    <a:pt x="1340656" y="1897925"/>
                  </a:cubicBezTo>
                  <a:cubicBezTo>
                    <a:pt x="1289148" y="2007623"/>
                    <a:pt x="1252432" y="2155907"/>
                    <a:pt x="1201705" y="2361213"/>
                  </a:cubicBezTo>
                  <a:cubicBezTo>
                    <a:pt x="1133721" y="2635919"/>
                    <a:pt x="1040568" y="3012290"/>
                    <a:pt x="852705" y="3529176"/>
                  </a:cubicBezTo>
                  <a:cubicBezTo>
                    <a:pt x="749952" y="3811784"/>
                    <a:pt x="753584" y="4108747"/>
                    <a:pt x="863863" y="4437051"/>
                  </a:cubicBezTo>
                  <a:cubicBezTo>
                    <a:pt x="964800" y="4737438"/>
                    <a:pt x="1154869" y="5055603"/>
                    <a:pt x="1413569" y="5357174"/>
                  </a:cubicBezTo>
                  <a:cubicBezTo>
                    <a:pt x="1718326" y="5712343"/>
                    <a:pt x="2021008" y="5969404"/>
                    <a:pt x="2339129" y="6143367"/>
                  </a:cubicBezTo>
                  <a:cubicBezTo>
                    <a:pt x="2679565" y="6329577"/>
                    <a:pt x="3039591" y="6420049"/>
                    <a:pt x="3439449" y="6420049"/>
                  </a:cubicBezTo>
                  <a:cubicBezTo>
                    <a:pt x="4142246" y="6420049"/>
                    <a:pt x="4633828" y="5976251"/>
                    <a:pt x="5251388" y="5349009"/>
                  </a:cubicBezTo>
                  <a:cubicBezTo>
                    <a:pt x="5389949" y="5208364"/>
                    <a:pt x="5526047" y="5081677"/>
                    <a:pt x="5657731" y="4959205"/>
                  </a:cubicBezTo>
                  <a:cubicBezTo>
                    <a:pt x="5719520" y="4901722"/>
                    <a:pt x="5779200" y="4846206"/>
                    <a:pt x="5836127" y="4792052"/>
                  </a:cubicBezTo>
                  <a:lnTo>
                    <a:pt x="5890491" y="4738662"/>
                  </a:lnTo>
                  <a:lnTo>
                    <a:pt x="5890491" y="5821964"/>
                  </a:lnTo>
                  <a:lnTo>
                    <a:pt x="5802001" y="5907904"/>
                  </a:lnTo>
                  <a:cubicBezTo>
                    <a:pt x="5634962" y="6077456"/>
                    <a:pt x="5467509" y="6243625"/>
                    <a:pt x="5294358" y="6397505"/>
                  </a:cubicBezTo>
                  <a:lnTo>
                    <a:pt x="5077178" y="6578439"/>
                  </a:lnTo>
                  <a:lnTo>
                    <a:pt x="1567290" y="6578439"/>
                  </a:lnTo>
                  <a:lnTo>
                    <a:pt x="1508588" y="6535186"/>
                  </a:lnTo>
                  <a:cubicBezTo>
                    <a:pt x="1263991" y="6345442"/>
                    <a:pt x="1038054" y="6122666"/>
                    <a:pt x="826498" y="5876034"/>
                  </a:cubicBezTo>
                  <a:cubicBezTo>
                    <a:pt x="261613" y="5217713"/>
                    <a:pt x="-239182" y="4250314"/>
                    <a:pt x="122403" y="3255655"/>
                  </a:cubicBezTo>
                  <a:cubicBezTo>
                    <a:pt x="607497" y="1921629"/>
                    <a:pt x="393040" y="1662857"/>
                    <a:pt x="1061197" y="984650"/>
                  </a:cubicBezTo>
                  <a:cubicBezTo>
                    <a:pt x="1729484" y="306444"/>
                    <a:pt x="2498060" y="0"/>
                    <a:pt x="3517682" y="0"/>
                  </a:cubicBezTo>
                  <a:close/>
                </a:path>
              </a:pathLst>
            </a:custGeom>
            <a:gradFill>
              <a:gsLst>
                <a:gs pos="0">
                  <a:srgbClr val="FFFFFF">
                    <a:alpha val="9803"/>
                  </a:srgbClr>
                </a:gs>
                <a:gs pos="2000">
                  <a:srgbClr val="FFFFFF">
                    <a:alpha val="9803"/>
                  </a:srgbClr>
                </a:gs>
                <a:gs pos="16000">
                  <a:srgbClr val="4EA72E">
                    <a:alpha val="9803"/>
                  </a:srgbClr>
                </a:gs>
                <a:gs pos="85000">
                  <a:srgbClr val="156082">
                    <a:alpha val="9803"/>
                  </a:srgbClr>
                </a:gs>
                <a:gs pos="100000">
                  <a:srgbClr val="FFFFFF">
                    <a:alpha val="9803"/>
                  </a:srgbClr>
                </a:gs>
              </a:gsLst>
              <a:lin ang="12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0" name="Google Shape;150;p5"/>
            <p:cNvSpPr/>
            <p:nvPr/>
          </p:nvSpPr>
          <p:spPr>
            <a:xfrm>
              <a:off x="6096000" y="52997"/>
              <a:ext cx="6093362" cy="6805004"/>
            </a:xfrm>
            <a:custGeom>
              <a:avLst/>
              <a:gdLst/>
              <a:ahLst/>
              <a:cxnLst/>
              <a:rect l="l" t="t" r="r" b="b"/>
              <a:pathLst>
                <a:path w="5890490" h="6578439" extrusionOk="0">
                  <a:moveTo>
                    <a:pt x="5890490" y="5389037"/>
                  </a:moveTo>
                  <a:lnTo>
                    <a:pt x="5890490" y="5855587"/>
                  </a:lnTo>
                  <a:lnTo>
                    <a:pt x="5784593" y="5962054"/>
                  </a:lnTo>
                  <a:cubicBezTo>
                    <a:pt x="5744454" y="6002308"/>
                    <a:pt x="5704062" y="6042436"/>
                    <a:pt x="5663414" y="6082564"/>
                  </a:cubicBezTo>
                  <a:cubicBezTo>
                    <a:pt x="5500314" y="6242577"/>
                    <a:pt x="5330970" y="6400714"/>
                    <a:pt x="5147099" y="6547726"/>
                  </a:cubicBezTo>
                  <a:lnTo>
                    <a:pt x="5105015" y="6578439"/>
                  </a:lnTo>
                  <a:lnTo>
                    <a:pt x="4385601" y="6578439"/>
                  </a:lnTo>
                  <a:lnTo>
                    <a:pt x="4507252" y="6515968"/>
                  </a:lnTo>
                  <a:cubicBezTo>
                    <a:pt x="4645901" y="6439679"/>
                    <a:pt x="4779837" y="6350961"/>
                    <a:pt x="4909330" y="6253453"/>
                  </a:cubicBezTo>
                  <a:cubicBezTo>
                    <a:pt x="5082369" y="6123567"/>
                    <a:pt x="5248145" y="5979180"/>
                    <a:pt x="5411374" y="5828544"/>
                  </a:cubicBezTo>
                  <a:cubicBezTo>
                    <a:pt x="5452149" y="5790791"/>
                    <a:pt x="5492924" y="5752788"/>
                    <a:pt x="5533570" y="5714534"/>
                  </a:cubicBezTo>
                  <a:lnTo>
                    <a:pt x="5657425" y="5597650"/>
                  </a:lnTo>
                  <a:close/>
                  <a:moveTo>
                    <a:pt x="3336813" y="499"/>
                  </a:moveTo>
                  <a:cubicBezTo>
                    <a:pt x="3395682" y="-392"/>
                    <a:pt x="3454550" y="-48"/>
                    <a:pt x="3513674" y="1202"/>
                  </a:cubicBezTo>
                  <a:lnTo>
                    <a:pt x="3602743" y="4827"/>
                  </a:lnTo>
                  <a:lnTo>
                    <a:pt x="3647213" y="6703"/>
                  </a:lnTo>
                  <a:cubicBezTo>
                    <a:pt x="3661994" y="7327"/>
                    <a:pt x="3676903" y="7703"/>
                    <a:pt x="3691684" y="9453"/>
                  </a:cubicBezTo>
                  <a:lnTo>
                    <a:pt x="3868927" y="27080"/>
                  </a:lnTo>
                  <a:cubicBezTo>
                    <a:pt x="4340645" y="85584"/>
                    <a:pt x="4795160" y="243221"/>
                    <a:pt x="5200872" y="472240"/>
                  </a:cubicBezTo>
                  <a:cubicBezTo>
                    <a:pt x="5403855" y="587124"/>
                    <a:pt x="5594988" y="719447"/>
                    <a:pt x="5772711" y="866334"/>
                  </a:cubicBezTo>
                  <a:lnTo>
                    <a:pt x="5890490" y="972426"/>
                  </a:lnTo>
                  <a:lnTo>
                    <a:pt x="5890490" y="1158576"/>
                  </a:lnTo>
                  <a:lnTo>
                    <a:pt x="5676045" y="986969"/>
                  </a:lnTo>
                  <a:cubicBezTo>
                    <a:pt x="5496587" y="857740"/>
                    <a:pt x="5304275" y="746699"/>
                    <a:pt x="5103776" y="655879"/>
                  </a:cubicBezTo>
                  <a:cubicBezTo>
                    <a:pt x="4903214" y="564747"/>
                    <a:pt x="4695006" y="492492"/>
                    <a:pt x="4482465" y="440363"/>
                  </a:cubicBezTo>
                  <a:lnTo>
                    <a:pt x="4402444" y="422111"/>
                  </a:lnTo>
                  <a:cubicBezTo>
                    <a:pt x="4375813" y="416111"/>
                    <a:pt x="4349436" y="408859"/>
                    <a:pt x="4322423" y="404610"/>
                  </a:cubicBezTo>
                  <a:lnTo>
                    <a:pt x="4241892" y="389858"/>
                  </a:lnTo>
                  <a:lnTo>
                    <a:pt x="4201627" y="382483"/>
                  </a:lnTo>
                  <a:cubicBezTo>
                    <a:pt x="4188248" y="379983"/>
                    <a:pt x="4174869" y="377483"/>
                    <a:pt x="4161234" y="375857"/>
                  </a:cubicBezTo>
                  <a:cubicBezTo>
                    <a:pt x="4107208" y="368482"/>
                    <a:pt x="4053308" y="360482"/>
                    <a:pt x="3999280" y="353606"/>
                  </a:cubicBezTo>
                  <a:cubicBezTo>
                    <a:pt x="3944999" y="348855"/>
                    <a:pt x="3890844" y="343854"/>
                    <a:pt x="3836817" y="338480"/>
                  </a:cubicBezTo>
                  <a:lnTo>
                    <a:pt x="3673972" y="330604"/>
                  </a:lnTo>
                  <a:cubicBezTo>
                    <a:pt x="3619690" y="329104"/>
                    <a:pt x="3565281" y="329604"/>
                    <a:pt x="3511126" y="328978"/>
                  </a:cubicBezTo>
                  <a:cubicBezTo>
                    <a:pt x="3402054" y="330728"/>
                    <a:pt x="3291706" y="334604"/>
                    <a:pt x="3183142" y="342854"/>
                  </a:cubicBezTo>
                  <a:cubicBezTo>
                    <a:pt x="2965505" y="358855"/>
                    <a:pt x="2750670" y="389733"/>
                    <a:pt x="2541444" y="439988"/>
                  </a:cubicBezTo>
                  <a:cubicBezTo>
                    <a:pt x="2332216" y="490117"/>
                    <a:pt x="2128850" y="559997"/>
                    <a:pt x="1933895" y="650505"/>
                  </a:cubicBezTo>
                  <a:cubicBezTo>
                    <a:pt x="1738939" y="741261"/>
                    <a:pt x="1553540" y="854146"/>
                    <a:pt x="1378079" y="983905"/>
                  </a:cubicBezTo>
                  <a:lnTo>
                    <a:pt x="1312967" y="1033660"/>
                  </a:lnTo>
                  <a:cubicBezTo>
                    <a:pt x="1291178" y="1050286"/>
                    <a:pt x="1269006" y="1066412"/>
                    <a:pt x="1248364" y="1084413"/>
                  </a:cubicBezTo>
                  <a:lnTo>
                    <a:pt x="1185163" y="1137168"/>
                  </a:lnTo>
                  <a:cubicBezTo>
                    <a:pt x="1164138" y="1154794"/>
                    <a:pt x="1142603" y="1172046"/>
                    <a:pt x="1122852" y="1190922"/>
                  </a:cubicBezTo>
                  <a:cubicBezTo>
                    <a:pt x="1041557" y="1264303"/>
                    <a:pt x="961663" y="1339309"/>
                    <a:pt x="892092" y="1421440"/>
                  </a:cubicBezTo>
                  <a:cubicBezTo>
                    <a:pt x="819589" y="1501822"/>
                    <a:pt x="759827" y="1590329"/>
                    <a:pt x="707202" y="1684212"/>
                  </a:cubicBezTo>
                  <a:cubicBezTo>
                    <a:pt x="694715" y="1708089"/>
                    <a:pt x="682227" y="1731841"/>
                    <a:pt x="670121" y="1756093"/>
                  </a:cubicBezTo>
                  <a:lnTo>
                    <a:pt x="637630" y="1830724"/>
                  </a:lnTo>
                  <a:cubicBezTo>
                    <a:pt x="626161" y="1855350"/>
                    <a:pt x="617624" y="1881603"/>
                    <a:pt x="607685" y="1907105"/>
                  </a:cubicBezTo>
                  <a:cubicBezTo>
                    <a:pt x="598128" y="1932857"/>
                    <a:pt x="588317" y="1958483"/>
                    <a:pt x="580034" y="1984986"/>
                  </a:cubicBezTo>
                  <a:cubicBezTo>
                    <a:pt x="544611" y="2089620"/>
                    <a:pt x="513393" y="2197128"/>
                    <a:pt x="481919" y="2304386"/>
                  </a:cubicBezTo>
                  <a:lnTo>
                    <a:pt x="433881" y="2465399"/>
                  </a:lnTo>
                  <a:lnTo>
                    <a:pt x="384442" y="2626163"/>
                  </a:lnTo>
                  <a:cubicBezTo>
                    <a:pt x="317672" y="2839680"/>
                    <a:pt x="243129" y="3050946"/>
                    <a:pt x="166039" y="3261338"/>
                  </a:cubicBezTo>
                  <a:cubicBezTo>
                    <a:pt x="88822" y="3468979"/>
                    <a:pt x="50850" y="3690248"/>
                    <a:pt x="56202" y="3910265"/>
                  </a:cubicBezTo>
                  <a:cubicBezTo>
                    <a:pt x="58495" y="4020274"/>
                    <a:pt x="71493" y="4129783"/>
                    <a:pt x="93664" y="4237292"/>
                  </a:cubicBezTo>
                  <a:cubicBezTo>
                    <a:pt x="99143" y="4264168"/>
                    <a:pt x="104623" y="4291045"/>
                    <a:pt x="111758" y="4317548"/>
                  </a:cubicBezTo>
                  <a:cubicBezTo>
                    <a:pt x="118384" y="4344176"/>
                    <a:pt x="124627" y="4370802"/>
                    <a:pt x="133038" y="4397054"/>
                  </a:cubicBezTo>
                  <a:cubicBezTo>
                    <a:pt x="140810" y="4423307"/>
                    <a:pt x="148456" y="4449683"/>
                    <a:pt x="157757" y="4475560"/>
                  </a:cubicBezTo>
                  <a:cubicBezTo>
                    <a:pt x="166549" y="4501562"/>
                    <a:pt x="175087" y="4527564"/>
                    <a:pt x="185153" y="4553066"/>
                  </a:cubicBezTo>
                  <a:cubicBezTo>
                    <a:pt x="262371" y="4758458"/>
                    <a:pt x="368895" y="4951974"/>
                    <a:pt x="493642" y="5132239"/>
                  </a:cubicBezTo>
                  <a:cubicBezTo>
                    <a:pt x="618389" y="5312627"/>
                    <a:pt x="760846" y="5480391"/>
                    <a:pt x="914391" y="5636528"/>
                  </a:cubicBezTo>
                  <a:cubicBezTo>
                    <a:pt x="1069081" y="5793166"/>
                    <a:pt x="1231544" y="5941677"/>
                    <a:pt x="1402034" y="6076188"/>
                  </a:cubicBezTo>
                  <a:cubicBezTo>
                    <a:pt x="1487535" y="6143320"/>
                    <a:pt x="1574565" y="6207574"/>
                    <a:pt x="1664397" y="6267079"/>
                  </a:cubicBezTo>
                  <a:cubicBezTo>
                    <a:pt x="1753592" y="6327459"/>
                    <a:pt x="1845336" y="6383088"/>
                    <a:pt x="1938992" y="6434343"/>
                  </a:cubicBezTo>
                  <a:cubicBezTo>
                    <a:pt x="2032647" y="6485659"/>
                    <a:pt x="2128309" y="6532600"/>
                    <a:pt x="2225931" y="6574322"/>
                  </a:cubicBezTo>
                  <a:lnTo>
                    <a:pt x="2236328" y="6578439"/>
                  </a:lnTo>
                  <a:lnTo>
                    <a:pt x="1504665" y="6578439"/>
                  </a:lnTo>
                  <a:lnTo>
                    <a:pt x="1456827" y="6543476"/>
                  </a:lnTo>
                  <a:cubicBezTo>
                    <a:pt x="1363554" y="6470595"/>
                    <a:pt x="1273848" y="6394340"/>
                    <a:pt x="1188475" y="6314083"/>
                  </a:cubicBezTo>
                  <a:cubicBezTo>
                    <a:pt x="1017856" y="6153445"/>
                    <a:pt x="863803" y="5979931"/>
                    <a:pt x="721728" y="5798666"/>
                  </a:cubicBezTo>
                  <a:cubicBezTo>
                    <a:pt x="579397" y="5616027"/>
                    <a:pt x="452103" y="5422511"/>
                    <a:pt x="344175" y="5219495"/>
                  </a:cubicBezTo>
                  <a:cubicBezTo>
                    <a:pt x="236505" y="5016354"/>
                    <a:pt x="147946" y="4803586"/>
                    <a:pt x="87293" y="4583569"/>
                  </a:cubicBezTo>
                  <a:cubicBezTo>
                    <a:pt x="79138" y="4556193"/>
                    <a:pt x="72639" y="4528440"/>
                    <a:pt x="65886" y="4500813"/>
                  </a:cubicBezTo>
                  <a:cubicBezTo>
                    <a:pt x="58751" y="4473311"/>
                    <a:pt x="53144" y="4445308"/>
                    <a:pt x="47409" y="4417431"/>
                  </a:cubicBezTo>
                  <a:cubicBezTo>
                    <a:pt x="44733" y="4403430"/>
                    <a:pt x="41294" y="4389679"/>
                    <a:pt x="39000" y="4375677"/>
                  </a:cubicBezTo>
                  <a:lnTo>
                    <a:pt x="31610" y="4333674"/>
                  </a:lnTo>
                  <a:cubicBezTo>
                    <a:pt x="26258" y="4305797"/>
                    <a:pt x="22563" y="4277544"/>
                    <a:pt x="18868" y="4249417"/>
                  </a:cubicBezTo>
                  <a:cubicBezTo>
                    <a:pt x="4214" y="4136784"/>
                    <a:pt x="-2158" y="4023275"/>
                    <a:pt x="646" y="3910265"/>
                  </a:cubicBezTo>
                  <a:cubicBezTo>
                    <a:pt x="5997" y="3683872"/>
                    <a:pt x="50596" y="3459605"/>
                    <a:pt x="130234" y="3248337"/>
                  </a:cubicBezTo>
                  <a:cubicBezTo>
                    <a:pt x="207961" y="3039196"/>
                    <a:pt x="278044" y="2827179"/>
                    <a:pt x="335383" y="2611911"/>
                  </a:cubicBezTo>
                  <a:cubicBezTo>
                    <a:pt x="393743" y="2396644"/>
                    <a:pt x="435792" y="2178627"/>
                    <a:pt x="487272" y="1958609"/>
                  </a:cubicBezTo>
                  <a:cubicBezTo>
                    <a:pt x="493259" y="1931107"/>
                    <a:pt x="501287" y="1903730"/>
                    <a:pt x="508550" y="1876227"/>
                  </a:cubicBezTo>
                  <a:cubicBezTo>
                    <a:pt x="516195" y="1848725"/>
                    <a:pt x="522312" y="1820972"/>
                    <a:pt x="531742" y="1793721"/>
                  </a:cubicBezTo>
                  <a:lnTo>
                    <a:pt x="558245" y="1711465"/>
                  </a:lnTo>
                  <a:cubicBezTo>
                    <a:pt x="568439" y="1684337"/>
                    <a:pt x="579652" y="1657459"/>
                    <a:pt x="590100" y="1630332"/>
                  </a:cubicBezTo>
                  <a:cubicBezTo>
                    <a:pt x="635080" y="1523075"/>
                    <a:pt x="690637" y="1417566"/>
                    <a:pt x="758680" y="1322433"/>
                  </a:cubicBezTo>
                  <a:cubicBezTo>
                    <a:pt x="824430" y="1225051"/>
                    <a:pt x="899610" y="1136168"/>
                    <a:pt x="976317" y="1049286"/>
                  </a:cubicBezTo>
                  <a:cubicBezTo>
                    <a:pt x="995049" y="1027035"/>
                    <a:pt x="1015436" y="1006533"/>
                    <a:pt x="1035314" y="985406"/>
                  </a:cubicBezTo>
                  <a:lnTo>
                    <a:pt x="1095329" y="922526"/>
                  </a:lnTo>
                  <a:cubicBezTo>
                    <a:pt x="1114953" y="901149"/>
                    <a:pt x="1136359" y="881397"/>
                    <a:pt x="1157384" y="861271"/>
                  </a:cubicBezTo>
                  <a:lnTo>
                    <a:pt x="1220841" y="801017"/>
                  </a:lnTo>
                  <a:cubicBezTo>
                    <a:pt x="1241610" y="780514"/>
                    <a:pt x="1264418" y="762014"/>
                    <a:pt x="1286462" y="742886"/>
                  </a:cubicBezTo>
                  <a:lnTo>
                    <a:pt x="1353233" y="685632"/>
                  </a:lnTo>
                  <a:lnTo>
                    <a:pt x="1369924" y="671256"/>
                  </a:lnTo>
                  <a:cubicBezTo>
                    <a:pt x="1375658" y="666631"/>
                    <a:pt x="1381520" y="662255"/>
                    <a:pt x="1387380" y="657755"/>
                  </a:cubicBezTo>
                  <a:lnTo>
                    <a:pt x="1422422" y="630877"/>
                  </a:lnTo>
                  <a:lnTo>
                    <a:pt x="1492759" y="577248"/>
                  </a:lnTo>
                  <a:cubicBezTo>
                    <a:pt x="1504355" y="567997"/>
                    <a:pt x="1516714" y="559997"/>
                    <a:pt x="1528820" y="551496"/>
                  </a:cubicBezTo>
                  <a:lnTo>
                    <a:pt x="1565390" y="526370"/>
                  </a:lnTo>
                  <a:lnTo>
                    <a:pt x="1639040" y="476490"/>
                  </a:lnTo>
                  <a:cubicBezTo>
                    <a:pt x="1689754" y="445613"/>
                    <a:pt x="1740723" y="414986"/>
                    <a:pt x="1792075" y="384859"/>
                  </a:cubicBezTo>
                  <a:cubicBezTo>
                    <a:pt x="2000282" y="268724"/>
                    <a:pt x="2224927" y="179467"/>
                    <a:pt x="2455943" y="117836"/>
                  </a:cubicBezTo>
                  <a:cubicBezTo>
                    <a:pt x="2687088" y="55957"/>
                    <a:pt x="2923964" y="21204"/>
                    <a:pt x="3159952" y="7203"/>
                  </a:cubicBezTo>
                  <a:cubicBezTo>
                    <a:pt x="3219076" y="3515"/>
                    <a:pt x="3277945" y="1389"/>
                    <a:pt x="3336813" y="499"/>
                  </a:cubicBezTo>
                  <a:close/>
                </a:path>
              </a:pathLst>
            </a:custGeom>
            <a:gradFill>
              <a:gsLst>
                <a:gs pos="0">
                  <a:srgbClr val="FFFFFF">
                    <a:alpha val="9803"/>
                  </a:srgbClr>
                </a:gs>
                <a:gs pos="2000">
                  <a:srgbClr val="FFFFFF">
                    <a:alpha val="9803"/>
                  </a:srgbClr>
                </a:gs>
                <a:gs pos="16000">
                  <a:srgbClr val="4EA72E">
                    <a:alpha val="9803"/>
                  </a:srgbClr>
                </a:gs>
                <a:gs pos="85000">
                  <a:srgbClr val="156082">
                    <a:alpha val="9803"/>
                  </a:srgbClr>
                </a:gs>
                <a:gs pos="100000">
                  <a:srgbClr val="FFFFFF">
                    <a:alpha val="9803"/>
                  </a:srgbClr>
                </a:gs>
              </a:gsLst>
              <a:lin ang="12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4"/>
        <p:cNvGrpSpPr/>
        <p:nvPr/>
      </p:nvGrpSpPr>
      <p:grpSpPr>
        <a:xfrm>
          <a:off x="0" y="0"/>
          <a:ext cx="0" cy="0"/>
          <a:chOff x="0" y="0"/>
          <a:chExt cx="0" cy="0"/>
        </a:xfrm>
      </p:grpSpPr>
      <p:sp>
        <p:nvSpPr>
          <p:cNvPr id="155" name="Google Shape;155;p6"/>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6" name="Google Shape;156;p6"/>
          <p:cNvSpPr/>
          <p:nvPr/>
        </p:nvSpPr>
        <p:spPr>
          <a:xfrm rot="10800000">
            <a:off x="-2" y="-22693"/>
            <a:ext cx="12191999" cy="4374129"/>
          </a:xfrm>
          <a:prstGeom prst="rect">
            <a:avLst/>
          </a:prstGeom>
          <a:gradFill>
            <a:gsLst>
              <a:gs pos="0">
                <a:srgbClr val="0F4861"/>
              </a:gs>
              <a:gs pos="100000">
                <a:srgbClr val="000000"/>
              </a:gs>
            </a:gsLst>
            <a:lin ang="15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7" name="Google Shape;157;p6"/>
          <p:cNvSpPr/>
          <p:nvPr/>
        </p:nvSpPr>
        <p:spPr>
          <a:xfrm rot="5400000">
            <a:off x="3908719" y="-3931841"/>
            <a:ext cx="4374557" cy="12192000"/>
          </a:xfrm>
          <a:prstGeom prst="rect">
            <a:avLst/>
          </a:prstGeom>
          <a:gradFill>
            <a:gsLst>
              <a:gs pos="0">
                <a:srgbClr val="156082">
                  <a:alpha val="0"/>
                </a:srgbClr>
              </a:gs>
              <a:gs pos="40000">
                <a:srgbClr val="156082">
                  <a:alpha val="0"/>
                </a:srgbClr>
              </a:gs>
              <a:gs pos="100000">
                <a:srgbClr val="0F4861">
                  <a:alpha val="51764"/>
                </a:srgbClr>
              </a:gs>
            </a:gsLst>
            <a:lin ang="2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8" name="Google Shape;158;p6"/>
          <p:cNvSpPr/>
          <p:nvPr/>
        </p:nvSpPr>
        <p:spPr>
          <a:xfrm rot="5400000">
            <a:off x="4136696" y="-3703868"/>
            <a:ext cx="4374128" cy="11736479"/>
          </a:xfrm>
          <a:prstGeom prst="rect">
            <a:avLst/>
          </a:prstGeom>
          <a:gradFill>
            <a:gsLst>
              <a:gs pos="0">
                <a:srgbClr val="156082">
                  <a:alpha val="0"/>
                </a:srgbClr>
              </a:gs>
              <a:gs pos="17000">
                <a:srgbClr val="156082">
                  <a:alpha val="0"/>
                </a:srgbClr>
              </a:gs>
              <a:gs pos="100000">
                <a:srgbClr val="000000">
                  <a:alpha val="36862"/>
                </a:srgbClr>
              </a:gs>
            </a:gsLst>
            <a:lin ang="7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9" name="Google Shape;159;p6"/>
          <p:cNvSpPr/>
          <p:nvPr/>
        </p:nvSpPr>
        <p:spPr>
          <a:xfrm>
            <a:off x="-5" y="-22690"/>
            <a:ext cx="8542485" cy="4374126"/>
          </a:xfrm>
          <a:prstGeom prst="rect">
            <a:avLst/>
          </a:prstGeom>
          <a:gradFill>
            <a:gsLst>
              <a:gs pos="0">
                <a:srgbClr val="0A3041">
                  <a:alpha val="0"/>
                </a:srgbClr>
              </a:gs>
              <a:gs pos="100000">
                <a:srgbClr val="000000">
                  <a:alpha val="24705"/>
                </a:srgbClr>
              </a:gs>
            </a:gsLst>
            <a:lin ang="18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0" name="Google Shape;160;p6"/>
          <p:cNvSpPr/>
          <p:nvPr/>
        </p:nvSpPr>
        <p:spPr>
          <a:xfrm rot="-9091028">
            <a:off x="5945431" y="-1032053"/>
            <a:ext cx="4990147" cy="4439131"/>
          </a:xfrm>
          <a:custGeom>
            <a:avLst/>
            <a:gdLst/>
            <a:ahLst/>
            <a:cxnLst/>
            <a:rect l="l" t="t" r="r" b="b"/>
            <a:pathLst>
              <a:path w="4990147" h="4439131" extrusionOk="0">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rgbClr val="156082">
                  <a:alpha val="21960"/>
                </a:srgbClr>
              </a:gs>
              <a:gs pos="87000">
                <a:srgbClr val="43AFE2">
                  <a:alpha val="1960"/>
                </a:srgbClr>
              </a:gs>
              <a:gs pos="100000">
                <a:srgbClr val="43AFE2">
                  <a:alpha val="1960"/>
                </a:srgbClr>
              </a:gs>
            </a:gsLst>
            <a:lin ang="8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1" name="Google Shape;161;p6"/>
          <p:cNvSpPr txBox="1">
            <a:spLocks noGrp="1"/>
          </p:cNvSpPr>
          <p:nvPr>
            <p:ph type="title"/>
          </p:nvPr>
        </p:nvSpPr>
        <p:spPr>
          <a:xfrm>
            <a:off x="1314824" y="735106"/>
            <a:ext cx="10053763" cy="292847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4800"/>
              <a:buFont typeface="Play"/>
              <a:buNone/>
            </a:pPr>
            <a:r>
              <a:rPr lang="en-US" sz="4800">
                <a:solidFill>
                  <a:srgbClr val="FFFFFF"/>
                </a:solidFill>
                <a:latin typeface="Play"/>
                <a:ea typeface="Play"/>
                <a:cs typeface="Play"/>
                <a:sym typeface="Play"/>
              </a:rPr>
              <a:t>2.  Project execution</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6"/>
        <p:cNvGrpSpPr/>
        <p:nvPr/>
      </p:nvGrpSpPr>
      <p:grpSpPr>
        <a:xfrm>
          <a:off x="0" y="0"/>
          <a:ext cx="0" cy="0"/>
          <a:chOff x="0" y="0"/>
          <a:chExt cx="0" cy="0"/>
        </a:xfrm>
      </p:grpSpPr>
      <p:sp>
        <p:nvSpPr>
          <p:cNvPr id="197" name="Google Shape;197;p9"/>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98" name="Google Shape;198;p9" descr="Electronic circuit board"/>
          <p:cNvPicPr preferRelativeResize="0"/>
          <p:nvPr/>
        </p:nvPicPr>
        <p:blipFill rotWithShape="1">
          <a:blip r:embed="rId3">
            <a:alphaModFix/>
          </a:blip>
          <a:srcRect l="39585" r="7755" b="-2"/>
          <a:stretch/>
        </p:blipFill>
        <p:spPr>
          <a:xfrm>
            <a:off x="-1" y="-2"/>
            <a:ext cx="5410198" cy="6858002"/>
          </a:xfrm>
          <a:prstGeom prst="rect">
            <a:avLst/>
          </a:prstGeom>
          <a:noFill/>
          <a:ln>
            <a:noFill/>
          </a:ln>
        </p:spPr>
      </p:pic>
      <p:sp>
        <p:nvSpPr>
          <p:cNvPr id="199" name="Google Shape;199;p9"/>
          <p:cNvSpPr/>
          <p:nvPr/>
        </p:nvSpPr>
        <p:spPr>
          <a:xfrm>
            <a:off x="5410197" y="-1"/>
            <a:ext cx="6781802" cy="2286000"/>
          </a:xfrm>
          <a:prstGeom prst="rect">
            <a:avLst/>
          </a:prstGeom>
          <a:solidFill>
            <a:schemeClr val="lt1"/>
          </a:solidFill>
          <a:ln>
            <a:noFill/>
          </a:ln>
          <a:effectLst>
            <a:outerShdw blurRad="355600" dist="152400" sx="95000" sy="95000" algn="t" rotWithShape="0">
              <a:srgbClr val="000000">
                <a:alpha val="2862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0" name="Google Shape;200;p9"/>
          <p:cNvSpPr txBox="1">
            <a:spLocks noGrp="1"/>
          </p:cNvSpPr>
          <p:nvPr>
            <p:ph type="title"/>
          </p:nvPr>
        </p:nvSpPr>
        <p:spPr>
          <a:xfrm>
            <a:off x="6115317" y="405685"/>
            <a:ext cx="5464968" cy="1559301"/>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Play"/>
              <a:buNone/>
            </a:pPr>
            <a:r>
              <a:rPr lang="en-US" sz="4000"/>
              <a:t>Technologies Used:</a:t>
            </a:r>
            <a:endParaRPr/>
          </a:p>
        </p:txBody>
      </p:sp>
      <p:sp>
        <p:nvSpPr>
          <p:cNvPr id="201" name="Google Shape;201;p9"/>
          <p:cNvSpPr txBox="1">
            <a:spLocks noGrp="1"/>
          </p:cNvSpPr>
          <p:nvPr>
            <p:ph type="body" idx="1"/>
          </p:nvPr>
        </p:nvSpPr>
        <p:spPr>
          <a:xfrm>
            <a:off x="6115317" y="2103120"/>
            <a:ext cx="5247340" cy="4136958"/>
          </a:xfrm>
          <a:prstGeom prst="rect">
            <a:avLst/>
          </a:prstGeom>
          <a:noFill/>
          <a:ln>
            <a:noFill/>
          </a:ln>
        </p:spPr>
        <p:txBody>
          <a:bodyPr spcFirstLastPara="1" wrap="square" lIns="91425" tIns="45700" rIns="91425" bIns="45700" anchor="ctr" anchorCtr="0">
            <a:normAutofit/>
          </a:bodyPr>
          <a:lstStyle/>
          <a:p>
            <a:pPr marL="228600" lvl="0" indent="-228600" algn="l" rtl="0">
              <a:lnSpc>
                <a:spcPct val="90000"/>
              </a:lnSpc>
              <a:spcBef>
                <a:spcPts val="0"/>
              </a:spcBef>
              <a:spcAft>
                <a:spcPts val="0"/>
              </a:spcAft>
              <a:buClr>
                <a:schemeClr val="dk1"/>
              </a:buClr>
              <a:buSzPts val="1700"/>
              <a:buFont typeface="Arial"/>
              <a:buChar char="•"/>
            </a:pPr>
            <a:r>
              <a:rPr lang="en-US" sz="1700" b="1" i="0" u="none" strike="noStrike">
                <a:latin typeface="Nunito"/>
                <a:ea typeface="Nunito"/>
                <a:cs typeface="Nunito"/>
                <a:sym typeface="Nunito"/>
              </a:rPr>
              <a:t>Backend:</a:t>
            </a:r>
            <a:endParaRPr/>
          </a:p>
          <a:p>
            <a:pPr marL="742950" lvl="1" indent="-285750" algn="l" rtl="0">
              <a:lnSpc>
                <a:spcPct val="90000"/>
              </a:lnSpc>
              <a:spcBef>
                <a:spcPts val="0"/>
              </a:spcBef>
              <a:spcAft>
                <a:spcPts val="0"/>
              </a:spcAft>
              <a:buClr>
                <a:schemeClr val="dk1"/>
              </a:buClr>
              <a:buSzPts val="1700"/>
              <a:buFont typeface="Arial"/>
              <a:buChar char="•"/>
            </a:pPr>
            <a:r>
              <a:rPr lang="en-US" sz="1700" b="0" i="0" u="none" strike="noStrike">
                <a:latin typeface="Nunito"/>
                <a:ea typeface="Nunito"/>
                <a:cs typeface="Nunito"/>
                <a:sym typeface="Nunito"/>
              </a:rPr>
              <a:t>Node.js.</a:t>
            </a:r>
            <a:endParaRPr sz="1700" b="0" i="0" u="none" strike="noStrike">
              <a:latin typeface="Courier New"/>
              <a:ea typeface="Courier New"/>
              <a:cs typeface="Courier New"/>
              <a:sym typeface="Courier New"/>
            </a:endParaRPr>
          </a:p>
          <a:p>
            <a:pPr marL="742950" lvl="1" indent="-285750" algn="l" rtl="0">
              <a:lnSpc>
                <a:spcPct val="90000"/>
              </a:lnSpc>
              <a:spcBef>
                <a:spcPts val="0"/>
              </a:spcBef>
              <a:spcAft>
                <a:spcPts val="0"/>
              </a:spcAft>
              <a:buClr>
                <a:schemeClr val="dk1"/>
              </a:buClr>
              <a:buSzPts val="1700"/>
              <a:buFont typeface="Arial"/>
              <a:buChar char="•"/>
            </a:pPr>
            <a:r>
              <a:rPr lang="en-US" sz="1700" b="0" i="0" u="none" strike="noStrike">
                <a:latin typeface="Nunito"/>
                <a:ea typeface="Nunito"/>
                <a:cs typeface="Nunito"/>
                <a:sym typeface="Nunito"/>
              </a:rPr>
              <a:t>Express framework.</a:t>
            </a:r>
            <a:endParaRPr sz="1700" b="0" i="0" u="none" strike="noStrike">
              <a:latin typeface="Courier New"/>
              <a:ea typeface="Courier New"/>
              <a:cs typeface="Courier New"/>
              <a:sym typeface="Courier New"/>
            </a:endParaRPr>
          </a:p>
          <a:p>
            <a:pPr marL="228600" lvl="0" indent="-228600" algn="l" rtl="0">
              <a:lnSpc>
                <a:spcPct val="90000"/>
              </a:lnSpc>
              <a:spcBef>
                <a:spcPts val="0"/>
              </a:spcBef>
              <a:spcAft>
                <a:spcPts val="0"/>
              </a:spcAft>
              <a:buClr>
                <a:schemeClr val="dk1"/>
              </a:buClr>
              <a:buSzPts val="1700"/>
              <a:buFont typeface="Arial"/>
              <a:buChar char="•"/>
            </a:pPr>
            <a:r>
              <a:rPr lang="en-US" sz="1700" b="1" i="0" u="none" strike="noStrike">
                <a:latin typeface="Nunito"/>
                <a:ea typeface="Nunito"/>
                <a:cs typeface="Nunito"/>
                <a:sym typeface="Nunito"/>
              </a:rPr>
              <a:t>Database</a:t>
            </a:r>
            <a:r>
              <a:rPr lang="en-US" sz="1700" b="0" i="0" u="none" strike="noStrike">
                <a:latin typeface="Nunito"/>
                <a:ea typeface="Nunito"/>
                <a:cs typeface="Nunito"/>
                <a:sym typeface="Nunito"/>
              </a:rPr>
              <a:t>:</a:t>
            </a:r>
            <a:endParaRPr sz="1700" b="1" i="0" u="none" strike="noStrike">
              <a:latin typeface="Nunito"/>
              <a:ea typeface="Nunito"/>
              <a:cs typeface="Nunito"/>
              <a:sym typeface="Nunito"/>
            </a:endParaRPr>
          </a:p>
          <a:p>
            <a:pPr marL="742950" lvl="1" indent="-285750" algn="l" rtl="0">
              <a:lnSpc>
                <a:spcPct val="90000"/>
              </a:lnSpc>
              <a:spcBef>
                <a:spcPts val="0"/>
              </a:spcBef>
              <a:spcAft>
                <a:spcPts val="0"/>
              </a:spcAft>
              <a:buClr>
                <a:schemeClr val="dk1"/>
              </a:buClr>
              <a:buSzPts val="1700"/>
              <a:buFont typeface="Arial"/>
              <a:buChar char="•"/>
            </a:pPr>
            <a:r>
              <a:rPr lang="en-US" sz="1700">
                <a:latin typeface="Nunito"/>
                <a:ea typeface="Nunito"/>
                <a:cs typeface="Nunito"/>
                <a:sym typeface="Nunito"/>
              </a:rPr>
              <a:t>Mongodb</a:t>
            </a:r>
            <a:r>
              <a:rPr lang="en-US" sz="1700" b="0" i="0" u="none" strike="noStrike">
                <a:latin typeface="Nunito"/>
                <a:ea typeface="Nunito"/>
                <a:cs typeface="Nunito"/>
                <a:sym typeface="Nunito"/>
              </a:rPr>
              <a:t>.</a:t>
            </a:r>
            <a:endParaRPr sz="1700" b="0" i="0" u="none" strike="noStrike">
              <a:latin typeface="Courier New"/>
              <a:ea typeface="Courier New"/>
              <a:cs typeface="Courier New"/>
              <a:sym typeface="Courier New"/>
            </a:endParaRPr>
          </a:p>
          <a:p>
            <a:pPr marL="742950" lvl="1" indent="-285750" algn="l" rtl="0">
              <a:lnSpc>
                <a:spcPct val="90000"/>
              </a:lnSpc>
              <a:spcBef>
                <a:spcPts val="0"/>
              </a:spcBef>
              <a:spcAft>
                <a:spcPts val="0"/>
              </a:spcAft>
              <a:buClr>
                <a:schemeClr val="dk1"/>
              </a:buClr>
              <a:buSzPts val="1700"/>
              <a:buFont typeface="Arial"/>
              <a:buChar char="•"/>
            </a:pPr>
            <a:r>
              <a:rPr lang="en-US" sz="1700" b="0" i="0" u="none" strike="noStrike">
                <a:latin typeface="Nunito"/>
                <a:ea typeface="Nunito"/>
                <a:cs typeface="Nunito"/>
                <a:sym typeface="Nunito"/>
              </a:rPr>
              <a:t>Firebase.</a:t>
            </a:r>
            <a:endParaRPr sz="1700" b="0" i="0" u="none" strike="noStrike">
              <a:latin typeface="Courier New"/>
              <a:ea typeface="Courier New"/>
              <a:cs typeface="Courier New"/>
              <a:sym typeface="Courier New"/>
            </a:endParaRPr>
          </a:p>
          <a:p>
            <a:pPr marL="228600" lvl="0" indent="-228600" algn="l" rtl="0">
              <a:lnSpc>
                <a:spcPct val="90000"/>
              </a:lnSpc>
              <a:spcBef>
                <a:spcPts val="0"/>
              </a:spcBef>
              <a:spcAft>
                <a:spcPts val="0"/>
              </a:spcAft>
              <a:buClr>
                <a:schemeClr val="dk1"/>
              </a:buClr>
              <a:buSzPts val="1700"/>
              <a:buFont typeface="Arial"/>
              <a:buChar char="•"/>
            </a:pPr>
            <a:r>
              <a:rPr lang="en-US" sz="1700" b="1" i="0" u="none" strike="noStrike">
                <a:latin typeface="Nunito"/>
                <a:ea typeface="Nunito"/>
                <a:cs typeface="Nunito"/>
                <a:sym typeface="Nunito"/>
              </a:rPr>
              <a:t>Backend and Database:</a:t>
            </a:r>
            <a:endParaRPr/>
          </a:p>
          <a:p>
            <a:pPr marL="742950" lvl="1" indent="-285750" algn="l" rtl="0">
              <a:lnSpc>
                <a:spcPct val="90000"/>
              </a:lnSpc>
              <a:spcBef>
                <a:spcPts val="0"/>
              </a:spcBef>
              <a:spcAft>
                <a:spcPts val="0"/>
              </a:spcAft>
              <a:buClr>
                <a:schemeClr val="dk1"/>
              </a:buClr>
              <a:buSzPts val="1700"/>
              <a:buFont typeface="Arial"/>
              <a:buChar char="•"/>
            </a:pPr>
            <a:r>
              <a:rPr lang="en-US" sz="1700" b="0" i="0" u="none" strike="noStrike">
                <a:latin typeface="Nunito"/>
                <a:ea typeface="Nunito"/>
                <a:cs typeface="Nunito"/>
                <a:sym typeface="Nunito"/>
              </a:rPr>
              <a:t>Nodemon: automatically restarting the node application when the file changes.</a:t>
            </a:r>
            <a:endParaRPr sz="1700" b="0" i="0" u="none" strike="noStrike">
              <a:latin typeface="Courier New"/>
              <a:ea typeface="Courier New"/>
              <a:cs typeface="Courier New"/>
              <a:sym typeface="Courier New"/>
            </a:endParaRPr>
          </a:p>
          <a:p>
            <a:pPr marL="742950" lvl="1" indent="-285750" algn="l" rtl="0">
              <a:lnSpc>
                <a:spcPct val="90000"/>
              </a:lnSpc>
              <a:spcBef>
                <a:spcPts val="0"/>
              </a:spcBef>
              <a:spcAft>
                <a:spcPts val="0"/>
              </a:spcAft>
              <a:buClr>
                <a:schemeClr val="dk1"/>
              </a:buClr>
              <a:buSzPts val="1700"/>
              <a:buFont typeface="Arial"/>
              <a:buChar char="•"/>
            </a:pPr>
            <a:r>
              <a:rPr lang="en-US" sz="1700" b="0" i="0" u="none" strike="noStrike">
                <a:latin typeface="Nunito"/>
                <a:ea typeface="Nunito"/>
                <a:cs typeface="Nunito"/>
                <a:sym typeface="Nunito"/>
              </a:rPr>
              <a:t>Firebase Storage: to store images.</a:t>
            </a:r>
            <a:endParaRPr sz="1700" b="0" i="0" u="none" strike="noStrike">
              <a:latin typeface="Courier New"/>
              <a:ea typeface="Courier New"/>
              <a:cs typeface="Courier New"/>
              <a:sym typeface="Courier New"/>
            </a:endParaRPr>
          </a:p>
          <a:p>
            <a:pPr marL="228600" lvl="0" indent="-228600" algn="l" rtl="0">
              <a:lnSpc>
                <a:spcPct val="90000"/>
              </a:lnSpc>
              <a:spcBef>
                <a:spcPts val="0"/>
              </a:spcBef>
              <a:spcAft>
                <a:spcPts val="0"/>
              </a:spcAft>
              <a:buClr>
                <a:schemeClr val="dk1"/>
              </a:buClr>
              <a:buSzPts val="1700"/>
              <a:buFont typeface="Arial"/>
              <a:buChar char="•"/>
            </a:pPr>
            <a:r>
              <a:rPr lang="en-US" sz="1700" b="1" i="0" u="none" strike="noStrike">
                <a:latin typeface="Nunito"/>
                <a:ea typeface="Nunito"/>
                <a:cs typeface="Nunito"/>
                <a:sym typeface="Nunito"/>
              </a:rPr>
              <a:t>For Frontend:</a:t>
            </a:r>
            <a:endParaRPr/>
          </a:p>
          <a:p>
            <a:pPr marL="457200" lvl="0" indent="-228600" algn="l" rtl="0">
              <a:lnSpc>
                <a:spcPct val="90000"/>
              </a:lnSpc>
              <a:spcBef>
                <a:spcPts val="0"/>
              </a:spcBef>
              <a:spcAft>
                <a:spcPts val="0"/>
              </a:spcAft>
              <a:buClr>
                <a:schemeClr val="dk1"/>
              </a:buClr>
              <a:buSzPts val="1700"/>
              <a:buFont typeface="Arial"/>
              <a:buChar char="•"/>
            </a:pPr>
            <a:r>
              <a:rPr lang="en-US" sz="1700" b="0" i="0" u="none" strike="noStrike">
                <a:latin typeface="Nunito"/>
                <a:ea typeface="Nunito"/>
                <a:cs typeface="Nunito"/>
                <a:sym typeface="Nunito"/>
              </a:rPr>
              <a:t>Flutter framework.</a:t>
            </a:r>
            <a:endParaRPr/>
          </a:p>
          <a:p>
            <a:pPr marL="0" lvl="0" indent="0" algn="l" rtl="0">
              <a:lnSpc>
                <a:spcPct val="90000"/>
              </a:lnSpc>
              <a:spcBef>
                <a:spcPts val="1000"/>
              </a:spcBef>
              <a:spcAft>
                <a:spcPts val="0"/>
              </a:spcAft>
              <a:buClr>
                <a:schemeClr val="dk1"/>
              </a:buClr>
              <a:buSzPts val="1700"/>
              <a:buNone/>
            </a:pPr>
            <a:br>
              <a:rPr lang="en-US" sz="1700" b="0"/>
            </a:br>
            <a:endParaRPr sz="17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5"/>
        <p:cNvGrpSpPr/>
        <p:nvPr/>
      </p:nvGrpSpPr>
      <p:grpSpPr>
        <a:xfrm>
          <a:off x="0" y="0"/>
          <a:ext cx="0" cy="0"/>
          <a:chOff x="0" y="0"/>
          <a:chExt cx="0" cy="0"/>
        </a:xfrm>
      </p:grpSpPr>
      <p:sp>
        <p:nvSpPr>
          <p:cNvPr id="206" name="Google Shape;206;p10"/>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7" name="Google Shape;207;p10"/>
          <p:cNvSpPr/>
          <p:nvPr/>
        </p:nvSpPr>
        <p:spPr>
          <a:xfrm>
            <a:off x="0" y="-427"/>
            <a:ext cx="12192001" cy="6858000"/>
          </a:xfrm>
          <a:prstGeom prst="rect">
            <a:avLst/>
          </a:prstGeom>
          <a:gradFill>
            <a:gsLst>
              <a:gs pos="0">
                <a:srgbClr val="000000"/>
              </a:gs>
              <a:gs pos="100000">
                <a:srgbClr val="0F4861"/>
              </a:gs>
            </a:gsLst>
            <a:lin ang="15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8" name="Google Shape;208;p10"/>
          <p:cNvSpPr/>
          <p:nvPr/>
        </p:nvSpPr>
        <p:spPr>
          <a:xfrm rot="10800000" flipH="1">
            <a:off x="455521" y="-1720"/>
            <a:ext cx="11750040" cy="6840685"/>
          </a:xfrm>
          <a:prstGeom prst="rect">
            <a:avLst/>
          </a:prstGeom>
          <a:gradFill>
            <a:gsLst>
              <a:gs pos="0">
                <a:srgbClr val="0A3041">
                  <a:alpha val="60784"/>
                </a:srgbClr>
              </a:gs>
              <a:gs pos="21000">
                <a:srgbClr val="0A3041">
                  <a:alpha val="60784"/>
                </a:srgbClr>
              </a:gs>
              <a:gs pos="100000">
                <a:srgbClr val="156082">
                  <a:alpha val="0"/>
                </a:srgbClr>
              </a:gs>
            </a:gsLst>
            <a:lin ang="21593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9" name="Google Shape;209;p10"/>
          <p:cNvSpPr/>
          <p:nvPr/>
        </p:nvSpPr>
        <p:spPr>
          <a:xfrm>
            <a:off x="8606054" y="-1291"/>
            <a:ext cx="3608179" cy="6858864"/>
          </a:xfrm>
          <a:prstGeom prst="rect">
            <a:avLst/>
          </a:prstGeom>
          <a:gradFill>
            <a:gsLst>
              <a:gs pos="0">
                <a:srgbClr val="0F4861">
                  <a:alpha val="0"/>
                </a:srgbClr>
              </a:gs>
              <a:gs pos="99000">
                <a:srgbClr val="000000">
                  <a:alpha val="40784"/>
                </a:srgbClr>
              </a:gs>
              <a:gs pos="100000">
                <a:srgbClr val="000000">
                  <a:alpha val="40784"/>
                </a:srgbClr>
              </a:gs>
            </a:gsLst>
            <a:lin ang="162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0" name="Google Shape;210;p10"/>
          <p:cNvSpPr/>
          <p:nvPr/>
        </p:nvSpPr>
        <p:spPr>
          <a:xfrm rot="-6325827">
            <a:off x="6059728" y="779270"/>
            <a:ext cx="4967533" cy="4988390"/>
          </a:xfrm>
          <a:prstGeom prst="ellipse">
            <a:avLst/>
          </a:prstGeom>
          <a:gradFill>
            <a:gsLst>
              <a:gs pos="0">
                <a:srgbClr val="156082">
                  <a:alpha val="23921"/>
                </a:srgbClr>
              </a:gs>
              <a:gs pos="79000">
                <a:srgbClr val="43AFE2">
                  <a:alpha val="0"/>
                </a:srgbClr>
              </a:gs>
              <a:gs pos="100000">
                <a:srgbClr val="43AFE2">
                  <a:alpha val="0"/>
                </a:srgbClr>
              </a:gs>
            </a:gsLst>
            <a:lin ang="14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1" name="Google Shape;211;p10"/>
          <p:cNvSpPr txBox="1">
            <a:spLocks noGrp="1"/>
          </p:cNvSpPr>
          <p:nvPr>
            <p:ph type="title"/>
          </p:nvPr>
        </p:nvSpPr>
        <p:spPr>
          <a:xfrm>
            <a:off x="1386865" y="818984"/>
            <a:ext cx="6596245" cy="3268520"/>
          </a:xfrm>
          <a:prstGeom prst="rect">
            <a:avLst/>
          </a:prstGeom>
          <a:noFill/>
          <a:ln>
            <a:noFill/>
          </a:ln>
        </p:spPr>
        <p:txBody>
          <a:bodyPr spcFirstLastPara="1" wrap="square" lIns="91425" tIns="45700" rIns="91425" bIns="45700" anchor="b" anchorCtr="0">
            <a:normAutofit/>
          </a:bodyPr>
          <a:lstStyle/>
          <a:p>
            <a:pPr marL="0" lvl="0" indent="0" algn="r" rtl="0">
              <a:lnSpc>
                <a:spcPct val="90000"/>
              </a:lnSpc>
              <a:spcBef>
                <a:spcPts val="0"/>
              </a:spcBef>
              <a:spcAft>
                <a:spcPts val="0"/>
              </a:spcAft>
              <a:buClr>
                <a:srgbClr val="FFFFFF"/>
              </a:buClr>
              <a:buSzPts val="4800"/>
              <a:buFont typeface="Play"/>
              <a:buNone/>
            </a:pPr>
            <a:r>
              <a:rPr lang="en-US" sz="4800">
                <a:solidFill>
                  <a:srgbClr val="FFFFFF"/>
                </a:solidFill>
                <a:latin typeface="Play"/>
                <a:ea typeface="Play"/>
                <a:cs typeface="Play"/>
                <a:sym typeface="Play"/>
              </a:rPr>
              <a:t>3. LensScout</a:t>
            </a:r>
            <a:endParaRPr/>
          </a:p>
        </p:txBody>
      </p:sp>
      <p:sp>
        <p:nvSpPr>
          <p:cNvPr id="212" name="Google Shape;212;p10"/>
          <p:cNvSpPr/>
          <p:nvPr/>
        </p:nvSpPr>
        <p:spPr>
          <a:xfrm rot="10800000" flipH="1">
            <a:off x="6314" y="4480038"/>
            <a:ext cx="12179371" cy="2377962"/>
          </a:xfrm>
          <a:prstGeom prst="rect">
            <a:avLst/>
          </a:prstGeom>
          <a:gradFill>
            <a:gsLst>
              <a:gs pos="0">
                <a:srgbClr val="0F4861">
                  <a:alpha val="49803"/>
                </a:srgbClr>
              </a:gs>
              <a:gs pos="99000">
                <a:srgbClr val="000000">
                  <a:alpha val="33725"/>
                </a:srgbClr>
              </a:gs>
              <a:gs pos="100000">
                <a:srgbClr val="000000">
                  <a:alpha val="33725"/>
                </a:srgbClr>
              </a:gs>
            </a:gsLst>
            <a:lin ang="17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3" name="Google Shape;213;p10"/>
          <p:cNvSpPr/>
          <p:nvPr/>
        </p:nvSpPr>
        <p:spPr>
          <a:xfrm rot="-5400000" flipH="1">
            <a:off x="6967085" y="1632660"/>
            <a:ext cx="6857572" cy="3592258"/>
          </a:xfrm>
          <a:prstGeom prst="rect">
            <a:avLst/>
          </a:prstGeom>
          <a:gradFill>
            <a:gsLst>
              <a:gs pos="0">
                <a:srgbClr val="0F4861">
                  <a:alpha val="49803"/>
                </a:srgbClr>
              </a:gs>
              <a:gs pos="99000">
                <a:srgbClr val="000000">
                  <a:alpha val="0"/>
                </a:srgbClr>
              </a:gs>
              <a:gs pos="100000">
                <a:srgbClr val="000000">
                  <a:alpha val="0"/>
                </a:srgbClr>
              </a:gs>
            </a:gsLst>
            <a:lin ang="15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7"/>
        <p:cNvGrpSpPr/>
        <p:nvPr/>
      </p:nvGrpSpPr>
      <p:grpSpPr>
        <a:xfrm>
          <a:off x="0" y="0"/>
          <a:ext cx="0" cy="0"/>
          <a:chOff x="0" y="0"/>
          <a:chExt cx="0" cy="0"/>
        </a:xfrm>
      </p:grpSpPr>
      <p:sp>
        <p:nvSpPr>
          <p:cNvPr id="218" name="Google Shape;218;p11"/>
          <p:cNvSpPr/>
          <p:nvPr/>
        </p:nvSpPr>
        <p:spPr>
          <a:xfrm>
            <a:off x="0" y="0"/>
            <a:ext cx="12192000" cy="6858000"/>
          </a:xfrm>
          <a:prstGeom prst="rect">
            <a:avLst/>
          </a:prstGeom>
          <a:solidFill>
            <a:srgbClr val="0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19" name="Google Shape;219;p11" descr="Person watching empty phone"/>
          <p:cNvPicPr preferRelativeResize="0"/>
          <p:nvPr/>
        </p:nvPicPr>
        <p:blipFill rotWithShape="1">
          <a:blip r:embed="rId3">
            <a:alphaModFix amt="50000"/>
          </a:blip>
          <a:srcRect t="15463" b="266"/>
          <a:stretch/>
        </p:blipFill>
        <p:spPr>
          <a:xfrm>
            <a:off x="20" y="10"/>
            <a:ext cx="12191979" cy="6857990"/>
          </a:xfrm>
          <a:prstGeom prst="rect">
            <a:avLst/>
          </a:prstGeom>
          <a:noFill/>
          <a:ln>
            <a:noFill/>
          </a:ln>
        </p:spPr>
      </p:pic>
      <p:sp>
        <p:nvSpPr>
          <p:cNvPr id="220" name="Google Shape;220;p11"/>
          <p:cNvSpPr txBox="1">
            <a:spLocks noGrp="1"/>
          </p:cNvSpPr>
          <p:nvPr>
            <p:ph type="title"/>
          </p:nvPr>
        </p:nvSpPr>
        <p:spPr>
          <a:xfrm>
            <a:off x="762000" y="1137434"/>
            <a:ext cx="7848600" cy="3204429"/>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rgbClr val="FFFFFF"/>
              </a:buClr>
              <a:buSzPct val="100000"/>
              <a:buFont typeface="Play"/>
              <a:buNone/>
            </a:pPr>
            <a:br>
              <a:rPr lang="en-US" sz="4000" b="1" i="0" u="none" strike="noStrike">
                <a:solidFill>
                  <a:srgbClr val="FFFFFF"/>
                </a:solidFill>
              </a:rPr>
            </a:br>
            <a:br>
              <a:rPr lang="en-US" sz="4000" b="1" i="0" u="none" strike="noStrike">
                <a:solidFill>
                  <a:srgbClr val="FFFFFF"/>
                </a:solidFill>
              </a:rPr>
            </a:br>
            <a:br>
              <a:rPr lang="en-US" sz="4000" b="1">
                <a:solidFill>
                  <a:srgbClr val="FFFFFF"/>
                </a:solidFill>
              </a:rPr>
            </a:br>
            <a:r>
              <a:rPr lang="en-US" sz="4000" b="1" i="0" u="none" strike="noStrike">
                <a:solidFill>
                  <a:srgbClr val="FFFFFF"/>
                </a:solidFill>
              </a:rPr>
              <a:t>Mobile Application</a:t>
            </a:r>
            <a:br>
              <a:rPr lang="en-US" sz="4000" b="1" i="0" u="none" strike="noStrike">
                <a:solidFill>
                  <a:srgbClr val="FFFFFF"/>
                </a:solidFill>
              </a:rPr>
            </a:br>
            <a:br>
              <a:rPr lang="en-US" sz="4000" b="1">
                <a:solidFill>
                  <a:srgbClr val="FFFFFF"/>
                </a:solidFill>
              </a:rPr>
            </a:br>
            <a:r>
              <a:rPr lang="en-US" sz="4000" b="1">
                <a:solidFill>
                  <a:srgbClr val="FFFFFF"/>
                </a:solidFill>
              </a:rPr>
              <a:t>\</a:t>
            </a:r>
            <a:br>
              <a:rPr lang="en-US" sz="4000" b="1">
                <a:solidFill>
                  <a:srgbClr val="FFFFFF"/>
                </a:solidFill>
              </a:rPr>
            </a:br>
            <a:r>
              <a:rPr lang="en-US" sz="4000" b="1">
                <a:solidFill>
                  <a:srgbClr val="FFFFFF"/>
                </a:solidFill>
              </a:rPr>
              <a:t>User and Photographer side</a:t>
            </a:r>
            <a:br>
              <a:rPr lang="en-US" sz="4000" b="1">
                <a:solidFill>
                  <a:srgbClr val="FFFFFF"/>
                </a:solidFill>
              </a:rPr>
            </a:br>
            <a:endParaRPr sz="4000">
              <a:solidFill>
                <a:srgbClr val="FFFFFF"/>
              </a:solidFill>
            </a:endParaRPr>
          </a:p>
        </p:txBody>
      </p:sp>
      <p:cxnSp>
        <p:nvCxnSpPr>
          <p:cNvPr id="221" name="Google Shape;221;p11"/>
          <p:cNvCxnSpPr/>
          <p:nvPr/>
        </p:nvCxnSpPr>
        <p:spPr>
          <a:xfrm>
            <a:off x="865140" y="871146"/>
            <a:ext cx="736939" cy="0"/>
          </a:xfrm>
          <a:prstGeom prst="straightConnector1">
            <a:avLst/>
          </a:prstGeom>
          <a:noFill/>
          <a:ln w="57150" cap="flat" cmpd="sng">
            <a:solidFill>
              <a:schemeClr val="accent4"/>
            </a:solidFill>
            <a:prstDash val="solid"/>
            <a:miter lim="800000"/>
            <a:headEnd type="none" w="sm" len="sm"/>
            <a:tailEnd type="none" w="sm" len="sm"/>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220"/>
                                        </p:tgtEl>
                                        <p:attrNameLst>
                                          <p:attrName>style.visibility</p:attrName>
                                        </p:attrNameLst>
                                      </p:cBhvr>
                                      <p:to>
                                        <p:strVal val="visible"/>
                                      </p:to>
                                    </p:set>
                                    <p:animEffect transition="in" filter="fade">
                                      <p:cBhvr>
                                        <p:cTn id="7" dur="400"/>
                                        <p:tgtEl>
                                          <p:spTgt spid="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426</Words>
  <Application>Microsoft Office PowerPoint</Application>
  <PresentationFormat>Widescreen</PresentationFormat>
  <Paragraphs>68</Paragraphs>
  <Slides>43</Slides>
  <Notes>41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43</vt:i4>
      </vt:variant>
    </vt:vector>
  </HeadingPairs>
  <TitlesOfParts>
    <vt:vector size="50" baseType="lpstr">
      <vt:lpstr>Nunito</vt:lpstr>
      <vt:lpstr>Poppins</vt:lpstr>
      <vt:lpstr>Courier New</vt:lpstr>
      <vt:lpstr>Play</vt:lpstr>
      <vt:lpstr>Arial</vt:lpstr>
      <vt:lpstr>Office Theme</vt:lpstr>
      <vt:lpstr>Office Theme</vt:lpstr>
      <vt:lpstr>Table of content</vt:lpstr>
      <vt:lpstr>LensScout </vt:lpstr>
      <vt:lpstr>PowerPoint Presentation</vt:lpstr>
      <vt:lpstr>Problem</vt:lpstr>
      <vt:lpstr>So what is LensScout ?</vt:lpstr>
      <vt:lpstr>2.  Project execution</vt:lpstr>
      <vt:lpstr>Technologies Used:</vt:lpstr>
      <vt:lpstr>3. LensScout</vt:lpstr>
      <vt:lpstr>   Mobile Application  \ User and Photographer side </vt:lpstr>
      <vt:lpstr>Entry to mobile application</vt:lpstr>
      <vt:lpstr>Photographer Signup | Login</vt:lpstr>
      <vt:lpstr>User Signup | Login</vt:lpstr>
      <vt:lpstr>Forget password</vt:lpstr>
      <vt:lpstr>Profile/edit page:</vt:lpstr>
      <vt:lpstr>Home page Photographer / User</vt:lpstr>
      <vt:lpstr>PowerPoint Presentation</vt:lpstr>
      <vt:lpstr>Mobile Chat help</vt:lpstr>
      <vt:lpstr>Courses depends on Photographer level- editable </vt:lpstr>
      <vt:lpstr>How user Book a session</vt:lpstr>
      <vt:lpstr>Payment after Booking</vt:lpstr>
      <vt:lpstr>Notification for the session for Photographer and  User</vt:lpstr>
      <vt:lpstr>Photographer accept the session or deny it </vt:lpstr>
      <vt:lpstr>Photographer decide on day suitable to open sessions for users</vt:lpstr>
      <vt:lpstr>Photographer able to see other photographers work with details</vt:lpstr>
      <vt:lpstr>PowerPoint Presentation</vt:lpstr>
      <vt:lpstr>Sessions type that appear for Photographer / User</vt:lpstr>
      <vt:lpstr>How Communication started between User and photographer</vt:lpstr>
      <vt:lpstr>Users Favorite Photographer/s</vt:lpstr>
      <vt:lpstr>PowerPoint Presentation</vt:lpstr>
      <vt:lpstr>PowerPoint Presentation</vt:lpstr>
      <vt:lpstr>Website side</vt:lpstr>
      <vt:lpstr>PowerPoint Presentation</vt:lpstr>
      <vt:lpstr>User Side: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Constraints</vt:lpstr>
      <vt:lpstr>Future 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Table of content</dc:title>
  <dc:creator>raneen tuhul</dc:creator>
  <cp:lastModifiedBy>Msys</cp:lastModifiedBy>
  <cp:revision>1</cp:revision>
  <dcterms:created xsi:type="dcterms:W3CDTF">2024-06-26T09:46:04Z</dcterms:created>
  <dcterms:modified xsi:type="dcterms:W3CDTF">2024-07-02T03:01:33Z</dcterms:modified>
</cp:coreProperties>
</file>