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36" r:id="rId2"/>
  </p:sldMasterIdLst>
  <p:notesMasterIdLst>
    <p:notesMasterId r:id="rId32"/>
  </p:notesMasterIdLst>
  <p:sldIdLst>
    <p:sldId id="257" r:id="rId3"/>
    <p:sldId id="293" r:id="rId4"/>
    <p:sldId id="283" r:id="rId5"/>
    <p:sldId id="256" r:id="rId6"/>
    <p:sldId id="258" r:id="rId7"/>
    <p:sldId id="278" r:id="rId8"/>
    <p:sldId id="289" r:id="rId9"/>
    <p:sldId id="286" r:id="rId10"/>
    <p:sldId id="287" r:id="rId11"/>
    <p:sldId id="288" r:id="rId12"/>
    <p:sldId id="290" r:id="rId13"/>
    <p:sldId id="291" r:id="rId14"/>
    <p:sldId id="260" r:id="rId15"/>
    <p:sldId id="261" r:id="rId16"/>
    <p:sldId id="262" r:id="rId17"/>
    <p:sldId id="263" r:id="rId18"/>
    <p:sldId id="264" r:id="rId19"/>
    <p:sldId id="265" r:id="rId20"/>
    <p:sldId id="266" r:id="rId21"/>
    <p:sldId id="280" r:id="rId22"/>
    <p:sldId id="269" r:id="rId23"/>
    <p:sldId id="270" r:id="rId24"/>
    <p:sldId id="271" r:id="rId25"/>
    <p:sldId id="272" r:id="rId26"/>
    <p:sldId id="281" r:id="rId27"/>
    <p:sldId id="282" r:id="rId28"/>
    <p:sldId id="277" r:id="rId29"/>
    <p:sldId id="284" r:id="rId30"/>
    <p:sldId id="29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 Odeh" initials="AO" lastIdx="1" clrIdx="0">
    <p:extLst>
      <p:ext uri="{19B8F6BF-5375-455C-9EA6-DF929625EA0E}">
        <p15:presenceInfo xmlns:p15="http://schemas.microsoft.com/office/powerpoint/2012/main" userId="Ali Ode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FF9999"/>
    <a:srgbClr val="FFCCFF"/>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24" autoAdjust="0"/>
    <p:restoredTop sz="94660"/>
  </p:normalViewPr>
  <p:slideViewPr>
    <p:cSldViewPr snapToGrid="0">
      <p:cViewPr varScale="1">
        <p:scale>
          <a:sx n="72" d="100"/>
          <a:sy n="72" d="100"/>
        </p:scale>
        <p:origin x="70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Hi-Tech\Desktop\Rania\Book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rgbClr val="FFCCFF"/>
              </a:solidFill>
              <a:ln w="19050">
                <a:solidFill>
                  <a:schemeClr val="lt1"/>
                </a:solidFill>
              </a:ln>
              <a:effectLst/>
            </c:spPr>
            <c:extLst>
              <c:ext xmlns:c16="http://schemas.microsoft.com/office/drawing/2014/chart" uri="{C3380CC4-5D6E-409C-BE32-E72D297353CC}">
                <c16:uniqueId val="{00000001-F372-41AA-AE88-C49F8C2CC685}"/>
              </c:ext>
            </c:extLst>
          </c:dPt>
          <c:dPt>
            <c:idx val="1"/>
            <c:bubble3D val="0"/>
            <c:spPr>
              <a:solidFill>
                <a:srgbClr val="CC0066"/>
              </a:solidFill>
              <a:ln w="19050">
                <a:solidFill>
                  <a:schemeClr val="lt1"/>
                </a:solidFill>
              </a:ln>
              <a:effectLst/>
            </c:spPr>
            <c:extLst>
              <c:ext xmlns:c16="http://schemas.microsoft.com/office/drawing/2014/chart" uri="{C3380CC4-5D6E-409C-BE32-E72D297353CC}">
                <c16:uniqueId val="{00000003-F372-41AA-AE88-C49F8C2CC685}"/>
              </c:ext>
            </c:extLst>
          </c:dPt>
          <c:dPt>
            <c:idx val="2"/>
            <c:bubble3D val="0"/>
            <c:spPr>
              <a:solidFill>
                <a:srgbClr val="FF9999"/>
              </a:solidFill>
              <a:ln w="19050">
                <a:solidFill>
                  <a:schemeClr val="lt1"/>
                </a:solidFill>
              </a:ln>
              <a:effectLst/>
            </c:spPr>
            <c:extLst>
              <c:ext xmlns:c16="http://schemas.microsoft.com/office/drawing/2014/chart" uri="{C3380CC4-5D6E-409C-BE32-E72D297353CC}">
                <c16:uniqueId val="{00000005-F372-41AA-AE88-C49F8C2CC685}"/>
              </c:ext>
            </c:extLst>
          </c:dPt>
          <c:dPt>
            <c:idx val="3"/>
            <c:bubble3D val="0"/>
            <c:spPr>
              <a:solidFill>
                <a:srgbClr val="CCCCFF"/>
              </a:solidFill>
              <a:ln w="19050">
                <a:solidFill>
                  <a:schemeClr val="lt1"/>
                </a:solidFill>
              </a:ln>
              <a:effectLst/>
            </c:spPr>
            <c:extLst>
              <c:ext xmlns:c16="http://schemas.microsoft.com/office/drawing/2014/chart" uri="{C3380CC4-5D6E-409C-BE32-E72D297353CC}">
                <c16:uniqueId val="{00000007-F372-41AA-AE88-C49F8C2CC685}"/>
              </c:ext>
            </c:extLst>
          </c:dPt>
          <c:dPt>
            <c:idx val="4"/>
            <c:bubble3D val="0"/>
            <c:spPr>
              <a:solidFill>
                <a:srgbClr val="CC99FF"/>
              </a:solidFill>
              <a:ln w="19050">
                <a:solidFill>
                  <a:schemeClr val="lt1"/>
                </a:solidFill>
              </a:ln>
              <a:effectLst/>
            </c:spPr>
            <c:extLst>
              <c:ext xmlns:c16="http://schemas.microsoft.com/office/drawing/2014/chart" uri="{C3380CC4-5D6E-409C-BE32-E72D297353CC}">
                <c16:uniqueId val="{00000009-F372-41AA-AE88-C49F8C2CC685}"/>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F372-41AA-AE88-C49F8C2CC685}"/>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Sheet2!$D$5:$D$10</c:f>
              <c:strCache>
                <c:ptCount val="6"/>
                <c:pt idx="0">
                  <c:v>Shopping</c:v>
                </c:pt>
                <c:pt idx="1">
                  <c:v>Visit a doctor</c:v>
                </c:pt>
                <c:pt idx="2">
                  <c:v>Go to work</c:v>
                </c:pt>
                <c:pt idx="3">
                  <c:v>Entertainment</c:v>
                </c:pt>
                <c:pt idx="4">
                  <c:v>Go home</c:v>
                </c:pt>
                <c:pt idx="5">
                  <c:v>Other</c:v>
                </c:pt>
              </c:strCache>
            </c:strRef>
          </c:cat>
          <c:val>
            <c:numRef>
              <c:f>Sheet2!$E$5:$E$10</c:f>
              <c:numCache>
                <c:formatCode>0.00%</c:formatCode>
                <c:ptCount val="6"/>
                <c:pt idx="0">
                  <c:v>0.50248756218905477</c:v>
                </c:pt>
                <c:pt idx="1">
                  <c:v>0.14925373134328357</c:v>
                </c:pt>
                <c:pt idx="2">
                  <c:v>0.11442786069651742</c:v>
                </c:pt>
                <c:pt idx="3">
                  <c:v>0.17910447761194029</c:v>
                </c:pt>
                <c:pt idx="4">
                  <c:v>4.975124378109453E-2</c:v>
                </c:pt>
                <c:pt idx="5">
                  <c:v>4.9751243781094526E-3</c:v>
                </c:pt>
              </c:numCache>
            </c:numRef>
          </c:val>
          <c:extLst>
            <c:ext xmlns:c16="http://schemas.microsoft.com/office/drawing/2014/chart" uri="{C3380CC4-5D6E-409C-BE32-E72D297353CC}">
              <c16:uniqueId val="{0000000C-F372-41AA-AE88-C49F8C2CC685}"/>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r"/>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1" dirty="0">
                <a:latin typeface="Times New Roman" panose="02020603050405020304" pitchFamily="18" charset="0"/>
                <a:cs typeface="Times New Roman" panose="02020603050405020304" pitchFamily="18" charset="0"/>
              </a:rPr>
              <a:t>Parking status at city center</a:t>
            </a:r>
          </a:p>
        </c:rich>
      </c:tx>
      <c:layout>
        <c:manualLayout>
          <c:xMode val="edge"/>
          <c:yMode val="edge"/>
          <c:x val="0.37992336729770387"/>
          <c:y val="2.6181815183185089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v>Available</c:v>
          </c:tx>
          <c:spPr>
            <a:solidFill>
              <a:srgbClr val="FFCCCC"/>
            </a:solidFill>
            <a:ln>
              <a:noFill/>
            </a:ln>
            <a:effectLst/>
          </c:spPr>
          <c:invertIfNegative val="0"/>
          <c:val>
            <c:numRef>
              <c:f>Sheet1!$O$18:$O$28</c:f>
              <c:numCache>
                <c:formatCode>#,##0</c:formatCode>
                <c:ptCount val="11"/>
                <c:pt idx="0" formatCode="General">
                  <c:v>1000</c:v>
                </c:pt>
                <c:pt idx="1">
                  <c:v>2343</c:v>
                </c:pt>
                <c:pt idx="2">
                  <c:v>2512</c:v>
                </c:pt>
                <c:pt idx="3">
                  <c:v>2682</c:v>
                </c:pt>
                <c:pt idx="4">
                  <c:v>2851</c:v>
                </c:pt>
                <c:pt idx="5">
                  <c:v>3020</c:v>
                </c:pt>
                <c:pt idx="6">
                  <c:v>3190</c:v>
                </c:pt>
                <c:pt idx="7">
                  <c:v>3359</c:v>
                </c:pt>
                <c:pt idx="8">
                  <c:v>3528</c:v>
                </c:pt>
                <c:pt idx="9">
                  <c:v>3698</c:v>
                </c:pt>
                <c:pt idx="10">
                  <c:v>3867</c:v>
                </c:pt>
              </c:numCache>
            </c:numRef>
          </c:val>
          <c:extLst>
            <c:ext xmlns:c16="http://schemas.microsoft.com/office/drawing/2014/chart" uri="{C3380CC4-5D6E-409C-BE32-E72D297353CC}">
              <c16:uniqueId val="{00000000-FEDA-4D4F-9792-C318FEE5E53A}"/>
            </c:ext>
          </c:extLst>
        </c:ser>
        <c:ser>
          <c:idx val="1"/>
          <c:order val="1"/>
          <c:tx>
            <c:v>Req</c:v>
          </c:tx>
          <c:spPr>
            <a:solidFill>
              <a:schemeClr val="accent1">
                <a:lumMod val="50000"/>
              </a:schemeClr>
            </a:solidFill>
            <a:ln>
              <a:noFill/>
            </a:ln>
            <a:effectLst/>
          </c:spPr>
          <c:invertIfNegative val="0"/>
          <c:val>
            <c:numRef>
              <c:f>Sheet1!$P$18:$P$28</c:f>
              <c:numCache>
                <c:formatCode>General</c:formatCode>
                <c:ptCount val="11"/>
                <c:pt idx="0" formatCode="#,##0">
                  <c:v>1343</c:v>
                </c:pt>
                <c:pt idx="1">
                  <c:v>169</c:v>
                </c:pt>
                <c:pt idx="2">
                  <c:v>170</c:v>
                </c:pt>
                <c:pt idx="3">
                  <c:v>169</c:v>
                </c:pt>
                <c:pt idx="4">
                  <c:v>169</c:v>
                </c:pt>
                <c:pt idx="5">
                  <c:v>170</c:v>
                </c:pt>
                <c:pt idx="6">
                  <c:v>169</c:v>
                </c:pt>
                <c:pt idx="7">
                  <c:v>169</c:v>
                </c:pt>
                <c:pt idx="8">
                  <c:v>170</c:v>
                </c:pt>
                <c:pt idx="9">
                  <c:v>169</c:v>
                </c:pt>
                <c:pt idx="10">
                  <c:v>170</c:v>
                </c:pt>
              </c:numCache>
            </c:numRef>
          </c:val>
          <c:extLst>
            <c:ext xmlns:c16="http://schemas.microsoft.com/office/drawing/2014/chart" uri="{C3380CC4-5D6E-409C-BE32-E72D297353CC}">
              <c16:uniqueId val="{00000001-FEDA-4D4F-9792-C318FEE5E53A}"/>
            </c:ext>
          </c:extLst>
        </c:ser>
        <c:dLbls>
          <c:showLegendKey val="0"/>
          <c:showVal val="0"/>
          <c:showCatName val="0"/>
          <c:showSerName val="0"/>
          <c:showPercent val="0"/>
          <c:showBubbleSize val="0"/>
        </c:dLbls>
        <c:gapWidth val="150"/>
        <c:overlap val="100"/>
        <c:axId val="451854592"/>
        <c:axId val="451854264"/>
      </c:barChart>
      <c:catAx>
        <c:axId val="451854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51854264"/>
        <c:crosses val="autoZero"/>
        <c:auto val="1"/>
        <c:lblAlgn val="ctr"/>
        <c:lblOffset val="100"/>
        <c:noMultiLvlLbl val="0"/>
      </c:catAx>
      <c:valAx>
        <c:axId val="4518542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5185459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The most important factors affecting your choice of parking location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7274187103461964E-2"/>
          <c:y val="0.25099205306367012"/>
          <c:w val="0.50954456049253427"/>
          <c:h val="0.62050666660600251"/>
        </c:manualLayout>
      </c:layout>
      <c:doughnutChart>
        <c:varyColors val="1"/>
        <c:ser>
          <c:idx val="0"/>
          <c:order val="0"/>
          <c:spPr>
            <a:solidFill>
              <a:srgbClr val="002060"/>
            </a:solidFill>
          </c:spPr>
          <c:dPt>
            <c:idx val="0"/>
            <c:bubble3D val="0"/>
            <c:spPr>
              <a:solidFill>
                <a:srgbClr val="CC99FF"/>
              </a:solidFill>
              <a:ln w="19050">
                <a:solidFill>
                  <a:schemeClr val="lt1"/>
                </a:solidFill>
              </a:ln>
              <a:effectLst/>
            </c:spPr>
            <c:extLst>
              <c:ext xmlns:c16="http://schemas.microsoft.com/office/drawing/2014/chart" uri="{C3380CC4-5D6E-409C-BE32-E72D297353CC}">
                <c16:uniqueId val="{00000001-56E5-4078-8244-30455D4293AD}"/>
              </c:ext>
            </c:extLst>
          </c:dPt>
          <c:dPt>
            <c:idx val="1"/>
            <c:bubble3D val="0"/>
            <c:spPr>
              <a:solidFill>
                <a:srgbClr val="FF9999"/>
              </a:solidFill>
              <a:ln w="19050">
                <a:solidFill>
                  <a:schemeClr val="lt1"/>
                </a:solidFill>
              </a:ln>
              <a:effectLst/>
            </c:spPr>
            <c:extLst>
              <c:ext xmlns:c16="http://schemas.microsoft.com/office/drawing/2014/chart" uri="{C3380CC4-5D6E-409C-BE32-E72D297353CC}">
                <c16:uniqueId val="{00000003-56E5-4078-8244-30455D4293AD}"/>
              </c:ext>
            </c:extLst>
          </c:dPt>
          <c:dPt>
            <c:idx val="2"/>
            <c:bubble3D val="0"/>
            <c:spPr>
              <a:solidFill>
                <a:srgbClr val="FFCCFF"/>
              </a:solidFill>
              <a:ln w="19050">
                <a:solidFill>
                  <a:schemeClr val="lt1"/>
                </a:solidFill>
              </a:ln>
              <a:effectLst/>
            </c:spPr>
            <c:extLst>
              <c:ext xmlns:c16="http://schemas.microsoft.com/office/drawing/2014/chart" uri="{C3380CC4-5D6E-409C-BE32-E72D297353CC}">
                <c16:uniqueId val="{00000005-56E5-4078-8244-30455D4293AD}"/>
              </c:ext>
            </c:extLst>
          </c:dPt>
          <c:dPt>
            <c:idx val="3"/>
            <c:bubble3D val="0"/>
            <c:spPr>
              <a:solidFill>
                <a:srgbClr val="FF00FF"/>
              </a:solidFill>
              <a:ln w="19050">
                <a:solidFill>
                  <a:schemeClr val="lt1"/>
                </a:solidFill>
              </a:ln>
              <a:effectLst/>
            </c:spPr>
            <c:extLst>
              <c:ext xmlns:c16="http://schemas.microsoft.com/office/drawing/2014/chart" uri="{C3380CC4-5D6E-409C-BE32-E72D297353CC}">
                <c16:uniqueId val="{00000007-56E5-4078-8244-30455D4293A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Sheet1!$E$10:$E$13</c:f>
              <c:strCache>
                <c:ptCount val="4"/>
                <c:pt idx="0">
                  <c:v>Minimum distance from the parking lot to the target destination</c:v>
                </c:pt>
                <c:pt idx="1">
                  <c:v>Parking  cost</c:v>
                </c:pt>
                <c:pt idx="2">
                  <c:v>Suitable place for parking the car</c:v>
                </c:pt>
                <c:pt idx="3">
                  <c:v>Others</c:v>
                </c:pt>
              </c:strCache>
            </c:strRef>
          </c:cat>
          <c:val>
            <c:numRef>
              <c:f>Sheet1!$F$10:$F$13</c:f>
              <c:numCache>
                <c:formatCode>0.0%</c:formatCode>
                <c:ptCount val="4"/>
                <c:pt idx="0" formatCode="0%">
                  <c:v>0.82099999999999995</c:v>
                </c:pt>
                <c:pt idx="1">
                  <c:v>8.5000000000000006E-2</c:v>
                </c:pt>
                <c:pt idx="2">
                  <c:v>8.5000000000000006E-2</c:v>
                </c:pt>
                <c:pt idx="3" formatCode="0%">
                  <c:v>0.01</c:v>
                </c:pt>
              </c:numCache>
            </c:numRef>
          </c:val>
          <c:extLst>
            <c:ext xmlns:c16="http://schemas.microsoft.com/office/drawing/2014/chart" uri="{C3380CC4-5D6E-409C-BE32-E72D297353CC}">
              <c16:uniqueId val="{00000008-56E5-4078-8244-30455D4293AD}"/>
            </c:ext>
          </c:extLst>
        </c:ser>
        <c:dLbls>
          <c:showLegendKey val="0"/>
          <c:showVal val="1"/>
          <c:showCatName val="0"/>
          <c:showSerName val="0"/>
          <c:showPercent val="0"/>
          <c:showBubbleSize val="0"/>
          <c:showLeaderLines val="1"/>
        </c:dLbls>
        <c:firstSliceAng val="0"/>
        <c:holeSize val="75"/>
      </c:doughnutChart>
      <c:spPr>
        <a:noFill/>
        <a:ln>
          <a:noFill/>
        </a:ln>
        <a:effectLst/>
      </c:spPr>
    </c:plotArea>
    <c:legend>
      <c:legendPos val="tr"/>
      <c:legendEntry>
        <c:idx val="0"/>
        <c:txPr>
          <a:bodyPr rot="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n-US"/>
          </a:p>
        </c:txPr>
      </c:legendEntry>
      <c:legendEntry>
        <c:idx val="2"/>
        <c:txPr>
          <a:bodyPr rot="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n-US"/>
          </a:p>
        </c:txPr>
      </c:legendEntry>
      <c:legendEntry>
        <c:idx val="3"/>
        <c:txPr>
          <a:bodyPr rot="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n-US"/>
          </a:p>
        </c:txPr>
      </c:legendEntry>
      <c:layout>
        <c:manualLayout>
          <c:xMode val="edge"/>
          <c:yMode val="edge"/>
          <c:x val="0.65435698421591137"/>
          <c:y val="0.28428850742660128"/>
          <c:w val="0.33140813768003996"/>
          <c:h val="0.5884044107598994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Arrival time for city center</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lineChart>
        <c:grouping val="stacked"/>
        <c:varyColors val="0"/>
        <c:ser>
          <c:idx val="0"/>
          <c:order val="0"/>
          <c:tx>
            <c:strRef>
              <c:f>Sheet1!$E$4</c:f>
              <c:strCache>
                <c:ptCount val="1"/>
                <c:pt idx="0">
                  <c:v>Time spent without a crisis</c:v>
                </c:pt>
              </c:strCache>
            </c:strRef>
          </c:tx>
          <c:spPr>
            <a:ln w="22225" cap="rnd">
              <a:solidFill>
                <a:srgbClr val="CC99FF"/>
              </a:solidFill>
              <a:round/>
            </a:ln>
            <a:effectLst/>
          </c:spPr>
          <c:marker>
            <c:symbol val="diamond"/>
            <c:size val="6"/>
            <c:spPr>
              <a:solidFill>
                <a:srgbClr val="CC99FF"/>
              </a:solidFill>
              <a:ln w="9525">
                <a:solidFill>
                  <a:srgbClr val="CC99FF"/>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Sheet1!$D$5:$D$9</c:f>
              <c:numCache>
                <c:formatCode>General</c:formatCode>
                <c:ptCount val="5"/>
                <c:pt idx="0">
                  <c:v>1</c:v>
                </c:pt>
                <c:pt idx="1">
                  <c:v>2</c:v>
                </c:pt>
                <c:pt idx="2">
                  <c:v>3</c:v>
                </c:pt>
                <c:pt idx="3">
                  <c:v>4</c:v>
                </c:pt>
                <c:pt idx="4">
                  <c:v>5</c:v>
                </c:pt>
              </c:numCache>
            </c:numRef>
          </c:cat>
          <c:val>
            <c:numRef>
              <c:f>Sheet1!$E$5:$E$9</c:f>
              <c:numCache>
                <c:formatCode>General</c:formatCode>
                <c:ptCount val="5"/>
                <c:pt idx="0">
                  <c:v>2</c:v>
                </c:pt>
                <c:pt idx="1">
                  <c:v>5</c:v>
                </c:pt>
                <c:pt idx="2">
                  <c:v>3</c:v>
                </c:pt>
                <c:pt idx="3">
                  <c:v>2</c:v>
                </c:pt>
                <c:pt idx="4">
                  <c:v>3.5</c:v>
                </c:pt>
              </c:numCache>
            </c:numRef>
          </c:val>
          <c:smooth val="0"/>
          <c:extLst>
            <c:ext xmlns:c16="http://schemas.microsoft.com/office/drawing/2014/chart" uri="{C3380CC4-5D6E-409C-BE32-E72D297353CC}">
              <c16:uniqueId val="{00000000-D297-44E1-86DB-E40935C7CA2A}"/>
            </c:ext>
          </c:extLst>
        </c:ser>
        <c:ser>
          <c:idx val="1"/>
          <c:order val="1"/>
          <c:tx>
            <c:strRef>
              <c:f>Sheet1!$F$4</c:f>
              <c:strCache>
                <c:ptCount val="1"/>
                <c:pt idx="0">
                  <c:v>Time spent with a crisis</c:v>
                </c:pt>
              </c:strCache>
            </c:strRef>
          </c:tx>
          <c:spPr>
            <a:ln w="22225" cap="rnd">
              <a:solidFill>
                <a:srgbClr val="FF99CC"/>
              </a:solidFill>
              <a:round/>
            </a:ln>
            <a:effectLst/>
          </c:spPr>
          <c:marker>
            <c:symbol val="square"/>
            <c:size val="6"/>
            <c:spPr>
              <a:solidFill>
                <a:srgbClr val="FF99CC"/>
              </a:solidFill>
              <a:ln w="9525">
                <a:solidFill>
                  <a:srgbClr val="FF99CC"/>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Sheet1!$D$5:$D$9</c:f>
              <c:numCache>
                <c:formatCode>General</c:formatCode>
                <c:ptCount val="5"/>
                <c:pt idx="0">
                  <c:v>1</c:v>
                </c:pt>
                <c:pt idx="1">
                  <c:v>2</c:v>
                </c:pt>
                <c:pt idx="2">
                  <c:v>3</c:v>
                </c:pt>
                <c:pt idx="3">
                  <c:v>4</c:v>
                </c:pt>
                <c:pt idx="4">
                  <c:v>5</c:v>
                </c:pt>
              </c:numCache>
            </c:numRef>
          </c:cat>
          <c:val>
            <c:numRef>
              <c:f>Sheet1!$F$5:$F$9</c:f>
              <c:numCache>
                <c:formatCode>General</c:formatCode>
                <c:ptCount val="5"/>
                <c:pt idx="0">
                  <c:v>4</c:v>
                </c:pt>
                <c:pt idx="1">
                  <c:v>7</c:v>
                </c:pt>
                <c:pt idx="2">
                  <c:v>4</c:v>
                </c:pt>
                <c:pt idx="3">
                  <c:v>3</c:v>
                </c:pt>
                <c:pt idx="4">
                  <c:v>7</c:v>
                </c:pt>
              </c:numCache>
            </c:numRef>
          </c:val>
          <c:smooth val="0"/>
          <c:extLst>
            <c:ext xmlns:c16="http://schemas.microsoft.com/office/drawing/2014/chart" uri="{C3380CC4-5D6E-409C-BE32-E72D297353CC}">
              <c16:uniqueId val="{00000001-D297-44E1-86DB-E40935C7CA2A}"/>
            </c:ext>
          </c:extLst>
        </c:ser>
        <c:dLbls>
          <c:dLblPos val="ctr"/>
          <c:showLegendKey val="0"/>
          <c:showVal val="1"/>
          <c:showCatName val="0"/>
          <c:showSerName val="0"/>
          <c:showPercent val="0"/>
          <c:showBubbleSize val="0"/>
        </c:dLbls>
        <c:marker val="1"/>
        <c:smooth val="0"/>
        <c:axId val="346269640"/>
        <c:axId val="346269968"/>
      </c:lineChart>
      <c:catAx>
        <c:axId val="34626964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n-US"/>
                  <a:t>Location number</a:t>
                </a:r>
              </a:p>
            </c:rich>
          </c:tx>
          <c:overlay val="0"/>
          <c:spPr>
            <a:noFill/>
            <a:ln>
              <a:noFill/>
            </a:ln>
            <a:effectLst/>
          </c:spPr>
          <c:txPr>
            <a:bodyPr rot="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346269968"/>
        <c:crosses val="autoZero"/>
        <c:auto val="1"/>
        <c:lblAlgn val="ctr"/>
        <c:lblOffset val="100"/>
        <c:noMultiLvlLbl val="0"/>
      </c:catAx>
      <c:valAx>
        <c:axId val="346269968"/>
        <c:scaling>
          <c:orientation val="minMax"/>
        </c:scaling>
        <c:delete val="0"/>
        <c:axPos val="l"/>
        <c:title>
          <c:tx>
            <c:rich>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n-US"/>
                  <a:t>Time (min)</a:t>
                </a:r>
              </a:p>
            </c:rich>
          </c:tx>
          <c:layout>
            <c:manualLayout>
              <c:xMode val="edge"/>
              <c:yMode val="edge"/>
              <c:x val="2.8645833333333332E-2"/>
              <c:y val="0.24331270399318167"/>
            </c:manualLayout>
          </c:layout>
          <c:overlay val="0"/>
          <c:spPr>
            <a:noFill/>
            <a:ln>
              <a:noFill/>
            </a:ln>
            <a:effectLst/>
          </c:spPr>
          <c:txPr>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4626964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US" sz="1200"/>
              <a:t> </a:t>
            </a:r>
            <a:r>
              <a:rPr lang="en-US" sz="1200" b="0" i="0" baseline="0">
                <a:effectLst/>
              </a:rPr>
              <a:t>Rev-Cost chart </a:t>
            </a:r>
            <a:endParaRPr lang="en-US" sz="1200">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scatterChart>
        <c:scatterStyle val="smoothMarker"/>
        <c:varyColors val="0"/>
        <c:ser>
          <c:idx val="0"/>
          <c:order val="0"/>
          <c:tx>
            <c:v>Rev</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Sheet1!$A$2:$A$11</c:f>
              <c:numCache>
                <c:formatCode>General</c:formatCode>
                <c:ptCount val="10"/>
                <c:pt idx="0">
                  <c:v>2021</c:v>
                </c:pt>
                <c:pt idx="1">
                  <c:v>2022</c:v>
                </c:pt>
                <c:pt idx="2">
                  <c:v>2023</c:v>
                </c:pt>
                <c:pt idx="3">
                  <c:v>2024</c:v>
                </c:pt>
                <c:pt idx="4">
                  <c:v>2025</c:v>
                </c:pt>
                <c:pt idx="5">
                  <c:v>2026</c:v>
                </c:pt>
                <c:pt idx="6">
                  <c:v>2027</c:v>
                </c:pt>
                <c:pt idx="7">
                  <c:v>2028</c:v>
                </c:pt>
                <c:pt idx="8">
                  <c:v>2029</c:v>
                </c:pt>
                <c:pt idx="9">
                  <c:v>2030</c:v>
                </c:pt>
              </c:numCache>
            </c:numRef>
          </c:xVal>
          <c:yVal>
            <c:numRef>
              <c:f>Sheet1!$B$2:$B$11</c:f>
              <c:numCache>
                <c:formatCode>General</c:formatCode>
                <c:ptCount val="10"/>
                <c:pt idx="0">
                  <c:v>18558060</c:v>
                </c:pt>
                <c:pt idx="1">
                  <c:v>20953920</c:v>
                </c:pt>
                <c:pt idx="2">
                  <c:v>23301600</c:v>
                </c:pt>
                <c:pt idx="3">
                  <c:v>25710600</c:v>
                </c:pt>
                <c:pt idx="4">
                  <c:v>28093320</c:v>
                </c:pt>
                <c:pt idx="5">
                  <c:v>30471660</c:v>
                </c:pt>
                <c:pt idx="6">
                  <c:v>32858760</c:v>
                </c:pt>
                <c:pt idx="7">
                  <c:v>35250240</c:v>
                </c:pt>
                <c:pt idx="8">
                  <c:v>37632960</c:v>
                </c:pt>
                <c:pt idx="9">
                  <c:v>40020060</c:v>
                </c:pt>
              </c:numCache>
            </c:numRef>
          </c:yVal>
          <c:smooth val="1"/>
          <c:extLst>
            <c:ext xmlns:c16="http://schemas.microsoft.com/office/drawing/2014/chart" uri="{C3380CC4-5D6E-409C-BE32-E72D297353CC}">
              <c16:uniqueId val="{00000000-0C86-481F-9018-A39FF299B46B}"/>
            </c:ext>
          </c:extLst>
        </c:ser>
        <c:ser>
          <c:idx val="1"/>
          <c:order val="1"/>
          <c:tx>
            <c:v>Cost</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Sheet1!$A$2:$A$11</c:f>
              <c:numCache>
                <c:formatCode>General</c:formatCode>
                <c:ptCount val="10"/>
                <c:pt idx="0">
                  <c:v>2021</c:v>
                </c:pt>
                <c:pt idx="1">
                  <c:v>2022</c:v>
                </c:pt>
                <c:pt idx="2">
                  <c:v>2023</c:v>
                </c:pt>
                <c:pt idx="3">
                  <c:v>2024</c:v>
                </c:pt>
                <c:pt idx="4">
                  <c:v>2025</c:v>
                </c:pt>
                <c:pt idx="5">
                  <c:v>2026</c:v>
                </c:pt>
                <c:pt idx="6">
                  <c:v>2027</c:v>
                </c:pt>
                <c:pt idx="7">
                  <c:v>2028</c:v>
                </c:pt>
                <c:pt idx="8">
                  <c:v>2029</c:v>
                </c:pt>
                <c:pt idx="9">
                  <c:v>2030</c:v>
                </c:pt>
              </c:numCache>
            </c:numRef>
          </c:xVal>
          <c:yVal>
            <c:numRef>
              <c:f>Sheet1!$C$2:$C$11</c:f>
              <c:numCache>
                <c:formatCode>General</c:formatCode>
                <c:ptCount val="10"/>
                <c:pt idx="0">
                  <c:v>21060434</c:v>
                </c:pt>
                <c:pt idx="1">
                  <c:v>17294898</c:v>
                </c:pt>
                <c:pt idx="2">
                  <c:v>19166009</c:v>
                </c:pt>
                <c:pt idx="3">
                  <c:v>21141018</c:v>
                </c:pt>
                <c:pt idx="4">
                  <c:v>23091282</c:v>
                </c:pt>
                <c:pt idx="5">
                  <c:v>25041654</c:v>
                </c:pt>
                <c:pt idx="6">
                  <c:v>26992138</c:v>
                </c:pt>
                <c:pt idx="7">
                  <c:v>28942738</c:v>
                </c:pt>
                <c:pt idx="8">
                  <c:v>30893461</c:v>
                </c:pt>
                <c:pt idx="9">
                  <c:v>32844309</c:v>
                </c:pt>
              </c:numCache>
            </c:numRef>
          </c:yVal>
          <c:smooth val="1"/>
          <c:extLst>
            <c:ext xmlns:c16="http://schemas.microsoft.com/office/drawing/2014/chart" uri="{C3380CC4-5D6E-409C-BE32-E72D297353CC}">
              <c16:uniqueId val="{00000001-0C86-481F-9018-A39FF299B46B}"/>
            </c:ext>
          </c:extLst>
        </c:ser>
        <c:dLbls>
          <c:showLegendKey val="0"/>
          <c:showVal val="0"/>
          <c:showCatName val="0"/>
          <c:showSerName val="0"/>
          <c:showPercent val="0"/>
          <c:showBubbleSize val="0"/>
        </c:dLbls>
        <c:axId val="1296747760"/>
        <c:axId val="1296741936"/>
      </c:scatterChart>
      <c:valAx>
        <c:axId val="12967477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96741936"/>
        <c:crosses val="autoZero"/>
        <c:crossBetween val="midCat"/>
        <c:majorUnit val="1"/>
      </c:valAx>
      <c:valAx>
        <c:axId val="12967419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9674776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6">
  <a:schemeClr val="accent6"/>
</cs:colorStyle>
</file>

<file path=ppt/charts/colors3.xml><?xml version="1.0" encoding="utf-8"?>
<cs:colorStyle xmlns:cs="http://schemas.microsoft.com/office/drawing/2012/chartStyle" xmlns:a="http://schemas.openxmlformats.org/drawingml/2006/main" meth="withinLinearReversed" id="24">
  <a:schemeClr val="accent4"/>
</cs:colorStyle>
</file>

<file path=ppt/charts/colors4.xml><?xml version="1.0" encoding="utf-8"?>
<cs:colorStyle xmlns:cs="http://schemas.microsoft.com/office/drawing/2012/chartStyle" xmlns:a="http://schemas.openxmlformats.org/drawingml/2006/main" meth="withinLinearReversed" id="26">
  <a:schemeClr val="accent6"/>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20-12-29T12:03:31.071" idx="1">
    <p:pos x="10" y="10"/>
    <p:text/>
    <p:extLst>
      <p:ext uri="{C676402C-5697-4E1C-873F-D02D1690AC5C}">
        <p15:threadingInfo xmlns:p15="http://schemas.microsoft.com/office/powerpoint/2012/main" timeZoneBias="480"/>
      </p:ext>
    </p:extLst>
  </p:cm>
</p:cmLst>
</file>

<file path=ppt/diagrams/_rels/data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6.png"/><Relationship Id="rId1" Type="http://schemas.openxmlformats.org/officeDocument/2006/relationships/image" Target="../media/image20.jpg"/></Relationships>
</file>

<file path=ppt/diagrams/_rels/data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image" Target="../media/image2.jpg"/></Relationships>
</file>

<file path=ppt/diagrams/_rels/data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ata6.xml.rels><?xml version="1.0" encoding="UTF-8" standalone="yes"?>
<Relationships xmlns="http://schemas.openxmlformats.org/package/2006/relationships"><Relationship Id="rId1" Type="http://schemas.openxmlformats.org/officeDocument/2006/relationships/image" Target="../media/image12.jpeg"/></Relationships>
</file>

<file path=ppt/diagrams/_rels/data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4.png"/><Relationship Id="rId5" Type="http://schemas.openxmlformats.org/officeDocument/2006/relationships/image" Target="../media/image19.png"/><Relationship Id="rId4" Type="http://schemas.openxmlformats.org/officeDocument/2006/relationships/image" Target="../media/image18.png"/></Relationships>
</file>

<file path=ppt/diagrams/_rels/drawing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6.png"/><Relationship Id="rId1" Type="http://schemas.openxmlformats.org/officeDocument/2006/relationships/image" Target="../media/image20.jpg"/></Relationships>
</file>

<file path=ppt/diagrams/_rels/drawing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image" Target="../media/image2.jpg"/></Relationships>
</file>

<file path=ppt/diagrams/_rels/drawing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rawing6.xml.rels><?xml version="1.0" encoding="UTF-8" standalone="yes"?>
<Relationships xmlns="http://schemas.openxmlformats.org/package/2006/relationships"><Relationship Id="rId1" Type="http://schemas.openxmlformats.org/officeDocument/2006/relationships/image" Target="../media/image12.jpeg"/></Relationships>
</file>

<file path=ppt/diagrams/_rels/drawing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4.png"/><Relationship Id="rId5" Type="http://schemas.openxmlformats.org/officeDocument/2006/relationships/image" Target="../media/image19.png"/><Relationship Id="rId4"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E58E50-BF5D-4AF5-9385-0A6B0E0D05A7}" type="doc">
      <dgm:prSet loTypeId="urn:microsoft.com/office/officeart/2009/3/layout/RandomtoResultProcess" loCatId="process" qsTypeId="urn:microsoft.com/office/officeart/2005/8/quickstyle/3d3" qsCatId="3D" csTypeId="urn:microsoft.com/office/officeart/2005/8/colors/accent2_1" csCatId="accent2" phldr="1"/>
      <dgm:spPr/>
    </dgm:pt>
    <dgm:pt modelId="{CDFF5F04-5C2B-4F6A-95F6-F671BC7A1FF9}">
      <dgm:prSet phldrT="[Text]"/>
      <dgm:spPr/>
      <dgm:t>
        <a:bodyPr/>
        <a:lstStyle/>
        <a:p>
          <a:r>
            <a:rPr lang="en-US" b="1" dirty="0"/>
            <a:t>Data preparation phase</a:t>
          </a:r>
        </a:p>
      </dgm:t>
    </dgm:pt>
    <dgm:pt modelId="{72355897-1ABB-478C-B3E9-703D27582F5E}" type="parTrans" cxnId="{DC857235-EA94-42D7-BCD0-8E54F9343236}">
      <dgm:prSet/>
      <dgm:spPr/>
      <dgm:t>
        <a:bodyPr/>
        <a:lstStyle/>
        <a:p>
          <a:endParaRPr lang="en-US"/>
        </a:p>
      </dgm:t>
    </dgm:pt>
    <dgm:pt modelId="{5F345072-9C78-44C7-A822-23CB8993BA1A}" type="sibTrans" cxnId="{DC857235-EA94-42D7-BCD0-8E54F9343236}">
      <dgm:prSet/>
      <dgm:spPr/>
      <dgm:t>
        <a:bodyPr/>
        <a:lstStyle/>
        <a:p>
          <a:endParaRPr lang="en-US"/>
        </a:p>
      </dgm:t>
    </dgm:pt>
    <dgm:pt modelId="{F8070EB7-403F-4B10-8A9B-5B2F7E067867}">
      <dgm:prSet phldrT="[Text]"/>
      <dgm:spPr/>
      <dgm:t>
        <a:bodyPr/>
        <a:lstStyle/>
        <a:p>
          <a:r>
            <a:rPr lang="en-US" b="1" u="none"/>
            <a:t>Preliminary evaluation phase</a:t>
          </a:r>
          <a:endParaRPr lang="en-US" u="none"/>
        </a:p>
      </dgm:t>
    </dgm:pt>
    <dgm:pt modelId="{CC803A9C-707A-474E-AE85-FA8D2C1626CF}" type="parTrans" cxnId="{F0C950F1-DA9D-401C-A9FA-D95D462CBE5F}">
      <dgm:prSet/>
      <dgm:spPr/>
      <dgm:t>
        <a:bodyPr/>
        <a:lstStyle/>
        <a:p>
          <a:endParaRPr lang="en-US"/>
        </a:p>
      </dgm:t>
    </dgm:pt>
    <dgm:pt modelId="{5865F9AF-ECAA-4BA7-AF9E-500854C45CCC}" type="sibTrans" cxnId="{F0C950F1-DA9D-401C-A9FA-D95D462CBE5F}">
      <dgm:prSet/>
      <dgm:spPr/>
      <dgm:t>
        <a:bodyPr/>
        <a:lstStyle/>
        <a:p>
          <a:endParaRPr lang="en-US"/>
        </a:p>
      </dgm:t>
    </dgm:pt>
    <dgm:pt modelId="{C4759D66-9C02-4F21-85D3-C00154287211}">
      <dgm:prSet phldrT="[Text]"/>
      <dgm:spPr/>
      <dgm:t>
        <a:bodyPr/>
        <a:lstStyle/>
        <a:p>
          <a:r>
            <a:rPr lang="en-US" b="1" u="none"/>
            <a:t>Best utilization phase </a:t>
          </a:r>
          <a:endParaRPr lang="en-US" u="none"/>
        </a:p>
      </dgm:t>
    </dgm:pt>
    <dgm:pt modelId="{B350DFD2-33A8-4C3D-9478-85E6BB249675}" type="parTrans" cxnId="{761912AF-9F03-476A-8DC7-490F6E0A35C3}">
      <dgm:prSet/>
      <dgm:spPr/>
      <dgm:t>
        <a:bodyPr/>
        <a:lstStyle/>
        <a:p>
          <a:endParaRPr lang="en-US"/>
        </a:p>
      </dgm:t>
    </dgm:pt>
    <dgm:pt modelId="{6B745BA9-6D18-4596-9854-B1F8D42AAFA1}" type="sibTrans" cxnId="{761912AF-9F03-476A-8DC7-490F6E0A35C3}">
      <dgm:prSet/>
      <dgm:spPr/>
      <dgm:t>
        <a:bodyPr/>
        <a:lstStyle/>
        <a:p>
          <a:endParaRPr lang="en-US"/>
        </a:p>
      </dgm:t>
    </dgm:pt>
    <dgm:pt modelId="{F23252E1-A289-40BD-9A43-5733AFC60202}" type="pres">
      <dgm:prSet presAssocID="{70E58E50-BF5D-4AF5-9385-0A6B0E0D05A7}" presName="Name0" presStyleCnt="0">
        <dgm:presLayoutVars>
          <dgm:dir/>
          <dgm:animOne val="branch"/>
          <dgm:animLvl val="lvl"/>
        </dgm:presLayoutVars>
      </dgm:prSet>
      <dgm:spPr/>
    </dgm:pt>
    <dgm:pt modelId="{C903C114-8D26-4C24-86DB-13D2EE73A360}" type="pres">
      <dgm:prSet presAssocID="{CDFF5F04-5C2B-4F6A-95F6-F671BC7A1FF9}" presName="chaos" presStyleCnt="0"/>
      <dgm:spPr/>
    </dgm:pt>
    <dgm:pt modelId="{6AA3BC5C-C125-4689-9248-46D07365D782}" type="pres">
      <dgm:prSet presAssocID="{CDFF5F04-5C2B-4F6A-95F6-F671BC7A1FF9}" presName="parTx1" presStyleLbl="revTx" presStyleIdx="0" presStyleCnt="2" custLinFactNeighborX="-930" custLinFactNeighborY="9772"/>
      <dgm:spPr/>
    </dgm:pt>
    <dgm:pt modelId="{B059DC21-8AF0-4985-9C14-A29A96E424FC}" type="pres">
      <dgm:prSet presAssocID="{CDFF5F04-5C2B-4F6A-95F6-F671BC7A1FF9}" presName="c1" presStyleLbl="node1" presStyleIdx="0" presStyleCnt="19"/>
      <dgm:spPr/>
    </dgm:pt>
    <dgm:pt modelId="{4F16377E-4905-4316-B5B2-BCE15AF74668}" type="pres">
      <dgm:prSet presAssocID="{CDFF5F04-5C2B-4F6A-95F6-F671BC7A1FF9}" presName="c2" presStyleLbl="node1" presStyleIdx="1" presStyleCnt="19"/>
      <dgm:spPr/>
    </dgm:pt>
    <dgm:pt modelId="{0A00B8FA-EEB4-4B7C-A285-8EF3878CFE63}" type="pres">
      <dgm:prSet presAssocID="{CDFF5F04-5C2B-4F6A-95F6-F671BC7A1FF9}" presName="c3" presStyleLbl="node1" presStyleIdx="2" presStyleCnt="19"/>
      <dgm:spPr/>
    </dgm:pt>
    <dgm:pt modelId="{0FB145C6-AB9A-447D-A235-FE07E9646D0D}" type="pres">
      <dgm:prSet presAssocID="{CDFF5F04-5C2B-4F6A-95F6-F671BC7A1FF9}" presName="c4" presStyleLbl="node1" presStyleIdx="3" presStyleCnt="19"/>
      <dgm:spPr/>
    </dgm:pt>
    <dgm:pt modelId="{DE163C94-4518-4A56-AEE6-9EEE9B9092C4}" type="pres">
      <dgm:prSet presAssocID="{CDFF5F04-5C2B-4F6A-95F6-F671BC7A1FF9}" presName="c5" presStyleLbl="node1" presStyleIdx="4" presStyleCnt="19"/>
      <dgm:spPr/>
    </dgm:pt>
    <dgm:pt modelId="{1FC71313-7426-4AF9-BF9B-1D116AE20704}" type="pres">
      <dgm:prSet presAssocID="{CDFF5F04-5C2B-4F6A-95F6-F671BC7A1FF9}" presName="c6" presStyleLbl="node1" presStyleIdx="5" presStyleCnt="19"/>
      <dgm:spPr/>
    </dgm:pt>
    <dgm:pt modelId="{2EA7069F-7891-4818-9A3D-B9C3838C213E}" type="pres">
      <dgm:prSet presAssocID="{CDFF5F04-5C2B-4F6A-95F6-F671BC7A1FF9}" presName="c7" presStyleLbl="node1" presStyleIdx="6" presStyleCnt="19"/>
      <dgm:spPr/>
    </dgm:pt>
    <dgm:pt modelId="{B4605029-ECF5-42EC-965F-5A06A4206F6A}" type="pres">
      <dgm:prSet presAssocID="{CDFF5F04-5C2B-4F6A-95F6-F671BC7A1FF9}" presName="c8" presStyleLbl="node1" presStyleIdx="7" presStyleCnt="19"/>
      <dgm:spPr/>
    </dgm:pt>
    <dgm:pt modelId="{85A3844A-00BD-4617-8703-B6DCD2E7C414}" type="pres">
      <dgm:prSet presAssocID="{CDFF5F04-5C2B-4F6A-95F6-F671BC7A1FF9}" presName="c9" presStyleLbl="node1" presStyleIdx="8" presStyleCnt="19"/>
      <dgm:spPr/>
    </dgm:pt>
    <dgm:pt modelId="{21850790-DC63-42B1-A192-E015E92DBECC}" type="pres">
      <dgm:prSet presAssocID="{CDFF5F04-5C2B-4F6A-95F6-F671BC7A1FF9}" presName="c10" presStyleLbl="node1" presStyleIdx="9" presStyleCnt="19"/>
      <dgm:spPr/>
    </dgm:pt>
    <dgm:pt modelId="{E37C2370-8DA5-4140-9BE9-05CE46BCFA1B}" type="pres">
      <dgm:prSet presAssocID="{CDFF5F04-5C2B-4F6A-95F6-F671BC7A1FF9}" presName="c11" presStyleLbl="node1" presStyleIdx="10" presStyleCnt="19"/>
      <dgm:spPr/>
    </dgm:pt>
    <dgm:pt modelId="{F3CFC470-81E5-413C-A35C-84519B559CF1}" type="pres">
      <dgm:prSet presAssocID="{CDFF5F04-5C2B-4F6A-95F6-F671BC7A1FF9}" presName="c12" presStyleLbl="node1" presStyleIdx="11" presStyleCnt="19"/>
      <dgm:spPr/>
    </dgm:pt>
    <dgm:pt modelId="{C9ABD10B-36A8-4E61-9D68-1C69A44D9277}" type="pres">
      <dgm:prSet presAssocID="{CDFF5F04-5C2B-4F6A-95F6-F671BC7A1FF9}" presName="c13" presStyleLbl="node1" presStyleIdx="12" presStyleCnt="19"/>
      <dgm:spPr/>
    </dgm:pt>
    <dgm:pt modelId="{351CA00B-AB2D-4BD8-8A04-1794DF29C34D}" type="pres">
      <dgm:prSet presAssocID="{CDFF5F04-5C2B-4F6A-95F6-F671BC7A1FF9}" presName="c14" presStyleLbl="node1" presStyleIdx="13" presStyleCnt="19"/>
      <dgm:spPr/>
    </dgm:pt>
    <dgm:pt modelId="{0986A2AD-2B0E-44E9-A812-2A8CB157CC1B}" type="pres">
      <dgm:prSet presAssocID="{CDFF5F04-5C2B-4F6A-95F6-F671BC7A1FF9}" presName="c15" presStyleLbl="node1" presStyleIdx="14" presStyleCnt="19"/>
      <dgm:spPr/>
    </dgm:pt>
    <dgm:pt modelId="{08C7A2FF-EFFD-4FE5-A4C8-94CCCE1A71FD}" type="pres">
      <dgm:prSet presAssocID="{CDFF5F04-5C2B-4F6A-95F6-F671BC7A1FF9}" presName="c16" presStyleLbl="node1" presStyleIdx="15" presStyleCnt="19"/>
      <dgm:spPr/>
    </dgm:pt>
    <dgm:pt modelId="{326BBF22-7454-4AB0-A2E3-3413CF068D0D}" type="pres">
      <dgm:prSet presAssocID="{CDFF5F04-5C2B-4F6A-95F6-F671BC7A1FF9}" presName="c17" presStyleLbl="node1" presStyleIdx="16" presStyleCnt="19"/>
      <dgm:spPr/>
    </dgm:pt>
    <dgm:pt modelId="{D8958D81-8BAC-456D-BCDA-4681605327A4}" type="pres">
      <dgm:prSet presAssocID="{CDFF5F04-5C2B-4F6A-95F6-F671BC7A1FF9}" presName="c18" presStyleLbl="node1" presStyleIdx="17" presStyleCnt="19"/>
      <dgm:spPr/>
    </dgm:pt>
    <dgm:pt modelId="{1D070462-E88A-4DB0-8E0C-D5AEFA4688ED}" type="pres">
      <dgm:prSet presAssocID="{5F345072-9C78-44C7-A822-23CB8993BA1A}" presName="chevronComposite1" presStyleCnt="0"/>
      <dgm:spPr/>
    </dgm:pt>
    <dgm:pt modelId="{2928B86A-4C89-43A4-9D97-A00EFE12D627}" type="pres">
      <dgm:prSet presAssocID="{5F345072-9C78-44C7-A822-23CB8993BA1A}" presName="chevron1" presStyleLbl="sibTrans2D1" presStyleIdx="0" presStyleCnt="2"/>
      <dgm:spPr/>
    </dgm:pt>
    <dgm:pt modelId="{A92897A3-05E5-44CE-BCBB-0358E2234ACC}" type="pres">
      <dgm:prSet presAssocID="{5F345072-9C78-44C7-A822-23CB8993BA1A}" presName="spChevron1" presStyleCnt="0"/>
      <dgm:spPr/>
    </dgm:pt>
    <dgm:pt modelId="{6C8C0C0C-191A-4FF3-83BE-430F1452F927}" type="pres">
      <dgm:prSet presAssocID="{F8070EB7-403F-4B10-8A9B-5B2F7E067867}" presName="middle" presStyleCnt="0"/>
      <dgm:spPr/>
    </dgm:pt>
    <dgm:pt modelId="{8AE24C54-0471-47AF-B14B-711AC84C8779}" type="pres">
      <dgm:prSet presAssocID="{F8070EB7-403F-4B10-8A9B-5B2F7E067867}" presName="parTxMid" presStyleLbl="revTx" presStyleIdx="1" presStyleCnt="2"/>
      <dgm:spPr/>
    </dgm:pt>
    <dgm:pt modelId="{7BD46AAE-DF2B-40AF-B488-266AD742EE61}" type="pres">
      <dgm:prSet presAssocID="{F8070EB7-403F-4B10-8A9B-5B2F7E067867}" presName="spMid" presStyleCnt="0"/>
      <dgm:spPr/>
    </dgm:pt>
    <dgm:pt modelId="{6937A6EF-7E99-4AFB-AA10-42044D7D0EBE}" type="pres">
      <dgm:prSet presAssocID="{5865F9AF-ECAA-4BA7-AF9E-500854C45CCC}" presName="chevronComposite1" presStyleCnt="0"/>
      <dgm:spPr/>
    </dgm:pt>
    <dgm:pt modelId="{552E70F9-9049-4AFF-BBD0-B5E2AF4EEBF6}" type="pres">
      <dgm:prSet presAssocID="{5865F9AF-ECAA-4BA7-AF9E-500854C45CCC}" presName="chevron1" presStyleLbl="sibTrans2D1" presStyleIdx="1" presStyleCnt="2"/>
      <dgm:spPr/>
    </dgm:pt>
    <dgm:pt modelId="{F96B5725-DE73-43A3-9EB7-1B640C2071B3}" type="pres">
      <dgm:prSet presAssocID="{5865F9AF-ECAA-4BA7-AF9E-500854C45CCC}" presName="spChevron1" presStyleCnt="0"/>
      <dgm:spPr/>
    </dgm:pt>
    <dgm:pt modelId="{67361D09-BF68-4B89-BB44-8E66F8BF87F2}" type="pres">
      <dgm:prSet presAssocID="{C4759D66-9C02-4F21-85D3-C00154287211}" presName="last" presStyleCnt="0"/>
      <dgm:spPr/>
    </dgm:pt>
    <dgm:pt modelId="{F8E2B6F9-EBF8-4DD1-AAF2-A6DECE7CC2B1}" type="pres">
      <dgm:prSet presAssocID="{C4759D66-9C02-4F21-85D3-C00154287211}" presName="circleTx" presStyleLbl="node1" presStyleIdx="18" presStyleCnt="19"/>
      <dgm:spPr/>
    </dgm:pt>
    <dgm:pt modelId="{4FA47BAF-9624-4C23-9DA9-0896AC231329}" type="pres">
      <dgm:prSet presAssocID="{C4759D66-9C02-4F21-85D3-C00154287211}" presName="spN" presStyleCnt="0"/>
      <dgm:spPr/>
    </dgm:pt>
  </dgm:ptLst>
  <dgm:cxnLst>
    <dgm:cxn modelId="{A215702C-C321-479B-8F41-CDCD21606D43}" type="presOf" srcId="{F8070EB7-403F-4B10-8A9B-5B2F7E067867}" destId="{8AE24C54-0471-47AF-B14B-711AC84C8779}" srcOrd="0" destOrd="0" presId="urn:microsoft.com/office/officeart/2009/3/layout/RandomtoResultProcess"/>
    <dgm:cxn modelId="{DC857235-EA94-42D7-BCD0-8E54F9343236}" srcId="{70E58E50-BF5D-4AF5-9385-0A6B0E0D05A7}" destId="{CDFF5F04-5C2B-4F6A-95F6-F671BC7A1FF9}" srcOrd="0" destOrd="0" parTransId="{72355897-1ABB-478C-B3E9-703D27582F5E}" sibTransId="{5F345072-9C78-44C7-A822-23CB8993BA1A}"/>
    <dgm:cxn modelId="{1098BB57-0942-4CC3-A028-1130F42E0D74}" type="presOf" srcId="{CDFF5F04-5C2B-4F6A-95F6-F671BC7A1FF9}" destId="{6AA3BC5C-C125-4689-9248-46D07365D782}" srcOrd="0" destOrd="0" presId="urn:microsoft.com/office/officeart/2009/3/layout/RandomtoResultProcess"/>
    <dgm:cxn modelId="{19C42D5A-201D-45AC-B59C-3D3265273E94}" type="presOf" srcId="{C4759D66-9C02-4F21-85D3-C00154287211}" destId="{F8E2B6F9-EBF8-4DD1-AAF2-A6DECE7CC2B1}" srcOrd="0" destOrd="0" presId="urn:microsoft.com/office/officeart/2009/3/layout/RandomtoResultProcess"/>
    <dgm:cxn modelId="{761912AF-9F03-476A-8DC7-490F6E0A35C3}" srcId="{70E58E50-BF5D-4AF5-9385-0A6B0E0D05A7}" destId="{C4759D66-9C02-4F21-85D3-C00154287211}" srcOrd="2" destOrd="0" parTransId="{B350DFD2-33A8-4C3D-9478-85E6BB249675}" sibTransId="{6B745BA9-6D18-4596-9854-B1F8D42AAFA1}"/>
    <dgm:cxn modelId="{7528A3C9-149F-4163-86EF-F1F0DA61BA2F}" type="presOf" srcId="{70E58E50-BF5D-4AF5-9385-0A6B0E0D05A7}" destId="{F23252E1-A289-40BD-9A43-5733AFC60202}" srcOrd="0" destOrd="0" presId="urn:microsoft.com/office/officeart/2009/3/layout/RandomtoResultProcess"/>
    <dgm:cxn modelId="{F0C950F1-DA9D-401C-A9FA-D95D462CBE5F}" srcId="{70E58E50-BF5D-4AF5-9385-0A6B0E0D05A7}" destId="{F8070EB7-403F-4B10-8A9B-5B2F7E067867}" srcOrd="1" destOrd="0" parTransId="{CC803A9C-707A-474E-AE85-FA8D2C1626CF}" sibTransId="{5865F9AF-ECAA-4BA7-AF9E-500854C45CCC}"/>
    <dgm:cxn modelId="{158A94C1-6B29-452F-B02D-68C68EB77AC0}" type="presParOf" srcId="{F23252E1-A289-40BD-9A43-5733AFC60202}" destId="{C903C114-8D26-4C24-86DB-13D2EE73A360}" srcOrd="0" destOrd="0" presId="urn:microsoft.com/office/officeart/2009/3/layout/RandomtoResultProcess"/>
    <dgm:cxn modelId="{A30753F1-DC8D-4194-AD92-3FA0250F07ED}" type="presParOf" srcId="{C903C114-8D26-4C24-86DB-13D2EE73A360}" destId="{6AA3BC5C-C125-4689-9248-46D07365D782}" srcOrd="0" destOrd="0" presId="urn:microsoft.com/office/officeart/2009/3/layout/RandomtoResultProcess"/>
    <dgm:cxn modelId="{381A474A-1B2A-481A-BFF0-FC09BA49F65E}" type="presParOf" srcId="{C903C114-8D26-4C24-86DB-13D2EE73A360}" destId="{B059DC21-8AF0-4985-9C14-A29A96E424FC}" srcOrd="1" destOrd="0" presId="urn:microsoft.com/office/officeart/2009/3/layout/RandomtoResultProcess"/>
    <dgm:cxn modelId="{6300D725-F7AD-411A-86A9-ADE0B9A77144}" type="presParOf" srcId="{C903C114-8D26-4C24-86DB-13D2EE73A360}" destId="{4F16377E-4905-4316-B5B2-BCE15AF74668}" srcOrd="2" destOrd="0" presId="urn:microsoft.com/office/officeart/2009/3/layout/RandomtoResultProcess"/>
    <dgm:cxn modelId="{1AE26168-48F8-49CF-BD2A-C84D6104734F}" type="presParOf" srcId="{C903C114-8D26-4C24-86DB-13D2EE73A360}" destId="{0A00B8FA-EEB4-4B7C-A285-8EF3878CFE63}" srcOrd="3" destOrd="0" presId="urn:microsoft.com/office/officeart/2009/3/layout/RandomtoResultProcess"/>
    <dgm:cxn modelId="{8351AF19-8F2B-4B7B-BCAA-6D0C47F3D0D3}" type="presParOf" srcId="{C903C114-8D26-4C24-86DB-13D2EE73A360}" destId="{0FB145C6-AB9A-447D-A235-FE07E9646D0D}" srcOrd="4" destOrd="0" presId="urn:microsoft.com/office/officeart/2009/3/layout/RandomtoResultProcess"/>
    <dgm:cxn modelId="{B74EE094-5FD8-43B2-B30B-016F16F91A9C}" type="presParOf" srcId="{C903C114-8D26-4C24-86DB-13D2EE73A360}" destId="{DE163C94-4518-4A56-AEE6-9EEE9B9092C4}" srcOrd="5" destOrd="0" presId="urn:microsoft.com/office/officeart/2009/3/layout/RandomtoResultProcess"/>
    <dgm:cxn modelId="{788EA6B4-F0D1-4319-BF6F-70A2E57ACF81}" type="presParOf" srcId="{C903C114-8D26-4C24-86DB-13D2EE73A360}" destId="{1FC71313-7426-4AF9-BF9B-1D116AE20704}" srcOrd="6" destOrd="0" presId="urn:microsoft.com/office/officeart/2009/3/layout/RandomtoResultProcess"/>
    <dgm:cxn modelId="{95A93E8D-E4AF-48B6-A90F-149E7B094A01}" type="presParOf" srcId="{C903C114-8D26-4C24-86DB-13D2EE73A360}" destId="{2EA7069F-7891-4818-9A3D-B9C3838C213E}" srcOrd="7" destOrd="0" presId="urn:microsoft.com/office/officeart/2009/3/layout/RandomtoResultProcess"/>
    <dgm:cxn modelId="{D61D4044-7FBE-4B4C-A9AF-82D806F55A74}" type="presParOf" srcId="{C903C114-8D26-4C24-86DB-13D2EE73A360}" destId="{B4605029-ECF5-42EC-965F-5A06A4206F6A}" srcOrd="8" destOrd="0" presId="urn:microsoft.com/office/officeart/2009/3/layout/RandomtoResultProcess"/>
    <dgm:cxn modelId="{13A584BC-09D4-405B-B53E-C8FA7C455983}" type="presParOf" srcId="{C903C114-8D26-4C24-86DB-13D2EE73A360}" destId="{85A3844A-00BD-4617-8703-B6DCD2E7C414}" srcOrd="9" destOrd="0" presId="urn:microsoft.com/office/officeart/2009/3/layout/RandomtoResultProcess"/>
    <dgm:cxn modelId="{3BEACEDC-2EBC-4577-828E-00A6646360E9}" type="presParOf" srcId="{C903C114-8D26-4C24-86DB-13D2EE73A360}" destId="{21850790-DC63-42B1-A192-E015E92DBECC}" srcOrd="10" destOrd="0" presId="urn:microsoft.com/office/officeart/2009/3/layout/RandomtoResultProcess"/>
    <dgm:cxn modelId="{D18577FC-D0E1-4490-9634-AA21F7043679}" type="presParOf" srcId="{C903C114-8D26-4C24-86DB-13D2EE73A360}" destId="{E37C2370-8DA5-4140-9BE9-05CE46BCFA1B}" srcOrd="11" destOrd="0" presId="urn:microsoft.com/office/officeart/2009/3/layout/RandomtoResultProcess"/>
    <dgm:cxn modelId="{3128802E-F120-4D6A-B6E5-799171D80979}" type="presParOf" srcId="{C903C114-8D26-4C24-86DB-13D2EE73A360}" destId="{F3CFC470-81E5-413C-A35C-84519B559CF1}" srcOrd="12" destOrd="0" presId="urn:microsoft.com/office/officeart/2009/3/layout/RandomtoResultProcess"/>
    <dgm:cxn modelId="{82E8D39B-4FC5-494F-ACBC-D5306BAD8361}" type="presParOf" srcId="{C903C114-8D26-4C24-86DB-13D2EE73A360}" destId="{C9ABD10B-36A8-4E61-9D68-1C69A44D9277}" srcOrd="13" destOrd="0" presId="urn:microsoft.com/office/officeart/2009/3/layout/RandomtoResultProcess"/>
    <dgm:cxn modelId="{B47D40B9-7A12-4536-9687-D0EFD955AFE2}" type="presParOf" srcId="{C903C114-8D26-4C24-86DB-13D2EE73A360}" destId="{351CA00B-AB2D-4BD8-8A04-1794DF29C34D}" srcOrd="14" destOrd="0" presId="urn:microsoft.com/office/officeart/2009/3/layout/RandomtoResultProcess"/>
    <dgm:cxn modelId="{007C2764-95D0-4889-82FB-39C586B269FA}" type="presParOf" srcId="{C903C114-8D26-4C24-86DB-13D2EE73A360}" destId="{0986A2AD-2B0E-44E9-A812-2A8CB157CC1B}" srcOrd="15" destOrd="0" presId="urn:microsoft.com/office/officeart/2009/3/layout/RandomtoResultProcess"/>
    <dgm:cxn modelId="{B2BF5F9C-60C6-440C-983A-62CFAF338D5B}" type="presParOf" srcId="{C903C114-8D26-4C24-86DB-13D2EE73A360}" destId="{08C7A2FF-EFFD-4FE5-A4C8-94CCCE1A71FD}" srcOrd="16" destOrd="0" presId="urn:microsoft.com/office/officeart/2009/3/layout/RandomtoResultProcess"/>
    <dgm:cxn modelId="{68CD93F2-1EE6-49AF-BBD6-A7D8EC7AACEA}" type="presParOf" srcId="{C903C114-8D26-4C24-86DB-13D2EE73A360}" destId="{326BBF22-7454-4AB0-A2E3-3413CF068D0D}" srcOrd="17" destOrd="0" presId="urn:microsoft.com/office/officeart/2009/3/layout/RandomtoResultProcess"/>
    <dgm:cxn modelId="{96C8B04D-6468-4C5C-83B8-9B7714645E0E}" type="presParOf" srcId="{C903C114-8D26-4C24-86DB-13D2EE73A360}" destId="{D8958D81-8BAC-456D-BCDA-4681605327A4}" srcOrd="18" destOrd="0" presId="urn:microsoft.com/office/officeart/2009/3/layout/RandomtoResultProcess"/>
    <dgm:cxn modelId="{5914D34D-3D04-49AE-9A1E-6FF5BB8E3C7B}" type="presParOf" srcId="{F23252E1-A289-40BD-9A43-5733AFC60202}" destId="{1D070462-E88A-4DB0-8E0C-D5AEFA4688ED}" srcOrd="1" destOrd="0" presId="urn:microsoft.com/office/officeart/2009/3/layout/RandomtoResultProcess"/>
    <dgm:cxn modelId="{17554B38-D0CC-4111-9ADC-99D98BBBEAE5}" type="presParOf" srcId="{1D070462-E88A-4DB0-8E0C-D5AEFA4688ED}" destId="{2928B86A-4C89-43A4-9D97-A00EFE12D627}" srcOrd="0" destOrd="0" presId="urn:microsoft.com/office/officeart/2009/3/layout/RandomtoResultProcess"/>
    <dgm:cxn modelId="{B078E689-BBFF-46F8-BA31-074CC83E1E2F}" type="presParOf" srcId="{1D070462-E88A-4DB0-8E0C-D5AEFA4688ED}" destId="{A92897A3-05E5-44CE-BCBB-0358E2234ACC}" srcOrd="1" destOrd="0" presId="urn:microsoft.com/office/officeart/2009/3/layout/RandomtoResultProcess"/>
    <dgm:cxn modelId="{1A01030B-19D8-45BF-A3C3-E79DC2742AEF}" type="presParOf" srcId="{F23252E1-A289-40BD-9A43-5733AFC60202}" destId="{6C8C0C0C-191A-4FF3-83BE-430F1452F927}" srcOrd="2" destOrd="0" presId="urn:microsoft.com/office/officeart/2009/3/layout/RandomtoResultProcess"/>
    <dgm:cxn modelId="{162741CF-5C89-4895-857F-A173A263E19B}" type="presParOf" srcId="{6C8C0C0C-191A-4FF3-83BE-430F1452F927}" destId="{8AE24C54-0471-47AF-B14B-711AC84C8779}" srcOrd="0" destOrd="0" presId="urn:microsoft.com/office/officeart/2009/3/layout/RandomtoResultProcess"/>
    <dgm:cxn modelId="{119CCBA4-687B-41C0-86C6-90D5109D3A9F}" type="presParOf" srcId="{6C8C0C0C-191A-4FF3-83BE-430F1452F927}" destId="{7BD46AAE-DF2B-40AF-B488-266AD742EE61}" srcOrd="1" destOrd="0" presId="urn:microsoft.com/office/officeart/2009/3/layout/RandomtoResultProcess"/>
    <dgm:cxn modelId="{B3D4B797-8AC5-4D1A-819E-78980081F319}" type="presParOf" srcId="{F23252E1-A289-40BD-9A43-5733AFC60202}" destId="{6937A6EF-7E99-4AFB-AA10-42044D7D0EBE}" srcOrd="3" destOrd="0" presId="urn:microsoft.com/office/officeart/2009/3/layout/RandomtoResultProcess"/>
    <dgm:cxn modelId="{AB0C0B08-6BDB-49FD-844A-949429D2301D}" type="presParOf" srcId="{6937A6EF-7E99-4AFB-AA10-42044D7D0EBE}" destId="{552E70F9-9049-4AFF-BBD0-B5E2AF4EEBF6}" srcOrd="0" destOrd="0" presId="urn:microsoft.com/office/officeart/2009/3/layout/RandomtoResultProcess"/>
    <dgm:cxn modelId="{02E07257-9E70-4916-AF3B-B60349398648}" type="presParOf" srcId="{6937A6EF-7E99-4AFB-AA10-42044D7D0EBE}" destId="{F96B5725-DE73-43A3-9EB7-1B640C2071B3}" srcOrd="1" destOrd="0" presId="urn:microsoft.com/office/officeart/2009/3/layout/RandomtoResultProcess"/>
    <dgm:cxn modelId="{1FFB855D-6D57-4C43-AB63-D3468D677739}" type="presParOf" srcId="{F23252E1-A289-40BD-9A43-5733AFC60202}" destId="{67361D09-BF68-4B89-BB44-8E66F8BF87F2}" srcOrd="4" destOrd="0" presId="urn:microsoft.com/office/officeart/2009/3/layout/RandomtoResultProcess"/>
    <dgm:cxn modelId="{1778BA32-0CD5-4FFB-8562-77BD2F991D6B}" type="presParOf" srcId="{67361D09-BF68-4B89-BB44-8E66F8BF87F2}" destId="{F8E2B6F9-EBF8-4DD1-AAF2-A6DECE7CC2B1}" srcOrd="0" destOrd="0" presId="urn:microsoft.com/office/officeart/2009/3/layout/RandomtoResultProcess"/>
    <dgm:cxn modelId="{655ABFF8-4BFB-48EC-9C2E-FBC1FF8FD8E9}" type="presParOf" srcId="{67361D09-BF68-4B89-BB44-8E66F8BF87F2}" destId="{4FA47BAF-9624-4C23-9DA9-0896AC231329}" srcOrd="1"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0C33414-DD04-4265-B78D-66E52EFEE1DB}" type="doc">
      <dgm:prSet loTypeId="urn:microsoft.com/office/officeart/2011/layout/HexagonRadial" loCatId="cycle" qsTypeId="urn:microsoft.com/office/officeart/2005/8/quickstyle/simple1" qsCatId="simple" csTypeId="urn:microsoft.com/office/officeart/2005/8/colors/accent2_1" csCatId="accent2" phldr="1"/>
      <dgm:spPr/>
      <dgm:t>
        <a:bodyPr/>
        <a:lstStyle/>
        <a:p>
          <a:endParaRPr lang="en-US"/>
        </a:p>
      </dgm:t>
    </dgm:pt>
    <dgm:pt modelId="{99293546-6D5A-47B1-B703-71600B4332CC}">
      <dgm:prSet phldrT="[Text]" custT="1"/>
      <dgm:spPr/>
      <dgm:t>
        <a:bodyPr/>
        <a:lstStyle/>
        <a:p>
          <a:r>
            <a:rPr lang="en-US" sz="2400" b="1" dirty="0">
              <a:solidFill>
                <a:schemeClr val="tx1">
                  <a:lumMod val="95000"/>
                  <a:lumOff val="5000"/>
                </a:schemeClr>
              </a:solidFill>
              <a:latin typeface="Times New Roman" panose="02020603050405020304" pitchFamily="18" charset="0"/>
              <a:cs typeface="Times New Roman" panose="02020603050405020304" pitchFamily="18" charset="0"/>
            </a:rPr>
            <a:t>Feasibility study </a:t>
          </a:r>
          <a:endParaRPr lang="en-US" sz="2400" dirty="0"/>
        </a:p>
      </dgm:t>
    </dgm:pt>
    <dgm:pt modelId="{537B05A3-0CC0-42B4-BE8D-427F21C978C0}" type="parTrans" cxnId="{5716CC78-D278-4715-B488-AC5FF2D982C3}">
      <dgm:prSet/>
      <dgm:spPr/>
      <dgm:t>
        <a:bodyPr/>
        <a:lstStyle/>
        <a:p>
          <a:endParaRPr lang="en-US"/>
        </a:p>
      </dgm:t>
    </dgm:pt>
    <dgm:pt modelId="{C474A128-26F4-4297-95ED-CE7454DF531F}" type="sibTrans" cxnId="{5716CC78-D278-4715-B488-AC5FF2D982C3}">
      <dgm:prSet/>
      <dgm:spPr/>
      <dgm:t>
        <a:bodyPr/>
        <a:lstStyle/>
        <a:p>
          <a:endParaRPr lang="en-US"/>
        </a:p>
      </dgm:t>
    </dgm:pt>
    <dgm:pt modelId="{1747B720-5865-4162-AB94-83EF1AF8A200}">
      <dgm:prSet phldrT="[Text]" custT="1"/>
      <dgm:spPr/>
      <dgm:t>
        <a:bodyPr/>
        <a:lstStyle/>
        <a:p>
          <a:r>
            <a:rPr lang="en-US" sz="1800" b="0" dirty="0">
              <a:latin typeface="Times New Roman" panose="02020603050405020304" pitchFamily="18" charset="0"/>
              <a:cs typeface="Times New Roman" panose="02020603050405020304" pitchFamily="18" charset="0"/>
            </a:rPr>
            <a:t>The service market</a:t>
          </a:r>
        </a:p>
      </dgm:t>
    </dgm:pt>
    <dgm:pt modelId="{A6738BBC-16C6-4B10-9D67-CDF47E7CE2B0}" type="parTrans" cxnId="{C6AC5ADE-536D-4A10-8B48-31677857C48A}">
      <dgm:prSet/>
      <dgm:spPr/>
      <dgm:t>
        <a:bodyPr/>
        <a:lstStyle/>
        <a:p>
          <a:endParaRPr lang="en-US"/>
        </a:p>
      </dgm:t>
    </dgm:pt>
    <dgm:pt modelId="{199EFFDF-476E-43E0-ADEA-DB7B42892A81}" type="sibTrans" cxnId="{C6AC5ADE-536D-4A10-8B48-31677857C48A}">
      <dgm:prSet/>
      <dgm:spPr/>
      <dgm:t>
        <a:bodyPr/>
        <a:lstStyle/>
        <a:p>
          <a:endParaRPr lang="en-US"/>
        </a:p>
      </dgm:t>
    </dgm:pt>
    <dgm:pt modelId="{D4E52228-A036-4958-88B9-0402C421A843}">
      <dgm:prSet phldrT="[Text]" custT="1"/>
      <dgm:spPr/>
      <dgm:t>
        <a:bodyPr/>
        <a:lstStyle/>
        <a:p>
          <a:r>
            <a:rPr lang="en-US" sz="1800" b="0" dirty="0">
              <a:latin typeface="Times New Roman" panose="02020603050405020304" pitchFamily="18" charset="0"/>
              <a:cs typeface="Times New Roman" panose="02020603050405020304" pitchFamily="18" charset="0"/>
            </a:rPr>
            <a:t>Financial section</a:t>
          </a:r>
        </a:p>
      </dgm:t>
    </dgm:pt>
    <dgm:pt modelId="{78697577-DC02-44D4-9116-F65FF154C58B}" type="parTrans" cxnId="{5F1F2E16-D722-4DD5-A5C1-D5A2C2ED1498}">
      <dgm:prSet/>
      <dgm:spPr/>
      <dgm:t>
        <a:bodyPr/>
        <a:lstStyle/>
        <a:p>
          <a:endParaRPr lang="en-US"/>
        </a:p>
      </dgm:t>
    </dgm:pt>
    <dgm:pt modelId="{EAE0CB5B-0789-4468-8DFF-E338E5E794E9}" type="sibTrans" cxnId="{5F1F2E16-D722-4DD5-A5C1-D5A2C2ED1498}">
      <dgm:prSet/>
      <dgm:spPr/>
      <dgm:t>
        <a:bodyPr/>
        <a:lstStyle/>
        <a:p>
          <a:endParaRPr lang="en-US"/>
        </a:p>
      </dgm:t>
    </dgm:pt>
    <dgm:pt modelId="{A4C09A56-B2A5-452B-AA2F-A4DD2710D676}">
      <dgm:prSet phldrT="[Text]" custT="1"/>
      <dgm:spPr/>
      <dgm:t>
        <a:bodyPr/>
        <a:lstStyle/>
        <a:p>
          <a:r>
            <a:rPr lang="en-US" sz="1800" b="0" dirty="0">
              <a:latin typeface="Times New Roman" panose="02020603050405020304" pitchFamily="18" charset="0"/>
              <a:cs typeface="Times New Roman" panose="02020603050405020304" pitchFamily="18" charset="0"/>
            </a:rPr>
            <a:t>Business model</a:t>
          </a:r>
        </a:p>
      </dgm:t>
    </dgm:pt>
    <dgm:pt modelId="{71776119-189D-4808-8C35-794DDB9F1554}" type="parTrans" cxnId="{06A1CD58-C6F9-4F3C-A804-A87E21C96421}">
      <dgm:prSet/>
      <dgm:spPr/>
      <dgm:t>
        <a:bodyPr/>
        <a:lstStyle/>
        <a:p>
          <a:endParaRPr lang="en-US"/>
        </a:p>
      </dgm:t>
    </dgm:pt>
    <dgm:pt modelId="{10ED6682-B59A-4526-B46C-CB0A4E7695AB}" type="sibTrans" cxnId="{06A1CD58-C6F9-4F3C-A804-A87E21C96421}">
      <dgm:prSet/>
      <dgm:spPr/>
      <dgm:t>
        <a:bodyPr/>
        <a:lstStyle/>
        <a:p>
          <a:endParaRPr lang="en-US"/>
        </a:p>
      </dgm:t>
    </dgm:pt>
    <dgm:pt modelId="{6325E455-D56D-4536-873D-6D7CD8E5B3B1}">
      <dgm:prSet phldrT="[Text]" custT="1"/>
      <dgm:spPr/>
      <dgm:t>
        <a:bodyPr/>
        <a:lstStyle/>
        <a:p>
          <a:r>
            <a:rPr lang="en-US" sz="1800" b="0" dirty="0">
              <a:latin typeface="Times New Roman" panose="02020603050405020304" pitchFamily="18" charset="0"/>
              <a:cs typeface="Times New Roman" panose="02020603050405020304" pitchFamily="18" charset="0"/>
            </a:rPr>
            <a:t>Technical section</a:t>
          </a:r>
        </a:p>
      </dgm:t>
    </dgm:pt>
    <dgm:pt modelId="{1F97F5BD-EF2A-4A04-8FD9-06E0E3C05982}" type="parTrans" cxnId="{5C745A0C-3858-4D1C-8FEA-4D72D39502B4}">
      <dgm:prSet/>
      <dgm:spPr/>
      <dgm:t>
        <a:bodyPr/>
        <a:lstStyle/>
        <a:p>
          <a:endParaRPr lang="en-US"/>
        </a:p>
      </dgm:t>
    </dgm:pt>
    <dgm:pt modelId="{AD6BF0A3-7A98-411D-B075-8A2BE38DA432}" type="sibTrans" cxnId="{5C745A0C-3858-4D1C-8FEA-4D72D39502B4}">
      <dgm:prSet/>
      <dgm:spPr/>
      <dgm:t>
        <a:bodyPr/>
        <a:lstStyle/>
        <a:p>
          <a:endParaRPr lang="en-US"/>
        </a:p>
      </dgm:t>
    </dgm:pt>
    <dgm:pt modelId="{6485E06C-FE46-4300-86D4-991691975245}">
      <dgm:prSet phldrT="[Text]" custT="1"/>
      <dgm:spPr/>
      <dgm:t>
        <a:bodyPr/>
        <a:lstStyle/>
        <a:p>
          <a:r>
            <a:rPr lang="en-US" sz="1800" b="0" dirty="0">
              <a:latin typeface="Times New Roman" panose="02020603050405020304" pitchFamily="18" charset="0"/>
              <a:cs typeface="Times New Roman" panose="02020603050405020304" pitchFamily="18" charset="0"/>
            </a:rPr>
            <a:t>Marketing strategy</a:t>
          </a:r>
        </a:p>
      </dgm:t>
    </dgm:pt>
    <dgm:pt modelId="{8B33CAD4-9F0E-4CF2-8F0F-C7DB2FFDA90D}" type="parTrans" cxnId="{2DF15E17-FF27-48D0-B89D-BBBFB776F59A}">
      <dgm:prSet/>
      <dgm:spPr/>
      <dgm:t>
        <a:bodyPr/>
        <a:lstStyle/>
        <a:p>
          <a:endParaRPr lang="en-US"/>
        </a:p>
      </dgm:t>
    </dgm:pt>
    <dgm:pt modelId="{4F01990C-0494-4386-B79A-81C83AD2810A}" type="sibTrans" cxnId="{2DF15E17-FF27-48D0-B89D-BBBFB776F59A}">
      <dgm:prSet/>
      <dgm:spPr/>
      <dgm:t>
        <a:bodyPr/>
        <a:lstStyle/>
        <a:p>
          <a:endParaRPr lang="en-US"/>
        </a:p>
      </dgm:t>
    </dgm:pt>
    <dgm:pt modelId="{A609E6AC-0B77-4E6F-AB58-DD4878BE70AD}">
      <dgm:prSet phldrT="[Text]" custT="1"/>
      <dgm:spPr/>
      <dgm:t>
        <a:bodyPr/>
        <a:lstStyle/>
        <a:p>
          <a:r>
            <a:rPr lang="en-US" sz="1800" b="0" dirty="0">
              <a:latin typeface="Times New Roman" panose="02020603050405020304" pitchFamily="18" charset="0"/>
              <a:cs typeface="Times New Roman" panose="02020603050405020304" pitchFamily="18" charset="0"/>
            </a:rPr>
            <a:t>Impact of technology</a:t>
          </a:r>
        </a:p>
      </dgm:t>
    </dgm:pt>
    <dgm:pt modelId="{565D2884-BE0A-40AB-AE9B-52B1F776F741}" type="parTrans" cxnId="{DB2C6131-BD4C-426E-AC38-8E92D77DF44B}">
      <dgm:prSet/>
      <dgm:spPr/>
      <dgm:t>
        <a:bodyPr/>
        <a:lstStyle/>
        <a:p>
          <a:endParaRPr lang="en-US"/>
        </a:p>
      </dgm:t>
    </dgm:pt>
    <dgm:pt modelId="{42B8A208-2D29-4DCD-9A22-14E0B3609C9D}" type="sibTrans" cxnId="{DB2C6131-BD4C-426E-AC38-8E92D77DF44B}">
      <dgm:prSet/>
      <dgm:spPr/>
      <dgm:t>
        <a:bodyPr/>
        <a:lstStyle/>
        <a:p>
          <a:endParaRPr lang="en-US"/>
        </a:p>
      </dgm:t>
    </dgm:pt>
    <dgm:pt modelId="{D0907CDD-7A6A-4CD5-B821-E9EF6CBB0BFF}" type="pres">
      <dgm:prSet presAssocID="{F0C33414-DD04-4265-B78D-66E52EFEE1DB}" presName="Name0" presStyleCnt="0">
        <dgm:presLayoutVars>
          <dgm:chMax val="1"/>
          <dgm:chPref val="1"/>
          <dgm:dir/>
          <dgm:animOne val="branch"/>
          <dgm:animLvl val="lvl"/>
        </dgm:presLayoutVars>
      </dgm:prSet>
      <dgm:spPr/>
    </dgm:pt>
    <dgm:pt modelId="{DDB180D0-79EB-406F-8EA3-A913A279B181}" type="pres">
      <dgm:prSet presAssocID="{99293546-6D5A-47B1-B703-71600B4332CC}" presName="Parent" presStyleLbl="node0" presStyleIdx="0" presStyleCnt="1" custScaleX="108562">
        <dgm:presLayoutVars>
          <dgm:chMax val="6"/>
          <dgm:chPref val="6"/>
        </dgm:presLayoutVars>
      </dgm:prSet>
      <dgm:spPr/>
    </dgm:pt>
    <dgm:pt modelId="{4DA844F0-D067-4B26-B159-AFC4C05DDED5}" type="pres">
      <dgm:prSet presAssocID="{1747B720-5865-4162-AB94-83EF1AF8A200}" presName="Accent1" presStyleCnt="0"/>
      <dgm:spPr/>
    </dgm:pt>
    <dgm:pt modelId="{5A8071B0-C28F-45F2-97D4-5F85179961C8}" type="pres">
      <dgm:prSet presAssocID="{1747B720-5865-4162-AB94-83EF1AF8A200}" presName="Accent" presStyleLbl="bgShp" presStyleIdx="0" presStyleCnt="6"/>
      <dgm:spPr/>
    </dgm:pt>
    <dgm:pt modelId="{FA13CCC7-3B8E-465D-8E8A-97219C6B7D6E}" type="pres">
      <dgm:prSet presAssocID="{1747B720-5865-4162-AB94-83EF1AF8A200}" presName="Child1" presStyleLbl="node1" presStyleIdx="0" presStyleCnt="6">
        <dgm:presLayoutVars>
          <dgm:chMax val="0"/>
          <dgm:chPref val="0"/>
          <dgm:bulletEnabled val="1"/>
        </dgm:presLayoutVars>
      </dgm:prSet>
      <dgm:spPr/>
    </dgm:pt>
    <dgm:pt modelId="{BCBF880C-6F9B-487B-89BA-66898F414E09}" type="pres">
      <dgm:prSet presAssocID="{D4E52228-A036-4958-88B9-0402C421A843}" presName="Accent2" presStyleCnt="0"/>
      <dgm:spPr/>
    </dgm:pt>
    <dgm:pt modelId="{0B34FF97-A018-4521-B0E2-644B26388D51}" type="pres">
      <dgm:prSet presAssocID="{D4E52228-A036-4958-88B9-0402C421A843}" presName="Accent" presStyleLbl="bgShp" presStyleIdx="1" presStyleCnt="6"/>
      <dgm:spPr/>
    </dgm:pt>
    <dgm:pt modelId="{C8695913-EAF5-4E40-850C-D8CE453E74B2}" type="pres">
      <dgm:prSet presAssocID="{D4E52228-A036-4958-88B9-0402C421A843}" presName="Child2" presStyleLbl="node1" presStyleIdx="1" presStyleCnt="6">
        <dgm:presLayoutVars>
          <dgm:chMax val="0"/>
          <dgm:chPref val="0"/>
          <dgm:bulletEnabled val="1"/>
        </dgm:presLayoutVars>
      </dgm:prSet>
      <dgm:spPr/>
    </dgm:pt>
    <dgm:pt modelId="{AFC8C325-EA04-4A61-AA74-BAEAE5BDAA34}" type="pres">
      <dgm:prSet presAssocID="{A4C09A56-B2A5-452B-AA2F-A4DD2710D676}" presName="Accent3" presStyleCnt="0"/>
      <dgm:spPr/>
    </dgm:pt>
    <dgm:pt modelId="{74E2C7D2-C6E9-4B44-91E3-A25C0E3B740C}" type="pres">
      <dgm:prSet presAssocID="{A4C09A56-B2A5-452B-AA2F-A4DD2710D676}" presName="Accent" presStyleLbl="bgShp" presStyleIdx="2" presStyleCnt="6"/>
      <dgm:spPr/>
    </dgm:pt>
    <dgm:pt modelId="{2BE293E9-5079-45D2-B615-7DBF5F694384}" type="pres">
      <dgm:prSet presAssocID="{A4C09A56-B2A5-452B-AA2F-A4DD2710D676}" presName="Child3" presStyleLbl="node1" presStyleIdx="2" presStyleCnt="6">
        <dgm:presLayoutVars>
          <dgm:chMax val="0"/>
          <dgm:chPref val="0"/>
          <dgm:bulletEnabled val="1"/>
        </dgm:presLayoutVars>
      </dgm:prSet>
      <dgm:spPr/>
    </dgm:pt>
    <dgm:pt modelId="{7BFE1AB0-97F7-463D-911E-122EC67B831C}" type="pres">
      <dgm:prSet presAssocID="{6325E455-D56D-4536-873D-6D7CD8E5B3B1}" presName="Accent4" presStyleCnt="0"/>
      <dgm:spPr/>
    </dgm:pt>
    <dgm:pt modelId="{0D856414-F450-4493-AF84-977C0C619BCD}" type="pres">
      <dgm:prSet presAssocID="{6325E455-D56D-4536-873D-6D7CD8E5B3B1}" presName="Accent" presStyleLbl="bgShp" presStyleIdx="3" presStyleCnt="6"/>
      <dgm:spPr/>
    </dgm:pt>
    <dgm:pt modelId="{1741E9D9-DF92-4E0E-8D9C-F04AE0FD7855}" type="pres">
      <dgm:prSet presAssocID="{6325E455-D56D-4536-873D-6D7CD8E5B3B1}" presName="Child4" presStyleLbl="node1" presStyleIdx="3" presStyleCnt="6">
        <dgm:presLayoutVars>
          <dgm:chMax val="0"/>
          <dgm:chPref val="0"/>
          <dgm:bulletEnabled val="1"/>
        </dgm:presLayoutVars>
      </dgm:prSet>
      <dgm:spPr/>
    </dgm:pt>
    <dgm:pt modelId="{537F9426-07DB-45D0-B590-E04B8515ED71}" type="pres">
      <dgm:prSet presAssocID="{6485E06C-FE46-4300-86D4-991691975245}" presName="Accent5" presStyleCnt="0"/>
      <dgm:spPr/>
    </dgm:pt>
    <dgm:pt modelId="{8B45579E-CAC0-4D9E-86AC-CA4C853E72F1}" type="pres">
      <dgm:prSet presAssocID="{6485E06C-FE46-4300-86D4-991691975245}" presName="Accent" presStyleLbl="bgShp" presStyleIdx="4" presStyleCnt="6"/>
      <dgm:spPr/>
    </dgm:pt>
    <dgm:pt modelId="{216E04FE-263C-4FF0-9845-040D0A0C33C0}" type="pres">
      <dgm:prSet presAssocID="{6485E06C-FE46-4300-86D4-991691975245}" presName="Child5" presStyleLbl="node1" presStyleIdx="4" presStyleCnt="6">
        <dgm:presLayoutVars>
          <dgm:chMax val="0"/>
          <dgm:chPref val="0"/>
          <dgm:bulletEnabled val="1"/>
        </dgm:presLayoutVars>
      </dgm:prSet>
      <dgm:spPr/>
    </dgm:pt>
    <dgm:pt modelId="{0FCECD49-2C61-4BD4-8D94-F5F3ACBA844D}" type="pres">
      <dgm:prSet presAssocID="{A609E6AC-0B77-4E6F-AB58-DD4878BE70AD}" presName="Accent6" presStyleCnt="0"/>
      <dgm:spPr/>
    </dgm:pt>
    <dgm:pt modelId="{747E8CB2-EE6F-462F-83F9-3D4594DE4CF9}" type="pres">
      <dgm:prSet presAssocID="{A609E6AC-0B77-4E6F-AB58-DD4878BE70AD}" presName="Accent" presStyleLbl="bgShp" presStyleIdx="5" presStyleCnt="6"/>
      <dgm:spPr/>
    </dgm:pt>
    <dgm:pt modelId="{F55CF763-67F0-41DB-BAE1-3243D5095DFB}" type="pres">
      <dgm:prSet presAssocID="{A609E6AC-0B77-4E6F-AB58-DD4878BE70AD}" presName="Child6" presStyleLbl="node1" presStyleIdx="5" presStyleCnt="6" custScaleX="105637">
        <dgm:presLayoutVars>
          <dgm:chMax val="0"/>
          <dgm:chPref val="0"/>
          <dgm:bulletEnabled val="1"/>
        </dgm:presLayoutVars>
      </dgm:prSet>
      <dgm:spPr/>
    </dgm:pt>
  </dgm:ptLst>
  <dgm:cxnLst>
    <dgm:cxn modelId="{F4225B0B-FDB5-4018-B5F0-D21B7AB1CE23}" type="presOf" srcId="{A4C09A56-B2A5-452B-AA2F-A4DD2710D676}" destId="{2BE293E9-5079-45D2-B615-7DBF5F694384}" srcOrd="0" destOrd="0" presId="urn:microsoft.com/office/officeart/2011/layout/HexagonRadial"/>
    <dgm:cxn modelId="{5C745A0C-3858-4D1C-8FEA-4D72D39502B4}" srcId="{99293546-6D5A-47B1-B703-71600B4332CC}" destId="{6325E455-D56D-4536-873D-6D7CD8E5B3B1}" srcOrd="3" destOrd="0" parTransId="{1F97F5BD-EF2A-4A04-8FD9-06E0E3C05982}" sibTransId="{AD6BF0A3-7A98-411D-B075-8A2BE38DA432}"/>
    <dgm:cxn modelId="{5F1F2E16-D722-4DD5-A5C1-D5A2C2ED1498}" srcId="{99293546-6D5A-47B1-B703-71600B4332CC}" destId="{D4E52228-A036-4958-88B9-0402C421A843}" srcOrd="1" destOrd="0" parTransId="{78697577-DC02-44D4-9116-F65FF154C58B}" sibTransId="{EAE0CB5B-0789-4468-8DFF-E338E5E794E9}"/>
    <dgm:cxn modelId="{2DF15E17-FF27-48D0-B89D-BBBFB776F59A}" srcId="{99293546-6D5A-47B1-B703-71600B4332CC}" destId="{6485E06C-FE46-4300-86D4-991691975245}" srcOrd="4" destOrd="0" parTransId="{8B33CAD4-9F0E-4CF2-8F0F-C7DB2FFDA90D}" sibTransId="{4F01990C-0494-4386-B79A-81C83AD2810A}"/>
    <dgm:cxn modelId="{D0096B1A-E9B1-44D2-8620-ADD8C5CB5B47}" type="presOf" srcId="{A609E6AC-0B77-4E6F-AB58-DD4878BE70AD}" destId="{F55CF763-67F0-41DB-BAE1-3243D5095DFB}" srcOrd="0" destOrd="0" presId="urn:microsoft.com/office/officeart/2011/layout/HexagonRadial"/>
    <dgm:cxn modelId="{DB2C6131-BD4C-426E-AC38-8E92D77DF44B}" srcId="{99293546-6D5A-47B1-B703-71600B4332CC}" destId="{A609E6AC-0B77-4E6F-AB58-DD4878BE70AD}" srcOrd="5" destOrd="0" parTransId="{565D2884-BE0A-40AB-AE9B-52B1F776F741}" sibTransId="{42B8A208-2D29-4DCD-9A22-14E0B3609C9D}"/>
    <dgm:cxn modelId="{86898D34-DB22-4D62-83BD-9F443D5F6736}" type="presOf" srcId="{6485E06C-FE46-4300-86D4-991691975245}" destId="{216E04FE-263C-4FF0-9845-040D0A0C33C0}" srcOrd="0" destOrd="0" presId="urn:microsoft.com/office/officeart/2011/layout/HexagonRadial"/>
    <dgm:cxn modelId="{F528CC34-9115-43EA-A36E-E0CD7B6F2776}" type="presOf" srcId="{99293546-6D5A-47B1-B703-71600B4332CC}" destId="{DDB180D0-79EB-406F-8EA3-A913A279B181}" srcOrd="0" destOrd="0" presId="urn:microsoft.com/office/officeart/2011/layout/HexagonRadial"/>
    <dgm:cxn modelId="{22266A48-0FAD-4B85-9687-B6F3DCFB25F7}" type="presOf" srcId="{6325E455-D56D-4536-873D-6D7CD8E5B3B1}" destId="{1741E9D9-DF92-4E0E-8D9C-F04AE0FD7855}" srcOrd="0" destOrd="0" presId="urn:microsoft.com/office/officeart/2011/layout/HexagonRadial"/>
    <dgm:cxn modelId="{5716CC78-D278-4715-B488-AC5FF2D982C3}" srcId="{F0C33414-DD04-4265-B78D-66E52EFEE1DB}" destId="{99293546-6D5A-47B1-B703-71600B4332CC}" srcOrd="0" destOrd="0" parTransId="{537B05A3-0CC0-42B4-BE8D-427F21C978C0}" sibTransId="{C474A128-26F4-4297-95ED-CE7454DF531F}"/>
    <dgm:cxn modelId="{06A1CD58-C6F9-4F3C-A804-A87E21C96421}" srcId="{99293546-6D5A-47B1-B703-71600B4332CC}" destId="{A4C09A56-B2A5-452B-AA2F-A4DD2710D676}" srcOrd="2" destOrd="0" parTransId="{71776119-189D-4808-8C35-794DDB9F1554}" sibTransId="{10ED6682-B59A-4526-B46C-CB0A4E7695AB}"/>
    <dgm:cxn modelId="{45320D7B-D2BD-40C1-98E7-CA694E55DA04}" type="presOf" srcId="{F0C33414-DD04-4265-B78D-66E52EFEE1DB}" destId="{D0907CDD-7A6A-4CD5-B821-E9EF6CBB0BFF}" srcOrd="0" destOrd="0" presId="urn:microsoft.com/office/officeart/2011/layout/HexagonRadial"/>
    <dgm:cxn modelId="{6964B1D6-18A8-4BE5-B925-3A5FBB622F07}" type="presOf" srcId="{D4E52228-A036-4958-88B9-0402C421A843}" destId="{C8695913-EAF5-4E40-850C-D8CE453E74B2}" srcOrd="0" destOrd="0" presId="urn:microsoft.com/office/officeart/2011/layout/HexagonRadial"/>
    <dgm:cxn modelId="{C6AC5ADE-536D-4A10-8B48-31677857C48A}" srcId="{99293546-6D5A-47B1-B703-71600B4332CC}" destId="{1747B720-5865-4162-AB94-83EF1AF8A200}" srcOrd="0" destOrd="0" parTransId="{A6738BBC-16C6-4B10-9D67-CDF47E7CE2B0}" sibTransId="{199EFFDF-476E-43E0-ADEA-DB7B42892A81}"/>
    <dgm:cxn modelId="{939D20E5-3A87-47F1-8D3B-16EA30A4763A}" type="presOf" srcId="{1747B720-5865-4162-AB94-83EF1AF8A200}" destId="{FA13CCC7-3B8E-465D-8E8A-97219C6B7D6E}" srcOrd="0" destOrd="0" presId="urn:microsoft.com/office/officeart/2011/layout/HexagonRadial"/>
    <dgm:cxn modelId="{F8279DBE-9FEA-4489-98FD-F31725AF8370}" type="presParOf" srcId="{D0907CDD-7A6A-4CD5-B821-E9EF6CBB0BFF}" destId="{DDB180D0-79EB-406F-8EA3-A913A279B181}" srcOrd="0" destOrd="0" presId="urn:microsoft.com/office/officeart/2011/layout/HexagonRadial"/>
    <dgm:cxn modelId="{7917BF61-1411-4A69-9DFC-89EB7F7C4F60}" type="presParOf" srcId="{D0907CDD-7A6A-4CD5-B821-E9EF6CBB0BFF}" destId="{4DA844F0-D067-4B26-B159-AFC4C05DDED5}" srcOrd="1" destOrd="0" presId="urn:microsoft.com/office/officeart/2011/layout/HexagonRadial"/>
    <dgm:cxn modelId="{CE285D76-F163-436B-8F2A-6E161C7A1A17}" type="presParOf" srcId="{4DA844F0-D067-4B26-B159-AFC4C05DDED5}" destId="{5A8071B0-C28F-45F2-97D4-5F85179961C8}" srcOrd="0" destOrd="0" presId="urn:microsoft.com/office/officeart/2011/layout/HexagonRadial"/>
    <dgm:cxn modelId="{476BC3AB-E30C-4A29-A02C-73CB5068FC79}" type="presParOf" srcId="{D0907CDD-7A6A-4CD5-B821-E9EF6CBB0BFF}" destId="{FA13CCC7-3B8E-465D-8E8A-97219C6B7D6E}" srcOrd="2" destOrd="0" presId="urn:microsoft.com/office/officeart/2011/layout/HexagonRadial"/>
    <dgm:cxn modelId="{1FA65EC7-D8AE-4F64-A0F1-3D3A5C5CF1A2}" type="presParOf" srcId="{D0907CDD-7A6A-4CD5-B821-E9EF6CBB0BFF}" destId="{BCBF880C-6F9B-487B-89BA-66898F414E09}" srcOrd="3" destOrd="0" presId="urn:microsoft.com/office/officeart/2011/layout/HexagonRadial"/>
    <dgm:cxn modelId="{BA675585-7541-4205-8F5C-3B4964AF01A4}" type="presParOf" srcId="{BCBF880C-6F9B-487B-89BA-66898F414E09}" destId="{0B34FF97-A018-4521-B0E2-644B26388D51}" srcOrd="0" destOrd="0" presId="urn:microsoft.com/office/officeart/2011/layout/HexagonRadial"/>
    <dgm:cxn modelId="{014C77CA-04ED-4171-BC58-64410C084736}" type="presParOf" srcId="{D0907CDD-7A6A-4CD5-B821-E9EF6CBB0BFF}" destId="{C8695913-EAF5-4E40-850C-D8CE453E74B2}" srcOrd="4" destOrd="0" presId="urn:microsoft.com/office/officeart/2011/layout/HexagonRadial"/>
    <dgm:cxn modelId="{4CC68B3D-393C-45B5-9B89-8756B72745C9}" type="presParOf" srcId="{D0907CDD-7A6A-4CD5-B821-E9EF6CBB0BFF}" destId="{AFC8C325-EA04-4A61-AA74-BAEAE5BDAA34}" srcOrd="5" destOrd="0" presId="urn:microsoft.com/office/officeart/2011/layout/HexagonRadial"/>
    <dgm:cxn modelId="{843C10BC-BBD7-4ABA-9D2D-7405FD192AAF}" type="presParOf" srcId="{AFC8C325-EA04-4A61-AA74-BAEAE5BDAA34}" destId="{74E2C7D2-C6E9-4B44-91E3-A25C0E3B740C}" srcOrd="0" destOrd="0" presId="urn:microsoft.com/office/officeart/2011/layout/HexagonRadial"/>
    <dgm:cxn modelId="{E2E57DD1-F637-4FF3-9BCC-B56DACEDD8A4}" type="presParOf" srcId="{D0907CDD-7A6A-4CD5-B821-E9EF6CBB0BFF}" destId="{2BE293E9-5079-45D2-B615-7DBF5F694384}" srcOrd="6" destOrd="0" presId="urn:microsoft.com/office/officeart/2011/layout/HexagonRadial"/>
    <dgm:cxn modelId="{5E2A03C1-DC25-47EE-A47E-8D1B2DF5C431}" type="presParOf" srcId="{D0907CDD-7A6A-4CD5-B821-E9EF6CBB0BFF}" destId="{7BFE1AB0-97F7-463D-911E-122EC67B831C}" srcOrd="7" destOrd="0" presId="urn:microsoft.com/office/officeart/2011/layout/HexagonRadial"/>
    <dgm:cxn modelId="{FDEB2882-6925-4A8A-A604-AE8AA6252ED1}" type="presParOf" srcId="{7BFE1AB0-97F7-463D-911E-122EC67B831C}" destId="{0D856414-F450-4493-AF84-977C0C619BCD}" srcOrd="0" destOrd="0" presId="urn:microsoft.com/office/officeart/2011/layout/HexagonRadial"/>
    <dgm:cxn modelId="{C04ADD7F-884B-42D6-B3F4-8144E4CF77E8}" type="presParOf" srcId="{D0907CDD-7A6A-4CD5-B821-E9EF6CBB0BFF}" destId="{1741E9D9-DF92-4E0E-8D9C-F04AE0FD7855}" srcOrd="8" destOrd="0" presId="urn:microsoft.com/office/officeart/2011/layout/HexagonRadial"/>
    <dgm:cxn modelId="{CEB73465-1239-47CD-A1A4-700CEF5C3EC3}" type="presParOf" srcId="{D0907CDD-7A6A-4CD5-B821-E9EF6CBB0BFF}" destId="{537F9426-07DB-45D0-B590-E04B8515ED71}" srcOrd="9" destOrd="0" presId="urn:microsoft.com/office/officeart/2011/layout/HexagonRadial"/>
    <dgm:cxn modelId="{67A578C9-780B-4AE1-A1BB-5F432B194604}" type="presParOf" srcId="{537F9426-07DB-45D0-B590-E04B8515ED71}" destId="{8B45579E-CAC0-4D9E-86AC-CA4C853E72F1}" srcOrd="0" destOrd="0" presId="urn:microsoft.com/office/officeart/2011/layout/HexagonRadial"/>
    <dgm:cxn modelId="{0CB924ED-1A5C-4044-8F09-86EA92847A69}" type="presParOf" srcId="{D0907CDD-7A6A-4CD5-B821-E9EF6CBB0BFF}" destId="{216E04FE-263C-4FF0-9845-040D0A0C33C0}" srcOrd="10" destOrd="0" presId="urn:microsoft.com/office/officeart/2011/layout/HexagonRadial"/>
    <dgm:cxn modelId="{4654E86F-C42F-4076-B8F6-B466F0EE1055}" type="presParOf" srcId="{D0907CDD-7A6A-4CD5-B821-E9EF6CBB0BFF}" destId="{0FCECD49-2C61-4BD4-8D94-F5F3ACBA844D}" srcOrd="11" destOrd="0" presId="urn:microsoft.com/office/officeart/2011/layout/HexagonRadial"/>
    <dgm:cxn modelId="{6986390C-E929-4369-B4E4-E53AA02CBC48}" type="presParOf" srcId="{0FCECD49-2C61-4BD4-8D94-F5F3ACBA844D}" destId="{747E8CB2-EE6F-462F-83F9-3D4594DE4CF9}" srcOrd="0" destOrd="0" presId="urn:microsoft.com/office/officeart/2011/layout/HexagonRadial"/>
    <dgm:cxn modelId="{5966F97B-48BB-49AE-89B1-D19C6E5BBF9B}" type="presParOf" srcId="{D0907CDD-7A6A-4CD5-B821-E9EF6CBB0BFF}" destId="{F55CF763-67F0-41DB-BAE1-3243D5095DFB}"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5051C6C-C672-483F-880A-15896CD88E9A}" type="doc">
      <dgm:prSet loTypeId="urn:microsoft.com/office/officeart/2008/layout/BendingPictureCaptionList" loCatId="picture" qsTypeId="urn:microsoft.com/office/officeart/2005/8/quickstyle/simple1" qsCatId="simple" csTypeId="urn:microsoft.com/office/officeart/2005/8/colors/accent1_2" csCatId="accent1" phldr="1"/>
      <dgm:spPr/>
      <dgm:t>
        <a:bodyPr/>
        <a:lstStyle/>
        <a:p>
          <a:endParaRPr lang="en-US"/>
        </a:p>
      </dgm:t>
    </dgm:pt>
    <dgm:pt modelId="{04A69521-FCEE-41BA-A1DF-28AC8C11C3BD}">
      <dgm:prSet phldrT="[Text]"/>
      <dgm:spPr/>
      <dgm:t>
        <a:bodyPr/>
        <a:lstStyle/>
        <a:p>
          <a:r>
            <a:rPr lang="en-US" b="1" dirty="0">
              <a:solidFill>
                <a:schemeClr val="tx1"/>
              </a:solidFill>
              <a:effectLst/>
              <a:cs typeface="+mj-cs"/>
            </a:rPr>
            <a:t>Pre-operating cost</a:t>
          </a:r>
          <a:endParaRPr lang="en-US" dirty="0"/>
        </a:p>
      </dgm:t>
    </dgm:pt>
    <dgm:pt modelId="{C99244C1-D99E-46B5-B347-77DF431A221B}" type="parTrans" cxnId="{01F9647D-D5D0-449E-9406-AB2D4F56C7DD}">
      <dgm:prSet/>
      <dgm:spPr/>
      <dgm:t>
        <a:bodyPr/>
        <a:lstStyle/>
        <a:p>
          <a:endParaRPr lang="en-US"/>
        </a:p>
      </dgm:t>
    </dgm:pt>
    <dgm:pt modelId="{8B22AFDC-69B6-41E8-80C9-0539E6091404}" type="sibTrans" cxnId="{01F9647D-D5D0-449E-9406-AB2D4F56C7DD}">
      <dgm:prSet/>
      <dgm:spPr/>
      <dgm:t>
        <a:bodyPr/>
        <a:lstStyle/>
        <a:p>
          <a:endParaRPr lang="en-US"/>
        </a:p>
      </dgm:t>
    </dgm:pt>
    <dgm:pt modelId="{D2B2F3DF-DBE3-4A26-8414-FD10918A04CD}">
      <dgm:prSet phldrT="[Text]"/>
      <dgm:spPr/>
      <dgm:t>
        <a:bodyPr/>
        <a:lstStyle/>
        <a:p>
          <a:r>
            <a:rPr lang="en-US" b="1" dirty="0">
              <a:solidFill>
                <a:schemeClr val="tx1"/>
              </a:solidFill>
              <a:effectLst/>
              <a:latin typeface="Times New Roman" panose="02020603050405020304" pitchFamily="18" charset="0"/>
              <a:cs typeface="Times New Roman" panose="02020603050405020304" pitchFamily="18" charset="0"/>
            </a:rPr>
            <a:t>Site purchase</a:t>
          </a:r>
          <a:endParaRPr lang="en-US" dirty="0"/>
        </a:p>
      </dgm:t>
    </dgm:pt>
    <dgm:pt modelId="{B6021770-B875-48A5-B516-1BD7A892D2DE}" type="parTrans" cxnId="{AF480C70-C964-4AE2-BE43-80B8A723BEDF}">
      <dgm:prSet/>
      <dgm:spPr/>
      <dgm:t>
        <a:bodyPr/>
        <a:lstStyle/>
        <a:p>
          <a:endParaRPr lang="en-US"/>
        </a:p>
      </dgm:t>
    </dgm:pt>
    <dgm:pt modelId="{092A0D58-BE38-417D-B629-8A6EE9C6156F}" type="sibTrans" cxnId="{AF480C70-C964-4AE2-BE43-80B8A723BEDF}">
      <dgm:prSet/>
      <dgm:spPr/>
      <dgm:t>
        <a:bodyPr/>
        <a:lstStyle/>
        <a:p>
          <a:endParaRPr lang="en-US"/>
        </a:p>
      </dgm:t>
    </dgm:pt>
    <dgm:pt modelId="{EDAE7C5A-3E2A-4910-902B-57F3D92EE746}">
      <dgm:prSet phldrT="[Text]"/>
      <dgm:spPr/>
      <dgm:t>
        <a:bodyPr/>
        <a:lstStyle/>
        <a:p>
          <a:r>
            <a:rPr lang="en-US" b="1" dirty="0">
              <a:solidFill>
                <a:schemeClr val="tx1"/>
              </a:solidFill>
              <a:effectLst/>
              <a:cs typeface="+mj-cs"/>
            </a:rPr>
            <a:t>Smart vertical parking</a:t>
          </a:r>
          <a:endParaRPr lang="en-US" dirty="0"/>
        </a:p>
      </dgm:t>
    </dgm:pt>
    <dgm:pt modelId="{5D7864A0-C0E6-4E3E-9EF0-5504C7BA44C6}" type="sibTrans" cxnId="{8F2E9F63-8595-4C60-A91E-D3184A4655E8}">
      <dgm:prSet/>
      <dgm:spPr/>
      <dgm:t>
        <a:bodyPr/>
        <a:lstStyle/>
        <a:p>
          <a:endParaRPr lang="en-US"/>
        </a:p>
      </dgm:t>
    </dgm:pt>
    <dgm:pt modelId="{679E8872-5316-428A-880E-30D5F5AEC483}" type="parTrans" cxnId="{8F2E9F63-8595-4C60-A91E-D3184A4655E8}">
      <dgm:prSet/>
      <dgm:spPr/>
      <dgm:t>
        <a:bodyPr/>
        <a:lstStyle/>
        <a:p>
          <a:endParaRPr lang="en-US"/>
        </a:p>
      </dgm:t>
    </dgm:pt>
    <dgm:pt modelId="{5B5D7CB9-BE0F-48E8-9DDD-ED2CFC6AC1D5}" type="pres">
      <dgm:prSet presAssocID="{35051C6C-C672-483F-880A-15896CD88E9A}" presName="Name0" presStyleCnt="0">
        <dgm:presLayoutVars>
          <dgm:dir/>
          <dgm:resizeHandles val="exact"/>
        </dgm:presLayoutVars>
      </dgm:prSet>
      <dgm:spPr/>
    </dgm:pt>
    <dgm:pt modelId="{1BA0F14E-9824-4D76-9C1D-038BD93220A5}" type="pres">
      <dgm:prSet presAssocID="{EDAE7C5A-3E2A-4910-902B-57F3D92EE746}" presName="composite" presStyleCnt="0"/>
      <dgm:spPr/>
    </dgm:pt>
    <dgm:pt modelId="{1C84F83C-6D7E-418C-8AD5-ECF0FB636F1D}" type="pres">
      <dgm:prSet presAssocID="{EDAE7C5A-3E2A-4910-902B-57F3D92EE746}" presName="rect1" presStyleLbl="bgImgPlace1" presStyleIdx="0" presStyleCnt="3"/>
      <dgm:spPr>
        <a:blipFill rotWithShape="1">
          <a:blip xmlns:r="http://schemas.openxmlformats.org/officeDocument/2006/relationships" r:embed="rId1" cstate="print">
            <a:extLst>
              <a:ext uri="{28A0092B-C50C-407E-A947-70E740481C1C}">
                <a14:useLocalDpi xmlns:a14="http://schemas.microsoft.com/office/drawing/2010/main" val="0"/>
              </a:ext>
            </a:extLst>
          </a:blip>
          <a:srcRect/>
          <a:stretch>
            <a:fillRect t="-5000" b="-5000"/>
          </a:stretch>
        </a:blipFill>
      </dgm:spPr>
    </dgm:pt>
    <dgm:pt modelId="{8EB0747B-0DCE-4989-AF9F-42D029D34CD8}" type="pres">
      <dgm:prSet presAssocID="{EDAE7C5A-3E2A-4910-902B-57F3D92EE746}" presName="wedgeRectCallout1" presStyleLbl="node1" presStyleIdx="0" presStyleCnt="3">
        <dgm:presLayoutVars>
          <dgm:bulletEnabled val="1"/>
        </dgm:presLayoutVars>
      </dgm:prSet>
      <dgm:spPr/>
    </dgm:pt>
    <dgm:pt modelId="{E77536C7-F9F5-4D75-BE05-2B0F23D79DF3}" type="pres">
      <dgm:prSet presAssocID="{5D7864A0-C0E6-4E3E-9EF0-5504C7BA44C6}" presName="sibTrans" presStyleCnt="0"/>
      <dgm:spPr/>
    </dgm:pt>
    <dgm:pt modelId="{A04A7C24-C50D-4E81-835A-C66F92FA206C}" type="pres">
      <dgm:prSet presAssocID="{04A69521-FCEE-41BA-A1DF-28AC8C11C3BD}" presName="composite" presStyleCnt="0"/>
      <dgm:spPr/>
    </dgm:pt>
    <dgm:pt modelId="{6E4DC408-9144-44A1-AF35-41CE2C3B1D3D}" type="pres">
      <dgm:prSet presAssocID="{04A69521-FCEE-41BA-A1DF-28AC8C11C3BD}" presName="rect1" presStyleLbl="b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8000" r="-8000"/>
          </a:stretch>
        </a:blipFill>
      </dgm:spPr>
    </dgm:pt>
    <dgm:pt modelId="{B99F19EE-6647-4810-97DD-B925A7CCF7F9}" type="pres">
      <dgm:prSet presAssocID="{04A69521-FCEE-41BA-A1DF-28AC8C11C3BD}" presName="wedgeRectCallout1" presStyleLbl="node1" presStyleIdx="1" presStyleCnt="3">
        <dgm:presLayoutVars>
          <dgm:bulletEnabled val="1"/>
        </dgm:presLayoutVars>
      </dgm:prSet>
      <dgm:spPr/>
    </dgm:pt>
    <dgm:pt modelId="{B5A234C9-8FEA-4964-9049-E104CD897DB0}" type="pres">
      <dgm:prSet presAssocID="{8B22AFDC-69B6-41E8-80C9-0539E6091404}" presName="sibTrans" presStyleCnt="0"/>
      <dgm:spPr/>
    </dgm:pt>
    <dgm:pt modelId="{DE91C4C3-30FB-48B3-9A45-64877D428393}" type="pres">
      <dgm:prSet presAssocID="{D2B2F3DF-DBE3-4A26-8414-FD10918A04CD}" presName="composite" presStyleCnt="0"/>
      <dgm:spPr/>
    </dgm:pt>
    <dgm:pt modelId="{3F180098-6966-43D7-954D-56AB652A483E}" type="pres">
      <dgm:prSet presAssocID="{D2B2F3DF-DBE3-4A26-8414-FD10918A04CD}" presName="rect1" presStyleLbl="bgImgPlace1" presStyleIdx="2" presStyleCnt="3" custLinFactNeighborY="-1872"/>
      <dgm:spPr>
        <a:blipFill rotWithShape="1">
          <a:blip xmlns:r="http://schemas.openxmlformats.org/officeDocument/2006/relationships" r:embed="rId3">
            <a:extLst>
              <a:ext uri="{28A0092B-C50C-407E-A947-70E740481C1C}">
                <a14:useLocalDpi xmlns:a14="http://schemas.microsoft.com/office/drawing/2010/main" val="0"/>
              </a:ext>
            </a:extLst>
          </a:blip>
          <a:srcRect/>
          <a:stretch>
            <a:fillRect l="-16000" r="-16000"/>
          </a:stretch>
        </a:blipFill>
      </dgm:spPr>
    </dgm:pt>
    <dgm:pt modelId="{5938F4C8-C8C4-46E3-A703-8182964CB8BC}" type="pres">
      <dgm:prSet presAssocID="{D2B2F3DF-DBE3-4A26-8414-FD10918A04CD}" presName="wedgeRectCallout1" presStyleLbl="node1" presStyleIdx="2" presStyleCnt="3">
        <dgm:presLayoutVars>
          <dgm:bulletEnabled val="1"/>
        </dgm:presLayoutVars>
      </dgm:prSet>
      <dgm:spPr/>
    </dgm:pt>
  </dgm:ptLst>
  <dgm:cxnLst>
    <dgm:cxn modelId="{118BD131-DF60-447A-AA9A-8D445742DE54}" type="presOf" srcId="{D2B2F3DF-DBE3-4A26-8414-FD10918A04CD}" destId="{5938F4C8-C8C4-46E3-A703-8182964CB8BC}" srcOrd="0" destOrd="0" presId="urn:microsoft.com/office/officeart/2008/layout/BendingPictureCaptionList"/>
    <dgm:cxn modelId="{8F2E9F63-8595-4C60-A91E-D3184A4655E8}" srcId="{35051C6C-C672-483F-880A-15896CD88E9A}" destId="{EDAE7C5A-3E2A-4910-902B-57F3D92EE746}" srcOrd="0" destOrd="0" parTransId="{679E8872-5316-428A-880E-30D5F5AEC483}" sibTransId="{5D7864A0-C0E6-4E3E-9EF0-5504C7BA44C6}"/>
    <dgm:cxn modelId="{AF480C70-C964-4AE2-BE43-80B8A723BEDF}" srcId="{35051C6C-C672-483F-880A-15896CD88E9A}" destId="{D2B2F3DF-DBE3-4A26-8414-FD10918A04CD}" srcOrd="2" destOrd="0" parTransId="{B6021770-B875-48A5-B516-1BD7A892D2DE}" sibTransId="{092A0D58-BE38-417D-B629-8A6EE9C6156F}"/>
    <dgm:cxn modelId="{01F9647D-D5D0-449E-9406-AB2D4F56C7DD}" srcId="{35051C6C-C672-483F-880A-15896CD88E9A}" destId="{04A69521-FCEE-41BA-A1DF-28AC8C11C3BD}" srcOrd="1" destOrd="0" parTransId="{C99244C1-D99E-46B5-B347-77DF431A221B}" sibTransId="{8B22AFDC-69B6-41E8-80C9-0539E6091404}"/>
    <dgm:cxn modelId="{A44F4D80-7C57-4057-9114-5EC15AF48FB6}" type="presOf" srcId="{EDAE7C5A-3E2A-4910-902B-57F3D92EE746}" destId="{8EB0747B-0DCE-4989-AF9F-42D029D34CD8}" srcOrd="0" destOrd="0" presId="urn:microsoft.com/office/officeart/2008/layout/BendingPictureCaptionList"/>
    <dgm:cxn modelId="{0C5753A7-72BA-4E39-94D0-11BB7E6242F8}" type="presOf" srcId="{04A69521-FCEE-41BA-A1DF-28AC8C11C3BD}" destId="{B99F19EE-6647-4810-97DD-B925A7CCF7F9}" srcOrd="0" destOrd="0" presId="urn:microsoft.com/office/officeart/2008/layout/BendingPictureCaptionList"/>
    <dgm:cxn modelId="{2A3D4AB8-1C92-405E-9D02-45DBE3FD31BB}" type="presOf" srcId="{35051C6C-C672-483F-880A-15896CD88E9A}" destId="{5B5D7CB9-BE0F-48E8-9DDD-ED2CFC6AC1D5}" srcOrd="0" destOrd="0" presId="urn:microsoft.com/office/officeart/2008/layout/BendingPictureCaptionList"/>
    <dgm:cxn modelId="{4F87BACC-0356-4678-8004-299763AAD75B}" type="presParOf" srcId="{5B5D7CB9-BE0F-48E8-9DDD-ED2CFC6AC1D5}" destId="{1BA0F14E-9824-4D76-9C1D-038BD93220A5}" srcOrd="0" destOrd="0" presId="urn:microsoft.com/office/officeart/2008/layout/BendingPictureCaptionList"/>
    <dgm:cxn modelId="{B15979F0-C6B1-4C7F-8B29-CD1314104D39}" type="presParOf" srcId="{1BA0F14E-9824-4D76-9C1D-038BD93220A5}" destId="{1C84F83C-6D7E-418C-8AD5-ECF0FB636F1D}" srcOrd="0" destOrd="0" presId="urn:microsoft.com/office/officeart/2008/layout/BendingPictureCaptionList"/>
    <dgm:cxn modelId="{42391CEE-2A28-4E9F-9578-D5F88FC2D189}" type="presParOf" srcId="{1BA0F14E-9824-4D76-9C1D-038BD93220A5}" destId="{8EB0747B-0DCE-4989-AF9F-42D029D34CD8}" srcOrd="1" destOrd="0" presId="urn:microsoft.com/office/officeart/2008/layout/BendingPictureCaptionList"/>
    <dgm:cxn modelId="{015F69B1-C0F5-4297-9B39-47BB1703C7CC}" type="presParOf" srcId="{5B5D7CB9-BE0F-48E8-9DDD-ED2CFC6AC1D5}" destId="{E77536C7-F9F5-4D75-BE05-2B0F23D79DF3}" srcOrd="1" destOrd="0" presId="urn:microsoft.com/office/officeart/2008/layout/BendingPictureCaptionList"/>
    <dgm:cxn modelId="{6F1D7D88-B9D3-49A6-B8CF-3319577024D3}" type="presParOf" srcId="{5B5D7CB9-BE0F-48E8-9DDD-ED2CFC6AC1D5}" destId="{A04A7C24-C50D-4E81-835A-C66F92FA206C}" srcOrd="2" destOrd="0" presId="urn:microsoft.com/office/officeart/2008/layout/BendingPictureCaptionList"/>
    <dgm:cxn modelId="{31DE9FA7-8EF3-40A2-AD92-4EEAE790DA14}" type="presParOf" srcId="{A04A7C24-C50D-4E81-835A-C66F92FA206C}" destId="{6E4DC408-9144-44A1-AF35-41CE2C3B1D3D}" srcOrd="0" destOrd="0" presId="urn:microsoft.com/office/officeart/2008/layout/BendingPictureCaptionList"/>
    <dgm:cxn modelId="{7C30AF10-E63F-40D4-A93E-0C9FB1CB359D}" type="presParOf" srcId="{A04A7C24-C50D-4E81-835A-C66F92FA206C}" destId="{B99F19EE-6647-4810-97DD-B925A7CCF7F9}" srcOrd="1" destOrd="0" presId="urn:microsoft.com/office/officeart/2008/layout/BendingPictureCaptionList"/>
    <dgm:cxn modelId="{3500109C-EC88-4CFB-92A6-B960B6B3BEED}" type="presParOf" srcId="{5B5D7CB9-BE0F-48E8-9DDD-ED2CFC6AC1D5}" destId="{B5A234C9-8FEA-4964-9049-E104CD897DB0}" srcOrd="3" destOrd="0" presId="urn:microsoft.com/office/officeart/2008/layout/BendingPictureCaptionList"/>
    <dgm:cxn modelId="{AC881E15-3F7B-4305-9D49-975B914CB7AA}" type="presParOf" srcId="{5B5D7CB9-BE0F-48E8-9DDD-ED2CFC6AC1D5}" destId="{DE91C4C3-30FB-48B3-9A45-64877D428393}" srcOrd="4" destOrd="0" presId="urn:microsoft.com/office/officeart/2008/layout/BendingPictureCaptionList"/>
    <dgm:cxn modelId="{AE43F4C3-A280-46F4-94E9-20386FF128F6}" type="presParOf" srcId="{DE91C4C3-30FB-48B3-9A45-64877D428393}" destId="{3F180098-6966-43D7-954D-56AB652A483E}" srcOrd="0" destOrd="0" presId="urn:microsoft.com/office/officeart/2008/layout/BendingPictureCaptionList"/>
    <dgm:cxn modelId="{9C425926-CBB6-4167-A045-136CD8339735}" type="presParOf" srcId="{DE91C4C3-30FB-48B3-9A45-64877D428393}" destId="{5938F4C8-C8C4-46E3-A703-8182964CB8BC}"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14034F-3D6F-4104-AF55-20601B8E71D1}" type="doc">
      <dgm:prSet loTypeId="urn:microsoft.com/office/officeart/2008/layout/BendingPictureCaptionList" loCatId="picture" qsTypeId="urn:microsoft.com/office/officeart/2005/8/quickstyle/simple1" qsCatId="simple" csTypeId="urn:microsoft.com/office/officeart/2005/8/colors/colorful2" csCatId="colorful" phldr="1"/>
      <dgm:spPr/>
      <dgm:t>
        <a:bodyPr/>
        <a:lstStyle/>
        <a:p>
          <a:endParaRPr lang="en-US"/>
        </a:p>
      </dgm:t>
    </dgm:pt>
    <dgm:pt modelId="{D0ADE5D5-9FCD-4CE7-BBEA-9344E684508D}">
      <dgm:prSet phldrT="[Text]"/>
      <dgm:spPr/>
      <dgm:t>
        <a:bodyPr/>
        <a:lstStyle/>
        <a:p>
          <a:r>
            <a:rPr lang="en-US"/>
            <a:t>Center of City Center </a:t>
          </a:r>
        </a:p>
      </dgm:t>
    </dgm:pt>
    <dgm:pt modelId="{88C09E7B-1FC5-4E0A-8986-072C38F44447}" type="parTrans" cxnId="{D7E6F2E5-E9DE-4C32-A98B-491CE3337748}">
      <dgm:prSet/>
      <dgm:spPr/>
      <dgm:t>
        <a:bodyPr/>
        <a:lstStyle/>
        <a:p>
          <a:endParaRPr lang="en-US"/>
        </a:p>
      </dgm:t>
    </dgm:pt>
    <dgm:pt modelId="{1975F2E0-5DB5-4619-8529-54427FF583C8}" type="sibTrans" cxnId="{D7E6F2E5-E9DE-4C32-A98B-491CE3337748}">
      <dgm:prSet/>
      <dgm:spPr/>
      <dgm:t>
        <a:bodyPr/>
        <a:lstStyle/>
        <a:p>
          <a:endParaRPr lang="en-US"/>
        </a:p>
      </dgm:t>
    </dgm:pt>
    <dgm:pt modelId="{85F3167B-B887-4A81-9150-F41B1139D0B2}">
      <dgm:prSet phldrT="[Text]"/>
      <dgm:spPr/>
      <dgm:t>
        <a:bodyPr/>
        <a:lstStyle/>
        <a:p>
          <a:r>
            <a:rPr lang="en-US"/>
            <a:t>Rafidia center</a:t>
          </a:r>
        </a:p>
      </dgm:t>
    </dgm:pt>
    <dgm:pt modelId="{F290ADF9-C920-4D89-9EA2-DA10EA9EB284}" type="parTrans" cxnId="{49EA4ACC-08B2-4180-B307-B16DD4EF212C}">
      <dgm:prSet/>
      <dgm:spPr/>
      <dgm:t>
        <a:bodyPr/>
        <a:lstStyle/>
        <a:p>
          <a:endParaRPr lang="en-US"/>
        </a:p>
      </dgm:t>
    </dgm:pt>
    <dgm:pt modelId="{2BA8387F-A7CF-481E-A668-28B88BC1A7E9}" type="sibTrans" cxnId="{49EA4ACC-08B2-4180-B307-B16DD4EF212C}">
      <dgm:prSet/>
      <dgm:spPr/>
      <dgm:t>
        <a:bodyPr/>
        <a:lstStyle/>
        <a:p>
          <a:endParaRPr lang="en-US"/>
        </a:p>
      </dgm:t>
    </dgm:pt>
    <dgm:pt modelId="{B7CBD800-1232-479F-979E-68CDD8CE9B26}">
      <dgm:prSet phldrT="[Text]"/>
      <dgm:spPr/>
      <dgm:t>
        <a:bodyPr/>
        <a:lstStyle/>
        <a:p>
          <a:r>
            <a:rPr lang="en-US"/>
            <a:t>NNU </a:t>
          </a:r>
        </a:p>
        <a:p>
          <a:r>
            <a:rPr lang="en-US"/>
            <a:t>center</a:t>
          </a:r>
        </a:p>
      </dgm:t>
    </dgm:pt>
    <dgm:pt modelId="{368E6E26-99AD-4EDA-AED4-81B309E221BA}" type="parTrans" cxnId="{BD0793A0-E0E4-4AB7-B037-71FF45E5CCB1}">
      <dgm:prSet/>
      <dgm:spPr/>
      <dgm:t>
        <a:bodyPr/>
        <a:lstStyle/>
        <a:p>
          <a:endParaRPr lang="en-US"/>
        </a:p>
      </dgm:t>
    </dgm:pt>
    <dgm:pt modelId="{D7C4D5F6-0EAE-4CBA-83DF-484743C935D4}" type="sibTrans" cxnId="{BD0793A0-E0E4-4AB7-B037-71FF45E5CCB1}">
      <dgm:prSet/>
      <dgm:spPr/>
      <dgm:t>
        <a:bodyPr/>
        <a:lstStyle/>
        <a:p>
          <a:endParaRPr lang="en-US"/>
        </a:p>
      </dgm:t>
    </dgm:pt>
    <dgm:pt modelId="{8F95E1A9-90ED-4406-9A29-C46705D54BF0}" type="pres">
      <dgm:prSet presAssocID="{FD14034F-3D6F-4104-AF55-20601B8E71D1}" presName="Name0" presStyleCnt="0">
        <dgm:presLayoutVars>
          <dgm:dir/>
          <dgm:resizeHandles val="exact"/>
        </dgm:presLayoutVars>
      </dgm:prSet>
      <dgm:spPr/>
    </dgm:pt>
    <dgm:pt modelId="{AB6CE134-70B2-42E3-821F-0390B01DF37A}" type="pres">
      <dgm:prSet presAssocID="{D0ADE5D5-9FCD-4CE7-BBEA-9344E684508D}" presName="composite" presStyleCnt="0"/>
      <dgm:spPr/>
    </dgm:pt>
    <dgm:pt modelId="{23CEBCF9-F302-42DA-B31F-CBA5648C390D}" type="pres">
      <dgm:prSet presAssocID="{D0ADE5D5-9FCD-4CE7-BBEA-9344E684508D}" presName="rect1" presStyleLbl="b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3000" b="-13000"/>
          </a:stretch>
        </a:blipFill>
      </dgm:spPr>
    </dgm:pt>
    <dgm:pt modelId="{9309D25F-CED6-4A77-A53C-8ADC3032C954}" type="pres">
      <dgm:prSet presAssocID="{D0ADE5D5-9FCD-4CE7-BBEA-9344E684508D}" presName="wedgeRectCallout1" presStyleLbl="node1" presStyleIdx="0" presStyleCnt="3">
        <dgm:presLayoutVars>
          <dgm:bulletEnabled val="1"/>
        </dgm:presLayoutVars>
      </dgm:prSet>
      <dgm:spPr/>
    </dgm:pt>
    <dgm:pt modelId="{2A8B1DCF-6EEF-4C42-B2B8-2EEF354E2ECD}" type="pres">
      <dgm:prSet presAssocID="{1975F2E0-5DB5-4619-8529-54427FF583C8}" presName="sibTrans" presStyleCnt="0"/>
      <dgm:spPr/>
    </dgm:pt>
    <dgm:pt modelId="{D29FBEB0-47BD-4DB7-BEC5-A07799FF6023}" type="pres">
      <dgm:prSet presAssocID="{85F3167B-B887-4A81-9150-F41B1139D0B2}" presName="composite" presStyleCnt="0"/>
      <dgm:spPr/>
    </dgm:pt>
    <dgm:pt modelId="{5C37DA17-8C86-4F4C-A228-551E81F8393A}" type="pres">
      <dgm:prSet presAssocID="{85F3167B-B887-4A81-9150-F41B1139D0B2}" presName="rect1" presStyleLbl="bgImgPlace1" presStyleIdx="1" presStyleCnt="3" custLinFactNeighborX="1253" custLinFactNeighborY="-33"/>
      <dgm:spPr>
        <a:blipFill>
          <a:blip xmlns:r="http://schemas.openxmlformats.org/officeDocument/2006/relationships" r:embed="rId2">
            <a:extLst>
              <a:ext uri="{28A0092B-C50C-407E-A947-70E740481C1C}">
                <a14:useLocalDpi xmlns:a14="http://schemas.microsoft.com/office/drawing/2010/main" val="0"/>
              </a:ext>
            </a:extLst>
          </a:blip>
          <a:srcRect/>
          <a:stretch>
            <a:fillRect l="-5000" r="-5000"/>
          </a:stretch>
        </a:blipFill>
      </dgm:spPr>
    </dgm:pt>
    <dgm:pt modelId="{4BE8EDF4-E3D9-48C6-928F-3FBC23216729}" type="pres">
      <dgm:prSet presAssocID="{85F3167B-B887-4A81-9150-F41B1139D0B2}" presName="wedgeRectCallout1" presStyleLbl="node1" presStyleIdx="1" presStyleCnt="3">
        <dgm:presLayoutVars>
          <dgm:bulletEnabled val="1"/>
        </dgm:presLayoutVars>
      </dgm:prSet>
      <dgm:spPr/>
    </dgm:pt>
    <dgm:pt modelId="{F7145090-7023-43DB-8A70-1CE22FABB4BD}" type="pres">
      <dgm:prSet presAssocID="{2BA8387F-A7CF-481E-A668-28B88BC1A7E9}" presName="sibTrans" presStyleCnt="0"/>
      <dgm:spPr/>
    </dgm:pt>
    <dgm:pt modelId="{C99BEB3E-6F91-43C0-832A-8C81DA484950}" type="pres">
      <dgm:prSet presAssocID="{B7CBD800-1232-479F-979E-68CDD8CE9B26}" presName="composite" presStyleCnt="0"/>
      <dgm:spPr/>
    </dgm:pt>
    <dgm:pt modelId="{9F7A48EA-50E3-42ED-9C8A-8D91D3C57DB9}" type="pres">
      <dgm:prSet presAssocID="{B7CBD800-1232-479F-979E-68CDD8CE9B26}" presName="rect1" presStyleLbl="bgImgPlace1" presStyleIdx="2" presStyleCnt="3" custLinFactNeighborX="128" custLinFactNeighborY="4176"/>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9000" r="-9000"/>
          </a:stretch>
        </a:blipFill>
      </dgm:spPr>
    </dgm:pt>
    <dgm:pt modelId="{A1F4EDD6-33AA-4AF1-9317-2794AB8CDA34}" type="pres">
      <dgm:prSet presAssocID="{B7CBD800-1232-479F-979E-68CDD8CE9B26}" presName="wedgeRectCallout1" presStyleLbl="node1" presStyleIdx="2" presStyleCnt="3">
        <dgm:presLayoutVars>
          <dgm:bulletEnabled val="1"/>
        </dgm:presLayoutVars>
      </dgm:prSet>
      <dgm:spPr/>
    </dgm:pt>
  </dgm:ptLst>
  <dgm:cxnLst>
    <dgm:cxn modelId="{60260C10-362C-434A-AE86-7A7D4C1D3621}" type="presOf" srcId="{D0ADE5D5-9FCD-4CE7-BBEA-9344E684508D}" destId="{9309D25F-CED6-4A77-A53C-8ADC3032C954}" srcOrd="0" destOrd="0" presId="urn:microsoft.com/office/officeart/2008/layout/BendingPictureCaptionList"/>
    <dgm:cxn modelId="{BC5A6F48-14AF-4DFB-9E69-259A40E0D6FD}" type="presOf" srcId="{FD14034F-3D6F-4104-AF55-20601B8E71D1}" destId="{8F95E1A9-90ED-4406-9A29-C46705D54BF0}" srcOrd="0" destOrd="0" presId="urn:microsoft.com/office/officeart/2008/layout/BendingPictureCaptionList"/>
    <dgm:cxn modelId="{BD0793A0-E0E4-4AB7-B037-71FF45E5CCB1}" srcId="{FD14034F-3D6F-4104-AF55-20601B8E71D1}" destId="{B7CBD800-1232-479F-979E-68CDD8CE9B26}" srcOrd="2" destOrd="0" parTransId="{368E6E26-99AD-4EDA-AED4-81B309E221BA}" sibTransId="{D7C4D5F6-0EAE-4CBA-83DF-484743C935D4}"/>
    <dgm:cxn modelId="{0FF1A7C3-207D-49A4-A36A-520340F3E3DF}" type="presOf" srcId="{B7CBD800-1232-479F-979E-68CDD8CE9B26}" destId="{A1F4EDD6-33AA-4AF1-9317-2794AB8CDA34}" srcOrd="0" destOrd="0" presId="urn:microsoft.com/office/officeart/2008/layout/BendingPictureCaptionList"/>
    <dgm:cxn modelId="{49EA4ACC-08B2-4180-B307-B16DD4EF212C}" srcId="{FD14034F-3D6F-4104-AF55-20601B8E71D1}" destId="{85F3167B-B887-4A81-9150-F41B1139D0B2}" srcOrd="1" destOrd="0" parTransId="{F290ADF9-C920-4D89-9EA2-DA10EA9EB284}" sibTransId="{2BA8387F-A7CF-481E-A668-28B88BC1A7E9}"/>
    <dgm:cxn modelId="{A97727E0-3408-4E1E-A27E-4E977B99383C}" type="presOf" srcId="{85F3167B-B887-4A81-9150-F41B1139D0B2}" destId="{4BE8EDF4-E3D9-48C6-928F-3FBC23216729}" srcOrd="0" destOrd="0" presId="urn:microsoft.com/office/officeart/2008/layout/BendingPictureCaptionList"/>
    <dgm:cxn modelId="{D7E6F2E5-E9DE-4C32-A98B-491CE3337748}" srcId="{FD14034F-3D6F-4104-AF55-20601B8E71D1}" destId="{D0ADE5D5-9FCD-4CE7-BBEA-9344E684508D}" srcOrd="0" destOrd="0" parTransId="{88C09E7B-1FC5-4E0A-8986-072C38F44447}" sibTransId="{1975F2E0-5DB5-4619-8529-54427FF583C8}"/>
    <dgm:cxn modelId="{7FE56399-CB4E-42DF-A637-9B74F1B3D20F}" type="presParOf" srcId="{8F95E1A9-90ED-4406-9A29-C46705D54BF0}" destId="{AB6CE134-70B2-42E3-821F-0390B01DF37A}" srcOrd="0" destOrd="0" presId="urn:microsoft.com/office/officeart/2008/layout/BendingPictureCaptionList"/>
    <dgm:cxn modelId="{8B31BBC6-09AD-4118-9935-DB06B7DA3974}" type="presParOf" srcId="{AB6CE134-70B2-42E3-821F-0390B01DF37A}" destId="{23CEBCF9-F302-42DA-B31F-CBA5648C390D}" srcOrd="0" destOrd="0" presId="urn:microsoft.com/office/officeart/2008/layout/BendingPictureCaptionList"/>
    <dgm:cxn modelId="{38E0E1AC-C253-4E21-9422-47DC1FCAAECC}" type="presParOf" srcId="{AB6CE134-70B2-42E3-821F-0390B01DF37A}" destId="{9309D25F-CED6-4A77-A53C-8ADC3032C954}" srcOrd="1" destOrd="0" presId="urn:microsoft.com/office/officeart/2008/layout/BendingPictureCaptionList"/>
    <dgm:cxn modelId="{2FD41988-2CB1-41BD-85C5-E12B2E5D989A}" type="presParOf" srcId="{8F95E1A9-90ED-4406-9A29-C46705D54BF0}" destId="{2A8B1DCF-6EEF-4C42-B2B8-2EEF354E2ECD}" srcOrd="1" destOrd="0" presId="urn:microsoft.com/office/officeart/2008/layout/BendingPictureCaptionList"/>
    <dgm:cxn modelId="{1CF74B7A-1226-4D20-8116-A196E9B81670}" type="presParOf" srcId="{8F95E1A9-90ED-4406-9A29-C46705D54BF0}" destId="{D29FBEB0-47BD-4DB7-BEC5-A07799FF6023}" srcOrd="2" destOrd="0" presId="urn:microsoft.com/office/officeart/2008/layout/BendingPictureCaptionList"/>
    <dgm:cxn modelId="{45DB58CA-8E57-4BE8-9F8E-1D78535A84A0}" type="presParOf" srcId="{D29FBEB0-47BD-4DB7-BEC5-A07799FF6023}" destId="{5C37DA17-8C86-4F4C-A228-551E81F8393A}" srcOrd="0" destOrd="0" presId="urn:microsoft.com/office/officeart/2008/layout/BendingPictureCaptionList"/>
    <dgm:cxn modelId="{4B17938B-4BE7-4143-AA86-4EA505EE5DB0}" type="presParOf" srcId="{D29FBEB0-47BD-4DB7-BEC5-A07799FF6023}" destId="{4BE8EDF4-E3D9-48C6-928F-3FBC23216729}" srcOrd="1" destOrd="0" presId="urn:microsoft.com/office/officeart/2008/layout/BendingPictureCaptionList"/>
    <dgm:cxn modelId="{A2AE5017-3E60-4F1D-80C8-D8EDFB733F7D}" type="presParOf" srcId="{8F95E1A9-90ED-4406-9A29-C46705D54BF0}" destId="{F7145090-7023-43DB-8A70-1CE22FABB4BD}" srcOrd="3" destOrd="0" presId="urn:microsoft.com/office/officeart/2008/layout/BendingPictureCaptionList"/>
    <dgm:cxn modelId="{77CC83DD-88C6-41B5-B09E-1245AE70B35B}" type="presParOf" srcId="{8F95E1A9-90ED-4406-9A29-C46705D54BF0}" destId="{C99BEB3E-6F91-43C0-832A-8C81DA484950}" srcOrd="4" destOrd="0" presId="urn:microsoft.com/office/officeart/2008/layout/BendingPictureCaptionList"/>
    <dgm:cxn modelId="{1BF9234A-E7E7-4DB8-AF7C-E31EF95EE461}" type="presParOf" srcId="{C99BEB3E-6F91-43C0-832A-8C81DA484950}" destId="{9F7A48EA-50E3-42ED-9C8A-8D91D3C57DB9}" srcOrd="0" destOrd="0" presId="urn:microsoft.com/office/officeart/2008/layout/BendingPictureCaptionList"/>
    <dgm:cxn modelId="{A31CF5ED-4CC1-4DC2-9574-4C50B0B02097}" type="presParOf" srcId="{C99BEB3E-6F91-43C0-832A-8C81DA484950}" destId="{A1F4EDD6-33AA-4AF1-9317-2794AB8CDA34}"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8B3710-29DE-4555-945D-2DBDD47462A0}" type="doc">
      <dgm:prSet loTypeId="urn:microsoft.com/office/officeart/2008/layout/BendingPictureCaptionList" loCatId="picture" qsTypeId="urn:microsoft.com/office/officeart/2005/8/quickstyle/simple3" qsCatId="simple" csTypeId="urn:microsoft.com/office/officeart/2005/8/colors/accent2_1" csCatId="accent2" phldr="1"/>
      <dgm:spPr/>
    </dgm:pt>
    <dgm:pt modelId="{3D61787B-2B31-4F10-93AA-281C4EF399E4}">
      <dgm:prSet phldrT="[Text]"/>
      <dgm:spPr/>
      <dgm:t>
        <a:bodyPr/>
        <a:lstStyle/>
        <a:p>
          <a:pPr algn="ctr"/>
          <a:r>
            <a:rPr lang="en-US"/>
            <a:t>City Center</a:t>
          </a:r>
        </a:p>
      </dgm:t>
    </dgm:pt>
    <dgm:pt modelId="{CA1A0AAD-C891-4514-A2C7-07736B3C16A3}" type="parTrans" cxnId="{86DE8E0B-5350-4B96-B2DD-6B9447C401D2}">
      <dgm:prSet/>
      <dgm:spPr/>
      <dgm:t>
        <a:bodyPr/>
        <a:lstStyle/>
        <a:p>
          <a:pPr algn="ctr"/>
          <a:endParaRPr lang="en-US"/>
        </a:p>
      </dgm:t>
    </dgm:pt>
    <dgm:pt modelId="{9738F05E-B89B-40C1-B900-13A03EA0BC5E}" type="sibTrans" cxnId="{86DE8E0B-5350-4B96-B2DD-6B9447C401D2}">
      <dgm:prSet/>
      <dgm:spPr/>
      <dgm:t>
        <a:bodyPr/>
        <a:lstStyle/>
        <a:p>
          <a:pPr algn="ctr"/>
          <a:endParaRPr lang="en-US"/>
        </a:p>
      </dgm:t>
    </dgm:pt>
    <dgm:pt modelId="{2AE12292-C1F6-45A9-8DB1-635E10636C7E}">
      <dgm:prSet phldrT="[Text]"/>
      <dgm:spPr/>
      <dgm:t>
        <a:bodyPr/>
        <a:lstStyle/>
        <a:p>
          <a:pPr algn="ctr"/>
          <a:r>
            <a:rPr lang="en-US"/>
            <a:t>Rafidia</a:t>
          </a:r>
        </a:p>
      </dgm:t>
    </dgm:pt>
    <dgm:pt modelId="{40F676E4-B7B9-4E4D-8C35-C30D63A61D04}" type="parTrans" cxnId="{A7EB699B-03A5-48B6-86A5-7CC67AA79D4C}">
      <dgm:prSet/>
      <dgm:spPr/>
      <dgm:t>
        <a:bodyPr/>
        <a:lstStyle/>
        <a:p>
          <a:pPr algn="ctr"/>
          <a:endParaRPr lang="en-US"/>
        </a:p>
      </dgm:t>
    </dgm:pt>
    <dgm:pt modelId="{59FBB160-5D8B-4F52-A0E3-8C82B096D85D}" type="sibTrans" cxnId="{A7EB699B-03A5-48B6-86A5-7CC67AA79D4C}">
      <dgm:prSet/>
      <dgm:spPr/>
      <dgm:t>
        <a:bodyPr/>
        <a:lstStyle/>
        <a:p>
          <a:pPr algn="ctr"/>
          <a:endParaRPr lang="en-US"/>
        </a:p>
      </dgm:t>
    </dgm:pt>
    <dgm:pt modelId="{9A1CA866-F93F-4DFF-AB6E-CA96E6999481}">
      <dgm:prSet phldrT="[Text]"/>
      <dgm:spPr/>
      <dgm:t>
        <a:bodyPr/>
        <a:lstStyle/>
        <a:p>
          <a:pPr algn="ctr"/>
          <a:r>
            <a:rPr lang="en-US"/>
            <a:t>Puplic Orgnization </a:t>
          </a:r>
        </a:p>
      </dgm:t>
    </dgm:pt>
    <dgm:pt modelId="{1ABEA5B2-E37E-4246-BE02-4C49283C59F1}" type="parTrans" cxnId="{8989CAE9-9A44-4478-BE42-007504834F0B}">
      <dgm:prSet/>
      <dgm:spPr/>
      <dgm:t>
        <a:bodyPr/>
        <a:lstStyle/>
        <a:p>
          <a:pPr algn="ctr"/>
          <a:endParaRPr lang="en-US"/>
        </a:p>
      </dgm:t>
    </dgm:pt>
    <dgm:pt modelId="{DDED2D9D-F65D-4C01-9AEC-DE10716B1631}" type="sibTrans" cxnId="{8989CAE9-9A44-4478-BE42-007504834F0B}">
      <dgm:prSet/>
      <dgm:spPr/>
      <dgm:t>
        <a:bodyPr/>
        <a:lstStyle/>
        <a:p>
          <a:pPr algn="ctr"/>
          <a:endParaRPr lang="en-US"/>
        </a:p>
      </dgm:t>
    </dgm:pt>
    <dgm:pt modelId="{49F83AAE-B3B5-4331-872F-F4A4315F22FB}" type="pres">
      <dgm:prSet presAssocID="{298B3710-29DE-4555-945D-2DBDD47462A0}" presName="Name0" presStyleCnt="0">
        <dgm:presLayoutVars>
          <dgm:dir/>
          <dgm:resizeHandles val="exact"/>
        </dgm:presLayoutVars>
      </dgm:prSet>
      <dgm:spPr/>
    </dgm:pt>
    <dgm:pt modelId="{5356286D-CB3F-4BCD-904A-95788EBC0F60}" type="pres">
      <dgm:prSet presAssocID="{3D61787B-2B31-4F10-93AA-281C4EF399E4}" presName="composite" presStyleCnt="0"/>
      <dgm:spPr/>
    </dgm:pt>
    <dgm:pt modelId="{5DF12A79-E63B-4D72-B5C1-33D9C28322DF}" type="pres">
      <dgm:prSet presAssocID="{3D61787B-2B31-4F10-93AA-281C4EF399E4}" presName="rect1" presStyleLbl="bgImgPlace1" presStyleIdx="0" presStyleCnt="3"/>
      <dgm:spPr>
        <a:blipFill rotWithShape="1">
          <a:blip xmlns:r="http://schemas.openxmlformats.org/officeDocument/2006/relationships" r:embed="rId1" cstate="print">
            <a:extLst>
              <a:ext uri="{28A0092B-C50C-407E-A947-70E740481C1C}">
                <a14:useLocalDpi xmlns:a14="http://schemas.microsoft.com/office/drawing/2010/main" val="0"/>
              </a:ext>
            </a:extLst>
          </a:blip>
          <a:srcRect/>
          <a:stretch>
            <a:fillRect l="-10000" r="-10000"/>
          </a:stretch>
        </a:blipFill>
      </dgm:spPr>
    </dgm:pt>
    <dgm:pt modelId="{13DC73FA-F855-4234-9310-E48E8A42B77C}" type="pres">
      <dgm:prSet presAssocID="{3D61787B-2B31-4F10-93AA-281C4EF399E4}" presName="wedgeRectCallout1" presStyleLbl="node1" presStyleIdx="0" presStyleCnt="3">
        <dgm:presLayoutVars>
          <dgm:bulletEnabled val="1"/>
        </dgm:presLayoutVars>
      </dgm:prSet>
      <dgm:spPr/>
    </dgm:pt>
    <dgm:pt modelId="{F9E5FAB1-6E34-44C8-B3E6-A79567AFC012}" type="pres">
      <dgm:prSet presAssocID="{9738F05E-B89B-40C1-B900-13A03EA0BC5E}" presName="sibTrans" presStyleCnt="0"/>
      <dgm:spPr/>
    </dgm:pt>
    <dgm:pt modelId="{5A97AFFC-E6CF-4057-8E12-C2483D4BC07B}" type="pres">
      <dgm:prSet presAssocID="{2AE12292-C1F6-45A9-8DB1-635E10636C7E}" presName="composite" presStyleCnt="0"/>
      <dgm:spPr/>
    </dgm:pt>
    <dgm:pt modelId="{DF3AC671-ED84-4F0F-8D46-26B9367999F2}" type="pres">
      <dgm:prSet presAssocID="{2AE12292-C1F6-45A9-8DB1-635E10636C7E}" presName="rect1" presStyleLbl="bgImgPlace1" presStyleIdx="1" presStyleCnt="3"/>
      <dgm:spPr>
        <a:blipFill rotWithShape="1">
          <a:blip xmlns:r="http://schemas.openxmlformats.org/officeDocument/2006/relationships" r:embed="rId2">
            <a:extLst>
              <a:ext uri="{28A0092B-C50C-407E-A947-70E740481C1C}">
                <a14:useLocalDpi xmlns:a14="http://schemas.microsoft.com/office/drawing/2010/main" val="0"/>
              </a:ext>
            </a:extLst>
          </a:blip>
          <a:srcRect/>
          <a:stretch>
            <a:fillRect l="-28000" r="-28000"/>
          </a:stretch>
        </a:blipFill>
      </dgm:spPr>
    </dgm:pt>
    <dgm:pt modelId="{2D02016E-3F40-4F01-A52D-0CD0F3E48CBA}" type="pres">
      <dgm:prSet presAssocID="{2AE12292-C1F6-45A9-8DB1-635E10636C7E}" presName="wedgeRectCallout1" presStyleLbl="node1" presStyleIdx="1" presStyleCnt="3">
        <dgm:presLayoutVars>
          <dgm:bulletEnabled val="1"/>
        </dgm:presLayoutVars>
      </dgm:prSet>
      <dgm:spPr/>
    </dgm:pt>
    <dgm:pt modelId="{B1264656-3097-4F5E-A53E-62AF0F121527}" type="pres">
      <dgm:prSet presAssocID="{59FBB160-5D8B-4F52-A0E3-8C82B096D85D}" presName="sibTrans" presStyleCnt="0"/>
      <dgm:spPr/>
    </dgm:pt>
    <dgm:pt modelId="{4A6D9500-6737-4B41-9A93-6565359E3712}" type="pres">
      <dgm:prSet presAssocID="{9A1CA866-F93F-4DFF-AB6E-CA96E6999481}" presName="composite" presStyleCnt="0"/>
      <dgm:spPr/>
    </dgm:pt>
    <dgm:pt modelId="{86A98A76-184B-4F48-8CE6-E4DB757D6839}" type="pres">
      <dgm:prSet presAssocID="{9A1CA866-F93F-4DFF-AB6E-CA96E6999481}" presName="rect1" presStyleLbl="bgImgPlace1" presStyleIdx="2" presStyleCnt="3"/>
      <dgm:spPr>
        <a:blipFill rotWithShape="1">
          <a:blip xmlns:r="http://schemas.openxmlformats.org/officeDocument/2006/relationships" r:embed="rId3">
            <a:extLst>
              <a:ext uri="{28A0092B-C50C-407E-A947-70E740481C1C}">
                <a14:useLocalDpi xmlns:a14="http://schemas.microsoft.com/office/drawing/2010/main" val="0"/>
              </a:ext>
            </a:extLst>
          </a:blip>
          <a:srcRect/>
          <a:stretch>
            <a:fillRect l="-7000" r="-7000"/>
          </a:stretch>
        </a:blipFill>
      </dgm:spPr>
    </dgm:pt>
    <dgm:pt modelId="{DAFADF86-01EE-46A7-B44E-5FDDC728343C}" type="pres">
      <dgm:prSet presAssocID="{9A1CA866-F93F-4DFF-AB6E-CA96E6999481}" presName="wedgeRectCallout1" presStyleLbl="node1" presStyleIdx="2" presStyleCnt="3">
        <dgm:presLayoutVars>
          <dgm:bulletEnabled val="1"/>
        </dgm:presLayoutVars>
      </dgm:prSet>
      <dgm:spPr/>
    </dgm:pt>
  </dgm:ptLst>
  <dgm:cxnLst>
    <dgm:cxn modelId="{01AA9B08-CC20-4A3A-A163-2A4BBDD998C3}" type="presOf" srcId="{9A1CA866-F93F-4DFF-AB6E-CA96E6999481}" destId="{DAFADF86-01EE-46A7-B44E-5FDDC728343C}" srcOrd="0" destOrd="0" presId="urn:microsoft.com/office/officeart/2008/layout/BendingPictureCaptionList"/>
    <dgm:cxn modelId="{86DE8E0B-5350-4B96-B2DD-6B9447C401D2}" srcId="{298B3710-29DE-4555-945D-2DBDD47462A0}" destId="{3D61787B-2B31-4F10-93AA-281C4EF399E4}" srcOrd="0" destOrd="0" parTransId="{CA1A0AAD-C891-4514-A2C7-07736B3C16A3}" sibTransId="{9738F05E-B89B-40C1-B900-13A03EA0BC5E}"/>
    <dgm:cxn modelId="{5FD3C22C-2B26-4011-855E-5EB6F72F9931}" type="presOf" srcId="{298B3710-29DE-4555-945D-2DBDD47462A0}" destId="{49F83AAE-B3B5-4331-872F-F4A4315F22FB}" srcOrd="0" destOrd="0" presId="urn:microsoft.com/office/officeart/2008/layout/BendingPictureCaptionList"/>
    <dgm:cxn modelId="{C3FF3396-8AE2-4431-A8EE-D00C7C71E40D}" type="presOf" srcId="{2AE12292-C1F6-45A9-8DB1-635E10636C7E}" destId="{2D02016E-3F40-4F01-A52D-0CD0F3E48CBA}" srcOrd="0" destOrd="0" presId="urn:microsoft.com/office/officeart/2008/layout/BendingPictureCaptionList"/>
    <dgm:cxn modelId="{A7EB699B-03A5-48B6-86A5-7CC67AA79D4C}" srcId="{298B3710-29DE-4555-945D-2DBDD47462A0}" destId="{2AE12292-C1F6-45A9-8DB1-635E10636C7E}" srcOrd="1" destOrd="0" parTransId="{40F676E4-B7B9-4E4D-8C35-C30D63A61D04}" sibTransId="{59FBB160-5D8B-4F52-A0E3-8C82B096D85D}"/>
    <dgm:cxn modelId="{B8FB51E4-5AD5-4670-8465-20CFEB80E1F6}" type="presOf" srcId="{3D61787B-2B31-4F10-93AA-281C4EF399E4}" destId="{13DC73FA-F855-4234-9310-E48E8A42B77C}" srcOrd="0" destOrd="0" presId="urn:microsoft.com/office/officeart/2008/layout/BendingPictureCaptionList"/>
    <dgm:cxn modelId="{8989CAE9-9A44-4478-BE42-007504834F0B}" srcId="{298B3710-29DE-4555-945D-2DBDD47462A0}" destId="{9A1CA866-F93F-4DFF-AB6E-CA96E6999481}" srcOrd="2" destOrd="0" parTransId="{1ABEA5B2-E37E-4246-BE02-4C49283C59F1}" sibTransId="{DDED2D9D-F65D-4C01-9AEC-DE10716B1631}"/>
    <dgm:cxn modelId="{84D903DC-01CB-4CA5-95AD-851900B56E42}" type="presParOf" srcId="{49F83AAE-B3B5-4331-872F-F4A4315F22FB}" destId="{5356286D-CB3F-4BCD-904A-95788EBC0F60}" srcOrd="0" destOrd="0" presId="urn:microsoft.com/office/officeart/2008/layout/BendingPictureCaptionList"/>
    <dgm:cxn modelId="{262049E8-3190-4139-A578-5DA6832FBA18}" type="presParOf" srcId="{5356286D-CB3F-4BCD-904A-95788EBC0F60}" destId="{5DF12A79-E63B-4D72-B5C1-33D9C28322DF}" srcOrd="0" destOrd="0" presId="urn:microsoft.com/office/officeart/2008/layout/BendingPictureCaptionList"/>
    <dgm:cxn modelId="{94EA2815-9716-429A-A507-AC1B1558DBEB}" type="presParOf" srcId="{5356286D-CB3F-4BCD-904A-95788EBC0F60}" destId="{13DC73FA-F855-4234-9310-E48E8A42B77C}" srcOrd="1" destOrd="0" presId="urn:microsoft.com/office/officeart/2008/layout/BendingPictureCaptionList"/>
    <dgm:cxn modelId="{127E3FD7-9ABA-4507-A5B0-A80D590805AC}" type="presParOf" srcId="{49F83AAE-B3B5-4331-872F-F4A4315F22FB}" destId="{F9E5FAB1-6E34-44C8-B3E6-A79567AFC012}" srcOrd="1" destOrd="0" presId="urn:microsoft.com/office/officeart/2008/layout/BendingPictureCaptionList"/>
    <dgm:cxn modelId="{C2FDB624-CE02-4C26-B9F8-B2AF8D0B3B91}" type="presParOf" srcId="{49F83AAE-B3B5-4331-872F-F4A4315F22FB}" destId="{5A97AFFC-E6CF-4057-8E12-C2483D4BC07B}" srcOrd="2" destOrd="0" presId="urn:microsoft.com/office/officeart/2008/layout/BendingPictureCaptionList"/>
    <dgm:cxn modelId="{0A6B450E-4C14-46A2-B32F-7D2465BA6F38}" type="presParOf" srcId="{5A97AFFC-E6CF-4057-8E12-C2483D4BC07B}" destId="{DF3AC671-ED84-4F0F-8D46-26B9367999F2}" srcOrd="0" destOrd="0" presId="urn:microsoft.com/office/officeart/2008/layout/BendingPictureCaptionList"/>
    <dgm:cxn modelId="{E9E80AF2-9311-4A50-8112-3EC3C24FDDA3}" type="presParOf" srcId="{5A97AFFC-E6CF-4057-8E12-C2483D4BC07B}" destId="{2D02016E-3F40-4F01-A52D-0CD0F3E48CBA}" srcOrd="1" destOrd="0" presId="urn:microsoft.com/office/officeart/2008/layout/BendingPictureCaptionList"/>
    <dgm:cxn modelId="{42CEF240-DC57-4C02-8379-3510512792FE}" type="presParOf" srcId="{49F83AAE-B3B5-4331-872F-F4A4315F22FB}" destId="{B1264656-3097-4F5E-A53E-62AF0F121527}" srcOrd="3" destOrd="0" presId="urn:microsoft.com/office/officeart/2008/layout/BendingPictureCaptionList"/>
    <dgm:cxn modelId="{BCDF6D2F-A847-4F9B-A4CF-3598EE2F93D1}" type="presParOf" srcId="{49F83AAE-B3B5-4331-872F-F4A4315F22FB}" destId="{4A6D9500-6737-4B41-9A93-6565359E3712}" srcOrd="4" destOrd="0" presId="urn:microsoft.com/office/officeart/2008/layout/BendingPictureCaptionList"/>
    <dgm:cxn modelId="{9B1D1C30-9CBC-4BCF-9CB7-67BD10F3318B}" type="presParOf" srcId="{4A6D9500-6737-4B41-9A93-6565359E3712}" destId="{86A98A76-184B-4F48-8CE6-E4DB757D6839}" srcOrd="0" destOrd="0" presId="urn:microsoft.com/office/officeart/2008/layout/BendingPictureCaptionList"/>
    <dgm:cxn modelId="{EE23042C-5335-4DB7-819E-56D05E9F33B3}" type="presParOf" srcId="{4A6D9500-6737-4B41-9A93-6565359E3712}" destId="{DAFADF86-01EE-46A7-B44E-5FDDC728343C}" srcOrd="1" destOrd="0" presId="urn:microsoft.com/office/officeart/2008/layout/BendingPictureCaption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74B1C8-4753-4A39-85B8-FE4D92C9F5C5}" type="doc">
      <dgm:prSet loTypeId="urn:microsoft.com/office/officeart/2005/8/layout/equation1" loCatId="process" qsTypeId="urn:microsoft.com/office/officeart/2005/8/quickstyle/simple3" qsCatId="simple" csTypeId="urn:microsoft.com/office/officeart/2005/8/colors/accent2_1" csCatId="accent2" phldr="1"/>
      <dgm:spPr/>
    </dgm:pt>
    <dgm:pt modelId="{E39188FE-B708-4646-9B88-14A12B7F2CD9}">
      <dgm:prSet phldrT="[Text]"/>
      <dgm:spPr>
        <a:solidFill>
          <a:srgbClr val="FFCCCC"/>
        </a:solidFill>
      </dgm:spPr>
      <dgm:t>
        <a:bodyPr/>
        <a:lstStyle/>
        <a:p>
          <a:pPr algn="ctr"/>
          <a:r>
            <a:rPr lang="en-US" b="1"/>
            <a:t>Number of parking spaces Required </a:t>
          </a:r>
        </a:p>
      </dgm:t>
    </dgm:pt>
    <dgm:pt modelId="{F63BCE95-1B05-468E-9CDF-D7A072E582A5}" type="parTrans" cxnId="{A0842205-8C33-4D0C-B25A-F1057EC7F8A3}">
      <dgm:prSet/>
      <dgm:spPr/>
      <dgm:t>
        <a:bodyPr/>
        <a:lstStyle/>
        <a:p>
          <a:pPr algn="ctr"/>
          <a:endParaRPr lang="en-US"/>
        </a:p>
      </dgm:t>
    </dgm:pt>
    <dgm:pt modelId="{BC7F34B4-AFCE-41D3-A371-7213B04CDCE3}" type="sibTrans" cxnId="{A0842205-8C33-4D0C-B25A-F1057EC7F8A3}">
      <dgm:prSet/>
      <dgm:spPr/>
      <dgm:t>
        <a:bodyPr/>
        <a:lstStyle/>
        <a:p>
          <a:pPr algn="ctr"/>
          <a:endParaRPr lang="en-US"/>
        </a:p>
      </dgm:t>
    </dgm:pt>
    <dgm:pt modelId="{6CB57A74-E637-41D5-ADBD-772B631B489C}">
      <dgm:prSet phldrT="[Text]"/>
      <dgm:spPr>
        <a:solidFill>
          <a:srgbClr val="FFCCCC"/>
        </a:solidFill>
      </dgm:spPr>
      <dgm:t>
        <a:bodyPr/>
        <a:lstStyle/>
        <a:p>
          <a:pPr algn="ctr"/>
          <a:r>
            <a:rPr lang="en-US" b="1"/>
            <a:t>Demand</a:t>
          </a:r>
        </a:p>
      </dgm:t>
    </dgm:pt>
    <dgm:pt modelId="{A1131E9D-BA9F-4C8B-8FE1-6344D032BCC5}" type="parTrans" cxnId="{65010935-4E9B-4C08-97A4-ECDA25C779B4}">
      <dgm:prSet/>
      <dgm:spPr/>
      <dgm:t>
        <a:bodyPr/>
        <a:lstStyle/>
        <a:p>
          <a:pPr algn="ctr"/>
          <a:endParaRPr lang="en-US"/>
        </a:p>
      </dgm:t>
    </dgm:pt>
    <dgm:pt modelId="{268EAF26-5B00-4D0A-820E-843BECA12363}" type="sibTrans" cxnId="{65010935-4E9B-4C08-97A4-ECDA25C779B4}">
      <dgm:prSet/>
      <dgm:spPr/>
      <dgm:t>
        <a:bodyPr/>
        <a:lstStyle/>
        <a:p>
          <a:pPr algn="ctr"/>
          <a:endParaRPr lang="en-US"/>
        </a:p>
      </dgm:t>
    </dgm:pt>
    <dgm:pt modelId="{D2D5225E-F3AD-49C6-8467-80242EF226C1}">
      <dgm:prSet phldrT="[Text]"/>
      <dgm:spPr>
        <a:solidFill>
          <a:srgbClr val="FFCCCC"/>
        </a:solidFill>
      </dgm:spPr>
      <dgm:t>
        <a:bodyPr/>
        <a:lstStyle/>
        <a:p>
          <a:pPr algn="ctr"/>
          <a:r>
            <a:rPr lang="en-US" b="1"/>
            <a:t>Available</a:t>
          </a:r>
        </a:p>
      </dgm:t>
    </dgm:pt>
    <dgm:pt modelId="{C9778695-F367-4171-9FD9-7FD5DD24F81A}" type="parTrans" cxnId="{C927A042-AC6F-462F-A831-091A2C91ED95}">
      <dgm:prSet/>
      <dgm:spPr/>
      <dgm:t>
        <a:bodyPr/>
        <a:lstStyle/>
        <a:p>
          <a:pPr algn="ctr"/>
          <a:endParaRPr lang="en-US"/>
        </a:p>
      </dgm:t>
    </dgm:pt>
    <dgm:pt modelId="{5A1EE409-C119-4AF8-A6DC-E430BCD2F02D}" type="sibTrans" cxnId="{C927A042-AC6F-462F-A831-091A2C91ED95}">
      <dgm:prSet/>
      <dgm:spPr/>
      <dgm:t>
        <a:bodyPr/>
        <a:lstStyle/>
        <a:p>
          <a:pPr algn="ctr"/>
          <a:endParaRPr lang="en-US"/>
        </a:p>
      </dgm:t>
    </dgm:pt>
    <dgm:pt modelId="{A351CF5B-2DE2-4FF8-9F72-76E8B8E1895B}" type="pres">
      <dgm:prSet presAssocID="{0074B1C8-4753-4A39-85B8-FE4D92C9F5C5}" presName="linearFlow" presStyleCnt="0">
        <dgm:presLayoutVars>
          <dgm:dir/>
          <dgm:resizeHandles val="exact"/>
        </dgm:presLayoutVars>
      </dgm:prSet>
      <dgm:spPr/>
    </dgm:pt>
    <dgm:pt modelId="{96DE17C9-EB16-4AB0-99F0-F2B07E33D9D0}" type="pres">
      <dgm:prSet presAssocID="{E39188FE-B708-4646-9B88-14A12B7F2CD9}" presName="node" presStyleLbl="node1" presStyleIdx="0" presStyleCnt="3">
        <dgm:presLayoutVars>
          <dgm:bulletEnabled val="1"/>
        </dgm:presLayoutVars>
      </dgm:prSet>
      <dgm:spPr/>
    </dgm:pt>
    <dgm:pt modelId="{6FC37BA9-9388-47CE-AE00-1139306BBC9F}" type="pres">
      <dgm:prSet presAssocID="{BC7F34B4-AFCE-41D3-A371-7213B04CDCE3}" presName="spacerL" presStyleCnt="0"/>
      <dgm:spPr/>
    </dgm:pt>
    <dgm:pt modelId="{2AE2422F-F53A-418B-ACA9-D13084089DCA}" type="pres">
      <dgm:prSet presAssocID="{BC7F34B4-AFCE-41D3-A371-7213B04CDCE3}" presName="sibTrans" presStyleLbl="sibTrans2D1" presStyleIdx="0" presStyleCnt="2"/>
      <dgm:spPr>
        <a:prstGeom prst="mathEqual">
          <a:avLst/>
        </a:prstGeom>
      </dgm:spPr>
    </dgm:pt>
    <dgm:pt modelId="{C5AF3E63-2331-483E-810A-F4D019D785BD}" type="pres">
      <dgm:prSet presAssocID="{BC7F34B4-AFCE-41D3-A371-7213B04CDCE3}" presName="spacerR" presStyleCnt="0"/>
      <dgm:spPr/>
    </dgm:pt>
    <dgm:pt modelId="{6D5C5347-0F49-48D3-A4FD-DE146D4BF222}" type="pres">
      <dgm:prSet presAssocID="{6CB57A74-E637-41D5-ADBD-772B631B489C}" presName="node" presStyleLbl="node1" presStyleIdx="1" presStyleCnt="3">
        <dgm:presLayoutVars>
          <dgm:bulletEnabled val="1"/>
        </dgm:presLayoutVars>
      </dgm:prSet>
      <dgm:spPr/>
    </dgm:pt>
    <dgm:pt modelId="{C511DCBD-5394-4CDD-9BDD-422B8C6912C1}" type="pres">
      <dgm:prSet presAssocID="{268EAF26-5B00-4D0A-820E-843BECA12363}" presName="spacerL" presStyleCnt="0"/>
      <dgm:spPr/>
    </dgm:pt>
    <dgm:pt modelId="{5FACF41F-BB89-43EF-9682-D6935C3A732A}" type="pres">
      <dgm:prSet presAssocID="{268EAF26-5B00-4D0A-820E-843BECA12363}" presName="sibTrans" presStyleLbl="sibTrans2D1" presStyleIdx="1" presStyleCnt="2"/>
      <dgm:spPr>
        <a:prstGeom prst="mathMinus">
          <a:avLst/>
        </a:prstGeom>
      </dgm:spPr>
    </dgm:pt>
    <dgm:pt modelId="{F233D486-5AD0-4F9F-A917-7712CF8BA1A6}" type="pres">
      <dgm:prSet presAssocID="{268EAF26-5B00-4D0A-820E-843BECA12363}" presName="spacerR" presStyleCnt="0"/>
      <dgm:spPr/>
    </dgm:pt>
    <dgm:pt modelId="{4295CE7B-CFB1-445E-80FA-B832D167DCB8}" type="pres">
      <dgm:prSet presAssocID="{D2D5225E-F3AD-49C6-8467-80242EF226C1}" presName="node" presStyleLbl="node1" presStyleIdx="2" presStyleCnt="3">
        <dgm:presLayoutVars>
          <dgm:bulletEnabled val="1"/>
        </dgm:presLayoutVars>
      </dgm:prSet>
      <dgm:spPr/>
    </dgm:pt>
  </dgm:ptLst>
  <dgm:cxnLst>
    <dgm:cxn modelId="{A0842205-8C33-4D0C-B25A-F1057EC7F8A3}" srcId="{0074B1C8-4753-4A39-85B8-FE4D92C9F5C5}" destId="{E39188FE-B708-4646-9B88-14A12B7F2CD9}" srcOrd="0" destOrd="0" parTransId="{F63BCE95-1B05-468E-9CDF-D7A072E582A5}" sibTransId="{BC7F34B4-AFCE-41D3-A371-7213B04CDCE3}"/>
    <dgm:cxn modelId="{240D6223-A2B6-4F51-A437-2FC519F40BDC}" type="presOf" srcId="{BC7F34B4-AFCE-41D3-A371-7213B04CDCE3}" destId="{2AE2422F-F53A-418B-ACA9-D13084089DCA}" srcOrd="0" destOrd="0" presId="urn:microsoft.com/office/officeart/2005/8/layout/equation1"/>
    <dgm:cxn modelId="{65010935-4E9B-4C08-97A4-ECDA25C779B4}" srcId="{0074B1C8-4753-4A39-85B8-FE4D92C9F5C5}" destId="{6CB57A74-E637-41D5-ADBD-772B631B489C}" srcOrd="1" destOrd="0" parTransId="{A1131E9D-BA9F-4C8B-8FE1-6344D032BCC5}" sibTransId="{268EAF26-5B00-4D0A-820E-843BECA12363}"/>
    <dgm:cxn modelId="{C927A042-AC6F-462F-A831-091A2C91ED95}" srcId="{0074B1C8-4753-4A39-85B8-FE4D92C9F5C5}" destId="{D2D5225E-F3AD-49C6-8467-80242EF226C1}" srcOrd="2" destOrd="0" parTransId="{C9778695-F367-4171-9FD9-7FD5DD24F81A}" sibTransId="{5A1EE409-C119-4AF8-A6DC-E430BCD2F02D}"/>
    <dgm:cxn modelId="{271E8071-BA11-43BF-8CA2-298983AF685B}" type="presOf" srcId="{268EAF26-5B00-4D0A-820E-843BECA12363}" destId="{5FACF41F-BB89-43EF-9682-D6935C3A732A}" srcOrd="0" destOrd="0" presId="urn:microsoft.com/office/officeart/2005/8/layout/equation1"/>
    <dgm:cxn modelId="{C14B9A9F-DAC8-423E-907C-5DA90D8B135E}" type="presOf" srcId="{6CB57A74-E637-41D5-ADBD-772B631B489C}" destId="{6D5C5347-0F49-48D3-A4FD-DE146D4BF222}" srcOrd="0" destOrd="0" presId="urn:microsoft.com/office/officeart/2005/8/layout/equation1"/>
    <dgm:cxn modelId="{ECF91CD1-3E3A-4694-8767-314128902A6B}" type="presOf" srcId="{E39188FE-B708-4646-9B88-14A12B7F2CD9}" destId="{96DE17C9-EB16-4AB0-99F0-F2B07E33D9D0}" srcOrd="0" destOrd="0" presId="urn:microsoft.com/office/officeart/2005/8/layout/equation1"/>
    <dgm:cxn modelId="{836B3DDE-9C73-472A-8E83-8088F4115D33}" type="presOf" srcId="{D2D5225E-F3AD-49C6-8467-80242EF226C1}" destId="{4295CE7B-CFB1-445E-80FA-B832D167DCB8}" srcOrd="0" destOrd="0" presId="urn:microsoft.com/office/officeart/2005/8/layout/equation1"/>
    <dgm:cxn modelId="{870B4FDF-70A6-4DFD-8C61-B38F9B9BD726}" type="presOf" srcId="{0074B1C8-4753-4A39-85B8-FE4D92C9F5C5}" destId="{A351CF5B-2DE2-4FF8-9F72-76E8B8E1895B}" srcOrd="0" destOrd="0" presId="urn:microsoft.com/office/officeart/2005/8/layout/equation1"/>
    <dgm:cxn modelId="{678F9351-4A6E-4F6D-B9F6-6358963B320A}" type="presParOf" srcId="{A351CF5B-2DE2-4FF8-9F72-76E8B8E1895B}" destId="{96DE17C9-EB16-4AB0-99F0-F2B07E33D9D0}" srcOrd="0" destOrd="0" presId="urn:microsoft.com/office/officeart/2005/8/layout/equation1"/>
    <dgm:cxn modelId="{30D4D371-28CE-4A59-8FB2-8221A9C2D1C2}" type="presParOf" srcId="{A351CF5B-2DE2-4FF8-9F72-76E8B8E1895B}" destId="{6FC37BA9-9388-47CE-AE00-1139306BBC9F}" srcOrd="1" destOrd="0" presId="urn:microsoft.com/office/officeart/2005/8/layout/equation1"/>
    <dgm:cxn modelId="{FEFD31B8-CDE4-42B7-91DB-EA31D81BE31A}" type="presParOf" srcId="{A351CF5B-2DE2-4FF8-9F72-76E8B8E1895B}" destId="{2AE2422F-F53A-418B-ACA9-D13084089DCA}" srcOrd="2" destOrd="0" presId="urn:microsoft.com/office/officeart/2005/8/layout/equation1"/>
    <dgm:cxn modelId="{188800B2-2CBB-40CE-8074-3441C184CEA0}" type="presParOf" srcId="{A351CF5B-2DE2-4FF8-9F72-76E8B8E1895B}" destId="{C5AF3E63-2331-483E-810A-F4D019D785BD}" srcOrd="3" destOrd="0" presId="urn:microsoft.com/office/officeart/2005/8/layout/equation1"/>
    <dgm:cxn modelId="{22AC0FD5-EF7B-4C59-8724-1D6869B9A0C4}" type="presParOf" srcId="{A351CF5B-2DE2-4FF8-9F72-76E8B8E1895B}" destId="{6D5C5347-0F49-48D3-A4FD-DE146D4BF222}" srcOrd="4" destOrd="0" presId="urn:microsoft.com/office/officeart/2005/8/layout/equation1"/>
    <dgm:cxn modelId="{A6662AAF-A94C-4CC8-81BB-995642E1E12F}" type="presParOf" srcId="{A351CF5B-2DE2-4FF8-9F72-76E8B8E1895B}" destId="{C511DCBD-5394-4CDD-9BDD-422B8C6912C1}" srcOrd="5" destOrd="0" presId="urn:microsoft.com/office/officeart/2005/8/layout/equation1"/>
    <dgm:cxn modelId="{2130CC55-DF30-448D-AFAB-A8BE923D0AE0}" type="presParOf" srcId="{A351CF5B-2DE2-4FF8-9F72-76E8B8E1895B}" destId="{5FACF41F-BB89-43EF-9682-D6935C3A732A}" srcOrd="6" destOrd="0" presId="urn:microsoft.com/office/officeart/2005/8/layout/equation1"/>
    <dgm:cxn modelId="{06F9129F-3B93-45AE-8EB0-3618EA0F6FB4}" type="presParOf" srcId="{A351CF5B-2DE2-4FF8-9F72-76E8B8E1895B}" destId="{F233D486-5AD0-4F9F-A917-7712CF8BA1A6}" srcOrd="7" destOrd="0" presId="urn:microsoft.com/office/officeart/2005/8/layout/equation1"/>
    <dgm:cxn modelId="{9C221CDE-18C8-4208-83F0-520990EA25A1}" type="presParOf" srcId="{A351CF5B-2DE2-4FF8-9F72-76E8B8E1895B}" destId="{4295CE7B-CFB1-445E-80FA-B832D167DCB8}" srcOrd="8" destOrd="0" presId="urn:microsoft.com/office/officeart/2005/8/layout/equati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B3C7156-DC52-4911-AA82-578FE4CF38EE}" type="doc">
      <dgm:prSet loTypeId="urn:microsoft.com/office/officeart/2005/8/layout/hProcess11" loCatId="process" qsTypeId="urn:microsoft.com/office/officeart/2005/8/quickstyle/simple1" qsCatId="simple" csTypeId="urn:microsoft.com/office/officeart/2005/8/colors/accent6_3" csCatId="accent6" phldr="1"/>
      <dgm:spPr/>
    </dgm:pt>
    <dgm:pt modelId="{4F22C117-0890-41AB-95E6-3C11689ACE68}">
      <dgm:prSet phldrT="[Text]"/>
      <dgm:spPr/>
      <dgm:t>
        <a:bodyPr/>
        <a:lstStyle/>
        <a:p>
          <a:pPr algn="ctr" rtl="0"/>
          <a:r>
            <a:rPr lang="en-US"/>
            <a:t>Location Number 1 </a:t>
          </a:r>
        </a:p>
      </dgm:t>
    </dgm:pt>
    <dgm:pt modelId="{B3AA18D4-0A2D-4C7F-A8EF-8FB2FD247736}" type="parTrans" cxnId="{B8C86329-72BC-452F-BD01-72CD2BC8816E}">
      <dgm:prSet/>
      <dgm:spPr/>
      <dgm:t>
        <a:bodyPr/>
        <a:lstStyle/>
        <a:p>
          <a:pPr algn="ctr" rtl="0"/>
          <a:endParaRPr lang="en-US"/>
        </a:p>
      </dgm:t>
    </dgm:pt>
    <dgm:pt modelId="{2C1BEA3D-0228-438E-8F5B-3DC1C4F5A1C4}" type="sibTrans" cxnId="{B8C86329-72BC-452F-BD01-72CD2BC8816E}">
      <dgm:prSet/>
      <dgm:spPr/>
      <dgm:t>
        <a:bodyPr/>
        <a:lstStyle/>
        <a:p>
          <a:pPr algn="ctr" rtl="0"/>
          <a:endParaRPr lang="en-US"/>
        </a:p>
      </dgm:t>
    </dgm:pt>
    <dgm:pt modelId="{BC96CBF0-547E-4A87-9313-8BB64A1CB043}">
      <dgm:prSet/>
      <dgm:spPr/>
      <dgm:t>
        <a:bodyPr/>
        <a:lstStyle/>
        <a:p>
          <a:pPr algn="ctr" rtl="0"/>
          <a:r>
            <a:rPr lang="en-US"/>
            <a:t>Location Number 4 </a:t>
          </a:r>
        </a:p>
      </dgm:t>
    </dgm:pt>
    <dgm:pt modelId="{38CFEC19-8D7A-40CA-A44A-224250FBF404}" type="parTrans" cxnId="{3B860A6B-9FC6-4A70-A6CE-6DF822B8BBC8}">
      <dgm:prSet/>
      <dgm:spPr/>
      <dgm:t>
        <a:bodyPr/>
        <a:lstStyle/>
        <a:p>
          <a:pPr algn="ctr" rtl="0"/>
          <a:endParaRPr lang="en-US"/>
        </a:p>
      </dgm:t>
    </dgm:pt>
    <dgm:pt modelId="{644E640B-8567-4AF6-88D5-CD62D4F24A28}" type="sibTrans" cxnId="{3B860A6B-9FC6-4A70-A6CE-6DF822B8BBC8}">
      <dgm:prSet/>
      <dgm:spPr/>
      <dgm:t>
        <a:bodyPr/>
        <a:lstStyle/>
        <a:p>
          <a:pPr algn="ctr" rtl="0"/>
          <a:endParaRPr lang="en-US"/>
        </a:p>
      </dgm:t>
    </dgm:pt>
    <dgm:pt modelId="{CC94CE4D-3E2E-42EC-B464-7765CF3485B8}">
      <dgm:prSet/>
      <dgm:spPr/>
      <dgm:t>
        <a:bodyPr/>
        <a:lstStyle/>
        <a:p>
          <a:pPr algn="ctr" rtl="0"/>
          <a:r>
            <a:rPr lang="en-US"/>
            <a:t>Location Number 3 </a:t>
          </a:r>
        </a:p>
      </dgm:t>
    </dgm:pt>
    <dgm:pt modelId="{1A815C85-5F84-454E-B371-B7D401BB5B95}" type="parTrans" cxnId="{97889D97-9CC9-4446-BB3B-4EE7DA768C23}">
      <dgm:prSet/>
      <dgm:spPr/>
      <dgm:t>
        <a:bodyPr/>
        <a:lstStyle/>
        <a:p>
          <a:pPr algn="ctr" rtl="0"/>
          <a:endParaRPr lang="en-US"/>
        </a:p>
      </dgm:t>
    </dgm:pt>
    <dgm:pt modelId="{49FC81AF-31F4-46BE-9188-B99E2144CD06}" type="sibTrans" cxnId="{97889D97-9CC9-4446-BB3B-4EE7DA768C23}">
      <dgm:prSet/>
      <dgm:spPr/>
      <dgm:t>
        <a:bodyPr/>
        <a:lstStyle/>
        <a:p>
          <a:pPr algn="ctr" rtl="0"/>
          <a:endParaRPr lang="en-US"/>
        </a:p>
      </dgm:t>
    </dgm:pt>
    <dgm:pt modelId="{2AA99315-D46C-4562-85CB-DDAFBA5FC583}">
      <dgm:prSet/>
      <dgm:spPr/>
      <dgm:t>
        <a:bodyPr/>
        <a:lstStyle/>
        <a:p>
          <a:pPr algn="ctr" rtl="0"/>
          <a:r>
            <a:rPr lang="en-US"/>
            <a:t>Location Number 5 </a:t>
          </a:r>
        </a:p>
      </dgm:t>
    </dgm:pt>
    <dgm:pt modelId="{DF5F2ED0-2911-41E0-9EDD-3C206C801A11}" type="parTrans" cxnId="{93198B64-3E45-4050-A2BE-46563F510BAE}">
      <dgm:prSet/>
      <dgm:spPr/>
      <dgm:t>
        <a:bodyPr/>
        <a:lstStyle/>
        <a:p>
          <a:pPr algn="ctr" rtl="0"/>
          <a:endParaRPr lang="en-US"/>
        </a:p>
      </dgm:t>
    </dgm:pt>
    <dgm:pt modelId="{FEDB8893-BCD0-4698-85DF-26F1BE8A842A}" type="sibTrans" cxnId="{93198B64-3E45-4050-A2BE-46563F510BAE}">
      <dgm:prSet/>
      <dgm:spPr/>
      <dgm:t>
        <a:bodyPr/>
        <a:lstStyle/>
        <a:p>
          <a:pPr algn="ctr" rtl="0"/>
          <a:endParaRPr lang="en-US"/>
        </a:p>
      </dgm:t>
    </dgm:pt>
    <dgm:pt modelId="{8B6C5D54-167F-4B0B-A65B-F2F10EB5195E}">
      <dgm:prSet/>
      <dgm:spPr/>
      <dgm:t>
        <a:bodyPr/>
        <a:lstStyle/>
        <a:p>
          <a:pPr algn="ctr" rtl="0"/>
          <a:r>
            <a:rPr lang="en-US"/>
            <a:t>Location Number 2 </a:t>
          </a:r>
        </a:p>
      </dgm:t>
    </dgm:pt>
    <dgm:pt modelId="{3123C196-D0B2-4859-8267-1A0428399C0E}" type="parTrans" cxnId="{8A578B5A-45A2-4CBD-87A3-96BB4D5E521B}">
      <dgm:prSet/>
      <dgm:spPr/>
      <dgm:t>
        <a:bodyPr/>
        <a:lstStyle/>
        <a:p>
          <a:pPr algn="ctr" rtl="0"/>
          <a:endParaRPr lang="en-US"/>
        </a:p>
      </dgm:t>
    </dgm:pt>
    <dgm:pt modelId="{5C464F5B-3FA1-4B31-A164-087D39528849}" type="sibTrans" cxnId="{8A578B5A-45A2-4CBD-87A3-96BB4D5E521B}">
      <dgm:prSet/>
      <dgm:spPr/>
      <dgm:t>
        <a:bodyPr/>
        <a:lstStyle/>
        <a:p>
          <a:pPr algn="ctr" rtl="0"/>
          <a:endParaRPr lang="en-US"/>
        </a:p>
      </dgm:t>
    </dgm:pt>
    <dgm:pt modelId="{CE65C7AD-7F4F-4D2D-BBAB-EB39AE16333C}" type="pres">
      <dgm:prSet presAssocID="{1B3C7156-DC52-4911-AA82-578FE4CF38EE}" presName="Name0" presStyleCnt="0">
        <dgm:presLayoutVars>
          <dgm:dir/>
          <dgm:resizeHandles val="exact"/>
        </dgm:presLayoutVars>
      </dgm:prSet>
      <dgm:spPr/>
    </dgm:pt>
    <dgm:pt modelId="{F6009D89-76E8-4DF3-8672-93A0790DE638}" type="pres">
      <dgm:prSet presAssocID="{1B3C7156-DC52-4911-AA82-578FE4CF38EE}" presName="arrow" presStyleLbl="bgShp" presStyleIdx="0" presStyleCnt="1"/>
      <dgm:spPr>
        <a:solidFill>
          <a:srgbClr val="FFCCCC"/>
        </a:solidFill>
      </dgm:spPr>
    </dgm:pt>
    <dgm:pt modelId="{9DB3F4B8-7994-4BB9-8A55-833D7C956893}" type="pres">
      <dgm:prSet presAssocID="{1B3C7156-DC52-4911-AA82-578FE4CF38EE}" presName="points" presStyleCnt="0"/>
      <dgm:spPr/>
    </dgm:pt>
    <dgm:pt modelId="{1C4D43C1-C780-4192-8DBD-546729EEE49E}" type="pres">
      <dgm:prSet presAssocID="{4F22C117-0890-41AB-95E6-3C11689ACE68}" presName="compositeA" presStyleCnt="0"/>
      <dgm:spPr/>
    </dgm:pt>
    <dgm:pt modelId="{3902D4DB-8D64-4478-A2E2-1448F7E4F66C}" type="pres">
      <dgm:prSet presAssocID="{4F22C117-0890-41AB-95E6-3C11689ACE68}" presName="textA" presStyleLbl="revTx" presStyleIdx="0" presStyleCnt="5">
        <dgm:presLayoutVars>
          <dgm:bulletEnabled val="1"/>
        </dgm:presLayoutVars>
      </dgm:prSet>
      <dgm:spPr/>
    </dgm:pt>
    <dgm:pt modelId="{88BCD16E-EFFA-4FF5-B865-33B41D3D2530}" type="pres">
      <dgm:prSet presAssocID="{4F22C117-0890-41AB-95E6-3C11689ACE68}" presName="circleA" presStyleLbl="node1" presStyleIdx="0" presStyleCnt="5" custLinFactNeighborX="-29940" custLinFactNeighborY="-5988"/>
      <dgm:spPr>
        <a:solidFill>
          <a:srgbClr val="CC99FF"/>
        </a:solidFill>
      </dgm:spPr>
    </dgm:pt>
    <dgm:pt modelId="{1F5AC6A5-2FAC-4451-9488-55F85E060E35}" type="pres">
      <dgm:prSet presAssocID="{4F22C117-0890-41AB-95E6-3C11689ACE68}" presName="spaceA" presStyleCnt="0"/>
      <dgm:spPr/>
    </dgm:pt>
    <dgm:pt modelId="{AF09E773-49CF-452B-B196-CB6D1C4B5E1F}" type="pres">
      <dgm:prSet presAssocID="{2C1BEA3D-0228-438E-8F5B-3DC1C4F5A1C4}" presName="space" presStyleCnt="0"/>
      <dgm:spPr/>
    </dgm:pt>
    <dgm:pt modelId="{A1D95231-CD07-4F91-A37B-9E975EB82E86}" type="pres">
      <dgm:prSet presAssocID="{BC96CBF0-547E-4A87-9313-8BB64A1CB043}" presName="compositeB" presStyleCnt="0"/>
      <dgm:spPr/>
    </dgm:pt>
    <dgm:pt modelId="{4C100D0A-937C-441F-96DA-6E1EAD75D698}" type="pres">
      <dgm:prSet presAssocID="{BC96CBF0-547E-4A87-9313-8BB64A1CB043}" presName="textB" presStyleLbl="revTx" presStyleIdx="1" presStyleCnt="5">
        <dgm:presLayoutVars>
          <dgm:bulletEnabled val="1"/>
        </dgm:presLayoutVars>
      </dgm:prSet>
      <dgm:spPr/>
    </dgm:pt>
    <dgm:pt modelId="{D7D4657C-53AD-495B-8B6C-AD63B8EC7F7B}" type="pres">
      <dgm:prSet presAssocID="{BC96CBF0-547E-4A87-9313-8BB64A1CB043}" presName="circleB" presStyleLbl="node1" presStyleIdx="1" presStyleCnt="5" custLinFactNeighborX="-29940" custLinFactNeighborY="-5988"/>
      <dgm:spPr>
        <a:solidFill>
          <a:srgbClr val="CC99FF"/>
        </a:solidFill>
      </dgm:spPr>
    </dgm:pt>
    <dgm:pt modelId="{55826408-1279-47C6-B393-A29CA5C826D5}" type="pres">
      <dgm:prSet presAssocID="{BC96CBF0-547E-4A87-9313-8BB64A1CB043}" presName="spaceB" presStyleCnt="0"/>
      <dgm:spPr/>
    </dgm:pt>
    <dgm:pt modelId="{B6A70FF3-D6D6-4B53-B7E4-3CA8AD7D5E8B}" type="pres">
      <dgm:prSet presAssocID="{644E640B-8567-4AF6-88D5-CD62D4F24A28}" presName="space" presStyleCnt="0"/>
      <dgm:spPr/>
    </dgm:pt>
    <dgm:pt modelId="{A0C9D31A-D63B-458E-A26B-E840539B2C46}" type="pres">
      <dgm:prSet presAssocID="{CC94CE4D-3E2E-42EC-B464-7765CF3485B8}" presName="compositeA" presStyleCnt="0"/>
      <dgm:spPr/>
    </dgm:pt>
    <dgm:pt modelId="{C6F551F1-108F-4BB5-9E1C-ABA381013006}" type="pres">
      <dgm:prSet presAssocID="{CC94CE4D-3E2E-42EC-B464-7765CF3485B8}" presName="textA" presStyleLbl="revTx" presStyleIdx="2" presStyleCnt="5">
        <dgm:presLayoutVars>
          <dgm:bulletEnabled val="1"/>
        </dgm:presLayoutVars>
      </dgm:prSet>
      <dgm:spPr/>
    </dgm:pt>
    <dgm:pt modelId="{B5E1F2A8-6FFC-4215-9D61-4EA625D409DD}" type="pres">
      <dgm:prSet presAssocID="{CC94CE4D-3E2E-42EC-B464-7765CF3485B8}" presName="circleA" presStyleLbl="node1" presStyleIdx="2" presStyleCnt="5"/>
      <dgm:spPr>
        <a:solidFill>
          <a:srgbClr val="CC99FF"/>
        </a:solidFill>
      </dgm:spPr>
    </dgm:pt>
    <dgm:pt modelId="{09DC88F7-BBF6-4598-BBE1-CFAC2D2B0043}" type="pres">
      <dgm:prSet presAssocID="{CC94CE4D-3E2E-42EC-B464-7765CF3485B8}" presName="spaceA" presStyleCnt="0"/>
      <dgm:spPr/>
    </dgm:pt>
    <dgm:pt modelId="{2F4141A1-17C5-451C-B90B-6072474DA61C}" type="pres">
      <dgm:prSet presAssocID="{49FC81AF-31F4-46BE-9188-B99E2144CD06}" presName="space" presStyleCnt="0"/>
      <dgm:spPr/>
    </dgm:pt>
    <dgm:pt modelId="{CBD2BE57-274E-472D-83E4-CCF9FEE2236A}" type="pres">
      <dgm:prSet presAssocID="{2AA99315-D46C-4562-85CB-DDAFBA5FC583}" presName="compositeB" presStyleCnt="0"/>
      <dgm:spPr/>
    </dgm:pt>
    <dgm:pt modelId="{F4D2B773-FC83-4628-B5FA-967CF3B322E3}" type="pres">
      <dgm:prSet presAssocID="{2AA99315-D46C-4562-85CB-DDAFBA5FC583}" presName="textB" presStyleLbl="revTx" presStyleIdx="3" presStyleCnt="5">
        <dgm:presLayoutVars>
          <dgm:bulletEnabled val="1"/>
        </dgm:presLayoutVars>
      </dgm:prSet>
      <dgm:spPr/>
    </dgm:pt>
    <dgm:pt modelId="{2D34D4FF-984E-4959-B667-F4B6ACE88168}" type="pres">
      <dgm:prSet presAssocID="{2AA99315-D46C-4562-85CB-DDAFBA5FC583}" presName="circleB" presStyleLbl="node1" presStyleIdx="3" presStyleCnt="5" custLinFactNeighborX="-29940" custLinFactNeighborY="-5988"/>
      <dgm:spPr>
        <a:solidFill>
          <a:srgbClr val="CC99FF"/>
        </a:solidFill>
      </dgm:spPr>
    </dgm:pt>
    <dgm:pt modelId="{B6D50513-B669-4264-8241-277E4B3878C9}" type="pres">
      <dgm:prSet presAssocID="{2AA99315-D46C-4562-85CB-DDAFBA5FC583}" presName="spaceB" presStyleCnt="0"/>
      <dgm:spPr/>
    </dgm:pt>
    <dgm:pt modelId="{C7240073-8534-42A2-B948-09763DB73060}" type="pres">
      <dgm:prSet presAssocID="{FEDB8893-BCD0-4698-85DF-26F1BE8A842A}" presName="space" presStyleCnt="0"/>
      <dgm:spPr/>
    </dgm:pt>
    <dgm:pt modelId="{3DC2666C-6573-4AE6-AAB7-50DE23ACFBC2}" type="pres">
      <dgm:prSet presAssocID="{8B6C5D54-167F-4B0B-A65B-F2F10EB5195E}" presName="compositeA" presStyleCnt="0"/>
      <dgm:spPr/>
    </dgm:pt>
    <dgm:pt modelId="{33184A9B-D844-49FC-9041-3945F9C006F1}" type="pres">
      <dgm:prSet presAssocID="{8B6C5D54-167F-4B0B-A65B-F2F10EB5195E}" presName="textA" presStyleLbl="revTx" presStyleIdx="4" presStyleCnt="5">
        <dgm:presLayoutVars>
          <dgm:bulletEnabled val="1"/>
        </dgm:presLayoutVars>
      </dgm:prSet>
      <dgm:spPr/>
    </dgm:pt>
    <dgm:pt modelId="{B4397A42-4216-44BB-ADDF-FD2DFB0C2CEC}" type="pres">
      <dgm:prSet presAssocID="{8B6C5D54-167F-4B0B-A65B-F2F10EB5195E}" presName="circleA" presStyleLbl="node1" presStyleIdx="4" presStyleCnt="5" custLinFactNeighborX="-29940" custLinFactNeighborY="-5988"/>
      <dgm:spPr>
        <a:solidFill>
          <a:srgbClr val="CC99FF"/>
        </a:solidFill>
      </dgm:spPr>
    </dgm:pt>
    <dgm:pt modelId="{A1037A31-D865-411A-9A42-CBA30FD1F5BE}" type="pres">
      <dgm:prSet presAssocID="{8B6C5D54-167F-4B0B-A65B-F2F10EB5195E}" presName="spaceA" presStyleCnt="0"/>
      <dgm:spPr/>
    </dgm:pt>
  </dgm:ptLst>
  <dgm:cxnLst>
    <dgm:cxn modelId="{90191917-D01F-48B6-95FA-9A3CA74A6110}" type="presOf" srcId="{1B3C7156-DC52-4911-AA82-578FE4CF38EE}" destId="{CE65C7AD-7F4F-4D2D-BBAB-EB39AE16333C}" srcOrd="0" destOrd="0" presId="urn:microsoft.com/office/officeart/2005/8/layout/hProcess11"/>
    <dgm:cxn modelId="{B8C86329-72BC-452F-BD01-72CD2BC8816E}" srcId="{1B3C7156-DC52-4911-AA82-578FE4CF38EE}" destId="{4F22C117-0890-41AB-95E6-3C11689ACE68}" srcOrd="0" destOrd="0" parTransId="{B3AA18D4-0A2D-4C7F-A8EF-8FB2FD247736}" sibTransId="{2C1BEA3D-0228-438E-8F5B-3DC1C4F5A1C4}"/>
    <dgm:cxn modelId="{E81D4533-DC07-4B1F-AD4F-7EB1D441E328}" type="presOf" srcId="{4F22C117-0890-41AB-95E6-3C11689ACE68}" destId="{3902D4DB-8D64-4478-A2E2-1448F7E4F66C}" srcOrd="0" destOrd="0" presId="urn:microsoft.com/office/officeart/2005/8/layout/hProcess11"/>
    <dgm:cxn modelId="{06A7C433-0581-4C38-9C01-B784C34F4230}" type="presOf" srcId="{CC94CE4D-3E2E-42EC-B464-7765CF3485B8}" destId="{C6F551F1-108F-4BB5-9E1C-ABA381013006}" srcOrd="0" destOrd="0" presId="urn:microsoft.com/office/officeart/2005/8/layout/hProcess11"/>
    <dgm:cxn modelId="{6240383E-DC23-4052-9079-EE712902BD75}" type="presOf" srcId="{2AA99315-D46C-4562-85CB-DDAFBA5FC583}" destId="{F4D2B773-FC83-4628-B5FA-967CF3B322E3}" srcOrd="0" destOrd="0" presId="urn:microsoft.com/office/officeart/2005/8/layout/hProcess11"/>
    <dgm:cxn modelId="{93198B64-3E45-4050-A2BE-46563F510BAE}" srcId="{1B3C7156-DC52-4911-AA82-578FE4CF38EE}" destId="{2AA99315-D46C-4562-85CB-DDAFBA5FC583}" srcOrd="3" destOrd="0" parTransId="{DF5F2ED0-2911-41E0-9EDD-3C206C801A11}" sibTransId="{FEDB8893-BCD0-4698-85DF-26F1BE8A842A}"/>
    <dgm:cxn modelId="{3B860A6B-9FC6-4A70-A6CE-6DF822B8BBC8}" srcId="{1B3C7156-DC52-4911-AA82-578FE4CF38EE}" destId="{BC96CBF0-547E-4A87-9313-8BB64A1CB043}" srcOrd="1" destOrd="0" parTransId="{38CFEC19-8D7A-40CA-A44A-224250FBF404}" sibTransId="{644E640B-8567-4AF6-88D5-CD62D4F24A28}"/>
    <dgm:cxn modelId="{8A578B5A-45A2-4CBD-87A3-96BB4D5E521B}" srcId="{1B3C7156-DC52-4911-AA82-578FE4CF38EE}" destId="{8B6C5D54-167F-4B0B-A65B-F2F10EB5195E}" srcOrd="4" destOrd="0" parTransId="{3123C196-D0B2-4859-8267-1A0428399C0E}" sibTransId="{5C464F5B-3FA1-4B31-A164-087D39528849}"/>
    <dgm:cxn modelId="{97889D97-9CC9-4446-BB3B-4EE7DA768C23}" srcId="{1B3C7156-DC52-4911-AA82-578FE4CF38EE}" destId="{CC94CE4D-3E2E-42EC-B464-7765CF3485B8}" srcOrd="2" destOrd="0" parTransId="{1A815C85-5F84-454E-B371-B7D401BB5B95}" sibTransId="{49FC81AF-31F4-46BE-9188-B99E2144CD06}"/>
    <dgm:cxn modelId="{BCF77CA4-42F8-4EF6-BC9F-7B476B50D476}" type="presOf" srcId="{BC96CBF0-547E-4A87-9313-8BB64A1CB043}" destId="{4C100D0A-937C-441F-96DA-6E1EAD75D698}" srcOrd="0" destOrd="0" presId="urn:microsoft.com/office/officeart/2005/8/layout/hProcess11"/>
    <dgm:cxn modelId="{563A00E0-101F-4174-A2F1-7F8F776EC044}" type="presOf" srcId="{8B6C5D54-167F-4B0B-A65B-F2F10EB5195E}" destId="{33184A9B-D844-49FC-9041-3945F9C006F1}" srcOrd="0" destOrd="0" presId="urn:microsoft.com/office/officeart/2005/8/layout/hProcess11"/>
    <dgm:cxn modelId="{0780F670-ECB9-457C-83EC-74546AB3C66D}" type="presParOf" srcId="{CE65C7AD-7F4F-4D2D-BBAB-EB39AE16333C}" destId="{F6009D89-76E8-4DF3-8672-93A0790DE638}" srcOrd="0" destOrd="0" presId="urn:microsoft.com/office/officeart/2005/8/layout/hProcess11"/>
    <dgm:cxn modelId="{3DD3D4F4-70B1-4D1A-ACB0-29C138BC3123}" type="presParOf" srcId="{CE65C7AD-7F4F-4D2D-BBAB-EB39AE16333C}" destId="{9DB3F4B8-7994-4BB9-8A55-833D7C956893}" srcOrd="1" destOrd="0" presId="urn:microsoft.com/office/officeart/2005/8/layout/hProcess11"/>
    <dgm:cxn modelId="{066CCA19-5DC4-412E-B69C-B38980DAEC2C}" type="presParOf" srcId="{9DB3F4B8-7994-4BB9-8A55-833D7C956893}" destId="{1C4D43C1-C780-4192-8DBD-546729EEE49E}" srcOrd="0" destOrd="0" presId="urn:microsoft.com/office/officeart/2005/8/layout/hProcess11"/>
    <dgm:cxn modelId="{AE1C4C9A-4EDD-4DDC-86D8-84E463FDD0BC}" type="presParOf" srcId="{1C4D43C1-C780-4192-8DBD-546729EEE49E}" destId="{3902D4DB-8D64-4478-A2E2-1448F7E4F66C}" srcOrd="0" destOrd="0" presId="urn:microsoft.com/office/officeart/2005/8/layout/hProcess11"/>
    <dgm:cxn modelId="{DF8483F2-109A-4B2C-9F05-BC1C40E3B7C7}" type="presParOf" srcId="{1C4D43C1-C780-4192-8DBD-546729EEE49E}" destId="{88BCD16E-EFFA-4FF5-B865-33B41D3D2530}" srcOrd="1" destOrd="0" presId="urn:microsoft.com/office/officeart/2005/8/layout/hProcess11"/>
    <dgm:cxn modelId="{15DFB732-655C-4112-9766-646A3A0FB74C}" type="presParOf" srcId="{1C4D43C1-C780-4192-8DBD-546729EEE49E}" destId="{1F5AC6A5-2FAC-4451-9488-55F85E060E35}" srcOrd="2" destOrd="0" presId="urn:microsoft.com/office/officeart/2005/8/layout/hProcess11"/>
    <dgm:cxn modelId="{17E3B21F-A83F-4AD0-96EF-CC5FC75F0E2D}" type="presParOf" srcId="{9DB3F4B8-7994-4BB9-8A55-833D7C956893}" destId="{AF09E773-49CF-452B-B196-CB6D1C4B5E1F}" srcOrd="1" destOrd="0" presId="urn:microsoft.com/office/officeart/2005/8/layout/hProcess11"/>
    <dgm:cxn modelId="{C1CB009B-9FD5-4891-8E96-9B80C4157EB9}" type="presParOf" srcId="{9DB3F4B8-7994-4BB9-8A55-833D7C956893}" destId="{A1D95231-CD07-4F91-A37B-9E975EB82E86}" srcOrd="2" destOrd="0" presId="urn:microsoft.com/office/officeart/2005/8/layout/hProcess11"/>
    <dgm:cxn modelId="{36FA5543-53C8-4EB4-8F58-DA431AA1D5F7}" type="presParOf" srcId="{A1D95231-CD07-4F91-A37B-9E975EB82E86}" destId="{4C100D0A-937C-441F-96DA-6E1EAD75D698}" srcOrd="0" destOrd="0" presId="urn:microsoft.com/office/officeart/2005/8/layout/hProcess11"/>
    <dgm:cxn modelId="{96CAFC0B-EBB9-4889-80C9-485808380CCE}" type="presParOf" srcId="{A1D95231-CD07-4F91-A37B-9E975EB82E86}" destId="{D7D4657C-53AD-495B-8B6C-AD63B8EC7F7B}" srcOrd="1" destOrd="0" presId="urn:microsoft.com/office/officeart/2005/8/layout/hProcess11"/>
    <dgm:cxn modelId="{823C6614-9613-431A-9DCC-2E65A82D7EA3}" type="presParOf" srcId="{A1D95231-CD07-4F91-A37B-9E975EB82E86}" destId="{55826408-1279-47C6-B393-A29CA5C826D5}" srcOrd="2" destOrd="0" presId="urn:microsoft.com/office/officeart/2005/8/layout/hProcess11"/>
    <dgm:cxn modelId="{75352907-077E-4E94-9A56-9AF7C725FFA4}" type="presParOf" srcId="{9DB3F4B8-7994-4BB9-8A55-833D7C956893}" destId="{B6A70FF3-D6D6-4B53-B7E4-3CA8AD7D5E8B}" srcOrd="3" destOrd="0" presId="urn:microsoft.com/office/officeart/2005/8/layout/hProcess11"/>
    <dgm:cxn modelId="{556CCE1F-5E75-4282-9F72-F23A41A563AC}" type="presParOf" srcId="{9DB3F4B8-7994-4BB9-8A55-833D7C956893}" destId="{A0C9D31A-D63B-458E-A26B-E840539B2C46}" srcOrd="4" destOrd="0" presId="urn:microsoft.com/office/officeart/2005/8/layout/hProcess11"/>
    <dgm:cxn modelId="{2ED44C1B-CE40-4FA1-870A-DE5487BA144B}" type="presParOf" srcId="{A0C9D31A-D63B-458E-A26B-E840539B2C46}" destId="{C6F551F1-108F-4BB5-9E1C-ABA381013006}" srcOrd="0" destOrd="0" presId="urn:microsoft.com/office/officeart/2005/8/layout/hProcess11"/>
    <dgm:cxn modelId="{6CB2604E-BEF7-4E1A-8079-8E239CBBE407}" type="presParOf" srcId="{A0C9D31A-D63B-458E-A26B-E840539B2C46}" destId="{B5E1F2A8-6FFC-4215-9D61-4EA625D409DD}" srcOrd="1" destOrd="0" presId="urn:microsoft.com/office/officeart/2005/8/layout/hProcess11"/>
    <dgm:cxn modelId="{D9F6480D-C5F1-4BB2-8E8D-9FAD5359C33F}" type="presParOf" srcId="{A0C9D31A-D63B-458E-A26B-E840539B2C46}" destId="{09DC88F7-BBF6-4598-BBE1-CFAC2D2B0043}" srcOrd="2" destOrd="0" presId="urn:microsoft.com/office/officeart/2005/8/layout/hProcess11"/>
    <dgm:cxn modelId="{A753D972-A1FE-467E-902E-0CAE26EDA8DA}" type="presParOf" srcId="{9DB3F4B8-7994-4BB9-8A55-833D7C956893}" destId="{2F4141A1-17C5-451C-B90B-6072474DA61C}" srcOrd="5" destOrd="0" presId="urn:microsoft.com/office/officeart/2005/8/layout/hProcess11"/>
    <dgm:cxn modelId="{4C542F8F-42E3-41A3-800B-C6F5920A6A87}" type="presParOf" srcId="{9DB3F4B8-7994-4BB9-8A55-833D7C956893}" destId="{CBD2BE57-274E-472D-83E4-CCF9FEE2236A}" srcOrd="6" destOrd="0" presId="urn:microsoft.com/office/officeart/2005/8/layout/hProcess11"/>
    <dgm:cxn modelId="{10A77600-DE5E-4028-A7D1-33CF4AF4027E}" type="presParOf" srcId="{CBD2BE57-274E-472D-83E4-CCF9FEE2236A}" destId="{F4D2B773-FC83-4628-B5FA-967CF3B322E3}" srcOrd="0" destOrd="0" presId="urn:microsoft.com/office/officeart/2005/8/layout/hProcess11"/>
    <dgm:cxn modelId="{8E8E74BA-64C1-4A98-B80D-032F0663F499}" type="presParOf" srcId="{CBD2BE57-274E-472D-83E4-CCF9FEE2236A}" destId="{2D34D4FF-984E-4959-B667-F4B6ACE88168}" srcOrd="1" destOrd="0" presId="urn:microsoft.com/office/officeart/2005/8/layout/hProcess11"/>
    <dgm:cxn modelId="{74853056-A895-42CB-8D69-D7106EA39497}" type="presParOf" srcId="{CBD2BE57-274E-472D-83E4-CCF9FEE2236A}" destId="{B6D50513-B669-4264-8241-277E4B3878C9}" srcOrd="2" destOrd="0" presId="urn:microsoft.com/office/officeart/2005/8/layout/hProcess11"/>
    <dgm:cxn modelId="{1E198E02-F85F-4F63-91B2-1BB2AE4CBD78}" type="presParOf" srcId="{9DB3F4B8-7994-4BB9-8A55-833D7C956893}" destId="{C7240073-8534-42A2-B948-09763DB73060}" srcOrd="7" destOrd="0" presId="urn:microsoft.com/office/officeart/2005/8/layout/hProcess11"/>
    <dgm:cxn modelId="{B031DC14-85C5-4414-8724-5F73C408A8F6}" type="presParOf" srcId="{9DB3F4B8-7994-4BB9-8A55-833D7C956893}" destId="{3DC2666C-6573-4AE6-AAB7-50DE23ACFBC2}" srcOrd="8" destOrd="0" presId="urn:microsoft.com/office/officeart/2005/8/layout/hProcess11"/>
    <dgm:cxn modelId="{CC339662-3D9F-40E9-9BEB-35DA0D4A6D9C}" type="presParOf" srcId="{3DC2666C-6573-4AE6-AAB7-50DE23ACFBC2}" destId="{33184A9B-D844-49FC-9041-3945F9C006F1}" srcOrd="0" destOrd="0" presId="urn:microsoft.com/office/officeart/2005/8/layout/hProcess11"/>
    <dgm:cxn modelId="{B55BD833-49A8-4B40-89FF-C19C4B75D5F9}" type="presParOf" srcId="{3DC2666C-6573-4AE6-AAB7-50DE23ACFBC2}" destId="{B4397A42-4216-44BB-ADDF-FD2DFB0C2CEC}" srcOrd="1" destOrd="0" presId="urn:microsoft.com/office/officeart/2005/8/layout/hProcess11"/>
    <dgm:cxn modelId="{B181C71F-9391-4FE9-BC43-2F2ED0706C4F}" type="presParOf" srcId="{3DC2666C-6573-4AE6-AAB7-50DE23ACFBC2}" destId="{A1037A31-D865-411A-9A42-CBA30FD1F5BE}"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2C69F98-E3B7-43A8-96C0-E1BF4F7C406F}" type="doc">
      <dgm:prSet loTypeId="urn:microsoft.com/office/officeart/2005/8/layout/radial2" loCatId="relationship" qsTypeId="urn:microsoft.com/office/officeart/2005/8/quickstyle/simple1" qsCatId="simple" csTypeId="urn:microsoft.com/office/officeart/2005/8/colors/colorful2" csCatId="colorful" phldr="1"/>
      <dgm:spPr/>
      <dgm:t>
        <a:bodyPr/>
        <a:lstStyle/>
        <a:p>
          <a:endParaRPr lang="en-US"/>
        </a:p>
      </dgm:t>
    </dgm:pt>
    <dgm:pt modelId="{B723BDD8-84C0-4B1F-B737-7EE7DF9CC5C6}">
      <dgm:prSet phldrT="[Text]"/>
      <dgm:spPr/>
      <dgm:t>
        <a:bodyPr/>
        <a:lstStyle/>
        <a:p>
          <a:r>
            <a:rPr lang="en-US"/>
            <a:t>city center</a:t>
          </a:r>
        </a:p>
        <a:p>
          <a:r>
            <a:rPr lang="en-US"/>
            <a:t>(84) </a:t>
          </a:r>
        </a:p>
      </dgm:t>
    </dgm:pt>
    <dgm:pt modelId="{733FA847-E6F4-4B19-90B8-7E367DF5E327}" type="parTrans" cxnId="{25E4D905-E533-4BA6-AFA0-1D72C83A5C58}">
      <dgm:prSet/>
      <dgm:spPr/>
      <dgm:t>
        <a:bodyPr/>
        <a:lstStyle/>
        <a:p>
          <a:endParaRPr lang="en-US"/>
        </a:p>
      </dgm:t>
    </dgm:pt>
    <dgm:pt modelId="{BD44D501-14E2-403E-A6DE-EEA916E01213}" type="sibTrans" cxnId="{25E4D905-E533-4BA6-AFA0-1D72C83A5C58}">
      <dgm:prSet/>
      <dgm:spPr/>
      <dgm:t>
        <a:bodyPr/>
        <a:lstStyle/>
        <a:p>
          <a:endParaRPr lang="en-US"/>
        </a:p>
      </dgm:t>
    </dgm:pt>
    <dgm:pt modelId="{E5CEED88-1619-4563-B416-C94F9F10FA0B}">
      <dgm:prSet phldrT="[Text]"/>
      <dgm:spPr/>
      <dgm:t>
        <a:bodyPr/>
        <a:lstStyle/>
        <a:p>
          <a:r>
            <a:rPr lang="en-US" dirty="0" err="1"/>
            <a:t>Rafidia</a:t>
          </a:r>
          <a:endParaRPr lang="en-US" dirty="0"/>
        </a:p>
        <a:p>
          <a:r>
            <a:rPr lang="en-US" dirty="0"/>
            <a:t>(91)</a:t>
          </a:r>
        </a:p>
      </dgm:t>
    </dgm:pt>
    <dgm:pt modelId="{792623C5-88B0-47B8-9A36-868EFA092F73}" type="parTrans" cxnId="{1329C860-B2C4-47E5-9DCC-4B501601F7C2}">
      <dgm:prSet/>
      <dgm:spPr/>
      <dgm:t>
        <a:bodyPr/>
        <a:lstStyle/>
        <a:p>
          <a:endParaRPr lang="en-US"/>
        </a:p>
      </dgm:t>
    </dgm:pt>
    <dgm:pt modelId="{28020608-C091-4710-8793-9E26B23F5B1D}" type="sibTrans" cxnId="{1329C860-B2C4-47E5-9DCC-4B501601F7C2}">
      <dgm:prSet/>
      <dgm:spPr/>
      <dgm:t>
        <a:bodyPr/>
        <a:lstStyle/>
        <a:p>
          <a:endParaRPr lang="en-US"/>
        </a:p>
      </dgm:t>
    </dgm:pt>
    <dgm:pt modelId="{10A32537-C718-4D4E-A429-D094FC401EAB}">
      <dgm:prSet phldrT="[Text]"/>
      <dgm:spPr/>
      <dgm:t>
        <a:bodyPr/>
        <a:lstStyle/>
        <a:p>
          <a:r>
            <a:rPr lang="en-US" dirty="0"/>
            <a:t>NNU</a:t>
          </a:r>
        </a:p>
        <a:p>
          <a:r>
            <a:rPr lang="en-US" dirty="0"/>
            <a:t>(55)</a:t>
          </a:r>
        </a:p>
      </dgm:t>
    </dgm:pt>
    <dgm:pt modelId="{D1B2588C-3483-4583-AE5E-13FE9CF0F296}" type="parTrans" cxnId="{5ECB251F-54F7-4775-9A59-361B93E0E1C6}">
      <dgm:prSet/>
      <dgm:spPr/>
      <dgm:t>
        <a:bodyPr/>
        <a:lstStyle/>
        <a:p>
          <a:endParaRPr lang="en-US"/>
        </a:p>
      </dgm:t>
    </dgm:pt>
    <dgm:pt modelId="{91ECF8B3-B4BD-4D79-B2D1-588D227099DD}" type="sibTrans" cxnId="{5ECB251F-54F7-4775-9A59-361B93E0E1C6}">
      <dgm:prSet/>
      <dgm:spPr/>
      <dgm:t>
        <a:bodyPr/>
        <a:lstStyle/>
        <a:p>
          <a:endParaRPr lang="en-US"/>
        </a:p>
      </dgm:t>
    </dgm:pt>
    <dgm:pt modelId="{7DBD3EE4-9B9F-47C5-A80F-2E98BFA24AA0}" type="pres">
      <dgm:prSet presAssocID="{D2C69F98-E3B7-43A8-96C0-E1BF4F7C406F}" presName="composite" presStyleCnt="0">
        <dgm:presLayoutVars>
          <dgm:chMax val="5"/>
          <dgm:dir/>
          <dgm:animLvl val="ctr"/>
          <dgm:resizeHandles val="exact"/>
        </dgm:presLayoutVars>
      </dgm:prSet>
      <dgm:spPr/>
    </dgm:pt>
    <dgm:pt modelId="{BAC86B1C-164F-498B-9DA2-50606F3713EB}" type="pres">
      <dgm:prSet presAssocID="{D2C69F98-E3B7-43A8-96C0-E1BF4F7C406F}" presName="cycle" presStyleCnt="0"/>
      <dgm:spPr/>
    </dgm:pt>
    <dgm:pt modelId="{405DFA97-BD26-42A1-B3CC-A1187A787CCA}" type="pres">
      <dgm:prSet presAssocID="{D2C69F98-E3B7-43A8-96C0-E1BF4F7C406F}" presName="centerShape" presStyleCnt="0"/>
      <dgm:spPr/>
    </dgm:pt>
    <dgm:pt modelId="{4DC3FA75-C9AA-4B70-B71B-EB65C6367E48}" type="pres">
      <dgm:prSet presAssocID="{D2C69F98-E3B7-43A8-96C0-E1BF4F7C406F}" presName="connSite" presStyleLbl="node1" presStyleIdx="0" presStyleCnt="4"/>
      <dgm:spPr/>
    </dgm:pt>
    <dgm:pt modelId="{484D706C-3C4C-46F2-AB47-8399B2BD98D3}" type="pres">
      <dgm:prSet presAssocID="{D2C69F98-E3B7-43A8-96C0-E1BF4F7C406F}" presName="visible"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1000" r="-21000"/>
          </a:stretch>
        </a:blipFill>
      </dgm:spPr>
    </dgm:pt>
    <dgm:pt modelId="{010682F9-890B-46F5-9D9D-4748452DD140}" type="pres">
      <dgm:prSet presAssocID="{733FA847-E6F4-4B19-90B8-7E367DF5E327}" presName="Name25" presStyleLbl="parChTrans1D1" presStyleIdx="0" presStyleCnt="3"/>
      <dgm:spPr/>
    </dgm:pt>
    <dgm:pt modelId="{61CCE4F5-B2EF-4DBF-A025-E9443EBC5B86}" type="pres">
      <dgm:prSet presAssocID="{B723BDD8-84C0-4B1F-B737-7EE7DF9CC5C6}" presName="node" presStyleCnt="0"/>
      <dgm:spPr/>
    </dgm:pt>
    <dgm:pt modelId="{A04CFE50-ACAC-4191-AFCF-9919B51FF4CC}" type="pres">
      <dgm:prSet presAssocID="{B723BDD8-84C0-4B1F-B737-7EE7DF9CC5C6}" presName="parentNode" presStyleLbl="node1" presStyleIdx="1" presStyleCnt="4">
        <dgm:presLayoutVars>
          <dgm:chMax val="1"/>
          <dgm:bulletEnabled val="1"/>
        </dgm:presLayoutVars>
      </dgm:prSet>
      <dgm:spPr/>
    </dgm:pt>
    <dgm:pt modelId="{B5C9CEC3-6299-4918-8A5F-CDBB2ABA432D}" type="pres">
      <dgm:prSet presAssocID="{B723BDD8-84C0-4B1F-B737-7EE7DF9CC5C6}" presName="childNode" presStyleLbl="revTx" presStyleIdx="0" presStyleCnt="0">
        <dgm:presLayoutVars>
          <dgm:bulletEnabled val="1"/>
        </dgm:presLayoutVars>
      </dgm:prSet>
      <dgm:spPr/>
    </dgm:pt>
    <dgm:pt modelId="{DF5FEF41-8400-4025-9692-8EDF2CE0D121}" type="pres">
      <dgm:prSet presAssocID="{792623C5-88B0-47B8-9A36-868EFA092F73}" presName="Name25" presStyleLbl="parChTrans1D1" presStyleIdx="1" presStyleCnt="3"/>
      <dgm:spPr/>
    </dgm:pt>
    <dgm:pt modelId="{05A66E6C-32C0-43FD-B62D-F9D2D5253896}" type="pres">
      <dgm:prSet presAssocID="{E5CEED88-1619-4563-B416-C94F9F10FA0B}" presName="node" presStyleCnt="0"/>
      <dgm:spPr/>
    </dgm:pt>
    <dgm:pt modelId="{A1C3C968-30D7-4FA5-B24A-22BAE53E87A7}" type="pres">
      <dgm:prSet presAssocID="{E5CEED88-1619-4563-B416-C94F9F10FA0B}" presName="parentNode" presStyleLbl="node1" presStyleIdx="2" presStyleCnt="4">
        <dgm:presLayoutVars>
          <dgm:chMax val="1"/>
          <dgm:bulletEnabled val="1"/>
        </dgm:presLayoutVars>
      </dgm:prSet>
      <dgm:spPr/>
    </dgm:pt>
    <dgm:pt modelId="{55A4C2EC-7F38-45AE-978E-A6B6AE254074}" type="pres">
      <dgm:prSet presAssocID="{E5CEED88-1619-4563-B416-C94F9F10FA0B}" presName="childNode" presStyleLbl="revTx" presStyleIdx="0" presStyleCnt="0">
        <dgm:presLayoutVars>
          <dgm:bulletEnabled val="1"/>
        </dgm:presLayoutVars>
      </dgm:prSet>
      <dgm:spPr/>
    </dgm:pt>
    <dgm:pt modelId="{D6A86F2D-0AB5-4EB4-A3E1-A6B34BC1061F}" type="pres">
      <dgm:prSet presAssocID="{D1B2588C-3483-4583-AE5E-13FE9CF0F296}" presName="Name25" presStyleLbl="parChTrans1D1" presStyleIdx="2" presStyleCnt="3"/>
      <dgm:spPr/>
    </dgm:pt>
    <dgm:pt modelId="{A31B6FB0-6204-4BF5-8051-B9251BB2FE32}" type="pres">
      <dgm:prSet presAssocID="{10A32537-C718-4D4E-A429-D094FC401EAB}" presName="node" presStyleCnt="0"/>
      <dgm:spPr/>
    </dgm:pt>
    <dgm:pt modelId="{2EBB43FD-8A4F-48E6-AD5B-34F935A35650}" type="pres">
      <dgm:prSet presAssocID="{10A32537-C718-4D4E-A429-D094FC401EAB}" presName="parentNode" presStyleLbl="node1" presStyleIdx="3" presStyleCnt="4">
        <dgm:presLayoutVars>
          <dgm:chMax val="1"/>
          <dgm:bulletEnabled val="1"/>
        </dgm:presLayoutVars>
      </dgm:prSet>
      <dgm:spPr/>
    </dgm:pt>
    <dgm:pt modelId="{3B4F695B-F62B-4F28-81DF-02EF221DA3E8}" type="pres">
      <dgm:prSet presAssocID="{10A32537-C718-4D4E-A429-D094FC401EAB}" presName="childNode" presStyleLbl="revTx" presStyleIdx="0" presStyleCnt="0">
        <dgm:presLayoutVars>
          <dgm:bulletEnabled val="1"/>
        </dgm:presLayoutVars>
      </dgm:prSet>
      <dgm:spPr/>
    </dgm:pt>
  </dgm:ptLst>
  <dgm:cxnLst>
    <dgm:cxn modelId="{25E4D905-E533-4BA6-AFA0-1D72C83A5C58}" srcId="{D2C69F98-E3B7-43A8-96C0-E1BF4F7C406F}" destId="{B723BDD8-84C0-4B1F-B737-7EE7DF9CC5C6}" srcOrd="0" destOrd="0" parTransId="{733FA847-E6F4-4B19-90B8-7E367DF5E327}" sibTransId="{BD44D501-14E2-403E-A6DE-EEA916E01213}"/>
    <dgm:cxn modelId="{5ECB251F-54F7-4775-9A59-361B93E0E1C6}" srcId="{D2C69F98-E3B7-43A8-96C0-E1BF4F7C406F}" destId="{10A32537-C718-4D4E-A429-D094FC401EAB}" srcOrd="2" destOrd="0" parTransId="{D1B2588C-3483-4583-AE5E-13FE9CF0F296}" sibTransId="{91ECF8B3-B4BD-4D79-B2D1-588D227099DD}"/>
    <dgm:cxn modelId="{CC339D26-B022-47ED-B479-0C16F9BC2E14}" type="presOf" srcId="{D2C69F98-E3B7-43A8-96C0-E1BF4F7C406F}" destId="{7DBD3EE4-9B9F-47C5-A80F-2E98BFA24AA0}" srcOrd="0" destOrd="0" presId="urn:microsoft.com/office/officeart/2005/8/layout/radial2"/>
    <dgm:cxn modelId="{9EFE563D-F5A5-4CAC-945A-4318CC0A6553}" type="presOf" srcId="{E5CEED88-1619-4563-B416-C94F9F10FA0B}" destId="{A1C3C968-30D7-4FA5-B24A-22BAE53E87A7}" srcOrd="0" destOrd="0" presId="urn:microsoft.com/office/officeart/2005/8/layout/radial2"/>
    <dgm:cxn modelId="{1329C860-B2C4-47E5-9DCC-4B501601F7C2}" srcId="{D2C69F98-E3B7-43A8-96C0-E1BF4F7C406F}" destId="{E5CEED88-1619-4563-B416-C94F9F10FA0B}" srcOrd="1" destOrd="0" parTransId="{792623C5-88B0-47B8-9A36-868EFA092F73}" sibTransId="{28020608-C091-4710-8793-9E26B23F5B1D}"/>
    <dgm:cxn modelId="{D8A1EC64-367A-4B1D-9FFD-602785C797E3}" type="presOf" srcId="{733FA847-E6F4-4B19-90B8-7E367DF5E327}" destId="{010682F9-890B-46F5-9D9D-4748452DD140}" srcOrd="0" destOrd="0" presId="urn:microsoft.com/office/officeart/2005/8/layout/radial2"/>
    <dgm:cxn modelId="{63707946-95FA-4091-9080-C7AC73622BB0}" type="presOf" srcId="{792623C5-88B0-47B8-9A36-868EFA092F73}" destId="{DF5FEF41-8400-4025-9692-8EDF2CE0D121}" srcOrd="0" destOrd="0" presId="urn:microsoft.com/office/officeart/2005/8/layout/radial2"/>
    <dgm:cxn modelId="{9C3D3180-872F-45A2-B6F4-400010C63CE6}" type="presOf" srcId="{D1B2588C-3483-4583-AE5E-13FE9CF0F296}" destId="{D6A86F2D-0AB5-4EB4-A3E1-A6B34BC1061F}" srcOrd="0" destOrd="0" presId="urn:microsoft.com/office/officeart/2005/8/layout/radial2"/>
    <dgm:cxn modelId="{2A9E8E85-714A-48ED-A426-4A80A4FE876F}" type="presOf" srcId="{10A32537-C718-4D4E-A429-D094FC401EAB}" destId="{2EBB43FD-8A4F-48E6-AD5B-34F935A35650}" srcOrd="0" destOrd="0" presId="urn:microsoft.com/office/officeart/2005/8/layout/radial2"/>
    <dgm:cxn modelId="{C0797B9F-9F52-43F2-9C12-3B9903E3DA3A}" type="presOf" srcId="{B723BDD8-84C0-4B1F-B737-7EE7DF9CC5C6}" destId="{A04CFE50-ACAC-4191-AFCF-9919B51FF4CC}" srcOrd="0" destOrd="0" presId="urn:microsoft.com/office/officeart/2005/8/layout/radial2"/>
    <dgm:cxn modelId="{D0D68850-421B-4642-9213-66D0972734D8}" type="presParOf" srcId="{7DBD3EE4-9B9F-47C5-A80F-2E98BFA24AA0}" destId="{BAC86B1C-164F-498B-9DA2-50606F3713EB}" srcOrd="0" destOrd="0" presId="urn:microsoft.com/office/officeart/2005/8/layout/radial2"/>
    <dgm:cxn modelId="{ECB97F3D-3369-4800-BA99-C50355712B4E}" type="presParOf" srcId="{BAC86B1C-164F-498B-9DA2-50606F3713EB}" destId="{405DFA97-BD26-42A1-B3CC-A1187A787CCA}" srcOrd="0" destOrd="0" presId="urn:microsoft.com/office/officeart/2005/8/layout/radial2"/>
    <dgm:cxn modelId="{3A9594F7-6BFC-4890-9765-8F5DBAA58C23}" type="presParOf" srcId="{405DFA97-BD26-42A1-B3CC-A1187A787CCA}" destId="{4DC3FA75-C9AA-4B70-B71B-EB65C6367E48}" srcOrd="0" destOrd="0" presId="urn:microsoft.com/office/officeart/2005/8/layout/radial2"/>
    <dgm:cxn modelId="{74C8D4EA-4660-4442-91C0-FAD10136B349}" type="presParOf" srcId="{405DFA97-BD26-42A1-B3CC-A1187A787CCA}" destId="{484D706C-3C4C-46F2-AB47-8399B2BD98D3}" srcOrd="1" destOrd="0" presId="urn:microsoft.com/office/officeart/2005/8/layout/radial2"/>
    <dgm:cxn modelId="{DA5E95F2-302A-4ACE-ADE6-9D80083D8CD7}" type="presParOf" srcId="{BAC86B1C-164F-498B-9DA2-50606F3713EB}" destId="{010682F9-890B-46F5-9D9D-4748452DD140}" srcOrd="1" destOrd="0" presId="urn:microsoft.com/office/officeart/2005/8/layout/radial2"/>
    <dgm:cxn modelId="{93EDA14E-CBF3-46B4-9E65-6702A8AB773B}" type="presParOf" srcId="{BAC86B1C-164F-498B-9DA2-50606F3713EB}" destId="{61CCE4F5-B2EF-4DBF-A025-E9443EBC5B86}" srcOrd="2" destOrd="0" presId="urn:microsoft.com/office/officeart/2005/8/layout/radial2"/>
    <dgm:cxn modelId="{0FBE26FD-07B9-4CFB-B4CB-665CCDB1662A}" type="presParOf" srcId="{61CCE4F5-B2EF-4DBF-A025-E9443EBC5B86}" destId="{A04CFE50-ACAC-4191-AFCF-9919B51FF4CC}" srcOrd="0" destOrd="0" presId="urn:microsoft.com/office/officeart/2005/8/layout/radial2"/>
    <dgm:cxn modelId="{FE5CDD0E-C152-4C0C-BE7C-B103638294E5}" type="presParOf" srcId="{61CCE4F5-B2EF-4DBF-A025-E9443EBC5B86}" destId="{B5C9CEC3-6299-4918-8A5F-CDBB2ABA432D}" srcOrd="1" destOrd="0" presId="urn:microsoft.com/office/officeart/2005/8/layout/radial2"/>
    <dgm:cxn modelId="{A9276F44-4064-412A-B041-A8CF07ABA49D}" type="presParOf" srcId="{BAC86B1C-164F-498B-9DA2-50606F3713EB}" destId="{DF5FEF41-8400-4025-9692-8EDF2CE0D121}" srcOrd="3" destOrd="0" presId="urn:microsoft.com/office/officeart/2005/8/layout/radial2"/>
    <dgm:cxn modelId="{E24809E7-8754-405F-B01B-0BF2B0B81232}" type="presParOf" srcId="{BAC86B1C-164F-498B-9DA2-50606F3713EB}" destId="{05A66E6C-32C0-43FD-B62D-F9D2D5253896}" srcOrd="4" destOrd="0" presId="urn:microsoft.com/office/officeart/2005/8/layout/radial2"/>
    <dgm:cxn modelId="{72751698-103E-4A6C-8A61-0CB310AC0264}" type="presParOf" srcId="{05A66E6C-32C0-43FD-B62D-F9D2D5253896}" destId="{A1C3C968-30D7-4FA5-B24A-22BAE53E87A7}" srcOrd="0" destOrd="0" presId="urn:microsoft.com/office/officeart/2005/8/layout/radial2"/>
    <dgm:cxn modelId="{5AB512FB-C6DF-444A-B1E3-4C38D03BF495}" type="presParOf" srcId="{05A66E6C-32C0-43FD-B62D-F9D2D5253896}" destId="{55A4C2EC-7F38-45AE-978E-A6B6AE254074}" srcOrd="1" destOrd="0" presId="urn:microsoft.com/office/officeart/2005/8/layout/radial2"/>
    <dgm:cxn modelId="{DF3C0F9D-6B8A-47F1-B827-D074C6C88428}" type="presParOf" srcId="{BAC86B1C-164F-498B-9DA2-50606F3713EB}" destId="{D6A86F2D-0AB5-4EB4-A3E1-A6B34BC1061F}" srcOrd="5" destOrd="0" presId="urn:microsoft.com/office/officeart/2005/8/layout/radial2"/>
    <dgm:cxn modelId="{D296EDB2-B3DD-4CAB-A4DC-5F34FEB050E1}" type="presParOf" srcId="{BAC86B1C-164F-498B-9DA2-50606F3713EB}" destId="{A31B6FB0-6204-4BF5-8051-B9251BB2FE32}" srcOrd="6" destOrd="0" presId="urn:microsoft.com/office/officeart/2005/8/layout/radial2"/>
    <dgm:cxn modelId="{B1695AC4-9803-4156-9885-D55A89ABBCC3}" type="presParOf" srcId="{A31B6FB0-6204-4BF5-8051-B9251BB2FE32}" destId="{2EBB43FD-8A4F-48E6-AD5B-34F935A35650}" srcOrd="0" destOrd="0" presId="urn:microsoft.com/office/officeart/2005/8/layout/radial2"/>
    <dgm:cxn modelId="{C5C04A46-3C71-44C7-B75A-5A6C88BDA99D}" type="presParOf" srcId="{A31B6FB0-6204-4BF5-8051-B9251BB2FE32}" destId="{3B4F695B-F62B-4F28-81DF-02EF221DA3E8}"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0240465-74AE-446B-A2BE-699AD76BC0CD}" type="doc">
      <dgm:prSet loTypeId="urn:microsoft.com/office/officeart/2011/layout/CircleProcess" loCatId="process" qsTypeId="urn:microsoft.com/office/officeart/2005/8/quickstyle/simple1" qsCatId="simple" csTypeId="urn:microsoft.com/office/officeart/2005/8/colors/accent2_1" csCatId="accent2" phldr="1"/>
      <dgm:spPr/>
      <dgm:t>
        <a:bodyPr/>
        <a:lstStyle/>
        <a:p>
          <a:endParaRPr lang="en-US"/>
        </a:p>
      </dgm:t>
    </dgm:pt>
    <dgm:pt modelId="{94620D87-2361-41D3-AFD1-58D46937947C}">
      <dgm:prSet phldrT="[Text]"/>
      <dgm:spPr/>
      <dgm:t>
        <a:bodyPr/>
        <a:lstStyle/>
        <a:p>
          <a:pPr algn="ctr"/>
          <a:r>
            <a:rPr lang="en-US"/>
            <a:t>1 system at Loction 1</a:t>
          </a:r>
        </a:p>
      </dgm:t>
    </dgm:pt>
    <dgm:pt modelId="{092A11BD-A89A-4BF8-86CD-06086F8E771F}" type="parTrans" cxnId="{5A79A9A0-42E6-46D0-9F5E-F85D97DDC3CB}">
      <dgm:prSet/>
      <dgm:spPr/>
      <dgm:t>
        <a:bodyPr/>
        <a:lstStyle/>
        <a:p>
          <a:pPr algn="ctr"/>
          <a:endParaRPr lang="en-US"/>
        </a:p>
      </dgm:t>
    </dgm:pt>
    <dgm:pt modelId="{C01A4575-411E-42EB-A6A2-9B1E5AF7FCFB}" type="sibTrans" cxnId="{5A79A9A0-42E6-46D0-9F5E-F85D97DDC3CB}">
      <dgm:prSet/>
      <dgm:spPr/>
      <dgm:t>
        <a:bodyPr/>
        <a:lstStyle/>
        <a:p>
          <a:pPr algn="ctr"/>
          <a:endParaRPr lang="en-US"/>
        </a:p>
      </dgm:t>
    </dgm:pt>
    <dgm:pt modelId="{A0E63D24-F320-4BD4-8819-C635B3CE83EC}">
      <dgm:prSet phldrT="[Text]"/>
      <dgm:spPr/>
      <dgm:t>
        <a:bodyPr/>
        <a:lstStyle/>
        <a:p>
          <a:pPr algn="ctr"/>
          <a:r>
            <a:rPr lang="en-US"/>
            <a:t>11 systems at Location 4</a:t>
          </a:r>
        </a:p>
      </dgm:t>
    </dgm:pt>
    <dgm:pt modelId="{E44F4893-A1E3-4FB6-A287-29C2F1862A7B}" type="parTrans" cxnId="{874DD7F0-95E0-406E-919B-F7C0C7975E87}">
      <dgm:prSet/>
      <dgm:spPr/>
      <dgm:t>
        <a:bodyPr/>
        <a:lstStyle/>
        <a:p>
          <a:pPr algn="ctr"/>
          <a:endParaRPr lang="en-US"/>
        </a:p>
      </dgm:t>
    </dgm:pt>
    <dgm:pt modelId="{D9B347B6-FD4F-48C7-9B3F-452F746B5567}" type="sibTrans" cxnId="{874DD7F0-95E0-406E-919B-F7C0C7975E87}">
      <dgm:prSet/>
      <dgm:spPr/>
      <dgm:t>
        <a:bodyPr/>
        <a:lstStyle/>
        <a:p>
          <a:pPr algn="ctr"/>
          <a:endParaRPr lang="en-US"/>
        </a:p>
      </dgm:t>
    </dgm:pt>
    <dgm:pt modelId="{B6992130-3001-4BFE-BA8B-17464223EC7D}">
      <dgm:prSet phldrT="[Text]"/>
      <dgm:spPr/>
      <dgm:t>
        <a:bodyPr/>
        <a:lstStyle/>
        <a:p>
          <a:pPr algn="ctr"/>
          <a:r>
            <a:rPr lang="en-US"/>
            <a:t>35 systems at Location 3</a:t>
          </a:r>
        </a:p>
      </dgm:t>
    </dgm:pt>
    <dgm:pt modelId="{C8164B64-C678-4998-A361-B5F795620E3C}" type="parTrans" cxnId="{85E23175-92D8-4139-8E64-461F0D6A3CFB}">
      <dgm:prSet/>
      <dgm:spPr/>
      <dgm:t>
        <a:bodyPr/>
        <a:lstStyle/>
        <a:p>
          <a:pPr algn="ctr"/>
          <a:endParaRPr lang="en-US"/>
        </a:p>
      </dgm:t>
    </dgm:pt>
    <dgm:pt modelId="{2E153A59-A0CB-45B3-8771-3FD25AE9BC72}" type="sibTrans" cxnId="{85E23175-92D8-4139-8E64-461F0D6A3CFB}">
      <dgm:prSet/>
      <dgm:spPr/>
      <dgm:t>
        <a:bodyPr/>
        <a:lstStyle/>
        <a:p>
          <a:pPr algn="ctr"/>
          <a:endParaRPr lang="en-US"/>
        </a:p>
      </dgm:t>
    </dgm:pt>
    <dgm:pt modelId="{35533D48-2749-45A4-9BAB-703AE5309D31}">
      <dgm:prSet phldrT="[Text]"/>
      <dgm:spPr/>
      <dgm:t>
        <a:bodyPr/>
        <a:lstStyle/>
        <a:p>
          <a:pPr algn="ctr"/>
          <a:r>
            <a:rPr lang="en-US"/>
            <a:t>28 systems at Location 2</a:t>
          </a:r>
        </a:p>
      </dgm:t>
    </dgm:pt>
    <dgm:pt modelId="{9C4C0DD5-B3B7-49E8-B7D6-2DDE22BCB312}" type="parTrans" cxnId="{E07BD581-85D9-41A2-BAD0-C7D622016F77}">
      <dgm:prSet/>
      <dgm:spPr/>
      <dgm:t>
        <a:bodyPr/>
        <a:lstStyle/>
        <a:p>
          <a:pPr algn="ctr"/>
          <a:endParaRPr lang="en-US"/>
        </a:p>
      </dgm:t>
    </dgm:pt>
    <dgm:pt modelId="{6DDFC5D3-71A2-40C5-915A-65B75666FF96}" type="sibTrans" cxnId="{E07BD581-85D9-41A2-BAD0-C7D622016F77}">
      <dgm:prSet/>
      <dgm:spPr/>
      <dgm:t>
        <a:bodyPr/>
        <a:lstStyle/>
        <a:p>
          <a:pPr algn="ctr"/>
          <a:endParaRPr lang="en-US"/>
        </a:p>
      </dgm:t>
    </dgm:pt>
    <dgm:pt modelId="{92699DA5-501C-4840-967A-80F30D1E617C}">
      <dgm:prSet phldrT="[Text]"/>
      <dgm:spPr/>
      <dgm:t>
        <a:bodyPr/>
        <a:lstStyle/>
        <a:p>
          <a:pPr algn="ctr"/>
          <a:r>
            <a:rPr lang="en-US"/>
            <a:t>9 systems at Location</a:t>
          </a:r>
        </a:p>
        <a:p>
          <a:pPr algn="ctr"/>
          <a:r>
            <a:rPr lang="en-US"/>
            <a:t>5</a:t>
          </a:r>
        </a:p>
      </dgm:t>
    </dgm:pt>
    <dgm:pt modelId="{44C4E24B-7235-4D9E-BECD-CE867A54D9BF}" type="parTrans" cxnId="{CFE8A900-3331-449F-8AE2-CC29F1D6AED0}">
      <dgm:prSet/>
      <dgm:spPr/>
      <dgm:t>
        <a:bodyPr/>
        <a:lstStyle/>
        <a:p>
          <a:pPr algn="ctr"/>
          <a:endParaRPr lang="en-US"/>
        </a:p>
      </dgm:t>
    </dgm:pt>
    <dgm:pt modelId="{47677E8C-8EAA-4E8A-A270-34B68003A018}" type="sibTrans" cxnId="{CFE8A900-3331-449F-8AE2-CC29F1D6AED0}">
      <dgm:prSet/>
      <dgm:spPr/>
      <dgm:t>
        <a:bodyPr/>
        <a:lstStyle/>
        <a:p>
          <a:pPr algn="ctr"/>
          <a:endParaRPr lang="en-US"/>
        </a:p>
      </dgm:t>
    </dgm:pt>
    <dgm:pt modelId="{F6DDA7B9-821C-47EF-A47F-1597272F9FD4}" type="pres">
      <dgm:prSet presAssocID="{D0240465-74AE-446B-A2BE-699AD76BC0CD}" presName="Name0" presStyleCnt="0">
        <dgm:presLayoutVars>
          <dgm:chMax val="11"/>
          <dgm:chPref val="11"/>
          <dgm:dir/>
          <dgm:resizeHandles/>
        </dgm:presLayoutVars>
      </dgm:prSet>
      <dgm:spPr/>
    </dgm:pt>
    <dgm:pt modelId="{038D5D34-C553-4DB8-80F4-4B65C064F0BC}" type="pres">
      <dgm:prSet presAssocID="{35533D48-2749-45A4-9BAB-703AE5309D31}" presName="Accent5" presStyleCnt="0"/>
      <dgm:spPr/>
    </dgm:pt>
    <dgm:pt modelId="{F045A313-57DA-40DB-80CD-8306DF43C7B5}" type="pres">
      <dgm:prSet presAssocID="{35533D48-2749-45A4-9BAB-703AE5309D31}" presName="Accent" presStyleLbl="node1" presStyleIdx="0" presStyleCnt="5"/>
      <dgm:spPr/>
    </dgm:pt>
    <dgm:pt modelId="{E9EA3F4F-AFA4-4D9F-9A87-0D7ADA9001FE}" type="pres">
      <dgm:prSet presAssocID="{35533D48-2749-45A4-9BAB-703AE5309D31}" presName="ParentBackground5" presStyleCnt="0"/>
      <dgm:spPr/>
    </dgm:pt>
    <dgm:pt modelId="{A3BE6ADB-9EBD-4068-BB12-ED6A47B5AF9F}" type="pres">
      <dgm:prSet presAssocID="{35533D48-2749-45A4-9BAB-703AE5309D31}" presName="ParentBackground" presStyleLbl="fgAcc1" presStyleIdx="0" presStyleCnt="5"/>
      <dgm:spPr/>
    </dgm:pt>
    <dgm:pt modelId="{7F8078B9-B7C7-4324-BA6E-E2357F16D062}" type="pres">
      <dgm:prSet presAssocID="{35533D48-2749-45A4-9BAB-703AE5309D31}" presName="Parent5" presStyleLbl="revTx" presStyleIdx="0" presStyleCnt="0">
        <dgm:presLayoutVars>
          <dgm:chMax val="1"/>
          <dgm:chPref val="1"/>
          <dgm:bulletEnabled val="1"/>
        </dgm:presLayoutVars>
      </dgm:prSet>
      <dgm:spPr/>
    </dgm:pt>
    <dgm:pt modelId="{AF93518F-EFE1-4E4E-9D3C-6AFB4A1BC7E9}" type="pres">
      <dgm:prSet presAssocID="{92699DA5-501C-4840-967A-80F30D1E617C}" presName="Accent4" presStyleCnt="0"/>
      <dgm:spPr/>
    </dgm:pt>
    <dgm:pt modelId="{E40190BE-724A-4130-A68C-D73D336C18E3}" type="pres">
      <dgm:prSet presAssocID="{92699DA5-501C-4840-967A-80F30D1E617C}" presName="Accent" presStyleLbl="node1" presStyleIdx="1" presStyleCnt="5"/>
      <dgm:spPr/>
    </dgm:pt>
    <dgm:pt modelId="{A099878A-DA1F-4E4E-B204-70363FFDC422}" type="pres">
      <dgm:prSet presAssocID="{92699DA5-501C-4840-967A-80F30D1E617C}" presName="ParentBackground4" presStyleCnt="0"/>
      <dgm:spPr/>
    </dgm:pt>
    <dgm:pt modelId="{81C294C7-6DF1-4471-8186-BF843807A1AC}" type="pres">
      <dgm:prSet presAssocID="{92699DA5-501C-4840-967A-80F30D1E617C}" presName="ParentBackground" presStyleLbl="fgAcc1" presStyleIdx="1" presStyleCnt="5"/>
      <dgm:spPr/>
    </dgm:pt>
    <dgm:pt modelId="{DC84C10C-E6D0-4D05-9421-E22A75AFE33C}" type="pres">
      <dgm:prSet presAssocID="{92699DA5-501C-4840-967A-80F30D1E617C}" presName="Parent4" presStyleLbl="revTx" presStyleIdx="0" presStyleCnt="0">
        <dgm:presLayoutVars>
          <dgm:chMax val="1"/>
          <dgm:chPref val="1"/>
          <dgm:bulletEnabled val="1"/>
        </dgm:presLayoutVars>
      </dgm:prSet>
      <dgm:spPr/>
    </dgm:pt>
    <dgm:pt modelId="{E4882378-0FE5-4A8F-969A-796A335D142A}" type="pres">
      <dgm:prSet presAssocID="{B6992130-3001-4BFE-BA8B-17464223EC7D}" presName="Accent3" presStyleCnt="0"/>
      <dgm:spPr/>
    </dgm:pt>
    <dgm:pt modelId="{FFFA463F-1D6B-433A-86CF-7C0E428104CA}" type="pres">
      <dgm:prSet presAssocID="{B6992130-3001-4BFE-BA8B-17464223EC7D}" presName="Accent" presStyleLbl="node1" presStyleIdx="2" presStyleCnt="5"/>
      <dgm:spPr/>
    </dgm:pt>
    <dgm:pt modelId="{A4542C6D-691D-431B-AF07-EC26F64AA141}" type="pres">
      <dgm:prSet presAssocID="{B6992130-3001-4BFE-BA8B-17464223EC7D}" presName="ParentBackground3" presStyleCnt="0"/>
      <dgm:spPr/>
    </dgm:pt>
    <dgm:pt modelId="{C0340CCC-8D72-4AD4-9F08-2FAAE332F494}" type="pres">
      <dgm:prSet presAssocID="{B6992130-3001-4BFE-BA8B-17464223EC7D}" presName="ParentBackground" presStyleLbl="fgAcc1" presStyleIdx="2" presStyleCnt="5"/>
      <dgm:spPr/>
    </dgm:pt>
    <dgm:pt modelId="{F09D2FE4-3C77-4ECF-A4AD-B172CAFD0977}" type="pres">
      <dgm:prSet presAssocID="{B6992130-3001-4BFE-BA8B-17464223EC7D}" presName="Parent3" presStyleLbl="revTx" presStyleIdx="0" presStyleCnt="0">
        <dgm:presLayoutVars>
          <dgm:chMax val="1"/>
          <dgm:chPref val="1"/>
          <dgm:bulletEnabled val="1"/>
        </dgm:presLayoutVars>
      </dgm:prSet>
      <dgm:spPr/>
    </dgm:pt>
    <dgm:pt modelId="{D4DA334D-F249-4E2A-9428-64E0A458A405}" type="pres">
      <dgm:prSet presAssocID="{A0E63D24-F320-4BD4-8819-C635B3CE83EC}" presName="Accent2" presStyleCnt="0"/>
      <dgm:spPr/>
    </dgm:pt>
    <dgm:pt modelId="{CF526C9A-F911-43A6-AA5F-471DD6C6EB9D}" type="pres">
      <dgm:prSet presAssocID="{A0E63D24-F320-4BD4-8819-C635B3CE83EC}" presName="Accent" presStyleLbl="node1" presStyleIdx="3" presStyleCnt="5"/>
      <dgm:spPr/>
    </dgm:pt>
    <dgm:pt modelId="{144FA60A-331F-46D2-B075-24135E19C21C}" type="pres">
      <dgm:prSet presAssocID="{A0E63D24-F320-4BD4-8819-C635B3CE83EC}" presName="ParentBackground2" presStyleCnt="0"/>
      <dgm:spPr/>
    </dgm:pt>
    <dgm:pt modelId="{B17BB7F7-622D-4436-9D77-53B4C3367CC4}" type="pres">
      <dgm:prSet presAssocID="{A0E63D24-F320-4BD4-8819-C635B3CE83EC}" presName="ParentBackground" presStyleLbl="fgAcc1" presStyleIdx="3" presStyleCnt="5"/>
      <dgm:spPr/>
    </dgm:pt>
    <dgm:pt modelId="{C2D3E5FB-5F83-46E2-92B5-10BFDB27D407}" type="pres">
      <dgm:prSet presAssocID="{A0E63D24-F320-4BD4-8819-C635B3CE83EC}" presName="Parent2" presStyleLbl="revTx" presStyleIdx="0" presStyleCnt="0">
        <dgm:presLayoutVars>
          <dgm:chMax val="1"/>
          <dgm:chPref val="1"/>
          <dgm:bulletEnabled val="1"/>
        </dgm:presLayoutVars>
      </dgm:prSet>
      <dgm:spPr/>
    </dgm:pt>
    <dgm:pt modelId="{E8CAA5AB-DC5C-4D5D-B574-411342B9A8B0}" type="pres">
      <dgm:prSet presAssocID="{94620D87-2361-41D3-AFD1-58D46937947C}" presName="Accent1" presStyleCnt="0"/>
      <dgm:spPr/>
    </dgm:pt>
    <dgm:pt modelId="{D08E04DB-478E-4B60-923C-C8D01F921FEB}" type="pres">
      <dgm:prSet presAssocID="{94620D87-2361-41D3-AFD1-58D46937947C}" presName="Accent" presStyleLbl="node1" presStyleIdx="4" presStyleCnt="5"/>
      <dgm:spPr/>
    </dgm:pt>
    <dgm:pt modelId="{23776A52-0E53-4645-93BF-17B4845CB347}" type="pres">
      <dgm:prSet presAssocID="{94620D87-2361-41D3-AFD1-58D46937947C}" presName="ParentBackground1" presStyleCnt="0"/>
      <dgm:spPr/>
    </dgm:pt>
    <dgm:pt modelId="{F5D4C0C3-E692-4FEF-8C06-3CBB6FDD43F9}" type="pres">
      <dgm:prSet presAssocID="{94620D87-2361-41D3-AFD1-58D46937947C}" presName="ParentBackground" presStyleLbl="fgAcc1" presStyleIdx="4" presStyleCnt="5"/>
      <dgm:spPr/>
    </dgm:pt>
    <dgm:pt modelId="{CA54B8F0-4666-4552-8297-55EC9F3AB3D0}" type="pres">
      <dgm:prSet presAssocID="{94620D87-2361-41D3-AFD1-58D46937947C}" presName="Parent1" presStyleLbl="revTx" presStyleIdx="0" presStyleCnt="0">
        <dgm:presLayoutVars>
          <dgm:chMax val="1"/>
          <dgm:chPref val="1"/>
          <dgm:bulletEnabled val="1"/>
        </dgm:presLayoutVars>
      </dgm:prSet>
      <dgm:spPr/>
    </dgm:pt>
  </dgm:ptLst>
  <dgm:cxnLst>
    <dgm:cxn modelId="{CFE8A900-3331-449F-8AE2-CC29F1D6AED0}" srcId="{D0240465-74AE-446B-A2BE-699AD76BC0CD}" destId="{92699DA5-501C-4840-967A-80F30D1E617C}" srcOrd="3" destOrd="0" parTransId="{44C4E24B-7235-4D9E-BECD-CE867A54D9BF}" sibTransId="{47677E8C-8EAA-4E8A-A270-34B68003A018}"/>
    <dgm:cxn modelId="{75FB2114-D981-4BA1-A3F5-8710ACB2C2C9}" type="presOf" srcId="{D0240465-74AE-446B-A2BE-699AD76BC0CD}" destId="{F6DDA7B9-821C-47EF-A47F-1597272F9FD4}" srcOrd="0" destOrd="0" presId="urn:microsoft.com/office/officeart/2011/layout/CircleProcess"/>
    <dgm:cxn modelId="{7FC58F60-CD70-44FB-8503-D3EB6ABB127D}" type="presOf" srcId="{94620D87-2361-41D3-AFD1-58D46937947C}" destId="{F5D4C0C3-E692-4FEF-8C06-3CBB6FDD43F9}" srcOrd="0" destOrd="0" presId="urn:microsoft.com/office/officeart/2011/layout/CircleProcess"/>
    <dgm:cxn modelId="{D95AB247-AD28-4122-B798-250885D6B61D}" type="presOf" srcId="{A0E63D24-F320-4BD4-8819-C635B3CE83EC}" destId="{C2D3E5FB-5F83-46E2-92B5-10BFDB27D407}" srcOrd="1" destOrd="0" presId="urn:microsoft.com/office/officeart/2011/layout/CircleProcess"/>
    <dgm:cxn modelId="{4A45CF71-F966-4D88-A650-4A21626DDF3F}" type="presOf" srcId="{B6992130-3001-4BFE-BA8B-17464223EC7D}" destId="{C0340CCC-8D72-4AD4-9F08-2FAAE332F494}" srcOrd="0" destOrd="0" presId="urn:microsoft.com/office/officeart/2011/layout/CircleProcess"/>
    <dgm:cxn modelId="{85E23175-92D8-4139-8E64-461F0D6A3CFB}" srcId="{D0240465-74AE-446B-A2BE-699AD76BC0CD}" destId="{B6992130-3001-4BFE-BA8B-17464223EC7D}" srcOrd="2" destOrd="0" parTransId="{C8164B64-C678-4998-A361-B5F795620E3C}" sibTransId="{2E153A59-A0CB-45B3-8771-3FD25AE9BC72}"/>
    <dgm:cxn modelId="{E07BD581-85D9-41A2-BAD0-C7D622016F77}" srcId="{D0240465-74AE-446B-A2BE-699AD76BC0CD}" destId="{35533D48-2749-45A4-9BAB-703AE5309D31}" srcOrd="4" destOrd="0" parTransId="{9C4C0DD5-B3B7-49E8-B7D6-2DDE22BCB312}" sibTransId="{6DDFC5D3-71A2-40C5-915A-65B75666FF96}"/>
    <dgm:cxn modelId="{A9DFF084-7C9A-417D-A357-05E8E98221E7}" type="presOf" srcId="{B6992130-3001-4BFE-BA8B-17464223EC7D}" destId="{F09D2FE4-3C77-4ECF-A4AD-B172CAFD0977}" srcOrd="1" destOrd="0" presId="urn:microsoft.com/office/officeart/2011/layout/CircleProcess"/>
    <dgm:cxn modelId="{32575C89-698D-4E9F-B495-2E89072A8026}" type="presOf" srcId="{92699DA5-501C-4840-967A-80F30D1E617C}" destId="{DC84C10C-E6D0-4D05-9421-E22A75AFE33C}" srcOrd="1" destOrd="0" presId="urn:microsoft.com/office/officeart/2011/layout/CircleProcess"/>
    <dgm:cxn modelId="{57B29D91-7035-454C-A30C-973B42369533}" type="presOf" srcId="{92699DA5-501C-4840-967A-80F30D1E617C}" destId="{81C294C7-6DF1-4471-8186-BF843807A1AC}" srcOrd="0" destOrd="0" presId="urn:microsoft.com/office/officeart/2011/layout/CircleProcess"/>
    <dgm:cxn modelId="{E13A2897-F43E-4C4E-AAC5-2C2A57537E54}" type="presOf" srcId="{35533D48-2749-45A4-9BAB-703AE5309D31}" destId="{A3BE6ADB-9EBD-4068-BB12-ED6A47B5AF9F}" srcOrd="0" destOrd="0" presId="urn:microsoft.com/office/officeart/2011/layout/CircleProcess"/>
    <dgm:cxn modelId="{5A79A9A0-42E6-46D0-9F5E-F85D97DDC3CB}" srcId="{D0240465-74AE-446B-A2BE-699AD76BC0CD}" destId="{94620D87-2361-41D3-AFD1-58D46937947C}" srcOrd="0" destOrd="0" parTransId="{092A11BD-A89A-4BF8-86CD-06086F8E771F}" sibTransId="{C01A4575-411E-42EB-A6A2-9B1E5AF7FCFB}"/>
    <dgm:cxn modelId="{92383BBF-409E-4A99-853A-300A312B5501}" type="presOf" srcId="{94620D87-2361-41D3-AFD1-58D46937947C}" destId="{CA54B8F0-4666-4552-8297-55EC9F3AB3D0}" srcOrd="1" destOrd="0" presId="urn:microsoft.com/office/officeart/2011/layout/CircleProcess"/>
    <dgm:cxn modelId="{50A9AFDA-F13D-4FB9-A730-B56176B646B2}" type="presOf" srcId="{35533D48-2749-45A4-9BAB-703AE5309D31}" destId="{7F8078B9-B7C7-4324-BA6E-E2357F16D062}" srcOrd="1" destOrd="0" presId="urn:microsoft.com/office/officeart/2011/layout/CircleProcess"/>
    <dgm:cxn modelId="{874DD7F0-95E0-406E-919B-F7C0C7975E87}" srcId="{D0240465-74AE-446B-A2BE-699AD76BC0CD}" destId="{A0E63D24-F320-4BD4-8819-C635B3CE83EC}" srcOrd="1" destOrd="0" parTransId="{E44F4893-A1E3-4FB6-A287-29C2F1862A7B}" sibTransId="{D9B347B6-FD4F-48C7-9B3F-452F746B5567}"/>
    <dgm:cxn modelId="{0710D6F4-1026-4C23-B967-0C73FDBB5C71}" type="presOf" srcId="{A0E63D24-F320-4BD4-8819-C635B3CE83EC}" destId="{B17BB7F7-622D-4436-9D77-53B4C3367CC4}" srcOrd="0" destOrd="0" presId="urn:microsoft.com/office/officeart/2011/layout/CircleProcess"/>
    <dgm:cxn modelId="{55599813-B2D7-4721-9115-BDE0178F4B9C}" type="presParOf" srcId="{F6DDA7B9-821C-47EF-A47F-1597272F9FD4}" destId="{038D5D34-C553-4DB8-80F4-4B65C064F0BC}" srcOrd="0" destOrd="0" presId="urn:microsoft.com/office/officeart/2011/layout/CircleProcess"/>
    <dgm:cxn modelId="{A1BE2EED-E409-4C8B-BECF-BC1B5EEDA9FB}" type="presParOf" srcId="{038D5D34-C553-4DB8-80F4-4B65C064F0BC}" destId="{F045A313-57DA-40DB-80CD-8306DF43C7B5}" srcOrd="0" destOrd="0" presId="urn:microsoft.com/office/officeart/2011/layout/CircleProcess"/>
    <dgm:cxn modelId="{E7519B43-0935-41F4-8F83-E05303F504DD}" type="presParOf" srcId="{F6DDA7B9-821C-47EF-A47F-1597272F9FD4}" destId="{E9EA3F4F-AFA4-4D9F-9A87-0D7ADA9001FE}" srcOrd="1" destOrd="0" presId="urn:microsoft.com/office/officeart/2011/layout/CircleProcess"/>
    <dgm:cxn modelId="{892EBBCB-2657-411F-8D17-B10FC0757293}" type="presParOf" srcId="{E9EA3F4F-AFA4-4D9F-9A87-0D7ADA9001FE}" destId="{A3BE6ADB-9EBD-4068-BB12-ED6A47B5AF9F}" srcOrd="0" destOrd="0" presId="urn:microsoft.com/office/officeart/2011/layout/CircleProcess"/>
    <dgm:cxn modelId="{11743F1E-ECFD-48A0-A922-3A89D655B006}" type="presParOf" srcId="{F6DDA7B9-821C-47EF-A47F-1597272F9FD4}" destId="{7F8078B9-B7C7-4324-BA6E-E2357F16D062}" srcOrd="2" destOrd="0" presId="urn:microsoft.com/office/officeart/2011/layout/CircleProcess"/>
    <dgm:cxn modelId="{52E4E10C-2671-4051-B67B-08EF0E4BF82C}" type="presParOf" srcId="{F6DDA7B9-821C-47EF-A47F-1597272F9FD4}" destId="{AF93518F-EFE1-4E4E-9D3C-6AFB4A1BC7E9}" srcOrd="3" destOrd="0" presId="urn:microsoft.com/office/officeart/2011/layout/CircleProcess"/>
    <dgm:cxn modelId="{9000D020-D9BE-41A9-822A-DCCF5BEDC2EA}" type="presParOf" srcId="{AF93518F-EFE1-4E4E-9D3C-6AFB4A1BC7E9}" destId="{E40190BE-724A-4130-A68C-D73D336C18E3}" srcOrd="0" destOrd="0" presId="urn:microsoft.com/office/officeart/2011/layout/CircleProcess"/>
    <dgm:cxn modelId="{B6253873-81B0-442D-A7DB-01ED9586748A}" type="presParOf" srcId="{F6DDA7B9-821C-47EF-A47F-1597272F9FD4}" destId="{A099878A-DA1F-4E4E-B204-70363FFDC422}" srcOrd="4" destOrd="0" presId="urn:microsoft.com/office/officeart/2011/layout/CircleProcess"/>
    <dgm:cxn modelId="{F72D4A44-C87D-46B6-899A-507E02C45918}" type="presParOf" srcId="{A099878A-DA1F-4E4E-B204-70363FFDC422}" destId="{81C294C7-6DF1-4471-8186-BF843807A1AC}" srcOrd="0" destOrd="0" presId="urn:microsoft.com/office/officeart/2011/layout/CircleProcess"/>
    <dgm:cxn modelId="{D1A58ECF-3E7F-4AC3-99AE-4EE38271AD9A}" type="presParOf" srcId="{F6DDA7B9-821C-47EF-A47F-1597272F9FD4}" destId="{DC84C10C-E6D0-4D05-9421-E22A75AFE33C}" srcOrd="5" destOrd="0" presId="urn:microsoft.com/office/officeart/2011/layout/CircleProcess"/>
    <dgm:cxn modelId="{36302B56-CAD0-4FDB-BAC2-64EDAAD4A3E4}" type="presParOf" srcId="{F6DDA7B9-821C-47EF-A47F-1597272F9FD4}" destId="{E4882378-0FE5-4A8F-969A-796A335D142A}" srcOrd="6" destOrd="0" presId="urn:microsoft.com/office/officeart/2011/layout/CircleProcess"/>
    <dgm:cxn modelId="{49F5D8A5-094D-4F75-BA0E-5009323B36B3}" type="presParOf" srcId="{E4882378-0FE5-4A8F-969A-796A335D142A}" destId="{FFFA463F-1D6B-433A-86CF-7C0E428104CA}" srcOrd="0" destOrd="0" presId="urn:microsoft.com/office/officeart/2011/layout/CircleProcess"/>
    <dgm:cxn modelId="{FC2ED2E6-FB5C-4AD5-9038-57606ED6FF4B}" type="presParOf" srcId="{F6DDA7B9-821C-47EF-A47F-1597272F9FD4}" destId="{A4542C6D-691D-431B-AF07-EC26F64AA141}" srcOrd="7" destOrd="0" presId="urn:microsoft.com/office/officeart/2011/layout/CircleProcess"/>
    <dgm:cxn modelId="{932F4BA2-A42D-4BC5-83B8-E455EE777832}" type="presParOf" srcId="{A4542C6D-691D-431B-AF07-EC26F64AA141}" destId="{C0340CCC-8D72-4AD4-9F08-2FAAE332F494}" srcOrd="0" destOrd="0" presId="urn:microsoft.com/office/officeart/2011/layout/CircleProcess"/>
    <dgm:cxn modelId="{342BF3FE-09BA-49FD-A8D4-531C6468387E}" type="presParOf" srcId="{F6DDA7B9-821C-47EF-A47F-1597272F9FD4}" destId="{F09D2FE4-3C77-4ECF-A4AD-B172CAFD0977}" srcOrd="8" destOrd="0" presId="urn:microsoft.com/office/officeart/2011/layout/CircleProcess"/>
    <dgm:cxn modelId="{8BBD5F8E-47F7-4016-96F8-1F018630C4BC}" type="presParOf" srcId="{F6DDA7B9-821C-47EF-A47F-1597272F9FD4}" destId="{D4DA334D-F249-4E2A-9428-64E0A458A405}" srcOrd="9" destOrd="0" presId="urn:microsoft.com/office/officeart/2011/layout/CircleProcess"/>
    <dgm:cxn modelId="{5C5405A1-F246-4165-8C1F-39AE6BF0E82B}" type="presParOf" srcId="{D4DA334D-F249-4E2A-9428-64E0A458A405}" destId="{CF526C9A-F911-43A6-AA5F-471DD6C6EB9D}" srcOrd="0" destOrd="0" presId="urn:microsoft.com/office/officeart/2011/layout/CircleProcess"/>
    <dgm:cxn modelId="{2CD1F78B-C5DA-4969-9532-1BEE57B0A273}" type="presParOf" srcId="{F6DDA7B9-821C-47EF-A47F-1597272F9FD4}" destId="{144FA60A-331F-46D2-B075-24135E19C21C}" srcOrd="10" destOrd="0" presId="urn:microsoft.com/office/officeart/2011/layout/CircleProcess"/>
    <dgm:cxn modelId="{923E8511-C7F7-48F7-8E7C-61B91FD7DC8D}" type="presParOf" srcId="{144FA60A-331F-46D2-B075-24135E19C21C}" destId="{B17BB7F7-622D-4436-9D77-53B4C3367CC4}" srcOrd="0" destOrd="0" presId="urn:microsoft.com/office/officeart/2011/layout/CircleProcess"/>
    <dgm:cxn modelId="{CAB9E196-F937-432D-8F8A-D6DEBF2E2383}" type="presParOf" srcId="{F6DDA7B9-821C-47EF-A47F-1597272F9FD4}" destId="{C2D3E5FB-5F83-46E2-92B5-10BFDB27D407}" srcOrd="11" destOrd="0" presId="urn:microsoft.com/office/officeart/2011/layout/CircleProcess"/>
    <dgm:cxn modelId="{B1EFD2A2-1AAE-4F5B-83F0-AB313B3B25F1}" type="presParOf" srcId="{F6DDA7B9-821C-47EF-A47F-1597272F9FD4}" destId="{E8CAA5AB-DC5C-4D5D-B574-411342B9A8B0}" srcOrd="12" destOrd="0" presId="urn:microsoft.com/office/officeart/2011/layout/CircleProcess"/>
    <dgm:cxn modelId="{0AADEE01-7C08-46D9-94C0-2A46D8F14F37}" type="presParOf" srcId="{E8CAA5AB-DC5C-4D5D-B574-411342B9A8B0}" destId="{D08E04DB-478E-4B60-923C-C8D01F921FEB}" srcOrd="0" destOrd="0" presId="urn:microsoft.com/office/officeart/2011/layout/CircleProcess"/>
    <dgm:cxn modelId="{1757C675-A8B1-4CD3-AE1A-48185BC437A5}" type="presParOf" srcId="{F6DDA7B9-821C-47EF-A47F-1597272F9FD4}" destId="{23776A52-0E53-4645-93BF-17B4845CB347}" srcOrd="13" destOrd="0" presId="urn:microsoft.com/office/officeart/2011/layout/CircleProcess"/>
    <dgm:cxn modelId="{353E5C58-EA34-40FF-81FA-E4691CD4FA6F}" type="presParOf" srcId="{23776A52-0E53-4645-93BF-17B4845CB347}" destId="{F5D4C0C3-E692-4FEF-8C06-3CBB6FDD43F9}" srcOrd="0" destOrd="0" presId="urn:microsoft.com/office/officeart/2011/layout/CircleProcess"/>
    <dgm:cxn modelId="{77DE6ADD-65AB-4781-B76F-C8EC5DBA0A4B}" type="presParOf" srcId="{F6DDA7B9-821C-47EF-A47F-1597272F9FD4}" destId="{CA54B8F0-4666-4552-8297-55EC9F3AB3D0}" srcOrd="14" destOrd="0" presId="urn:microsoft.com/office/officeart/2011/layout/CircleProcess"/>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D6BE1FD-8079-4339-8C6E-4A1453266C69}" type="doc">
      <dgm:prSet loTypeId="urn:microsoft.com/office/officeart/2008/layout/BendingPictureCaptionList" loCatId="picture" qsTypeId="urn:microsoft.com/office/officeart/2005/8/quickstyle/simple1" qsCatId="simple" csTypeId="urn:microsoft.com/office/officeart/2005/8/colors/accent6_1" csCatId="accent6" phldr="1"/>
      <dgm:spPr/>
    </dgm:pt>
    <dgm:pt modelId="{3CAD369A-029D-4135-A9BE-284369BD854E}">
      <dgm:prSet phldrT="[Text]"/>
      <dgm:spPr/>
      <dgm:t>
        <a:bodyPr/>
        <a:lstStyle/>
        <a:p>
          <a:r>
            <a:rPr lang="en-US"/>
            <a:t>Location # 1</a:t>
          </a:r>
        </a:p>
      </dgm:t>
    </dgm:pt>
    <dgm:pt modelId="{6E30030F-96A8-43E8-B96C-FB3248C1C132}" type="parTrans" cxnId="{0FB7DE39-B8C3-4E31-81FD-A6BBA616504B}">
      <dgm:prSet/>
      <dgm:spPr/>
      <dgm:t>
        <a:bodyPr/>
        <a:lstStyle/>
        <a:p>
          <a:endParaRPr lang="en-US"/>
        </a:p>
      </dgm:t>
    </dgm:pt>
    <dgm:pt modelId="{99B34B39-3E76-453C-97D8-2919520EC98D}" type="sibTrans" cxnId="{0FB7DE39-B8C3-4E31-81FD-A6BBA616504B}">
      <dgm:prSet/>
      <dgm:spPr/>
      <dgm:t>
        <a:bodyPr/>
        <a:lstStyle/>
        <a:p>
          <a:endParaRPr lang="en-US"/>
        </a:p>
      </dgm:t>
    </dgm:pt>
    <dgm:pt modelId="{8C2255C6-8AF3-40BB-A9C7-756B7A69BA3F}">
      <dgm:prSet phldrT="[Text]"/>
      <dgm:spPr/>
      <dgm:t>
        <a:bodyPr/>
        <a:lstStyle/>
        <a:p>
          <a:r>
            <a:rPr lang="en-US"/>
            <a:t>Location # 2</a:t>
          </a:r>
        </a:p>
      </dgm:t>
    </dgm:pt>
    <dgm:pt modelId="{810DFB72-E5EB-4262-B872-A40DD080EAA6}" type="parTrans" cxnId="{7CFC10FC-1240-4360-A5CF-179F7010F8D3}">
      <dgm:prSet/>
      <dgm:spPr/>
      <dgm:t>
        <a:bodyPr/>
        <a:lstStyle/>
        <a:p>
          <a:endParaRPr lang="en-US"/>
        </a:p>
      </dgm:t>
    </dgm:pt>
    <dgm:pt modelId="{F2953ADC-8EC8-4354-99D1-E2585FB4EE6C}" type="sibTrans" cxnId="{7CFC10FC-1240-4360-A5CF-179F7010F8D3}">
      <dgm:prSet/>
      <dgm:spPr/>
      <dgm:t>
        <a:bodyPr/>
        <a:lstStyle/>
        <a:p>
          <a:endParaRPr lang="en-US"/>
        </a:p>
      </dgm:t>
    </dgm:pt>
    <dgm:pt modelId="{E5AA2990-228F-4E0E-8EA6-71A66CA1EFA7}">
      <dgm:prSet phldrT="[Text]"/>
      <dgm:spPr/>
      <dgm:t>
        <a:bodyPr/>
        <a:lstStyle/>
        <a:p>
          <a:r>
            <a:rPr lang="en-US"/>
            <a:t>Location # 3</a:t>
          </a:r>
        </a:p>
      </dgm:t>
    </dgm:pt>
    <dgm:pt modelId="{2E2DEF93-D05C-48D1-8315-AD180A6E00B4}" type="parTrans" cxnId="{FBA26244-55B9-4551-88DA-CF4E5291D38A}">
      <dgm:prSet/>
      <dgm:spPr/>
      <dgm:t>
        <a:bodyPr/>
        <a:lstStyle/>
        <a:p>
          <a:endParaRPr lang="en-US"/>
        </a:p>
      </dgm:t>
    </dgm:pt>
    <dgm:pt modelId="{3A54786E-E72F-4C1E-8E1D-BC2558F46488}" type="sibTrans" cxnId="{FBA26244-55B9-4551-88DA-CF4E5291D38A}">
      <dgm:prSet/>
      <dgm:spPr/>
      <dgm:t>
        <a:bodyPr/>
        <a:lstStyle/>
        <a:p>
          <a:endParaRPr lang="en-US"/>
        </a:p>
      </dgm:t>
    </dgm:pt>
    <dgm:pt modelId="{767D0575-3A52-4992-B254-87C4BC129181}">
      <dgm:prSet/>
      <dgm:spPr/>
      <dgm:t>
        <a:bodyPr/>
        <a:lstStyle/>
        <a:p>
          <a:r>
            <a:rPr lang="en-US"/>
            <a:t>Location #4</a:t>
          </a:r>
        </a:p>
      </dgm:t>
    </dgm:pt>
    <dgm:pt modelId="{372D6A52-939C-42EE-A6E0-12AA48147440}" type="parTrans" cxnId="{E773037D-2C84-410E-A74E-2AABC6B791B7}">
      <dgm:prSet/>
      <dgm:spPr/>
      <dgm:t>
        <a:bodyPr/>
        <a:lstStyle/>
        <a:p>
          <a:endParaRPr lang="en-US"/>
        </a:p>
      </dgm:t>
    </dgm:pt>
    <dgm:pt modelId="{0F0FCD35-4C75-4C0A-9ED0-92481B575521}" type="sibTrans" cxnId="{E773037D-2C84-410E-A74E-2AABC6B791B7}">
      <dgm:prSet/>
      <dgm:spPr/>
      <dgm:t>
        <a:bodyPr/>
        <a:lstStyle/>
        <a:p>
          <a:endParaRPr lang="en-US"/>
        </a:p>
      </dgm:t>
    </dgm:pt>
    <dgm:pt modelId="{5F05267F-6FBF-472C-A74B-50200E84BCC3}">
      <dgm:prSet/>
      <dgm:spPr/>
      <dgm:t>
        <a:bodyPr/>
        <a:lstStyle/>
        <a:p>
          <a:r>
            <a:rPr lang="en-US"/>
            <a:t>Location # 5</a:t>
          </a:r>
        </a:p>
      </dgm:t>
    </dgm:pt>
    <dgm:pt modelId="{C3707FA1-0C79-4E47-89DE-BE9066EE3850}" type="parTrans" cxnId="{DA173174-A786-4A4B-BB0D-9A33E7913943}">
      <dgm:prSet/>
      <dgm:spPr/>
      <dgm:t>
        <a:bodyPr/>
        <a:lstStyle/>
        <a:p>
          <a:endParaRPr lang="en-US"/>
        </a:p>
      </dgm:t>
    </dgm:pt>
    <dgm:pt modelId="{28C13315-F542-4840-9091-8436D1D0E5D3}" type="sibTrans" cxnId="{DA173174-A786-4A4B-BB0D-9A33E7913943}">
      <dgm:prSet/>
      <dgm:spPr/>
      <dgm:t>
        <a:bodyPr/>
        <a:lstStyle/>
        <a:p>
          <a:endParaRPr lang="en-US"/>
        </a:p>
      </dgm:t>
    </dgm:pt>
    <dgm:pt modelId="{54599125-9F01-455E-B8FB-8EF4360DDC44}" type="pres">
      <dgm:prSet presAssocID="{0D6BE1FD-8079-4339-8C6E-4A1453266C69}" presName="Name0" presStyleCnt="0">
        <dgm:presLayoutVars>
          <dgm:dir/>
          <dgm:resizeHandles val="exact"/>
        </dgm:presLayoutVars>
      </dgm:prSet>
      <dgm:spPr/>
    </dgm:pt>
    <dgm:pt modelId="{42A08AE1-35DC-4C6F-B6CB-F7D2D5546CF6}" type="pres">
      <dgm:prSet presAssocID="{3CAD369A-029D-4135-A9BE-284369BD854E}" presName="composite" presStyleCnt="0"/>
      <dgm:spPr/>
    </dgm:pt>
    <dgm:pt modelId="{4B621BC6-D685-4A5E-9E83-3C8F6EAF74E5}" type="pres">
      <dgm:prSet presAssocID="{3CAD369A-029D-4135-A9BE-284369BD854E}" presName="rect1" presStyleLbl="bgImgPlace1" presStyleIdx="0" presStyleCnt="5" custScaleX="111252"/>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pt>
    <dgm:pt modelId="{2A1DD2DF-2778-4601-9DEF-9E655D1A77F5}" type="pres">
      <dgm:prSet presAssocID="{3CAD369A-029D-4135-A9BE-284369BD854E}" presName="wedgeRectCallout1" presStyleLbl="node1" presStyleIdx="0" presStyleCnt="5">
        <dgm:presLayoutVars>
          <dgm:bulletEnabled val="1"/>
        </dgm:presLayoutVars>
      </dgm:prSet>
      <dgm:spPr/>
    </dgm:pt>
    <dgm:pt modelId="{93FEBCD9-C06E-44A7-AC33-FC16F069A921}" type="pres">
      <dgm:prSet presAssocID="{99B34B39-3E76-453C-97D8-2919520EC98D}" presName="sibTrans" presStyleCnt="0"/>
      <dgm:spPr/>
    </dgm:pt>
    <dgm:pt modelId="{0E0AAD1F-6D89-4B19-AC8B-08A957011EF2}" type="pres">
      <dgm:prSet presAssocID="{8C2255C6-8AF3-40BB-A9C7-756B7A69BA3F}" presName="composite" presStyleCnt="0"/>
      <dgm:spPr/>
    </dgm:pt>
    <dgm:pt modelId="{0412F3E1-BE25-4711-864A-1B6117B7989A}" type="pres">
      <dgm:prSet presAssocID="{8C2255C6-8AF3-40BB-A9C7-756B7A69BA3F}" presName="rect1" presStyleLbl="bgImgPlace1" presStyleIdx="1" presStyleCnt="5" custScaleX="112602" custLinFactNeighborX="1878" custLinFactNeighborY="-9390"/>
      <dgm:spPr>
        <a:blipFill>
          <a:blip xmlns:r="http://schemas.openxmlformats.org/officeDocument/2006/relationships" r:embed="rId2">
            <a:extLst>
              <a:ext uri="{28A0092B-C50C-407E-A947-70E740481C1C}">
                <a14:useLocalDpi xmlns:a14="http://schemas.microsoft.com/office/drawing/2010/main" val="0"/>
              </a:ext>
            </a:extLst>
          </a:blip>
          <a:srcRect/>
          <a:stretch>
            <a:fillRect l="-3000" r="-3000"/>
          </a:stretch>
        </a:blipFill>
      </dgm:spPr>
    </dgm:pt>
    <dgm:pt modelId="{E9BA6474-FD36-4E79-8B02-6A5F24A9DDBF}" type="pres">
      <dgm:prSet presAssocID="{8C2255C6-8AF3-40BB-A9C7-756B7A69BA3F}" presName="wedgeRectCallout1" presStyleLbl="node1" presStyleIdx="1" presStyleCnt="5">
        <dgm:presLayoutVars>
          <dgm:bulletEnabled val="1"/>
        </dgm:presLayoutVars>
      </dgm:prSet>
      <dgm:spPr/>
    </dgm:pt>
    <dgm:pt modelId="{2AEC50CF-7C35-49C8-BE0C-C433F3A6432E}" type="pres">
      <dgm:prSet presAssocID="{F2953ADC-8EC8-4354-99D1-E2585FB4EE6C}" presName="sibTrans" presStyleCnt="0"/>
      <dgm:spPr/>
    </dgm:pt>
    <dgm:pt modelId="{B0ED5881-BE3E-4132-B52A-8047F8632860}" type="pres">
      <dgm:prSet presAssocID="{E5AA2990-228F-4E0E-8EA6-71A66CA1EFA7}" presName="composite" presStyleCnt="0"/>
      <dgm:spPr/>
    </dgm:pt>
    <dgm:pt modelId="{36B0E835-A458-4EE1-9856-652B1FADE4E5}" type="pres">
      <dgm:prSet presAssocID="{E5AA2990-228F-4E0E-8EA6-71A66CA1EFA7}" presName="rect1" presStyleLbl="bgImgPlace1" presStyleIdx="2" presStyleCnt="5" custScaleX="127585"/>
      <dgm:spPr>
        <a:blipFill>
          <a:blip xmlns:r="http://schemas.openxmlformats.org/officeDocument/2006/relationships" r:embed="rId3">
            <a:extLst>
              <a:ext uri="{28A0092B-C50C-407E-A947-70E740481C1C}">
                <a14:useLocalDpi xmlns:a14="http://schemas.microsoft.com/office/drawing/2010/main" val="0"/>
              </a:ext>
            </a:extLst>
          </a:blip>
          <a:srcRect/>
          <a:stretch>
            <a:fillRect t="-28000" b="-28000"/>
          </a:stretch>
        </a:blipFill>
      </dgm:spPr>
    </dgm:pt>
    <dgm:pt modelId="{269C0C3D-8DDE-409F-97BC-2D710EE13887}" type="pres">
      <dgm:prSet presAssocID="{E5AA2990-228F-4E0E-8EA6-71A66CA1EFA7}" presName="wedgeRectCallout1" presStyleLbl="node1" presStyleIdx="2" presStyleCnt="5">
        <dgm:presLayoutVars>
          <dgm:bulletEnabled val="1"/>
        </dgm:presLayoutVars>
      </dgm:prSet>
      <dgm:spPr/>
    </dgm:pt>
    <dgm:pt modelId="{7803797C-0953-4E56-9319-BE238264F9E8}" type="pres">
      <dgm:prSet presAssocID="{3A54786E-E72F-4C1E-8E1D-BC2558F46488}" presName="sibTrans" presStyleCnt="0"/>
      <dgm:spPr/>
    </dgm:pt>
    <dgm:pt modelId="{7E642476-6708-477A-99E2-E014C96E09AE}" type="pres">
      <dgm:prSet presAssocID="{767D0575-3A52-4992-B254-87C4BC129181}" presName="composite" presStyleCnt="0"/>
      <dgm:spPr/>
    </dgm:pt>
    <dgm:pt modelId="{4E5F3445-000F-4DDF-A701-4D4999A62C71}" type="pres">
      <dgm:prSet presAssocID="{767D0575-3A52-4992-B254-87C4BC129181}" presName="rect1" presStyleLbl="b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t="-5000" b="-5000"/>
          </a:stretch>
        </a:blipFill>
      </dgm:spPr>
    </dgm:pt>
    <dgm:pt modelId="{C1F8A2E5-FFD0-416F-A07D-057C05B874DA}" type="pres">
      <dgm:prSet presAssocID="{767D0575-3A52-4992-B254-87C4BC129181}" presName="wedgeRectCallout1" presStyleLbl="node1" presStyleIdx="3" presStyleCnt="5">
        <dgm:presLayoutVars>
          <dgm:bulletEnabled val="1"/>
        </dgm:presLayoutVars>
      </dgm:prSet>
      <dgm:spPr/>
    </dgm:pt>
    <dgm:pt modelId="{55BB82D1-F1FE-4A4B-A554-809FFEB28430}" type="pres">
      <dgm:prSet presAssocID="{0F0FCD35-4C75-4C0A-9ED0-92481B575521}" presName="sibTrans" presStyleCnt="0"/>
      <dgm:spPr/>
    </dgm:pt>
    <dgm:pt modelId="{2E467197-59C9-488E-97CA-2A6C94A8594C}" type="pres">
      <dgm:prSet presAssocID="{5F05267F-6FBF-472C-A74B-50200E84BCC3}" presName="composite" presStyleCnt="0"/>
      <dgm:spPr/>
    </dgm:pt>
    <dgm:pt modelId="{F9E74DB2-8066-41AC-B6FD-F91D99446BD2}" type="pres">
      <dgm:prSet presAssocID="{5F05267F-6FBF-472C-A74B-50200E84BCC3}" presName="rect1" presStyleLbl="b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t="-10000" b="-10000"/>
          </a:stretch>
        </a:blipFill>
      </dgm:spPr>
    </dgm:pt>
    <dgm:pt modelId="{D18095D1-FC63-4978-A852-570AF43EC3CE}" type="pres">
      <dgm:prSet presAssocID="{5F05267F-6FBF-472C-A74B-50200E84BCC3}" presName="wedgeRectCallout1" presStyleLbl="node1" presStyleIdx="4" presStyleCnt="5">
        <dgm:presLayoutVars>
          <dgm:bulletEnabled val="1"/>
        </dgm:presLayoutVars>
      </dgm:prSet>
      <dgm:spPr/>
    </dgm:pt>
  </dgm:ptLst>
  <dgm:cxnLst>
    <dgm:cxn modelId="{0FB7DE39-B8C3-4E31-81FD-A6BBA616504B}" srcId="{0D6BE1FD-8079-4339-8C6E-4A1453266C69}" destId="{3CAD369A-029D-4135-A9BE-284369BD854E}" srcOrd="0" destOrd="0" parTransId="{6E30030F-96A8-43E8-B96C-FB3248C1C132}" sibTransId="{99B34B39-3E76-453C-97D8-2919520EC98D}"/>
    <dgm:cxn modelId="{6503415D-C283-4DE2-9FDA-708FD4E5A3C2}" type="presOf" srcId="{0D6BE1FD-8079-4339-8C6E-4A1453266C69}" destId="{54599125-9F01-455E-B8FB-8EF4360DDC44}" srcOrd="0" destOrd="0" presId="urn:microsoft.com/office/officeart/2008/layout/BendingPictureCaptionList"/>
    <dgm:cxn modelId="{AFAF8B42-4D81-4A3F-8A1A-3AD57AA69B9A}" type="presOf" srcId="{E5AA2990-228F-4E0E-8EA6-71A66CA1EFA7}" destId="{269C0C3D-8DDE-409F-97BC-2D710EE13887}" srcOrd="0" destOrd="0" presId="urn:microsoft.com/office/officeart/2008/layout/BendingPictureCaptionList"/>
    <dgm:cxn modelId="{FBA26244-55B9-4551-88DA-CF4E5291D38A}" srcId="{0D6BE1FD-8079-4339-8C6E-4A1453266C69}" destId="{E5AA2990-228F-4E0E-8EA6-71A66CA1EFA7}" srcOrd="2" destOrd="0" parTransId="{2E2DEF93-D05C-48D1-8315-AD180A6E00B4}" sibTransId="{3A54786E-E72F-4C1E-8E1D-BC2558F46488}"/>
    <dgm:cxn modelId="{613A7946-2A60-4226-8469-F81A93B93339}" type="presOf" srcId="{3CAD369A-029D-4135-A9BE-284369BD854E}" destId="{2A1DD2DF-2778-4601-9DEF-9E655D1A77F5}" srcOrd="0" destOrd="0" presId="urn:microsoft.com/office/officeart/2008/layout/BendingPictureCaptionList"/>
    <dgm:cxn modelId="{DA173174-A786-4A4B-BB0D-9A33E7913943}" srcId="{0D6BE1FD-8079-4339-8C6E-4A1453266C69}" destId="{5F05267F-6FBF-472C-A74B-50200E84BCC3}" srcOrd="4" destOrd="0" parTransId="{C3707FA1-0C79-4E47-89DE-BE9066EE3850}" sibTransId="{28C13315-F542-4840-9091-8436D1D0E5D3}"/>
    <dgm:cxn modelId="{E773037D-2C84-410E-A74E-2AABC6B791B7}" srcId="{0D6BE1FD-8079-4339-8C6E-4A1453266C69}" destId="{767D0575-3A52-4992-B254-87C4BC129181}" srcOrd="3" destOrd="0" parTransId="{372D6A52-939C-42EE-A6E0-12AA48147440}" sibTransId="{0F0FCD35-4C75-4C0A-9ED0-92481B575521}"/>
    <dgm:cxn modelId="{3E25187F-1067-4962-AEC5-5B176748F687}" type="presOf" srcId="{8C2255C6-8AF3-40BB-A9C7-756B7A69BA3F}" destId="{E9BA6474-FD36-4E79-8B02-6A5F24A9DDBF}" srcOrd="0" destOrd="0" presId="urn:microsoft.com/office/officeart/2008/layout/BendingPictureCaptionList"/>
    <dgm:cxn modelId="{371DFECA-16AB-40EA-9104-37853AED91B7}" type="presOf" srcId="{5F05267F-6FBF-472C-A74B-50200E84BCC3}" destId="{D18095D1-FC63-4978-A852-570AF43EC3CE}" srcOrd="0" destOrd="0" presId="urn:microsoft.com/office/officeart/2008/layout/BendingPictureCaptionList"/>
    <dgm:cxn modelId="{BD4729E8-FB5D-4458-A7B6-4546644D2E6E}" type="presOf" srcId="{767D0575-3A52-4992-B254-87C4BC129181}" destId="{C1F8A2E5-FFD0-416F-A07D-057C05B874DA}" srcOrd="0" destOrd="0" presId="urn:microsoft.com/office/officeart/2008/layout/BendingPictureCaptionList"/>
    <dgm:cxn modelId="{7CFC10FC-1240-4360-A5CF-179F7010F8D3}" srcId="{0D6BE1FD-8079-4339-8C6E-4A1453266C69}" destId="{8C2255C6-8AF3-40BB-A9C7-756B7A69BA3F}" srcOrd="1" destOrd="0" parTransId="{810DFB72-E5EB-4262-B872-A40DD080EAA6}" sibTransId="{F2953ADC-8EC8-4354-99D1-E2585FB4EE6C}"/>
    <dgm:cxn modelId="{C76C7068-DE05-466F-B9BD-9A6725599974}" type="presParOf" srcId="{54599125-9F01-455E-B8FB-8EF4360DDC44}" destId="{42A08AE1-35DC-4C6F-B6CB-F7D2D5546CF6}" srcOrd="0" destOrd="0" presId="urn:microsoft.com/office/officeart/2008/layout/BendingPictureCaptionList"/>
    <dgm:cxn modelId="{2611A219-3A6A-4A8D-BC40-1BF16EBC1BAE}" type="presParOf" srcId="{42A08AE1-35DC-4C6F-B6CB-F7D2D5546CF6}" destId="{4B621BC6-D685-4A5E-9E83-3C8F6EAF74E5}" srcOrd="0" destOrd="0" presId="urn:microsoft.com/office/officeart/2008/layout/BendingPictureCaptionList"/>
    <dgm:cxn modelId="{AE9BE48F-ADE1-4988-8007-47EA18455179}" type="presParOf" srcId="{42A08AE1-35DC-4C6F-B6CB-F7D2D5546CF6}" destId="{2A1DD2DF-2778-4601-9DEF-9E655D1A77F5}" srcOrd="1" destOrd="0" presId="urn:microsoft.com/office/officeart/2008/layout/BendingPictureCaptionList"/>
    <dgm:cxn modelId="{50ECC0B3-2AC2-49F5-BEA6-A21A08C739AF}" type="presParOf" srcId="{54599125-9F01-455E-B8FB-8EF4360DDC44}" destId="{93FEBCD9-C06E-44A7-AC33-FC16F069A921}" srcOrd="1" destOrd="0" presId="urn:microsoft.com/office/officeart/2008/layout/BendingPictureCaptionList"/>
    <dgm:cxn modelId="{C7317556-06C5-4433-83D6-D7C5CF625F69}" type="presParOf" srcId="{54599125-9F01-455E-B8FB-8EF4360DDC44}" destId="{0E0AAD1F-6D89-4B19-AC8B-08A957011EF2}" srcOrd="2" destOrd="0" presId="urn:microsoft.com/office/officeart/2008/layout/BendingPictureCaptionList"/>
    <dgm:cxn modelId="{B3A6F523-9306-4C4F-B436-5C16A194EC76}" type="presParOf" srcId="{0E0AAD1F-6D89-4B19-AC8B-08A957011EF2}" destId="{0412F3E1-BE25-4711-864A-1B6117B7989A}" srcOrd="0" destOrd="0" presId="urn:microsoft.com/office/officeart/2008/layout/BendingPictureCaptionList"/>
    <dgm:cxn modelId="{D74DA059-C729-4429-9A65-8A078B56FB75}" type="presParOf" srcId="{0E0AAD1F-6D89-4B19-AC8B-08A957011EF2}" destId="{E9BA6474-FD36-4E79-8B02-6A5F24A9DDBF}" srcOrd="1" destOrd="0" presId="urn:microsoft.com/office/officeart/2008/layout/BendingPictureCaptionList"/>
    <dgm:cxn modelId="{D902490F-B2E8-476F-B911-2E1EE891F48F}" type="presParOf" srcId="{54599125-9F01-455E-B8FB-8EF4360DDC44}" destId="{2AEC50CF-7C35-49C8-BE0C-C433F3A6432E}" srcOrd="3" destOrd="0" presId="urn:microsoft.com/office/officeart/2008/layout/BendingPictureCaptionList"/>
    <dgm:cxn modelId="{8E5C4B2C-AF9B-47BE-A18A-4D23B8F0DCE4}" type="presParOf" srcId="{54599125-9F01-455E-B8FB-8EF4360DDC44}" destId="{B0ED5881-BE3E-4132-B52A-8047F8632860}" srcOrd="4" destOrd="0" presId="urn:microsoft.com/office/officeart/2008/layout/BendingPictureCaptionList"/>
    <dgm:cxn modelId="{3522909B-5046-43A8-BA06-E82E9FFBDDF7}" type="presParOf" srcId="{B0ED5881-BE3E-4132-B52A-8047F8632860}" destId="{36B0E835-A458-4EE1-9856-652B1FADE4E5}" srcOrd="0" destOrd="0" presId="urn:microsoft.com/office/officeart/2008/layout/BendingPictureCaptionList"/>
    <dgm:cxn modelId="{1ADCF30D-6143-4C87-A9D9-54DD825E3EEC}" type="presParOf" srcId="{B0ED5881-BE3E-4132-B52A-8047F8632860}" destId="{269C0C3D-8DDE-409F-97BC-2D710EE13887}" srcOrd="1" destOrd="0" presId="urn:microsoft.com/office/officeart/2008/layout/BendingPictureCaptionList"/>
    <dgm:cxn modelId="{BD91F5A8-1712-4415-B99A-FC3785103456}" type="presParOf" srcId="{54599125-9F01-455E-B8FB-8EF4360DDC44}" destId="{7803797C-0953-4E56-9319-BE238264F9E8}" srcOrd="5" destOrd="0" presId="urn:microsoft.com/office/officeart/2008/layout/BendingPictureCaptionList"/>
    <dgm:cxn modelId="{4527A4DB-44AD-4DAC-A8CF-904D8B5C048C}" type="presParOf" srcId="{54599125-9F01-455E-B8FB-8EF4360DDC44}" destId="{7E642476-6708-477A-99E2-E014C96E09AE}" srcOrd="6" destOrd="0" presId="urn:microsoft.com/office/officeart/2008/layout/BendingPictureCaptionList"/>
    <dgm:cxn modelId="{0EC48499-7E57-4117-A0C4-CD57AE77FA23}" type="presParOf" srcId="{7E642476-6708-477A-99E2-E014C96E09AE}" destId="{4E5F3445-000F-4DDF-A701-4D4999A62C71}" srcOrd="0" destOrd="0" presId="urn:microsoft.com/office/officeart/2008/layout/BendingPictureCaptionList"/>
    <dgm:cxn modelId="{56257944-1545-498F-845D-1B4AADFECCA9}" type="presParOf" srcId="{7E642476-6708-477A-99E2-E014C96E09AE}" destId="{C1F8A2E5-FFD0-416F-A07D-057C05B874DA}" srcOrd="1" destOrd="0" presId="urn:microsoft.com/office/officeart/2008/layout/BendingPictureCaptionList"/>
    <dgm:cxn modelId="{38A70949-3487-4559-B41B-327BEC2E2397}" type="presParOf" srcId="{54599125-9F01-455E-B8FB-8EF4360DDC44}" destId="{55BB82D1-F1FE-4A4B-A554-809FFEB28430}" srcOrd="7" destOrd="0" presId="urn:microsoft.com/office/officeart/2008/layout/BendingPictureCaptionList"/>
    <dgm:cxn modelId="{223A10C7-68F6-447B-A922-A4983B14595C}" type="presParOf" srcId="{54599125-9F01-455E-B8FB-8EF4360DDC44}" destId="{2E467197-59C9-488E-97CA-2A6C94A8594C}" srcOrd="8" destOrd="0" presId="urn:microsoft.com/office/officeart/2008/layout/BendingPictureCaptionList"/>
    <dgm:cxn modelId="{9179EF74-7F19-4696-BFDB-0033FAD3055B}" type="presParOf" srcId="{2E467197-59C9-488E-97CA-2A6C94A8594C}" destId="{F9E74DB2-8066-41AC-B6FD-F91D99446BD2}" srcOrd="0" destOrd="0" presId="urn:microsoft.com/office/officeart/2008/layout/BendingPictureCaptionList"/>
    <dgm:cxn modelId="{F74ED5D3-6BE8-4113-A186-12D31C86EE83}" type="presParOf" srcId="{2E467197-59C9-488E-97CA-2A6C94A8594C}" destId="{D18095D1-FC63-4978-A852-570AF43EC3CE}" srcOrd="1" destOrd="0" presId="urn:microsoft.com/office/officeart/2008/layout/BendingPictureCaptionList"/>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4F49178-FAB7-4A30-8173-2696BD3ECFA5}" type="doc">
      <dgm:prSet loTypeId="urn:microsoft.com/office/officeart/2005/8/layout/orgChart1" loCatId="hierarchy" qsTypeId="urn:microsoft.com/office/officeart/2005/8/quickstyle/simple3" qsCatId="simple" csTypeId="urn:microsoft.com/office/officeart/2005/8/colors/accent0_2" csCatId="mainScheme" phldr="1"/>
      <dgm:spPr/>
      <dgm:t>
        <a:bodyPr/>
        <a:lstStyle/>
        <a:p>
          <a:endParaRPr lang="en-US"/>
        </a:p>
      </dgm:t>
    </dgm:pt>
    <dgm:pt modelId="{66F5E1F0-2518-4374-9D9F-907E833F9D3D}">
      <dgm:prSet phldrT="[Text]" custT="1"/>
      <dgm:spPr/>
      <dgm:t>
        <a:bodyPr/>
        <a:lstStyle/>
        <a:p>
          <a:pPr algn="ctr"/>
          <a:r>
            <a:rPr lang="en-US" sz="2800" b="0" dirty="0">
              <a:latin typeface="Times New Roman" panose="02020603050405020304" pitchFamily="18" charset="0"/>
              <a:cs typeface="Times New Roman" panose="02020603050405020304" pitchFamily="18" charset="0"/>
            </a:rPr>
            <a:t>The system design </a:t>
          </a:r>
        </a:p>
      </dgm:t>
    </dgm:pt>
    <dgm:pt modelId="{132D7EA6-F385-4F50-9E54-07411EA00848}" type="parTrans" cxnId="{080F8223-2FF9-457D-8976-66257EF9B582}">
      <dgm:prSet/>
      <dgm:spPr/>
      <dgm:t>
        <a:bodyPr/>
        <a:lstStyle/>
        <a:p>
          <a:pPr algn="ctr"/>
          <a:endParaRPr lang="en-US"/>
        </a:p>
      </dgm:t>
    </dgm:pt>
    <dgm:pt modelId="{AC7CDC70-8753-45CA-B7E6-D6068B0AAF52}" type="sibTrans" cxnId="{080F8223-2FF9-457D-8976-66257EF9B582}">
      <dgm:prSet/>
      <dgm:spPr/>
      <dgm:t>
        <a:bodyPr/>
        <a:lstStyle/>
        <a:p>
          <a:pPr algn="ctr"/>
          <a:endParaRPr lang="en-US"/>
        </a:p>
      </dgm:t>
    </dgm:pt>
    <dgm:pt modelId="{7D5610B0-1CC5-42B3-BEE7-19AD059E1910}">
      <dgm:prSet phldrT="[Text]" custT="1"/>
      <dgm:spPr/>
      <dgm:t>
        <a:bodyPr/>
        <a:lstStyle/>
        <a:p>
          <a:pPr algn="ctr"/>
          <a:r>
            <a:rPr lang="en-US" sz="2800" b="0" dirty="0">
              <a:latin typeface="Times New Roman" panose="02020603050405020304" pitchFamily="18" charset="0"/>
              <a:cs typeface="Times New Roman" panose="02020603050405020304" pitchFamily="18" charset="0"/>
            </a:rPr>
            <a:t> Mechanical design </a:t>
          </a:r>
        </a:p>
      </dgm:t>
    </dgm:pt>
    <dgm:pt modelId="{3B41C0E9-6456-4897-BACD-3964E35D4C90}" type="parTrans" cxnId="{8FD8D4E0-CEF7-4E6B-8F88-0422FEC00AC7}">
      <dgm:prSet/>
      <dgm:spPr/>
      <dgm:t>
        <a:bodyPr/>
        <a:lstStyle/>
        <a:p>
          <a:pPr algn="ctr"/>
          <a:endParaRPr lang="en-US"/>
        </a:p>
      </dgm:t>
    </dgm:pt>
    <dgm:pt modelId="{6DE6C060-35FD-4051-A321-54A21D29F8D5}" type="sibTrans" cxnId="{8FD8D4E0-CEF7-4E6B-8F88-0422FEC00AC7}">
      <dgm:prSet/>
      <dgm:spPr/>
      <dgm:t>
        <a:bodyPr/>
        <a:lstStyle/>
        <a:p>
          <a:pPr algn="ctr"/>
          <a:endParaRPr lang="en-US"/>
        </a:p>
      </dgm:t>
    </dgm:pt>
    <dgm:pt modelId="{6EC4DDDF-9201-4AD0-86BE-52FE9876D436}">
      <dgm:prSet phldrT="[Text]" custT="1"/>
      <dgm:spPr/>
      <dgm:t>
        <a:bodyPr/>
        <a:lstStyle/>
        <a:p>
          <a:pPr algn="ctr"/>
          <a:r>
            <a:rPr lang="en-US" sz="2800" b="0" dirty="0">
              <a:latin typeface="Times New Roman" panose="02020603050405020304" pitchFamily="18" charset="0"/>
              <a:cs typeface="Times New Roman" panose="02020603050405020304" pitchFamily="18" charset="0"/>
            </a:rPr>
            <a:t>Electronics </a:t>
          </a:r>
          <a:r>
            <a:rPr lang="en-US" sz="2800" b="0" i="0" dirty="0">
              <a:latin typeface="Times New Roman" panose="02020603050405020304" pitchFamily="18" charset="0"/>
              <a:cs typeface="Times New Roman" panose="02020603050405020304" pitchFamily="18" charset="0"/>
            </a:rPr>
            <a:t>Design</a:t>
          </a:r>
          <a:r>
            <a:rPr lang="en-US" sz="2800" b="0" dirty="0">
              <a:latin typeface="Times New Roman" panose="02020603050405020304" pitchFamily="18" charset="0"/>
              <a:cs typeface="Times New Roman" panose="02020603050405020304" pitchFamily="18" charset="0"/>
            </a:rPr>
            <a:t> and Programming</a:t>
          </a:r>
        </a:p>
      </dgm:t>
    </dgm:pt>
    <dgm:pt modelId="{A9CBE8AA-289A-415E-88F8-4646060078F6}" type="parTrans" cxnId="{992B080C-D8A5-422E-911E-4C73309F2E4B}">
      <dgm:prSet/>
      <dgm:spPr/>
      <dgm:t>
        <a:bodyPr/>
        <a:lstStyle/>
        <a:p>
          <a:pPr algn="ctr"/>
          <a:endParaRPr lang="en-US"/>
        </a:p>
      </dgm:t>
    </dgm:pt>
    <dgm:pt modelId="{A0A2B83C-E33B-4E2C-877B-967BAC2DDF0C}" type="sibTrans" cxnId="{992B080C-D8A5-422E-911E-4C73309F2E4B}">
      <dgm:prSet/>
      <dgm:spPr/>
      <dgm:t>
        <a:bodyPr/>
        <a:lstStyle/>
        <a:p>
          <a:pPr algn="ctr"/>
          <a:endParaRPr lang="en-US"/>
        </a:p>
      </dgm:t>
    </dgm:pt>
    <dgm:pt modelId="{7833F126-911D-47A9-9F7D-EECB09C9E81F}" type="pres">
      <dgm:prSet presAssocID="{54F49178-FAB7-4A30-8173-2696BD3ECFA5}" presName="hierChild1" presStyleCnt="0">
        <dgm:presLayoutVars>
          <dgm:orgChart val="1"/>
          <dgm:chPref val="1"/>
          <dgm:dir/>
          <dgm:animOne val="branch"/>
          <dgm:animLvl val="lvl"/>
          <dgm:resizeHandles/>
        </dgm:presLayoutVars>
      </dgm:prSet>
      <dgm:spPr/>
    </dgm:pt>
    <dgm:pt modelId="{3AAD6165-5D69-4816-882D-8FBF44E88613}" type="pres">
      <dgm:prSet presAssocID="{66F5E1F0-2518-4374-9D9F-907E833F9D3D}" presName="hierRoot1" presStyleCnt="0">
        <dgm:presLayoutVars>
          <dgm:hierBranch val="init"/>
        </dgm:presLayoutVars>
      </dgm:prSet>
      <dgm:spPr/>
    </dgm:pt>
    <dgm:pt modelId="{40AD728A-D38D-46F5-9E0C-788A5FAB092B}" type="pres">
      <dgm:prSet presAssocID="{66F5E1F0-2518-4374-9D9F-907E833F9D3D}" presName="rootComposite1" presStyleCnt="0"/>
      <dgm:spPr/>
    </dgm:pt>
    <dgm:pt modelId="{E5CD570E-A366-449D-96A7-99C5CB279B85}" type="pres">
      <dgm:prSet presAssocID="{66F5E1F0-2518-4374-9D9F-907E833F9D3D}" presName="rootText1" presStyleLbl="node0" presStyleIdx="0" presStyleCnt="1" custScaleX="81004" custScaleY="52830">
        <dgm:presLayoutVars>
          <dgm:chPref val="3"/>
        </dgm:presLayoutVars>
      </dgm:prSet>
      <dgm:spPr/>
    </dgm:pt>
    <dgm:pt modelId="{E8992758-E12D-4999-8959-C4726EACDD8B}" type="pres">
      <dgm:prSet presAssocID="{66F5E1F0-2518-4374-9D9F-907E833F9D3D}" presName="rootConnector1" presStyleLbl="node1" presStyleIdx="0" presStyleCnt="0"/>
      <dgm:spPr/>
    </dgm:pt>
    <dgm:pt modelId="{C7C7B095-0382-4AD6-8AB3-1374DC460B57}" type="pres">
      <dgm:prSet presAssocID="{66F5E1F0-2518-4374-9D9F-907E833F9D3D}" presName="hierChild2" presStyleCnt="0"/>
      <dgm:spPr/>
    </dgm:pt>
    <dgm:pt modelId="{9C4CF6F0-9CD7-4F2D-9DAD-7BB6699BB65E}" type="pres">
      <dgm:prSet presAssocID="{3B41C0E9-6456-4897-BACD-3964E35D4C90}" presName="Name37" presStyleLbl="parChTrans1D2" presStyleIdx="0" presStyleCnt="2"/>
      <dgm:spPr/>
    </dgm:pt>
    <dgm:pt modelId="{337F0DB8-DF1E-4512-B610-84937465B240}" type="pres">
      <dgm:prSet presAssocID="{7D5610B0-1CC5-42B3-BEE7-19AD059E1910}" presName="hierRoot2" presStyleCnt="0">
        <dgm:presLayoutVars>
          <dgm:hierBranch val="init"/>
        </dgm:presLayoutVars>
      </dgm:prSet>
      <dgm:spPr/>
    </dgm:pt>
    <dgm:pt modelId="{6D339F42-E07D-47E4-8B28-905ACA2742D0}" type="pres">
      <dgm:prSet presAssocID="{7D5610B0-1CC5-42B3-BEE7-19AD059E1910}" presName="rootComposite" presStyleCnt="0"/>
      <dgm:spPr/>
    </dgm:pt>
    <dgm:pt modelId="{76684C73-C258-43CE-96A8-6358587A0C87}" type="pres">
      <dgm:prSet presAssocID="{7D5610B0-1CC5-42B3-BEE7-19AD059E1910}" presName="rootText" presStyleLbl="node2" presStyleIdx="0" presStyleCnt="2" custScaleX="73056" custScaleY="55362" custLinFactNeighborX="-37716" custLinFactNeighborY="2400">
        <dgm:presLayoutVars>
          <dgm:chPref val="3"/>
        </dgm:presLayoutVars>
      </dgm:prSet>
      <dgm:spPr/>
    </dgm:pt>
    <dgm:pt modelId="{AA4E1D14-F680-44B0-8EDB-CB40F529E761}" type="pres">
      <dgm:prSet presAssocID="{7D5610B0-1CC5-42B3-BEE7-19AD059E1910}" presName="rootConnector" presStyleLbl="node2" presStyleIdx="0" presStyleCnt="2"/>
      <dgm:spPr/>
    </dgm:pt>
    <dgm:pt modelId="{8D6BD3D4-AAF2-428C-9449-EA23AC0D536F}" type="pres">
      <dgm:prSet presAssocID="{7D5610B0-1CC5-42B3-BEE7-19AD059E1910}" presName="hierChild4" presStyleCnt="0"/>
      <dgm:spPr/>
    </dgm:pt>
    <dgm:pt modelId="{0D8E3EAE-640F-449C-83DD-4E60824A335A}" type="pres">
      <dgm:prSet presAssocID="{7D5610B0-1CC5-42B3-BEE7-19AD059E1910}" presName="hierChild5" presStyleCnt="0"/>
      <dgm:spPr/>
    </dgm:pt>
    <dgm:pt modelId="{97B8922C-3B7A-4C22-89B8-F144966CE18E}" type="pres">
      <dgm:prSet presAssocID="{A9CBE8AA-289A-415E-88F8-4646060078F6}" presName="Name37" presStyleLbl="parChTrans1D2" presStyleIdx="1" presStyleCnt="2"/>
      <dgm:spPr/>
    </dgm:pt>
    <dgm:pt modelId="{28C60354-62E6-4868-897D-4D5A2253B2E8}" type="pres">
      <dgm:prSet presAssocID="{6EC4DDDF-9201-4AD0-86BE-52FE9876D436}" presName="hierRoot2" presStyleCnt="0">
        <dgm:presLayoutVars>
          <dgm:hierBranch val="init"/>
        </dgm:presLayoutVars>
      </dgm:prSet>
      <dgm:spPr/>
    </dgm:pt>
    <dgm:pt modelId="{C733C152-A2EF-4B86-8902-8B8CC2928A6A}" type="pres">
      <dgm:prSet presAssocID="{6EC4DDDF-9201-4AD0-86BE-52FE9876D436}" presName="rootComposite" presStyleCnt="0"/>
      <dgm:spPr/>
    </dgm:pt>
    <dgm:pt modelId="{DCF58C94-DC94-490C-99AB-B8247E3D9990}" type="pres">
      <dgm:prSet presAssocID="{6EC4DDDF-9201-4AD0-86BE-52FE9876D436}" presName="rootText" presStyleLbl="node2" presStyleIdx="1" presStyleCnt="2" custScaleX="62934" custScaleY="55210" custLinFactNeighborX="48562" custLinFactNeighborY="3428">
        <dgm:presLayoutVars>
          <dgm:chPref val="3"/>
        </dgm:presLayoutVars>
      </dgm:prSet>
      <dgm:spPr/>
    </dgm:pt>
    <dgm:pt modelId="{0AD588F3-75FE-4444-BF68-4755DF0F4649}" type="pres">
      <dgm:prSet presAssocID="{6EC4DDDF-9201-4AD0-86BE-52FE9876D436}" presName="rootConnector" presStyleLbl="node2" presStyleIdx="1" presStyleCnt="2"/>
      <dgm:spPr/>
    </dgm:pt>
    <dgm:pt modelId="{5DE00BAC-DE62-4A65-A189-B3592E25AFD6}" type="pres">
      <dgm:prSet presAssocID="{6EC4DDDF-9201-4AD0-86BE-52FE9876D436}" presName="hierChild4" presStyleCnt="0"/>
      <dgm:spPr/>
    </dgm:pt>
    <dgm:pt modelId="{225F6C7D-8A4D-4F49-89B0-8BD027610A6D}" type="pres">
      <dgm:prSet presAssocID="{6EC4DDDF-9201-4AD0-86BE-52FE9876D436}" presName="hierChild5" presStyleCnt="0"/>
      <dgm:spPr/>
    </dgm:pt>
    <dgm:pt modelId="{E237E7F8-75DA-4301-809B-863E8AD9076D}" type="pres">
      <dgm:prSet presAssocID="{66F5E1F0-2518-4374-9D9F-907E833F9D3D}" presName="hierChild3" presStyleCnt="0"/>
      <dgm:spPr/>
    </dgm:pt>
  </dgm:ptLst>
  <dgm:cxnLst>
    <dgm:cxn modelId="{992B080C-D8A5-422E-911E-4C73309F2E4B}" srcId="{66F5E1F0-2518-4374-9D9F-907E833F9D3D}" destId="{6EC4DDDF-9201-4AD0-86BE-52FE9876D436}" srcOrd="1" destOrd="0" parTransId="{A9CBE8AA-289A-415E-88F8-4646060078F6}" sibTransId="{A0A2B83C-E33B-4E2C-877B-967BAC2DDF0C}"/>
    <dgm:cxn modelId="{080F8223-2FF9-457D-8976-66257EF9B582}" srcId="{54F49178-FAB7-4A30-8173-2696BD3ECFA5}" destId="{66F5E1F0-2518-4374-9D9F-907E833F9D3D}" srcOrd="0" destOrd="0" parTransId="{132D7EA6-F385-4F50-9E54-07411EA00848}" sibTransId="{AC7CDC70-8753-45CA-B7E6-D6068B0AAF52}"/>
    <dgm:cxn modelId="{6F31BC2A-5B8D-4C39-967C-9D49B5F77516}" type="presOf" srcId="{A9CBE8AA-289A-415E-88F8-4646060078F6}" destId="{97B8922C-3B7A-4C22-89B8-F144966CE18E}" srcOrd="0" destOrd="0" presId="urn:microsoft.com/office/officeart/2005/8/layout/orgChart1"/>
    <dgm:cxn modelId="{6879FA2A-2685-4E95-A713-53E83B6A388E}" type="presOf" srcId="{7D5610B0-1CC5-42B3-BEE7-19AD059E1910}" destId="{AA4E1D14-F680-44B0-8EDB-CB40F529E761}" srcOrd="1" destOrd="0" presId="urn:microsoft.com/office/officeart/2005/8/layout/orgChart1"/>
    <dgm:cxn modelId="{9FA89A2D-0B39-41C4-9378-936D6FF58D11}" type="presOf" srcId="{3B41C0E9-6456-4897-BACD-3964E35D4C90}" destId="{9C4CF6F0-9CD7-4F2D-9DAD-7BB6699BB65E}" srcOrd="0" destOrd="0" presId="urn:microsoft.com/office/officeart/2005/8/layout/orgChart1"/>
    <dgm:cxn modelId="{80875334-0DCF-4F85-AFCA-5A55468A0FBE}" type="presOf" srcId="{6EC4DDDF-9201-4AD0-86BE-52FE9876D436}" destId="{0AD588F3-75FE-4444-BF68-4755DF0F4649}" srcOrd="1" destOrd="0" presId="urn:microsoft.com/office/officeart/2005/8/layout/orgChart1"/>
    <dgm:cxn modelId="{4B4D9D44-F5B9-416C-9138-A6632D2C90CB}" type="presOf" srcId="{54F49178-FAB7-4A30-8173-2696BD3ECFA5}" destId="{7833F126-911D-47A9-9F7D-EECB09C9E81F}" srcOrd="0" destOrd="0" presId="urn:microsoft.com/office/officeart/2005/8/layout/orgChart1"/>
    <dgm:cxn modelId="{3EFBF795-0B41-463F-9035-D2193CF5966F}" type="presOf" srcId="{66F5E1F0-2518-4374-9D9F-907E833F9D3D}" destId="{E5CD570E-A366-449D-96A7-99C5CB279B85}" srcOrd="0" destOrd="0" presId="urn:microsoft.com/office/officeart/2005/8/layout/orgChart1"/>
    <dgm:cxn modelId="{D7360FAB-6614-4B2A-B800-5030EEAFB3ED}" type="presOf" srcId="{7D5610B0-1CC5-42B3-BEE7-19AD059E1910}" destId="{76684C73-C258-43CE-96A8-6358587A0C87}" srcOrd="0" destOrd="0" presId="urn:microsoft.com/office/officeart/2005/8/layout/orgChart1"/>
    <dgm:cxn modelId="{07115EBD-303B-4094-9B2E-FBA1FB7D6B01}" type="presOf" srcId="{66F5E1F0-2518-4374-9D9F-907E833F9D3D}" destId="{E8992758-E12D-4999-8959-C4726EACDD8B}" srcOrd="1" destOrd="0" presId="urn:microsoft.com/office/officeart/2005/8/layout/orgChart1"/>
    <dgm:cxn modelId="{8FD8D4E0-CEF7-4E6B-8F88-0422FEC00AC7}" srcId="{66F5E1F0-2518-4374-9D9F-907E833F9D3D}" destId="{7D5610B0-1CC5-42B3-BEE7-19AD059E1910}" srcOrd="0" destOrd="0" parTransId="{3B41C0E9-6456-4897-BACD-3964E35D4C90}" sibTransId="{6DE6C060-35FD-4051-A321-54A21D29F8D5}"/>
    <dgm:cxn modelId="{630E71EB-7DEC-483E-8A5A-C4C1623B4534}" type="presOf" srcId="{6EC4DDDF-9201-4AD0-86BE-52FE9876D436}" destId="{DCF58C94-DC94-490C-99AB-B8247E3D9990}" srcOrd="0" destOrd="0" presId="urn:microsoft.com/office/officeart/2005/8/layout/orgChart1"/>
    <dgm:cxn modelId="{3B84C587-B7A4-4BA6-94B8-7930B7BE2D8D}" type="presParOf" srcId="{7833F126-911D-47A9-9F7D-EECB09C9E81F}" destId="{3AAD6165-5D69-4816-882D-8FBF44E88613}" srcOrd="0" destOrd="0" presId="urn:microsoft.com/office/officeart/2005/8/layout/orgChart1"/>
    <dgm:cxn modelId="{B243C7D1-E95A-4EEC-ACEC-02F95536459F}" type="presParOf" srcId="{3AAD6165-5D69-4816-882D-8FBF44E88613}" destId="{40AD728A-D38D-46F5-9E0C-788A5FAB092B}" srcOrd="0" destOrd="0" presId="urn:microsoft.com/office/officeart/2005/8/layout/orgChart1"/>
    <dgm:cxn modelId="{15D1AF90-2621-411A-B66B-31FCA5361C75}" type="presParOf" srcId="{40AD728A-D38D-46F5-9E0C-788A5FAB092B}" destId="{E5CD570E-A366-449D-96A7-99C5CB279B85}" srcOrd="0" destOrd="0" presId="urn:microsoft.com/office/officeart/2005/8/layout/orgChart1"/>
    <dgm:cxn modelId="{86CFE9ED-31C2-4CA5-B56F-70CB45750FF7}" type="presParOf" srcId="{40AD728A-D38D-46F5-9E0C-788A5FAB092B}" destId="{E8992758-E12D-4999-8959-C4726EACDD8B}" srcOrd="1" destOrd="0" presId="urn:microsoft.com/office/officeart/2005/8/layout/orgChart1"/>
    <dgm:cxn modelId="{A7E7CD4C-1A92-4EC9-8D49-EBF6BA35A47D}" type="presParOf" srcId="{3AAD6165-5D69-4816-882D-8FBF44E88613}" destId="{C7C7B095-0382-4AD6-8AB3-1374DC460B57}" srcOrd="1" destOrd="0" presId="urn:microsoft.com/office/officeart/2005/8/layout/orgChart1"/>
    <dgm:cxn modelId="{011DE0E2-701E-417E-99B5-B7A4DEDFDF03}" type="presParOf" srcId="{C7C7B095-0382-4AD6-8AB3-1374DC460B57}" destId="{9C4CF6F0-9CD7-4F2D-9DAD-7BB6699BB65E}" srcOrd="0" destOrd="0" presId="urn:microsoft.com/office/officeart/2005/8/layout/orgChart1"/>
    <dgm:cxn modelId="{03B625F9-9355-447C-8188-D1A747368BAF}" type="presParOf" srcId="{C7C7B095-0382-4AD6-8AB3-1374DC460B57}" destId="{337F0DB8-DF1E-4512-B610-84937465B240}" srcOrd="1" destOrd="0" presId="urn:microsoft.com/office/officeart/2005/8/layout/orgChart1"/>
    <dgm:cxn modelId="{0826E53F-CD83-4462-9372-87B34F03C5C0}" type="presParOf" srcId="{337F0DB8-DF1E-4512-B610-84937465B240}" destId="{6D339F42-E07D-47E4-8B28-905ACA2742D0}" srcOrd="0" destOrd="0" presId="urn:microsoft.com/office/officeart/2005/8/layout/orgChart1"/>
    <dgm:cxn modelId="{6948D70E-9AF4-4C75-9617-B6ECFC7D79D9}" type="presParOf" srcId="{6D339F42-E07D-47E4-8B28-905ACA2742D0}" destId="{76684C73-C258-43CE-96A8-6358587A0C87}" srcOrd="0" destOrd="0" presId="urn:microsoft.com/office/officeart/2005/8/layout/orgChart1"/>
    <dgm:cxn modelId="{72CD2B61-19ED-433E-90EB-179B19B7B86D}" type="presParOf" srcId="{6D339F42-E07D-47E4-8B28-905ACA2742D0}" destId="{AA4E1D14-F680-44B0-8EDB-CB40F529E761}" srcOrd="1" destOrd="0" presId="urn:microsoft.com/office/officeart/2005/8/layout/orgChart1"/>
    <dgm:cxn modelId="{7888C63A-CF9A-4DA9-A8FC-9B335CD75950}" type="presParOf" srcId="{337F0DB8-DF1E-4512-B610-84937465B240}" destId="{8D6BD3D4-AAF2-428C-9449-EA23AC0D536F}" srcOrd="1" destOrd="0" presId="urn:microsoft.com/office/officeart/2005/8/layout/orgChart1"/>
    <dgm:cxn modelId="{4438DDDE-2FE3-49AF-B8AE-29CF18525DED}" type="presParOf" srcId="{337F0DB8-DF1E-4512-B610-84937465B240}" destId="{0D8E3EAE-640F-449C-83DD-4E60824A335A}" srcOrd="2" destOrd="0" presId="urn:microsoft.com/office/officeart/2005/8/layout/orgChart1"/>
    <dgm:cxn modelId="{1EDBC26D-C11B-4661-B673-19C8780B0324}" type="presParOf" srcId="{C7C7B095-0382-4AD6-8AB3-1374DC460B57}" destId="{97B8922C-3B7A-4C22-89B8-F144966CE18E}" srcOrd="2" destOrd="0" presId="urn:microsoft.com/office/officeart/2005/8/layout/orgChart1"/>
    <dgm:cxn modelId="{F254C032-CCE6-42E9-A15F-A1435C2BC3CD}" type="presParOf" srcId="{C7C7B095-0382-4AD6-8AB3-1374DC460B57}" destId="{28C60354-62E6-4868-897D-4D5A2253B2E8}" srcOrd="3" destOrd="0" presId="urn:microsoft.com/office/officeart/2005/8/layout/orgChart1"/>
    <dgm:cxn modelId="{A0C308C0-A342-4126-AC4B-296EB770C755}" type="presParOf" srcId="{28C60354-62E6-4868-897D-4D5A2253B2E8}" destId="{C733C152-A2EF-4B86-8902-8B8CC2928A6A}" srcOrd="0" destOrd="0" presId="urn:microsoft.com/office/officeart/2005/8/layout/orgChart1"/>
    <dgm:cxn modelId="{CDBE8057-5A2E-4D60-81DF-1DFB412DDD32}" type="presParOf" srcId="{C733C152-A2EF-4B86-8902-8B8CC2928A6A}" destId="{DCF58C94-DC94-490C-99AB-B8247E3D9990}" srcOrd="0" destOrd="0" presId="urn:microsoft.com/office/officeart/2005/8/layout/orgChart1"/>
    <dgm:cxn modelId="{C72DF144-F97E-41C6-8AFB-16B217D7CE2F}" type="presParOf" srcId="{C733C152-A2EF-4B86-8902-8B8CC2928A6A}" destId="{0AD588F3-75FE-4444-BF68-4755DF0F4649}" srcOrd="1" destOrd="0" presId="urn:microsoft.com/office/officeart/2005/8/layout/orgChart1"/>
    <dgm:cxn modelId="{C93ADA7D-BA78-4BCD-B6C8-E01BAF41658C}" type="presParOf" srcId="{28C60354-62E6-4868-897D-4D5A2253B2E8}" destId="{5DE00BAC-DE62-4A65-A189-B3592E25AFD6}" srcOrd="1" destOrd="0" presId="urn:microsoft.com/office/officeart/2005/8/layout/orgChart1"/>
    <dgm:cxn modelId="{51D1F84E-6E7A-4ED6-9B4A-BC1705A65BF5}" type="presParOf" srcId="{28C60354-62E6-4868-897D-4D5A2253B2E8}" destId="{225F6C7D-8A4D-4F49-89B0-8BD027610A6D}" srcOrd="2" destOrd="0" presId="urn:microsoft.com/office/officeart/2005/8/layout/orgChart1"/>
    <dgm:cxn modelId="{AB77D1E1-4152-4E64-AC8C-48E447051AE6}" type="presParOf" srcId="{3AAD6165-5D69-4816-882D-8FBF44E88613}" destId="{E237E7F8-75DA-4301-809B-863E8AD9076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A3BC5C-C125-4689-9248-46D07365D782}">
      <dsp:nvSpPr>
        <dsp:cNvPr id="0" name=""/>
        <dsp:cNvSpPr/>
      </dsp:nvSpPr>
      <dsp:spPr>
        <a:xfrm>
          <a:off x="127001" y="1701581"/>
          <a:ext cx="2157458" cy="71098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b="1" kern="1200" dirty="0"/>
            <a:t>Data preparation phase</a:t>
          </a:r>
        </a:p>
      </dsp:txBody>
      <dsp:txXfrm>
        <a:off x="127001" y="1701581"/>
        <a:ext cx="2157458" cy="710980"/>
      </dsp:txXfrm>
    </dsp:sp>
    <dsp:sp modelId="{B059DC21-8AF0-4985-9C14-A29A96E424FC}">
      <dsp:nvSpPr>
        <dsp:cNvPr id="0" name=""/>
        <dsp:cNvSpPr/>
      </dsp:nvSpPr>
      <dsp:spPr>
        <a:xfrm>
          <a:off x="144613" y="1415868"/>
          <a:ext cx="171616" cy="17161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F16377E-4905-4316-B5B2-BCE15AF74668}">
      <dsp:nvSpPr>
        <dsp:cNvPr id="0" name=""/>
        <dsp:cNvSpPr/>
      </dsp:nvSpPr>
      <dsp:spPr>
        <a:xfrm>
          <a:off x="264745" y="1175605"/>
          <a:ext cx="171616" cy="17161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A00B8FA-EEB4-4B7C-A285-8EF3878CFE63}">
      <dsp:nvSpPr>
        <dsp:cNvPr id="0" name=""/>
        <dsp:cNvSpPr/>
      </dsp:nvSpPr>
      <dsp:spPr>
        <a:xfrm>
          <a:off x="553060" y="1223658"/>
          <a:ext cx="269682" cy="26968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FB145C6-AB9A-447D-A235-FE07E9646D0D}">
      <dsp:nvSpPr>
        <dsp:cNvPr id="0" name=""/>
        <dsp:cNvSpPr/>
      </dsp:nvSpPr>
      <dsp:spPr>
        <a:xfrm>
          <a:off x="793322" y="959369"/>
          <a:ext cx="171616" cy="17161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E163C94-4518-4A56-AEE6-9EEE9B9092C4}">
      <dsp:nvSpPr>
        <dsp:cNvPr id="0" name=""/>
        <dsp:cNvSpPr/>
      </dsp:nvSpPr>
      <dsp:spPr>
        <a:xfrm>
          <a:off x="1105663" y="863264"/>
          <a:ext cx="171616" cy="17161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FC71313-7426-4AF9-BF9B-1D116AE20704}">
      <dsp:nvSpPr>
        <dsp:cNvPr id="0" name=""/>
        <dsp:cNvSpPr/>
      </dsp:nvSpPr>
      <dsp:spPr>
        <a:xfrm>
          <a:off x="1490083" y="1031448"/>
          <a:ext cx="171616" cy="17161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EA7069F-7891-4818-9A3D-B9C3838C213E}">
      <dsp:nvSpPr>
        <dsp:cNvPr id="0" name=""/>
        <dsp:cNvSpPr/>
      </dsp:nvSpPr>
      <dsp:spPr>
        <a:xfrm>
          <a:off x="1730346" y="1151579"/>
          <a:ext cx="269682" cy="26968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4605029-ECF5-42EC-965F-5A06A4206F6A}">
      <dsp:nvSpPr>
        <dsp:cNvPr id="0" name=""/>
        <dsp:cNvSpPr/>
      </dsp:nvSpPr>
      <dsp:spPr>
        <a:xfrm>
          <a:off x="2066713" y="1415868"/>
          <a:ext cx="171616" cy="17161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5A3844A-00BD-4617-8703-B6DCD2E7C414}">
      <dsp:nvSpPr>
        <dsp:cNvPr id="0" name=""/>
        <dsp:cNvSpPr/>
      </dsp:nvSpPr>
      <dsp:spPr>
        <a:xfrm>
          <a:off x="2210871" y="1680156"/>
          <a:ext cx="171616" cy="17161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1850790-DC63-42B1-A192-E015E92DBECC}">
      <dsp:nvSpPr>
        <dsp:cNvPr id="0" name=""/>
        <dsp:cNvSpPr/>
      </dsp:nvSpPr>
      <dsp:spPr>
        <a:xfrm>
          <a:off x="961506" y="1175605"/>
          <a:ext cx="441298" cy="441298"/>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37C2370-8DA5-4140-9BE9-05CE46BCFA1B}">
      <dsp:nvSpPr>
        <dsp:cNvPr id="0" name=""/>
        <dsp:cNvSpPr/>
      </dsp:nvSpPr>
      <dsp:spPr>
        <a:xfrm>
          <a:off x="24482" y="2088602"/>
          <a:ext cx="171616" cy="17161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3CFC470-81E5-413C-A35C-84519B559CF1}">
      <dsp:nvSpPr>
        <dsp:cNvPr id="0" name=""/>
        <dsp:cNvSpPr/>
      </dsp:nvSpPr>
      <dsp:spPr>
        <a:xfrm>
          <a:off x="168640" y="2304839"/>
          <a:ext cx="269682" cy="26968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9ABD10B-36A8-4E61-9D68-1C69A44D9277}">
      <dsp:nvSpPr>
        <dsp:cNvPr id="0" name=""/>
        <dsp:cNvSpPr/>
      </dsp:nvSpPr>
      <dsp:spPr>
        <a:xfrm>
          <a:off x="529033" y="2497049"/>
          <a:ext cx="392265" cy="392265"/>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51CA00B-AB2D-4BD8-8A04-1794DF29C34D}">
      <dsp:nvSpPr>
        <dsp:cNvPr id="0" name=""/>
        <dsp:cNvSpPr/>
      </dsp:nvSpPr>
      <dsp:spPr>
        <a:xfrm>
          <a:off x="1033585" y="2809390"/>
          <a:ext cx="171616" cy="17161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986A2AD-2B0E-44E9-A812-2A8CB157CC1B}">
      <dsp:nvSpPr>
        <dsp:cNvPr id="0" name=""/>
        <dsp:cNvSpPr/>
      </dsp:nvSpPr>
      <dsp:spPr>
        <a:xfrm>
          <a:off x="1129690" y="2497049"/>
          <a:ext cx="269682" cy="26968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8C7A2FF-EFFD-4FE5-A4C8-94CCCE1A71FD}">
      <dsp:nvSpPr>
        <dsp:cNvPr id="0" name=""/>
        <dsp:cNvSpPr/>
      </dsp:nvSpPr>
      <dsp:spPr>
        <a:xfrm>
          <a:off x="1369952" y="2833416"/>
          <a:ext cx="171616" cy="171616"/>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26BBF22-7454-4AB0-A2E3-3413CF068D0D}">
      <dsp:nvSpPr>
        <dsp:cNvPr id="0" name=""/>
        <dsp:cNvSpPr/>
      </dsp:nvSpPr>
      <dsp:spPr>
        <a:xfrm>
          <a:off x="1586188" y="2448996"/>
          <a:ext cx="392265" cy="392265"/>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8958D81-8BAC-456D-BCDA-4681605327A4}">
      <dsp:nvSpPr>
        <dsp:cNvPr id="0" name=""/>
        <dsp:cNvSpPr/>
      </dsp:nvSpPr>
      <dsp:spPr>
        <a:xfrm>
          <a:off x="2114766" y="2352891"/>
          <a:ext cx="269682" cy="26968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928B86A-4C89-43A4-9D97-A00EFE12D627}">
      <dsp:nvSpPr>
        <dsp:cNvPr id="0" name=""/>
        <dsp:cNvSpPr/>
      </dsp:nvSpPr>
      <dsp:spPr>
        <a:xfrm>
          <a:off x="2384448" y="1223258"/>
          <a:ext cx="792018" cy="1512050"/>
        </a:xfrm>
        <a:prstGeom prst="chevron">
          <a:avLst>
            <a:gd name="adj" fmla="val 6231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8AE24C54-0471-47AF-B14B-711AC84C8779}">
      <dsp:nvSpPr>
        <dsp:cNvPr id="0" name=""/>
        <dsp:cNvSpPr/>
      </dsp:nvSpPr>
      <dsp:spPr>
        <a:xfrm>
          <a:off x="3176467" y="1223992"/>
          <a:ext cx="2160051" cy="1512035"/>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b="1" u="none" kern="1200"/>
            <a:t>Preliminary evaluation phase</a:t>
          </a:r>
          <a:endParaRPr lang="en-US" sz="2200" u="none" kern="1200"/>
        </a:p>
      </dsp:txBody>
      <dsp:txXfrm>
        <a:off x="3176467" y="1223992"/>
        <a:ext cx="2160051" cy="1512035"/>
      </dsp:txXfrm>
    </dsp:sp>
    <dsp:sp modelId="{552E70F9-9049-4AFF-BBD0-B5E2AF4EEBF6}">
      <dsp:nvSpPr>
        <dsp:cNvPr id="0" name=""/>
        <dsp:cNvSpPr/>
      </dsp:nvSpPr>
      <dsp:spPr>
        <a:xfrm>
          <a:off x="5336518" y="1223258"/>
          <a:ext cx="792018" cy="1512050"/>
        </a:xfrm>
        <a:prstGeom prst="chevron">
          <a:avLst>
            <a:gd name="adj" fmla="val 6231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F8E2B6F9-EBF8-4DD1-AAF2-A6DECE7CC2B1}">
      <dsp:nvSpPr>
        <dsp:cNvPr id="0" name=""/>
        <dsp:cNvSpPr/>
      </dsp:nvSpPr>
      <dsp:spPr>
        <a:xfrm>
          <a:off x="6214938" y="1098299"/>
          <a:ext cx="1836043" cy="1836043"/>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r>
            <a:rPr lang="en-US" sz="2200" b="1" u="none" kern="1200"/>
            <a:t>Best utilization phase </a:t>
          </a:r>
          <a:endParaRPr lang="en-US" sz="2200" u="none" kern="1200"/>
        </a:p>
      </dsp:txBody>
      <dsp:txXfrm>
        <a:off x="6483820" y="1367181"/>
        <a:ext cx="1298279" cy="129827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B180D0-79EB-406F-8EA3-A913A279B181}">
      <dsp:nvSpPr>
        <dsp:cNvPr id="0" name=""/>
        <dsp:cNvSpPr/>
      </dsp:nvSpPr>
      <dsp:spPr>
        <a:xfrm>
          <a:off x="3307401" y="1521359"/>
          <a:ext cx="2099279" cy="1672741"/>
        </a:xfrm>
        <a:prstGeom prst="hexagon">
          <a:avLst>
            <a:gd name="adj" fmla="val 28570"/>
            <a:gd name="vf" fmla="val 11547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lumMod val="95000"/>
                  <a:lumOff val="5000"/>
                </a:schemeClr>
              </a:solidFill>
              <a:latin typeface="Times New Roman" panose="02020603050405020304" pitchFamily="18" charset="0"/>
              <a:cs typeface="Times New Roman" panose="02020603050405020304" pitchFamily="18" charset="0"/>
            </a:rPr>
            <a:t>Feasibility study </a:t>
          </a:r>
          <a:endParaRPr lang="en-US" sz="2400" kern="1200" dirty="0"/>
        </a:p>
      </dsp:txBody>
      <dsp:txXfrm>
        <a:off x="3641642" y="1787688"/>
        <a:ext cx="1430797" cy="1140083"/>
      </dsp:txXfrm>
    </dsp:sp>
    <dsp:sp modelId="{0B34FF97-A018-4521-B0E2-644B26388D51}">
      <dsp:nvSpPr>
        <dsp:cNvPr id="0" name=""/>
        <dsp:cNvSpPr/>
      </dsp:nvSpPr>
      <dsp:spPr>
        <a:xfrm>
          <a:off x="4601060" y="721066"/>
          <a:ext cx="729584" cy="628633"/>
        </a:xfrm>
        <a:prstGeom prst="hexagon">
          <a:avLst>
            <a:gd name="adj" fmla="val 28900"/>
            <a:gd name="vf" fmla="val 11547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13CCC7-3B8E-465D-8E8A-97219C6B7D6E}">
      <dsp:nvSpPr>
        <dsp:cNvPr id="0" name=""/>
        <dsp:cNvSpPr/>
      </dsp:nvSpPr>
      <dsp:spPr>
        <a:xfrm>
          <a:off x="3568306" y="0"/>
          <a:ext cx="1584665" cy="1370921"/>
        </a:xfrm>
        <a:prstGeom prst="hexagon">
          <a:avLst>
            <a:gd name="adj" fmla="val 28570"/>
            <a:gd name="vf" fmla="val 11547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latin typeface="Times New Roman" panose="02020603050405020304" pitchFamily="18" charset="0"/>
              <a:cs typeface="Times New Roman" panose="02020603050405020304" pitchFamily="18" charset="0"/>
            </a:rPr>
            <a:t>The service market</a:t>
          </a:r>
        </a:p>
      </dsp:txBody>
      <dsp:txXfrm>
        <a:off x="3830919" y="227191"/>
        <a:ext cx="1059439" cy="916539"/>
      </dsp:txXfrm>
    </dsp:sp>
    <dsp:sp modelId="{74E2C7D2-C6E9-4B44-91E3-A25C0E3B740C}">
      <dsp:nvSpPr>
        <dsp:cNvPr id="0" name=""/>
        <dsp:cNvSpPr/>
      </dsp:nvSpPr>
      <dsp:spPr>
        <a:xfrm>
          <a:off x="5452542" y="1896276"/>
          <a:ext cx="729584" cy="628633"/>
        </a:xfrm>
        <a:prstGeom prst="hexagon">
          <a:avLst>
            <a:gd name="adj" fmla="val 28900"/>
            <a:gd name="vf" fmla="val 11547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695913-EAF5-4E40-850C-D8CE453E74B2}">
      <dsp:nvSpPr>
        <dsp:cNvPr id="0" name=""/>
        <dsp:cNvSpPr/>
      </dsp:nvSpPr>
      <dsp:spPr>
        <a:xfrm>
          <a:off x="5021628" y="843208"/>
          <a:ext cx="1584665" cy="1370921"/>
        </a:xfrm>
        <a:prstGeom prst="hexagon">
          <a:avLst>
            <a:gd name="adj" fmla="val 28570"/>
            <a:gd name="vf" fmla="val 11547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latin typeface="Times New Roman" panose="02020603050405020304" pitchFamily="18" charset="0"/>
              <a:cs typeface="Times New Roman" panose="02020603050405020304" pitchFamily="18" charset="0"/>
            </a:rPr>
            <a:t>Financial section</a:t>
          </a:r>
        </a:p>
      </dsp:txBody>
      <dsp:txXfrm>
        <a:off x="5284241" y="1070399"/>
        <a:ext cx="1059439" cy="916539"/>
      </dsp:txXfrm>
    </dsp:sp>
    <dsp:sp modelId="{0D856414-F450-4493-AF84-977C0C619BCD}">
      <dsp:nvSpPr>
        <dsp:cNvPr id="0" name=""/>
        <dsp:cNvSpPr/>
      </dsp:nvSpPr>
      <dsp:spPr>
        <a:xfrm>
          <a:off x="4861048" y="3222868"/>
          <a:ext cx="729584" cy="628633"/>
        </a:xfrm>
        <a:prstGeom prst="hexagon">
          <a:avLst>
            <a:gd name="adj" fmla="val 28900"/>
            <a:gd name="vf" fmla="val 11547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E293E9-5079-45D2-B615-7DBF5F694384}">
      <dsp:nvSpPr>
        <dsp:cNvPr id="0" name=""/>
        <dsp:cNvSpPr/>
      </dsp:nvSpPr>
      <dsp:spPr>
        <a:xfrm>
          <a:off x="5021628" y="2500859"/>
          <a:ext cx="1584665" cy="1370921"/>
        </a:xfrm>
        <a:prstGeom prst="hexagon">
          <a:avLst>
            <a:gd name="adj" fmla="val 28570"/>
            <a:gd name="vf" fmla="val 11547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latin typeface="Times New Roman" panose="02020603050405020304" pitchFamily="18" charset="0"/>
              <a:cs typeface="Times New Roman" panose="02020603050405020304" pitchFamily="18" charset="0"/>
            </a:rPr>
            <a:t>Business model</a:t>
          </a:r>
        </a:p>
      </dsp:txBody>
      <dsp:txXfrm>
        <a:off x="5284241" y="2728050"/>
        <a:ext cx="1059439" cy="916539"/>
      </dsp:txXfrm>
    </dsp:sp>
    <dsp:sp modelId="{8B45579E-CAC0-4D9E-86AC-CA4C853E72F1}">
      <dsp:nvSpPr>
        <dsp:cNvPr id="0" name=""/>
        <dsp:cNvSpPr/>
      </dsp:nvSpPr>
      <dsp:spPr>
        <a:xfrm>
          <a:off x="3393782" y="3360573"/>
          <a:ext cx="729584" cy="628633"/>
        </a:xfrm>
        <a:prstGeom prst="hexagon">
          <a:avLst>
            <a:gd name="adj" fmla="val 28900"/>
            <a:gd name="vf" fmla="val 11547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41E9D9-DF92-4E0E-8D9C-F04AE0FD7855}">
      <dsp:nvSpPr>
        <dsp:cNvPr id="0" name=""/>
        <dsp:cNvSpPr/>
      </dsp:nvSpPr>
      <dsp:spPr>
        <a:xfrm>
          <a:off x="3568306" y="3345011"/>
          <a:ext cx="1584665" cy="1370921"/>
        </a:xfrm>
        <a:prstGeom prst="hexagon">
          <a:avLst>
            <a:gd name="adj" fmla="val 28570"/>
            <a:gd name="vf" fmla="val 11547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latin typeface="Times New Roman" panose="02020603050405020304" pitchFamily="18" charset="0"/>
              <a:cs typeface="Times New Roman" panose="02020603050405020304" pitchFamily="18" charset="0"/>
            </a:rPr>
            <a:t>Technical section</a:t>
          </a:r>
        </a:p>
      </dsp:txBody>
      <dsp:txXfrm>
        <a:off x="3830919" y="3572202"/>
        <a:ext cx="1059439" cy="916539"/>
      </dsp:txXfrm>
    </dsp:sp>
    <dsp:sp modelId="{747E8CB2-EE6F-462F-83F9-3D4594DE4CF9}">
      <dsp:nvSpPr>
        <dsp:cNvPr id="0" name=""/>
        <dsp:cNvSpPr/>
      </dsp:nvSpPr>
      <dsp:spPr>
        <a:xfrm>
          <a:off x="2528355" y="2185834"/>
          <a:ext cx="729584" cy="628633"/>
        </a:xfrm>
        <a:prstGeom prst="hexagon">
          <a:avLst>
            <a:gd name="adj" fmla="val 28900"/>
            <a:gd name="vf" fmla="val 11547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6E04FE-263C-4FF0-9845-040D0A0C33C0}">
      <dsp:nvSpPr>
        <dsp:cNvPr id="0" name=""/>
        <dsp:cNvSpPr/>
      </dsp:nvSpPr>
      <dsp:spPr>
        <a:xfrm>
          <a:off x="2108237" y="2501802"/>
          <a:ext cx="1584665" cy="1370921"/>
        </a:xfrm>
        <a:prstGeom prst="hexagon">
          <a:avLst>
            <a:gd name="adj" fmla="val 28570"/>
            <a:gd name="vf" fmla="val 11547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latin typeface="Times New Roman" panose="02020603050405020304" pitchFamily="18" charset="0"/>
              <a:cs typeface="Times New Roman" panose="02020603050405020304" pitchFamily="18" charset="0"/>
            </a:rPr>
            <a:t>Marketing strategy</a:t>
          </a:r>
        </a:p>
      </dsp:txBody>
      <dsp:txXfrm>
        <a:off x="2370850" y="2728993"/>
        <a:ext cx="1059439" cy="916539"/>
      </dsp:txXfrm>
    </dsp:sp>
    <dsp:sp modelId="{F55CF763-67F0-41DB-BAE1-3243D5095DFB}">
      <dsp:nvSpPr>
        <dsp:cNvPr id="0" name=""/>
        <dsp:cNvSpPr/>
      </dsp:nvSpPr>
      <dsp:spPr>
        <a:xfrm>
          <a:off x="2063573" y="841322"/>
          <a:ext cx="1673993" cy="1370921"/>
        </a:xfrm>
        <a:prstGeom prst="hexagon">
          <a:avLst>
            <a:gd name="adj" fmla="val 28570"/>
            <a:gd name="vf" fmla="val 11547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0" kern="1200" dirty="0">
              <a:latin typeface="Times New Roman" panose="02020603050405020304" pitchFamily="18" charset="0"/>
              <a:cs typeface="Times New Roman" panose="02020603050405020304" pitchFamily="18" charset="0"/>
            </a:rPr>
            <a:t>Impact of technology</a:t>
          </a:r>
        </a:p>
      </dsp:txBody>
      <dsp:txXfrm>
        <a:off x="2333630" y="1062486"/>
        <a:ext cx="1133879" cy="92859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84F83C-6D7E-418C-8AD5-ECF0FB636F1D}">
      <dsp:nvSpPr>
        <dsp:cNvPr id="0" name=""/>
        <dsp:cNvSpPr/>
      </dsp:nvSpPr>
      <dsp:spPr>
        <a:xfrm>
          <a:off x="322710" y="562"/>
          <a:ext cx="1799916" cy="1439933"/>
        </a:xfrm>
        <a:prstGeom prst="rect">
          <a:avLst/>
        </a:prstGeom>
        <a:blipFill rotWithShape="1">
          <a:blip xmlns:r="http://schemas.openxmlformats.org/officeDocument/2006/relationships" r:embed="rId1" cstate="print">
            <a:extLst>
              <a:ext uri="{28A0092B-C50C-407E-A947-70E740481C1C}">
                <a14:useLocalDpi xmlns:a14="http://schemas.microsoft.com/office/drawing/2010/main" val="0"/>
              </a:ext>
            </a:extLst>
          </a:blip>
          <a:srcRect/>
          <a:stretch>
            <a:fillRect t="-5000" b="-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B0747B-0DCE-4989-AF9F-42D029D34CD8}">
      <dsp:nvSpPr>
        <dsp:cNvPr id="0" name=""/>
        <dsp:cNvSpPr/>
      </dsp:nvSpPr>
      <dsp:spPr>
        <a:xfrm>
          <a:off x="484702" y="1296502"/>
          <a:ext cx="1601925" cy="503976"/>
        </a:xfrm>
        <a:prstGeom prst="wedgeRectCallout">
          <a:avLst>
            <a:gd name="adj1" fmla="val 20250"/>
            <a:gd name="adj2" fmla="val -607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effectLst/>
              <a:cs typeface="+mj-cs"/>
            </a:rPr>
            <a:t>Smart vertical parking</a:t>
          </a:r>
          <a:endParaRPr lang="en-US" sz="1400" kern="1200" dirty="0"/>
        </a:p>
      </dsp:txBody>
      <dsp:txXfrm>
        <a:off x="484702" y="1296502"/>
        <a:ext cx="1601925" cy="503976"/>
      </dsp:txXfrm>
    </dsp:sp>
    <dsp:sp modelId="{6E4DC408-9144-44A1-AF35-41CE2C3B1D3D}">
      <dsp:nvSpPr>
        <dsp:cNvPr id="0" name=""/>
        <dsp:cNvSpPr/>
      </dsp:nvSpPr>
      <dsp:spPr>
        <a:xfrm>
          <a:off x="2302618" y="562"/>
          <a:ext cx="1799916" cy="1439933"/>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9F19EE-6647-4810-97DD-B925A7CCF7F9}">
      <dsp:nvSpPr>
        <dsp:cNvPr id="0" name=""/>
        <dsp:cNvSpPr/>
      </dsp:nvSpPr>
      <dsp:spPr>
        <a:xfrm>
          <a:off x="2464610" y="1296502"/>
          <a:ext cx="1601925" cy="503976"/>
        </a:xfrm>
        <a:prstGeom prst="wedgeRectCallout">
          <a:avLst>
            <a:gd name="adj1" fmla="val 20250"/>
            <a:gd name="adj2" fmla="val -607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effectLst/>
              <a:cs typeface="+mj-cs"/>
            </a:rPr>
            <a:t>Pre-operating cost</a:t>
          </a:r>
          <a:endParaRPr lang="en-US" sz="1400" kern="1200" dirty="0"/>
        </a:p>
      </dsp:txBody>
      <dsp:txXfrm>
        <a:off x="2464610" y="1296502"/>
        <a:ext cx="1601925" cy="503976"/>
      </dsp:txXfrm>
    </dsp:sp>
    <dsp:sp modelId="{3F180098-6966-43D7-954D-56AB652A483E}">
      <dsp:nvSpPr>
        <dsp:cNvPr id="0" name=""/>
        <dsp:cNvSpPr/>
      </dsp:nvSpPr>
      <dsp:spPr>
        <a:xfrm>
          <a:off x="1312664" y="1953515"/>
          <a:ext cx="1799916" cy="1439933"/>
        </a:xfrm>
        <a:prstGeom prst="rect">
          <a:avLst/>
        </a:prstGeom>
        <a:blipFill rotWithShape="1">
          <a:blip xmlns:r="http://schemas.openxmlformats.org/officeDocument/2006/relationships" r:embed="rId3">
            <a:extLst>
              <a:ext uri="{28A0092B-C50C-407E-A947-70E740481C1C}">
                <a14:useLocalDpi xmlns:a14="http://schemas.microsoft.com/office/drawing/2010/main" val="0"/>
              </a:ext>
            </a:extLst>
          </a:blip>
          <a:srcRect/>
          <a:stretch>
            <a:fillRect l="-16000" r="-1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938F4C8-C8C4-46E3-A703-8182964CB8BC}">
      <dsp:nvSpPr>
        <dsp:cNvPr id="0" name=""/>
        <dsp:cNvSpPr/>
      </dsp:nvSpPr>
      <dsp:spPr>
        <a:xfrm>
          <a:off x="1474656" y="3276410"/>
          <a:ext cx="1601925" cy="503976"/>
        </a:xfrm>
        <a:prstGeom prst="wedgeRectCallout">
          <a:avLst>
            <a:gd name="adj1" fmla="val 20250"/>
            <a:gd name="adj2" fmla="val -607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effectLst/>
              <a:latin typeface="Times New Roman" panose="02020603050405020304" pitchFamily="18" charset="0"/>
              <a:cs typeface="Times New Roman" panose="02020603050405020304" pitchFamily="18" charset="0"/>
            </a:rPr>
            <a:t>Site purchase</a:t>
          </a:r>
          <a:endParaRPr lang="en-US" sz="1400" kern="1200" dirty="0"/>
        </a:p>
      </dsp:txBody>
      <dsp:txXfrm>
        <a:off x="1474656" y="3276410"/>
        <a:ext cx="1601925" cy="503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CEBCF9-F302-42DA-B31F-CBA5648C390D}">
      <dsp:nvSpPr>
        <dsp:cNvPr id="0" name=""/>
        <dsp:cNvSpPr/>
      </dsp:nvSpPr>
      <dsp:spPr>
        <a:xfrm>
          <a:off x="202638" y="1819"/>
          <a:ext cx="2015063" cy="1612051"/>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3000" b="-1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309D25F-CED6-4A77-A53C-8ADC3032C954}">
      <dsp:nvSpPr>
        <dsp:cNvPr id="0" name=""/>
        <dsp:cNvSpPr/>
      </dsp:nvSpPr>
      <dsp:spPr>
        <a:xfrm>
          <a:off x="383994" y="1452665"/>
          <a:ext cx="1793406" cy="564217"/>
        </a:xfrm>
        <a:prstGeom prst="wedgeRectCallout">
          <a:avLst>
            <a:gd name="adj1" fmla="val 20250"/>
            <a:gd name="adj2" fmla="val -607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Center of City Center </a:t>
          </a:r>
        </a:p>
      </dsp:txBody>
      <dsp:txXfrm>
        <a:off x="383994" y="1452665"/>
        <a:ext cx="1793406" cy="564217"/>
      </dsp:txXfrm>
    </dsp:sp>
    <dsp:sp modelId="{5C37DA17-8C86-4F4C-A228-551E81F8393A}">
      <dsp:nvSpPr>
        <dsp:cNvPr id="0" name=""/>
        <dsp:cNvSpPr/>
      </dsp:nvSpPr>
      <dsp:spPr>
        <a:xfrm>
          <a:off x="2444457" y="1287"/>
          <a:ext cx="2015063" cy="1612051"/>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5000" r="-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BE8EDF4-E3D9-48C6-928F-3FBC23216729}">
      <dsp:nvSpPr>
        <dsp:cNvPr id="0" name=""/>
        <dsp:cNvSpPr/>
      </dsp:nvSpPr>
      <dsp:spPr>
        <a:xfrm>
          <a:off x="2600564" y="1452665"/>
          <a:ext cx="1793406" cy="564217"/>
        </a:xfrm>
        <a:prstGeom prst="wedgeRectCallout">
          <a:avLst>
            <a:gd name="adj1" fmla="val 20250"/>
            <a:gd name="adj2" fmla="val -60700"/>
          </a:avLst>
        </a:prstGeom>
        <a:solidFill>
          <a:schemeClr val="accent2">
            <a:hueOff val="-82827"/>
            <a:satOff val="-27168"/>
            <a:lumOff val="-990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Rafidia center</a:t>
          </a:r>
        </a:p>
      </dsp:txBody>
      <dsp:txXfrm>
        <a:off x="2600564" y="1452665"/>
        <a:ext cx="1793406" cy="564217"/>
      </dsp:txXfrm>
    </dsp:sp>
    <dsp:sp modelId="{9F7A48EA-50E3-42ED-9C8A-8D91D3C57DB9}">
      <dsp:nvSpPr>
        <dsp:cNvPr id="0" name=""/>
        <dsp:cNvSpPr/>
      </dsp:nvSpPr>
      <dsp:spPr>
        <a:xfrm>
          <a:off x="1313502" y="2285709"/>
          <a:ext cx="2015063" cy="1612051"/>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9000" r="-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1F4EDD6-33AA-4AF1-9317-2794AB8CDA34}">
      <dsp:nvSpPr>
        <dsp:cNvPr id="0" name=""/>
        <dsp:cNvSpPr/>
      </dsp:nvSpPr>
      <dsp:spPr>
        <a:xfrm>
          <a:off x="1492279" y="3669236"/>
          <a:ext cx="1793406" cy="564217"/>
        </a:xfrm>
        <a:prstGeom prst="wedgeRectCallout">
          <a:avLst>
            <a:gd name="adj1" fmla="val 20250"/>
            <a:gd name="adj2" fmla="val -60700"/>
          </a:avLst>
        </a:prstGeom>
        <a:solidFill>
          <a:schemeClr val="accent2">
            <a:hueOff val="-165654"/>
            <a:satOff val="-54335"/>
            <a:lumOff val="-198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NNU </a:t>
          </a:r>
        </a:p>
        <a:p>
          <a:pPr marL="0" lvl="0" indent="0" algn="ctr" defTabSz="622300">
            <a:lnSpc>
              <a:spcPct val="90000"/>
            </a:lnSpc>
            <a:spcBef>
              <a:spcPct val="0"/>
            </a:spcBef>
            <a:spcAft>
              <a:spcPct val="35000"/>
            </a:spcAft>
            <a:buNone/>
          </a:pPr>
          <a:r>
            <a:rPr lang="en-US" sz="1400" kern="1200"/>
            <a:t>center</a:t>
          </a:r>
        </a:p>
      </dsp:txBody>
      <dsp:txXfrm>
        <a:off x="1492279" y="3669236"/>
        <a:ext cx="1793406" cy="5642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F12A79-E63B-4D72-B5C1-33D9C28322DF}">
      <dsp:nvSpPr>
        <dsp:cNvPr id="0" name=""/>
        <dsp:cNvSpPr/>
      </dsp:nvSpPr>
      <dsp:spPr>
        <a:xfrm>
          <a:off x="616440" y="1461"/>
          <a:ext cx="1989199" cy="1591359"/>
        </a:xfrm>
        <a:prstGeom prst="rect">
          <a:avLst/>
        </a:prstGeom>
        <a:blipFill rotWithShape="1">
          <a:blip xmlns:r="http://schemas.openxmlformats.org/officeDocument/2006/relationships" r:embed="rId1" cstate="print">
            <a:extLst>
              <a:ext uri="{28A0092B-C50C-407E-A947-70E740481C1C}">
                <a14:useLocalDpi xmlns:a14="http://schemas.microsoft.com/office/drawing/2010/main" val="0"/>
              </a:ext>
            </a:extLst>
          </a:blip>
          <a:srcRect/>
          <a:stretch>
            <a:fillRect l="-10000" r="-10000"/>
          </a:stretch>
        </a:blipFill>
        <a:ln w="6350" cap="flat" cmpd="sng" algn="ctr">
          <a:solidFill>
            <a:schemeClr val="accent2">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13DC73FA-F855-4234-9310-E48E8A42B77C}">
      <dsp:nvSpPr>
        <dsp:cNvPr id="0" name=""/>
        <dsp:cNvSpPr/>
      </dsp:nvSpPr>
      <dsp:spPr>
        <a:xfrm>
          <a:off x="795468" y="1433684"/>
          <a:ext cx="1770387" cy="556975"/>
        </a:xfrm>
        <a:prstGeom prst="wedgeRectCallout">
          <a:avLst>
            <a:gd name="adj1" fmla="val 20250"/>
            <a:gd name="adj2" fmla="val -607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City Center</a:t>
          </a:r>
        </a:p>
      </dsp:txBody>
      <dsp:txXfrm>
        <a:off x="795468" y="1433684"/>
        <a:ext cx="1770387" cy="556975"/>
      </dsp:txXfrm>
    </dsp:sp>
    <dsp:sp modelId="{DF3AC671-ED84-4F0F-8D46-26B9367999F2}">
      <dsp:nvSpPr>
        <dsp:cNvPr id="0" name=""/>
        <dsp:cNvSpPr/>
      </dsp:nvSpPr>
      <dsp:spPr>
        <a:xfrm>
          <a:off x="2804559" y="1461"/>
          <a:ext cx="1989199" cy="1591359"/>
        </a:xfrm>
        <a:prstGeom prst="rect">
          <a:avLst/>
        </a:prstGeom>
        <a:blipFill rotWithShape="1">
          <a:blip xmlns:r="http://schemas.openxmlformats.org/officeDocument/2006/relationships" r:embed="rId2">
            <a:extLst>
              <a:ext uri="{28A0092B-C50C-407E-A947-70E740481C1C}">
                <a14:useLocalDpi xmlns:a14="http://schemas.microsoft.com/office/drawing/2010/main" val="0"/>
              </a:ext>
            </a:extLst>
          </a:blip>
          <a:srcRect/>
          <a:stretch>
            <a:fillRect l="-28000" r="-28000"/>
          </a:stretch>
        </a:blipFill>
        <a:ln w="6350" cap="flat" cmpd="sng" algn="ctr">
          <a:solidFill>
            <a:schemeClr val="accent2">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2D02016E-3F40-4F01-A52D-0CD0F3E48CBA}">
      <dsp:nvSpPr>
        <dsp:cNvPr id="0" name=""/>
        <dsp:cNvSpPr/>
      </dsp:nvSpPr>
      <dsp:spPr>
        <a:xfrm>
          <a:off x="2983587" y="1433684"/>
          <a:ext cx="1770387" cy="556975"/>
        </a:xfrm>
        <a:prstGeom prst="wedgeRectCallout">
          <a:avLst>
            <a:gd name="adj1" fmla="val 20250"/>
            <a:gd name="adj2" fmla="val -607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Rafidia</a:t>
          </a:r>
        </a:p>
      </dsp:txBody>
      <dsp:txXfrm>
        <a:off x="2983587" y="1433684"/>
        <a:ext cx="1770387" cy="556975"/>
      </dsp:txXfrm>
    </dsp:sp>
    <dsp:sp modelId="{86A98A76-184B-4F48-8CE6-E4DB757D6839}">
      <dsp:nvSpPr>
        <dsp:cNvPr id="0" name=""/>
        <dsp:cNvSpPr/>
      </dsp:nvSpPr>
      <dsp:spPr>
        <a:xfrm>
          <a:off x="1710500" y="2189580"/>
          <a:ext cx="1989199" cy="1591359"/>
        </a:xfrm>
        <a:prstGeom prst="rect">
          <a:avLst/>
        </a:prstGeom>
        <a:blipFill rotWithShape="1">
          <a:blip xmlns:r="http://schemas.openxmlformats.org/officeDocument/2006/relationships" r:embed="rId3">
            <a:extLst>
              <a:ext uri="{28A0092B-C50C-407E-A947-70E740481C1C}">
                <a14:useLocalDpi xmlns:a14="http://schemas.microsoft.com/office/drawing/2010/main" val="0"/>
              </a:ext>
            </a:extLst>
          </a:blip>
          <a:srcRect/>
          <a:stretch>
            <a:fillRect l="-7000" r="-7000"/>
          </a:stretch>
        </a:blipFill>
        <a:ln w="6350" cap="flat" cmpd="sng" algn="ctr">
          <a:solidFill>
            <a:schemeClr val="accent2">
              <a:shade val="80000"/>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DAFADF86-01EE-46A7-B44E-5FDDC728343C}">
      <dsp:nvSpPr>
        <dsp:cNvPr id="0" name=""/>
        <dsp:cNvSpPr/>
      </dsp:nvSpPr>
      <dsp:spPr>
        <a:xfrm>
          <a:off x="1889528" y="3621804"/>
          <a:ext cx="1770387" cy="556975"/>
        </a:xfrm>
        <a:prstGeom prst="wedgeRectCallout">
          <a:avLst>
            <a:gd name="adj1" fmla="val 20250"/>
            <a:gd name="adj2" fmla="val -6070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Puplic Orgnization </a:t>
          </a:r>
        </a:p>
      </dsp:txBody>
      <dsp:txXfrm>
        <a:off x="1889528" y="3621804"/>
        <a:ext cx="1770387" cy="5569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DE17C9-EB16-4AB0-99F0-F2B07E33D9D0}">
      <dsp:nvSpPr>
        <dsp:cNvPr id="0" name=""/>
        <dsp:cNvSpPr/>
      </dsp:nvSpPr>
      <dsp:spPr>
        <a:xfrm>
          <a:off x="934" y="397537"/>
          <a:ext cx="1238018" cy="1238018"/>
        </a:xfrm>
        <a:prstGeom prst="ellipse">
          <a:avLst/>
        </a:prstGeom>
        <a:solidFill>
          <a:srgbClr val="FFCCCC"/>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a:t>Number of parking spaces Required </a:t>
          </a:r>
        </a:p>
      </dsp:txBody>
      <dsp:txXfrm>
        <a:off x="182238" y="578841"/>
        <a:ext cx="875410" cy="875410"/>
      </dsp:txXfrm>
    </dsp:sp>
    <dsp:sp modelId="{2AE2422F-F53A-418B-ACA9-D13084089DCA}">
      <dsp:nvSpPr>
        <dsp:cNvPr id="0" name=""/>
        <dsp:cNvSpPr/>
      </dsp:nvSpPr>
      <dsp:spPr>
        <a:xfrm>
          <a:off x="1339479" y="657521"/>
          <a:ext cx="718050" cy="718050"/>
        </a:xfrm>
        <a:prstGeom prst="mathEqual">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1434657" y="805439"/>
        <a:ext cx="527694" cy="422214"/>
      </dsp:txXfrm>
    </dsp:sp>
    <dsp:sp modelId="{6D5C5347-0F49-48D3-A4FD-DE146D4BF222}">
      <dsp:nvSpPr>
        <dsp:cNvPr id="0" name=""/>
        <dsp:cNvSpPr/>
      </dsp:nvSpPr>
      <dsp:spPr>
        <a:xfrm>
          <a:off x="2158057" y="397537"/>
          <a:ext cx="1238018" cy="1238018"/>
        </a:xfrm>
        <a:prstGeom prst="ellipse">
          <a:avLst/>
        </a:prstGeom>
        <a:solidFill>
          <a:srgbClr val="FFCCCC"/>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a:t>Demand</a:t>
          </a:r>
        </a:p>
      </dsp:txBody>
      <dsp:txXfrm>
        <a:off x="2339361" y="578841"/>
        <a:ext cx="875410" cy="875410"/>
      </dsp:txXfrm>
    </dsp:sp>
    <dsp:sp modelId="{5FACF41F-BB89-43EF-9682-D6935C3A732A}">
      <dsp:nvSpPr>
        <dsp:cNvPr id="0" name=""/>
        <dsp:cNvSpPr/>
      </dsp:nvSpPr>
      <dsp:spPr>
        <a:xfrm>
          <a:off x="3496603" y="657521"/>
          <a:ext cx="718050" cy="718050"/>
        </a:xfrm>
        <a:prstGeom prst="mathMinus">
          <a:avLst/>
        </a:prstGeom>
        <a:gradFill rotWithShape="0">
          <a:gsLst>
            <a:gs pos="0">
              <a:schemeClr val="accent2">
                <a:tint val="60000"/>
                <a:hueOff val="0"/>
                <a:satOff val="0"/>
                <a:lumOff val="0"/>
                <a:alphaOff val="0"/>
                <a:lumMod val="110000"/>
                <a:satMod val="105000"/>
                <a:tint val="67000"/>
              </a:schemeClr>
            </a:gs>
            <a:gs pos="50000">
              <a:schemeClr val="accent2">
                <a:tint val="60000"/>
                <a:hueOff val="0"/>
                <a:satOff val="0"/>
                <a:lumOff val="0"/>
                <a:alphaOff val="0"/>
                <a:lumMod val="105000"/>
                <a:satMod val="103000"/>
                <a:tint val="73000"/>
              </a:schemeClr>
            </a:gs>
            <a:gs pos="100000">
              <a:schemeClr val="accent2">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3591781" y="932103"/>
        <a:ext cx="527694" cy="168886"/>
      </dsp:txXfrm>
    </dsp:sp>
    <dsp:sp modelId="{4295CE7B-CFB1-445E-80FA-B832D167DCB8}">
      <dsp:nvSpPr>
        <dsp:cNvPr id="0" name=""/>
        <dsp:cNvSpPr/>
      </dsp:nvSpPr>
      <dsp:spPr>
        <a:xfrm>
          <a:off x="4315181" y="397537"/>
          <a:ext cx="1238018" cy="1238018"/>
        </a:xfrm>
        <a:prstGeom prst="ellipse">
          <a:avLst/>
        </a:prstGeom>
        <a:solidFill>
          <a:srgbClr val="FFCCCC"/>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a:t>Available</a:t>
          </a:r>
        </a:p>
      </dsp:txBody>
      <dsp:txXfrm>
        <a:off x="4496485" y="578841"/>
        <a:ext cx="875410" cy="8754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009D89-76E8-4DF3-8672-93A0790DE638}">
      <dsp:nvSpPr>
        <dsp:cNvPr id="0" name=""/>
        <dsp:cNvSpPr/>
      </dsp:nvSpPr>
      <dsp:spPr>
        <a:xfrm>
          <a:off x="0" y="477202"/>
          <a:ext cx="5724524" cy="636270"/>
        </a:xfrm>
        <a:prstGeom prst="notchedRightArrow">
          <a:avLst/>
        </a:prstGeom>
        <a:solidFill>
          <a:srgbClr val="FFCCCC"/>
        </a:solidFill>
        <a:ln>
          <a:noFill/>
        </a:ln>
        <a:effectLst/>
      </dsp:spPr>
      <dsp:style>
        <a:lnRef idx="0">
          <a:scrgbClr r="0" g="0" b="0"/>
        </a:lnRef>
        <a:fillRef idx="1">
          <a:scrgbClr r="0" g="0" b="0"/>
        </a:fillRef>
        <a:effectRef idx="0">
          <a:scrgbClr r="0" g="0" b="0"/>
        </a:effectRef>
        <a:fontRef idx="minor"/>
      </dsp:style>
    </dsp:sp>
    <dsp:sp modelId="{3902D4DB-8D64-4478-A2E2-1448F7E4F66C}">
      <dsp:nvSpPr>
        <dsp:cNvPr id="0" name=""/>
        <dsp:cNvSpPr/>
      </dsp:nvSpPr>
      <dsp:spPr>
        <a:xfrm>
          <a:off x="2264" y="0"/>
          <a:ext cx="989912" cy="6362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ctr" defTabSz="666750" rtl="0">
            <a:lnSpc>
              <a:spcPct val="90000"/>
            </a:lnSpc>
            <a:spcBef>
              <a:spcPct val="0"/>
            </a:spcBef>
            <a:spcAft>
              <a:spcPct val="35000"/>
            </a:spcAft>
            <a:buNone/>
          </a:pPr>
          <a:r>
            <a:rPr lang="en-US" sz="1500" kern="1200"/>
            <a:t>Location Number 1 </a:t>
          </a:r>
        </a:p>
      </dsp:txBody>
      <dsp:txXfrm>
        <a:off x="2264" y="0"/>
        <a:ext cx="989912" cy="636270"/>
      </dsp:txXfrm>
    </dsp:sp>
    <dsp:sp modelId="{88BCD16E-EFFA-4FF5-B865-33B41D3D2530}">
      <dsp:nvSpPr>
        <dsp:cNvPr id="0" name=""/>
        <dsp:cNvSpPr/>
      </dsp:nvSpPr>
      <dsp:spPr>
        <a:xfrm>
          <a:off x="370061" y="706278"/>
          <a:ext cx="159067" cy="159067"/>
        </a:xfrm>
        <a:prstGeom prst="ellipse">
          <a:avLst/>
        </a:prstGeom>
        <a:solidFill>
          <a:srgbClr val="CC99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100D0A-937C-441F-96DA-6E1EAD75D698}">
      <dsp:nvSpPr>
        <dsp:cNvPr id="0" name=""/>
        <dsp:cNvSpPr/>
      </dsp:nvSpPr>
      <dsp:spPr>
        <a:xfrm>
          <a:off x="1041672" y="954404"/>
          <a:ext cx="989912" cy="6362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666750" rtl="0">
            <a:lnSpc>
              <a:spcPct val="90000"/>
            </a:lnSpc>
            <a:spcBef>
              <a:spcPct val="0"/>
            </a:spcBef>
            <a:spcAft>
              <a:spcPct val="35000"/>
            </a:spcAft>
            <a:buNone/>
          </a:pPr>
          <a:r>
            <a:rPr lang="en-US" sz="1500" kern="1200"/>
            <a:t>Location Number 4 </a:t>
          </a:r>
        </a:p>
      </dsp:txBody>
      <dsp:txXfrm>
        <a:off x="1041672" y="954404"/>
        <a:ext cx="989912" cy="636270"/>
      </dsp:txXfrm>
    </dsp:sp>
    <dsp:sp modelId="{D7D4657C-53AD-495B-8B6C-AD63B8EC7F7B}">
      <dsp:nvSpPr>
        <dsp:cNvPr id="0" name=""/>
        <dsp:cNvSpPr/>
      </dsp:nvSpPr>
      <dsp:spPr>
        <a:xfrm>
          <a:off x="1409469" y="706278"/>
          <a:ext cx="159067" cy="159067"/>
        </a:xfrm>
        <a:prstGeom prst="ellipse">
          <a:avLst/>
        </a:prstGeom>
        <a:solidFill>
          <a:srgbClr val="CC99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6F551F1-108F-4BB5-9E1C-ABA381013006}">
      <dsp:nvSpPr>
        <dsp:cNvPr id="0" name=""/>
        <dsp:cNvSpPr/>
      </dsp:nvSpPr>
      <dsp:spPr>
        <a:xfrm>
          <a:off x="2081080" y="0"/>
          <a:ext cx="989912" cy="6362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ctr" defTabSz="666750" rtl="0">
            <a:lnSpc>
              <a:spcPct val="90000"/>
            </a:lnSpc>
            <a:spcBef>
              <a:spcPct val="0"/>
            </a:spcBef>
            <a:spcAft>
              <a:spcPct val="35000"/>
            </a:spcAft>
            <a:buNone/>
          </a:pPr>
          <a:r>
            <a:rPr lang="en-US" sz="1500" kern="1200"/>
            <a:t>Location Number 3 </a:t>
          </a:r>
        </a:p>
      </dsp:txBody>
      <dsp:txXfrm>
        <a:off x="2081080" y="0"/>
        <a:ext cx="989912" cy="636270"/>
      </dsp:txXfrm>
    </dsp:sp>
    <dsp:sp modelId="{B5E1F2A8-6FFC-4215-9D61-4EA625D409DD}">
      <dsp:nvSpPr>
        <dsp:cNvPr id="0" name=""/>
        <dsp:cNvSpPr/>
      </dsp:nvSpPr>
      <dsp:spPr>
        <a:xfrm>
          <a:off x="2496502" y="715803"/>
          <a:ext cx="159067" cy="159067"/>
        </a:xfrm>
        <a:prstGeom prst="ellipse">
          <a:avLst/>
        </a:prstGeom>
        <a:solidFill>
          <a:srgbClr val="CC99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D2B773-FC83-4628-B5FA-967CF3B322E3}">
      <dsp:nvSpPr>
        <dsp:cNvPr id="0" name=""/>
        <dsp:cNvSpPr/>
      </dsp:nvSpPr>
      <dsp:spPr>
        <a:xfrm>
          <a:off x="3120488" y="954404"/>
          <a:ext cx="989912" cy="6362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666750" rtl="0">
            <a:lnSpc>
              <a:spcPct val="90000"/>
            </a:lnSpc>
            <a:spcBef>
              <a:spcPct val="0"/>
            </a:spcBef>
            <a:spcAft>
              <a:spcPct val="35000"/>
            </a:spcAft>
            <a:buNone/>
          </a:pPr>
          <a:r>
            <a:rPr lang="en-US" sz="1500" kern="1200"/>
            <a:t>Location Number 5 </a:t>
          </a:r>
        </a:p>
      </dsp:txBody>
      <dsp:txXfrm>
        <a:off x="3120488" y="954404"/>
        <a:ext cx="989912" cy="636270"/>
      </dsp:txXfrm>
    </dsp:sp>
    <dsp:sp modelId="{2D34D4FF-984E-4959-B667-F4B6ACE88168}">
      <dsp:nvSpPr>
        <dsp:cNvPr id="0" name=""/>
        <dsp:cNvSpPr/>
      </dsp:nvSpPr>
      <dsp:spPr>
        <a:xfrm>
          <a:off x="3488285" y="706278"/>
          <a:ext cx="159067" cy="159067"/>
        </a:xfrm>
        <a:prstGeom prst="ellipse">
          <a:avLst/>
        </a:prstGeom>
        <a:solidFill>
          <a:srgbClr val="CC99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184A9B-D844-49FC-9041-3945F9C006F1}">
      <dsp:nvSpPr>
        <dsp:cNvPr id="0" name=""/>
        <dsp:cNvSpPr/>
      </dsp:nvSpPr>
      <dsp:spPr>
        <a:xfrm>
          <a:off x="4159896" y="0"/>
          <a:ext cx="989912" cy="6362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ctr" defTabSz="666750" rtl="0">
            <a:lnSpc>
              <a:spcPct val="90000"/>
            </a:lnSpc>
            <a:spcBef>
              <a:spcPct val="0"/>
            </a:spcBef>
            <a:spcAft>
              <a:spcPct val="35000"/>
            </a:spcAft>
            <a:buNone/>
          </a:pPr>
          <a:r>
            <a:rPr lang="en-US" sz="1500" kern="1200"/>
            <a:t>Location Number 2 </a:t>
          </a:r>
        </a:p>
      </dsp:txBody>
      <dsp:txXfrm>
        <a:off x="4159896" y="0"/>
        <a:ext cx="989912" cy="636270"/>
      </dsp:txXfrm>
    </dsp:sp>
    <dsp:sp modelId="{B4397A42-4216-44BB-ADDF-FD2DFB0C2CEC}">
      <dsp:nvSpPr>
        <dsp:cNvPr id="0" name=""/>
        <dsp:cNvSpPr/>
      </dsp:nvSpPr>
      <dsp:spPr>
        <a:xfrm>
          <a:off x="4527693" y="706278"/>
          <a:ext cx="159067" cy="159067"/>
        </a:xfrm>
        <a:prstGeom prst="ellipse">
          <a:avLst/>
        </a:prstGeom>
        <a:solidFill>
          <a:srgbClr val="CC99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A86F2D-0AB5-4EB4-A3E1-A6B34BC1061F}">
      <dsp:nvSpPr>
        <dsp:cNvPr id="0" name=""/>
        <dsp:cNvSpPr/>
      </dsp:nvSpPr>
      <dsp:spPr>
        <a:xfrm rot="2562594">
          <a:off x="1199458" y="2779071"/>
          <a:ext cx="466630" cy="65214"/>
        </a:xfrm>
        <a:custGeom>
          <a:avLst/>
          <a:gdLst/>
          <a:ahLst/>
          <a:cxnLst/>
          <a:rect l="0" t="0" r="0" b="0"/>
          <a:pathLst>
            <a:path>
              <a:moveTo>
                <a:pt x="0" y="32607"/>
              </a:moveTo>
              <a:lnTo>
                <a:pt x="466630" y="3260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F5FEF41-8400-4025-9692-8EDF2CE0D121}">
      <dsp:nvSpPr>
        <dsp:cNvPr id="0" name=""/>
        <dsp:cNvSpPr/>
      </dsp:nvSpPr>
      <dsp:spPr>
        <a:xfrm>
          <a:off x="1261334" y="2141474"/>
          <a:ext cx="518980" cy="65214"/>
        </a:xfrm>
        <a:custGeom>
          <a:avLst/>
          <a:gdLst/>
          <a:ahLst/>
          <a:cxnLst/>
          <a:rect l="0" t="0" r="0" b="0"/>
          <a:pathLst>
            <a:path>
              <a:moveTo>
                <a:pt x="0" y="32607"/>
              </a:moveTo>
              <a:lnTo>
                <a:pt x="518980" y="3260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0682F9-890B-46F5-9D9D-4748452DD140}">
      <dsp:nvSpPr>
        <dsp:cNvPr id="0" name=""/>
        <dsp:cNvSpPr/>
      </dsp:nvSpPr>
      <dsp:spPr>
        <a:xfrm rot="19037406">
          <a:off x="1199458" y="1503876"/>
          <a:ext cx="466630" cy="65214"/>
        </a:xfrm>
        <a:custGeom>
          <a:avLst/>
          <a:gdLst/>
          <a:ahLst/>
          <a:cxnLst/>
          <a:rect l="0" t="0" r="0" b="0"/>
          <a:pathLst>
            <a:path>
              <a:moveTo>
                <a:pt x="0" y="32607"/>
              </a:moveTo>
              <a:lnTo>
                <a:pt x="466630" y="3260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84D706C-3C4C-46F2-AB47-8399B2BD98D3}">
      <dsp:nvSpPr>
        <dsp:cNvPr id="0" name=""/>
        <dsp:cNvSpPr/>
      </dsp:nvSpPr>
      <dsp:spPr>
        <a:xfrm>
          <a:off x="228" y="1432254"/>
          <a:ext cx="1483653" cy="1483653"/>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1000" r="-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4CFE50-ACAC-4191-AFCF-9919B51FF4CC}">
      <dsp:nvSpPr>
        <dsp:cNvPr id="0" name=""/>
        <dsp:cNvSpPr/>
      </dsp:nvSpPr>
      <dsp:spPr>
        <a:xfrm>
          <a:off x="1486172" y="631230"/>
          <a:ext cx="890192" cy="890192"/>
        </a:xfrm>
        <a:prstGeom prst="ellipse">
          <a:avLst/>
        </a:prstGeom>
        <a:solidFill>
          <a:schemeClr val="accent2">
            <a:hueOff val="-55218"/>
            <a:satOff val="-18112"/>
            <a:lumOff val="-660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a:t>city center</a:t>
          </a:r>
        </a:p>
        <a:p>
          <a:pPr marL="0" lvl="0" indent="0" algn="ctr" defTabSz="577850">
            <a:lnSpc>
              <a:spcPct val="90000"/>
            </a:lnSpc>
            <a:spcBef>
              <a:spcPct val="0"/>
            </a:spcBef>
            <a:spcAft>
              <a:spcPct val="35000"/>
            </a:spcAft>
            <a:buNone/>
          </a:pPr>
          <a:r>
            <a:rPr lang="en-US" sz="1300" kern="1200"/>
            <a:t>(84) </a:t>
          </a:r>
        </a:p>
      </dsp:txBody>
      <dsp:txXfrm>
        <a:off x="1616538" y="761596"/>
        <a:ext cx="629460" cy="629460"/>
      </dsp:txXfrm>
    </dsp:sp>
    <dsp:sp modelId="{A1C3C968-30D7-4FA5-B24A-22BAE53E87A7}">
      <dsp:nvSpPr>
        <dsp:cNvPr id="0" name=""/>
        <dsp:cNvSpPr/>
      </dsp:nvSpPr>
      <dsp:spPr>
        <a:xfrm>
          <a:off x="1780315" y="1728985"/>
          <a:ext cx="890192" cy="890192"/>
        </a:xfrm>
        <a:prstGeom prst="ellipse">
          <a:avLst/>
        </a:prstGeom>
        <a:solidFill>
          <a:schemeClr val="accent2">
            <a:hueOff val="-110436"/>
            <a:satOff val="-36223"/>
            <a:lumOff val="-132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err="1"/>
            <a:t>Rafidia</a:t>
          </a:r>
          <a:endParaRPr lang="en-US" sz="1300" kern="1200" dirty="0"/>
        </a:p>
        <a:p>
          <a:pPr marL="0" lvl="0" indent="0" algn="ctr" defTabSz="577850">
            <a:lnSpc>
              <a:spcPct val="90000"/>
            </a:lnSpc>
            <a:spcBef>
              <a:spcPct val="0"/>
            </a:spcBef>
            <a:spcAft>
              <a:spcPct val="35000"/>
            </a:spcAft>
            <a:buNone/>
          </a:pPr>
          <a:r>
            <a:rPr lang="en-US" sz="1300" kern="1200" dirty="0"/>
            <a:t>(91)</a:t>
          </a:r>
        </a:p>
      </dsp:txBody>
      <dsp:txXfrm>
        <a:off x="1910681" y="1859351"/>
        <a:ext cx="629460" cy="629460"/>
      </dsp:txXfrm>
    </dsp:sp>
    <dsp:sp modelId="{2EBB43FD-8A4F-48E6-AD5B-34F935A35650}">
      <dsp:nvSpPr>
        <dsp:cNvPr id="0" name=""/>
        <dsp:cNvSpPr/>
      </dsp:nvSpPr>
      <dsp:spPr>
        <a:xfrm>
          <a:off x="1486172" y="2826740"/>
          <a:ext cx="890192" cy="890192"/>
        </a:xfrm>
        <a:prstGeom prst="ellipse">
          <a:avLst/>
        </a:prstGeom>
        <a:solidFill>
          <a:schemeClr val="accent2">
            <a:hueOff val="-165654"/>
            <a:satOff val="-54335"/>
            <a:lumOff val="-198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NNU</a:t>
          </a:r>
        </a:p>
        <a:p>
          <a:pPr marL="0" lvl="0" indent="0" algn="ctr" defTabSz="577850">
            <a:lnSpc>
              <a:spcPct val="90000"/>
            </a:lnSpc>
            <a:spcBef>
              <a:spcPct val="0"/>
            </a:spcBef>
            <a:spcAft>
              <a:spcPct val="35000"/>
            </a:spcAft>
            <a:buNone/>
          </a:pPr>
          <a:r>
            <a:rPr lang="en-US" sz="1300" kern="1200" dirty="0"/>
            <a:t>(55)</a:t>
          </a:r>
        </a:p>
      </dsp:txBody>
      <dsp:txXfrm>
        <a:off x="1616538" y="2957106"/>
        <a:ext cx="629460" cy="62946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45A313-57DA-40DB-80CD-8306DF43C7B5}">
      <dsp:nvSpPr>
        <dsp:cNvPr id="0" name=""/>
        <dsp:cNvSpPr/>
      </dsp:nvSpPr>
      <dsp:spPr>
        <a:xfrm>
          <a:off x="4429636" y="381081"/>
          <a:ext cx="1009498" cy="1009663"/>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BE6ADB-9EBD-4068-BB12-ED6A47B5AF9F}">
      <dsp:nvSpPr>
        <dsp:cNvPr id="0" name=""/>
        <dsp:cNvSpPr/>
      </dsp:nvSpPr>
      <dsp:spPr>
        <a:xfrm>
          <a:off x="4462946" y="414743"/>
          <a:ext cx="942341" cy="942340"/>
        </a:xfrm>
        <a:prstGeom prst="ellipse">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t>28 systems at Location 2</a:t>
          </a:r>
        </a:p>
      </dsp:txBody>
      <dsp:txXfrm>
        <a:off x="4597796" y="549388"/>
        <a:ext cx="673177" cy="673049"/>
      </dsp:txXfrm>
    </dsp:sp>
    <dsp:sp modelId="{E40190BE-724A-4130-A68C-D73D336C18E3}">
      <dsp:nvSpPr>
        <dsp:cNvPr id="0" name=""/>
        <dsp:cNvSpPr/>
      </dsp:nvSpPr>
      <dsp:spPr>
        <a:xfrm rot="2700000">
          <a:off x="3385812" y="381134"/>
          <a:ext cx="1009381" cy="1009381"/>
        </a:xfrm>
        <a:prstGeom prst="teardrop">
          <a:avLst>
            <a:gd name="adj" fmla="val 10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C294C7-6DF1-4471-8186-BF843807A1AC}">
      <dsp:nvSpPr>
        <dsp:cNvPr id="0" name=""/>
        <dsp:cNvSpPr/>
      </dsp:nvSpPr>
      <dsp:spPr>
        <a:xfrm>
          <a:off x="3420138" y="414743"/>
          <a:ext cx="942341" cy="942340"/>
        </a:xfrm>
        <a:prstGeom prst="ellipse">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t>9 systems at Location</a:t>
          </a:r>
        </a:p>
        <a:p>
          <a:pPr marL="0" lvl="0" indent="0" algn="ctr" defTabSz="488950">
            <a:lnSpc>
              <a:spcPct val="90000"/>
            </a:lnSpc>
            <a:spcBef>
              <a:spcPct val="0"/>
            </a:spcBef>
            <a:spcAft>
              <a:spcPct val="35000"/>
            </a:spcAft>
            <a:buNone/>
          </a:pPr>
          <a:r>
            <a:rPr lang="en-US" sz="1100" kern="1200"/>
            <a:t>5</a:t>
          </a:r>
        </a:p>
      </dsp:txBody>
      <dsp:txXfrm>
        <a:off x="3554451" y="549388"/>
        <a:ext cx="673177" cy="673049"/>
      </dsp:txXfrm>
    </dsp:sp>
    <dsp:sp modelId="{FFFA463F-1D6B-433A-86CF-7C0E428104CA}">
      <dsp:nvSpPr>
        <dsp:cNvPr id="0" name=""/>
        <dsp:cNvSpPr/>
      </dsp:nvSpPr>
      <dsp:spPr>
        <a:xfrm rot="2700000">
          <a:off x="2343004" y="381134"/>
          <a:ext cx="1009381" cy="1009381"/>
        </a:xfrm>
        <a:prstGeom prst="teardrop">
          <a:avLst>
            <a:gd name="adj" fmla="val 10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0340CCC-8D72-4AD4-9F08-2FAAE332F494}">
      <dsp:nvSpPr>
        <dsp:cNvPr id="0" name=""/>
        <dsp:cNvSpPr/>
      </dsp:nvSpPr>
      <dsp:spPr>
        <a:xfrm>
          <a:off x="2376793" y="414743"/>
          <a:ext cx="942341" cy="942340"/>
        </a:xfrm>
        <a:prstGeom prst="ellipse">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t>35 systems at Location 3</a:t>
          </a:r>
        </a:p>
      </dsp:txBody>
      <dsp:txXfrm>
        <a:off x="2511106" y="549388"/>
        <a:ext cx="673177" cy="673049"/>
      </dsp:txXfrm>
    </dsp:sp>
    <dsp:sp modelId="{CF526C9A-F911-43A6-AA5F-471DD6C6EB9D}">
      <dsp:nvSpPr>
        <dsp:cNvPr id="0" name=""/>
        <dsp:cNvSpPr/>
      </dsp:nvSpPr>
      <dsp:spPr>
        <a:xfrm rot="2700000">
          <a:off x="1299659" y="381134"/>
          <a:ext cx="1009381" cy="1009381"/>
        </a:xfrm>
        <a:prstGeom prst="teardrop">
          <a:avLst>
            <a:gd name="adj" fmla="val 10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7BB7F7-622D-4436-9D77-53B4C3367CC4}">
      <dsp:nvSpPr>
        <dsp:cNvPr id="0" name=""/>
        <dsp:cNvSpPr/>
      </dsp:nvSpPr>
      <dsp:spPr>
        <a:xfrm>
          <a:off x="1333448" y="414743"/>
          <a:ext cx="942341" cy="942340"/>
        </a:xfrm>
        <a:prstGeom prst="ellipse">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t>11 systems at Location 4</a:t>
          </a:r>
        </a:p>
      </dsp:txBody>
      <dsp:txXfrm>
        <a:off x="1468298" y="549388"/>
        <a:ext cx="673177" cy="673049"/>
      </dsp:txXfrm>
    </dsp:sp>
    <dsp:sp modelId="{D08E04DB-478E-4B60-923C-C8D01F921FEB}">
      <dsp:nvSpPr>
        <dsp:cNvPr id="0" name=""/>
        <dsp:cNvSpPr/>
      </dsp:nvSpPr>
      <dsp:spPr>
        <a:xfrm rot="2700000">
          <a:off x="256314" y="381134"/>
          <a:ext cx="1009381" cy="1009381"/>
        </a:xfrm>
        <a:prstGeom prst="teardrop">
          <a:avLst>
            <a:gd name="adj" fmla="val 10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D4C0C3-E692-4FEF-8C06-3CBB6FDD43F9}">
      <dsp:nvSpPr>
        <dsp:cNvPr id="0" name=""/>
        <dsp:cNvSpPr/>
      </dsp:nvSpPr>
      <dsp:spPr>
        <a:xfrm>
          <a:off x="290103" y="414743"/>
          <a:ext cx="942341" cy="942340"/>
        </a:xfrm>
        <a:prstGeom prst="ellipse">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t>1 system at Loction 1</a:t>
          </a:r>
        </a:p>
      </dsp:txBody>
      <dsp:txXfrm>
        <a:off x="424953" y="549388"/>
        <a:ext cx="673177" cy="67304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621BC6-D685-4A5E-9E83-3C8F6EAF74E5}">
      <dsp:nvSpPr>
        <dsp:cNvPr id="0" name=""/>
        <dsp:cNvSpPr/>
      </dsp:nvSpPr>
      <dsp:spPr>
        <a:xfrm>
          <a:off x="620599" y="122502"/>
          <a:ext cx="1212832" cy="872133"/>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1DD2DF-2778-4601-9DEF-9E655D1A77F5}">
      <dsp:nvSpPr>
        <dsp:cNvPr id="0" name=""/>
        <dsp:cNvSpPr/>
      </dsp:nvSpPr>
      <dsp:spPr>
        <a:xfrm>
          <a:off x="780046" y="907422"/>
          <a:ext cx="970248" cy="305246"/>
        </a:xfrm>
        <a:prstGeom prst="wedgeRectCallout">
          <a:avLst>
            <a:gd name="adj1" fmla="val 20250"/>
            <a:gd name="adj2" fmla="val -607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a:t>Location # 1</a:t>
          </a:r>
        </a:p>
      </dsp:txBody>
      <dsp:txXfrm>
        <a:off x="780046" y="907422"/>
        <a:ext cx="970248" cy="305246"/>
      </dsp:txXfrm>
    </dsp:sp>
    <dsp:sp modelId="{0412F3E1-BE25-4711-864A-1B6117B7989A}">
      <dsp:nvSpPr>
        <dsp:cNvPr id="0" name=""/>
        <dsp:cNvSpPr/>
      </dsp:nvSpPr>
      <dsp:spPr>
        <a:xfrm>
          <a:off x="1962921" y="40609"/>
          <a:ext cx="1227549" cy="872133"/>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000" r="-3000"/>
          </a:stretch>
        </a:blip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9BA6474-FD36-4E79-8B02-6A5F24A9DDBF}">
      <dsp:nvSpPr>
        <dsp:cNvPr id="0" name=""/>
        <dsp:cNvSpPr/>
      </dsp:nvSpPr>
      <dsp:spPr>
        <a:xfrm>
          <a:off x="2109254" y="907422"/>
          <a:ext cx="970248" cy="305246"/>
        </a:xfrm>
        <a:prstGeom prst="wedgeRectCallout">
          <a:avLst>
            <a:gd name="adj1" fmla="val 20250"/>
            <a:gd name="adj2" fmla="val -607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a:t>Location # 2</a:t>
          </a:r>
        </a:p>
      </dsp:txBody>
      <dsp:txXfrm>
        <a:off x="2109254" y="907422"/>
        <a:ext cx="970248" cy="305246"/>
      </dsp:txXfrm>
    </dsp:sp>
    <dsp:sp modelId="{36B0E835-A458-4EE1-9856-652B1FADE4E5}">
      <dsp:nvSpPr>
        <dsp:cNvPr id="0" name=""/>
        <dsp:cNvSpPr/>
      </dsp:nvSpPr>
      <dsp:spPr>
        <a:xfrm>
          <a:off x="670" y="1321686"/>
          <a:ext cx="1390889" cy="872133"/>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8000" b="-28000"/>
          </a:stretch>
        </a:blip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69C0C3D-8DDE-409F-97BC-2D710EE13887}">
      <dsp:nvSpPr>
        <dsp:cNvPr id="0" name=""/>
        <dsp:cNvSpPr/>
      </dsp:nvSpPr>
      <dsp:spPr>
        <a:xfrm>
          <a:off x="249146" y="2106606"/>
          <a:ext cx="970248" cy="305246"/>
        </a:xfrm>
        <a:prstGeom prst="wedgeRectCallout">
          <a:avLst>
            <a:gd name="adj1" fmla="val 20250"/>
            <a:gd name="adj2" fmla="val -607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a:t>Location # 3</a:t>
          </a:r>
        </a:p>
      </dsp:txBody>
      <dsp:txXfrm>
        <a:off x="249146" y="2106606"/>
        <a:ext cx="970248" cy="305246"/>
      </dsp:txXfrm>
    </dsp:sp>
    <dsp:sp modelId="{4E5F3445-000F-4DDF-A701-4D4999A62C71}">
      <dsp:nvSpPr>
        <dsp:cNvPr id="0" name=""/>
        <dsp:cNvSpPr/>
      </dsp:nvSpPr>
      <dsp:spPr>
        <a:xfrm>
          <a:off x="1500576" y="1321686"/>
          <a:ext cx="1090166" cy="872133"/>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5000" b="-5000"/>
          </a:stretch>
        </a:blip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F8A2E5-FFD0-416F-A07D-057C05B874DA}">
      <dsp:nvSpPr>
        <dsp:cNvPr id="0" name=""/>
        <dsp:cNvSpPr/>
      </dsp:nvSpPr>
      <dsp:spPr>
        <a:xfrm>
          <a:off x="1598691" y="2106606"/>
          <a:ext cx="970248" cy="305246"/>
        </a:xfrm>
        <a:prstGeom prst="wedgeRectCallout">
          <a:avLst>
            <a:gd name="adj1" fmla="val 20250"/>
            <a:gd name="adj2" fmla="val -607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a:t>Location #4</a:t>
          </a:r>
        </a:p>
      </dsp:txBody>
      <dsp:txXfrm>
        <a:off x="1598691" y="2106606"/>
        <a:ext cx="970248" cy="305246"/>
      </dsp:txXfrm>
    </dsp:sp>
    <dsp:sp modelId="{F9E74DB2-8066-41AC-B6FD-F91D99446BD2}">
      <dsp:nvSpPr>
        <dsp:cNvPr id="0" name=""/>
        <dsp:cNvSpPr/>
      </dsp:nvSpPr>
      <dsp:spPr>
        <a:xfrm>
          <a:off x="2699759" y="1321686"/>
          <a:ext cx="1090166" cy="872133"/>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10000" b="-10000"/>
          </a:stretch>
        </a:blip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18095D1-FC63-4978-A852-570AF43EC3CE}">
      <dsp:nvSpPr>
        <dsp:cNvPr id="0" name=""/>
        <dsp:cNvSpPr/>
      </dsp:nvSpPr>
      <dsp:spPr>
        <a:xfrm>
          <a:off x="2797874" y="2106606"/>
          <a:ext cx="970248" cy="305246"/>
        </a:xfrm>
        <a:prstGeom prst="wedgeRectCallout">
          <a:avLst>
            <a:gd name="adj1" fmla="val 20250"/>
            <a:gd name="adj2" fmla="val -607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a:t>Location # 5</a:t>
          </a:r>
        </a:p>
      </dsp:txBody>
      <dsp:txXfrm>
        <a:off x="2797874" y="2106606"/>
        <a:ext cx="970248" cy="30524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B8922C-3B7A-4C22-89B8-F144966CE18E}">
      <dsp:nvSpPr>
        <dsp:cNvPr id="0" name=""/>
        <dsp:cNvSpPr/>
      </dsp:nvSpPr>
      <dsp:spPr>
        <a:xfrm>
          <a:off x="4427023" y="1499577"/>
          <a:ext cx="2655100" cy="1198935"/>
        </a:xfrm>
        <a:custGeom>
          <a:avLst/>
          <a:gdLst/>
          <a:ahLst/>
          <a:cxnLst/>
          <a:rect l="0" t="0" r="0" b="0"/>
          <a:pathLst>
            <a:path>
              <a:moveTo>
                <a:pt x="0" y="0"/>
              </a:moveTo>
              <a:lnTo>
                <a:pt x="0" y="607675"/>
              </a:lnTo>
              <a:lnTo>
                <a:pt x="2655100" y="607675"/>
              </a:lnTo>
              <a:lnTo>
                <a:pt x="2655100" y="1198935"/>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C4CF6F0-9CD7-4F2D-9DAD-7BB6699BB65E}">
      <dsp:nvSpPr>
        <dsp:cNvPr id="0" name=""/>
        <dsp:cNvSpPr/>
      </dsp:nvSpPr>
      <dsp:spPr>
        <a:xfrm>
          <a:off x="2056910" y="1499577"/>
          <a:ext cx="2370112" cy="1194656"/>
        </a:xfrm>
        <a:custGeom>
          <a:avLst/>
          <a:gdLst/>
          <a:ahLst/>
          <a:cxnLst/>
          <a:rect l="0" t="0" r="0" b="0"/>
          <a:pathLst>
            <a:path>
              <a:moveTo>
                <a:pt x="2370112" y="0"/>
              </a:moveTo>
              <a:lnTo>
                <a:pt x="2370112" y="603395"/>
              </a:lnTo>
              <a:lnTo>
                <a:pt x="0" y="603395"/>
              </a:lnTo>
              <a:lnTo>
                <a:pt x="0" y="1194656"/>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CD570E-A366-449D-96A7-99C5CB279B85}">
      <dsp:nvSpPr>
        <dsp:cNvPr id="0" name=""/>
        <dsp:cNvSpPr/>
      </dsp:nvSpPr>
      <dsp:spPr>
        <a:xfrm>
          <a:off x="2146334" y="12135"/>
          <a:ext cx="4561378" cy="1487442"/>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Times New Roman" panose="02020603050405020304" pitchFamily="18" charset="0"/>
              <a:cs typeface="Times New Roman" panose="02020603050405020304" pitchFamily="18" charset="0"/>
            </a:rPr>
            <a:t>The system design </a:t>
          </a:r>
        </a:p>
      </dsp:txBody>
      <dsp:txXfrm>
        <a:off x="2146334" y="12135"/>
        <a:ext cx="4561378" cy="1487442"/>
      </dsp:txXfrm>
    </dsp:sp>
    <dsp:sp modelId="{76684C73-C258-43CE-96A8-6358587A0C87}">
      <dsp:nvSpPr>
        <dsp:cNvPr id="0" name=""/>
        <dsp:cNvSpPr/>
      </dsp:nvSpPr>
      <dsp:spPr>
        <a:xfrm>
          <a:off x="0" y="2694234"/>
          <a:ext cx="4113821" cy="1558731"/>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Times New Roman" panose="02020603050405020304" pitchFamily="18" charset="0"/>
              <a:cs typeface="Times New Roman" panose="02020603050405020304" pitchFamily="18" charset="0"/>
            </a:rPr>
            <a:t> Mechanical design </a:t>
          </a:r>
        </a:p>
      </dsp:txBody>
      <dsp:txXfrm>
        <a:off x="0" y="2694234"/>
        <a:ext cx="4113821" cy="1558731"/>
      </dsp:txXfrm>
    </dsp:sp>
    <dsp:sp modelId="{DCF58C94-DC94-490C-99AB-B8247E3D9990}">
      <dsp:nvSpPr>
        <dsp:cNvPr id="0" name=""/>
        <dsp:cNvSpPr/>
      </dsp:nvSpPr>
      <dsp:spPr>
        <a:xfrm>
          <a:off x="5310200" y="2698513"/>
          <a:ext cx="3543846" cy="1554452"/>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0" kern="1200" dirty="0">
              <a:latin typeface="Times New Roman" panose="02020603050405020304" pitchFamily="18" charset="0"/>
              <a:cs typeface="Times New Roman" panose="02020603050405020304" pitchFamily="18" charset="0"/>
            </a:rPr>
            <a:t>Electronics </a:t>
          </a:r>
          <a:r>
            <a:rPr lang="en-US" sz="2800" b="0" i="0" kern="1200" dirty="0">
              <a:latin typeface="Times New Roman" panose="02020603050405020304" pitchFamily="18" charset="0"/>
              <a:cs typeface="Times New Roman" panose="02020603050405020304" pitchFamily="18" charset="0"/>
            </a:rPr>
            <a:t>Design</a:t>
          </a:r>
          <a:r>
            <a:rPr lang="en-US" sz="2800" b="0" kern="1200" dirty="0">
              <a:latin typeface="Times New Roman" panose="02020603050405020304" pitchFamily="18" charset="0"/>
              <a:cs typeface="Times New Roman" panose="02020603050405020304" pitchFamily="18" charset="0"/>
            </a:rPr>
            <a:t> and Programming</a:t>
          </a:r>
        </a:p>
      </dsp:txBody>
      <dsp:txXfrm>
        <a:off x="5310200" y="2698513"/>
        <a:ext cx="3543846" cy="1554452"/>
      </dsp:txXfrm>
    </dsp:sp>
  </dsp:spTree>
</dsp:drawing>
</file>

<file path=ppt/diagrams/layout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10.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5B5E8F-FFEF-4409-AFEF-A4E55E378D9D}" type="datetimeFigureOut">
              <a:rPr lang="en-US" smtClean="0"/>
              <a:t>12/30/2020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A81768-691E-499D-8FCE-9B17A3DB1B2E}" type="slidenum">
              <a:rPr lang="en-US" smtClean="0"/>
              <a:t>‹#›</a:t>
            </a:fld>
            <a:endParaRPr lang="en-US"/>
          </a:p>
        </p:txBody>
      </p:sp>
    </p:spTree>
    <p:extLst>
      <p:ext uri="{BB962C8B-B14F-4D97-AF65-F5344CB8AC3E}">
        <p14:creationId xmlns:p14="http://schemas.microsoft.com/office/powerpoint/2010/main" val="37181451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A6CB874-88CE-4565-8804-FCB227BBAB1E}" type="datetime1">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3057062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58648BE-D8AB-4886-8FEF-9CD1EBA441F5}" type="datetime1">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147770308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58648BE-D8AB-4886-8FEF-9CD1EBA441F5}" type="datetime1">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71870094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58648BE-D8AB-4886-8FEF-9CD1EBA441F5}" type="datetime1">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A838D4-B9EE-463D-AFF8-B1BC6C9FDD04}" type="slidenum">
              <a:rPr lang="en-US" smtClean="0"/>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214976775"/>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58648BE-D8AB-4886-8FEF-9CD1EBA441F5}" type="datetime1">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6328956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58648BE-D8AB-4886-8FEF-9CD1EBA441F5}" type="datetime1">
              <a:rPr lang="en-US" smtClean="0"/>
              <a:t>12/30/2020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95562472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58648BE-D8AB-4886-8FEF-9CD1EBA441F5}" type="datetime1">
              <a:rPr lang="en-US" smtClean="0"/>
              <a:t>12/30/2020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724251936"/>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93EDD5-415E-4834-A910-AA972042436C}" type="datetime1">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13719361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602FD4-3947-4F4C-8BC7-6D892262A037}" type="datetime1">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3247815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7A6CB874-88CE-4565-8804-FCB227BBAB1E}" type="datetime1">
              <a:rPr lang="en-US" smtClean="0"/>
              <a:t>12/30/2020</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12A838D4-B9EE-463D-AFF8-B1BC6C9FDD04}"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472962108"/>
      </p:ext>
    </p:extLst>
  </p:cSld>
  <p:clrMapOvr>
    <a:masterClrMapping/>
  </p:clrMapOvr>
  <p:transition>
    <p:fade/>
  </p:transition>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08CEA4-9098-4504-8D45-F1FB7B468167}" type="datetime1">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07385573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08CEA4-9098-4504-8D45-F1FB7B468167}" type="datetime1">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19390521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973C4411-1471-4BE6-B7F6-F076220242BA}" type="datetime1">
              <a:rPr lang="en-US" smtClean="0"/>
              <a:t>12/30/2020</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12A838D4-B9EE-463D-AFF8-B1BC6C9FDD04}"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488161071"/>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174AAA-718C-4DED-9AB7-C15806B7F239}" type="datetime1">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41392381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C56122B-D8E1-44E6-AEE8-22128FE0DD3B}" type="datetime1">
              <a:rPr lang="en-US" smtClean="0"/>
              <a:t>12/30/2020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149357214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FC902B7-F6BE-4F73-B0D3-2A2E75BEF5BF}" type="datetime1">
              <a:rPr lang="en-US" smtClean="0"/>
              <a:t>12/30/2020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13032476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2BC276-6795-453E-9152-C874F27680D6}" type="datetime1">
              <a:rPr lang="en-US" smtClean="0"/>
              <a:t>12/30/2020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446306540"/>
      </p:ext>
    </p:extLst>
  </p:cSld>
  <p:clrMapOvr>
    <a:masterClrMapping/>
  </p:clrMapOvr>
  <p:transition>
    <p:fade/>
  </p:transition>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F396C06A-3828-44E4-8212-EC7C9695B81E}" type="datetime1">
              <a:rPr lang="en-US" smtClean="0"/>
              <a:t>12/30/2020</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12A838D4-B9EE-463D-AFF8-B1BC6C9FDD04}"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77612264"/>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878D749-F851-4A60-8944-5D9ECE50B1DD}" type="datetime1">
              <a:rPr lang="en-US" smtClean="0"/>
              <a:t>12/30/2020</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12A838D4-B9EE-463D-AFF8-B1BC6C9FDD04}"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29585306"/>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93EDD5-415E-4834-A910-AA972042436C}" type="datetime1">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400880726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602FD4-3947-4F4C-8BC7-6D892262A037}" type="datetime1">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413988093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3C4411-1471-4BE6-B7F6-F076220242BA}" type="datetime1">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1116004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174AAA-718C-4DED-9AB7-C15806B7F239}" type="datetime1">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11419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C56122B-D8E1-44E6-AEE8-22128FE0DD3B}" type="datetime1">
              <a:rPr lang="en-US" smtClean="0"/>
              <a:t>12/30/2020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3603961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FC902B7-F6BE-4F73-B0D3-2A2E75BEF5BF}" type="datetime1">
              <a:rPr lang="en-US" smtClean="0"/>
              <a:t>12/30/2020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505746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2BC276-6795-453E-9152-C874F27680D6}" type="datetime1">
              <a:rPr lang="en-US" smtClean="0"/>
              <a:t>12/30/2020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172127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396C06A-3828-44E4-8212-EC7C9695B81E}" type="datetime1">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488403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878D749-F851-4A60-8944-5D9ECE50B1DD}" type="datetime1">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A838D4-B9EE-463D-AFF8-B1BC6C9FDD04}" type="slidenum">
              <a:rPr lang="en-US" smtClean="0"/>
              <a:t>‹#›</a:t>
            </a:fld>
            <a:endParaRPr lang="en-US"/>
          </a:p>
        </p:txBody>
      </p:sp>
    </p:spTree>
    <p:extLst>
      <p:ext uri="{BB962C8B-B14F-4D97-AF65-F5344CB8AC3E}">
        <p14:creationId xmlns:p14="http://schemas.microsoft.com/office/powerpoint/2010/main" val="2187914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58648BE-D8AB-4886-8FEF-9CD1EBA441F5}" type="datetime1">
              <a:rPr lang="en-US" smtClean="0"/>
              <a:t>12/30/2020</a:t>
            </a:fld>
            <a:endParaRPr 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2A838D4-B9EE-463D-AFF8-B1BC6C9FDD04}" type="slidenum">
              <a:rPr lang="en-US" smtClean="0"/>
              <a:t>‹#›</a:t>
            </a:fld>
            <a:endParaRPr lang="en-US"/>
          </a:p>
        </p:txBody>
      </p:sp>
    </p:spTree>
    <p:extLst>
      <p:ext uri="{BB962C8B-B14F-4D97-AF65-F5344CB8AC3E}">
        <p14:creationId xmlns:p14="http://schemas.microsoft.com/office/powerpoint/2010/main" val="334101341"/>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hf sldNum="0" hdr="0" ftr="0" dt="0"/>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458648BE-D8AB-4886-8FEF-9CD1EBA441F5}" type="datetime1">
              <a:rPr lang="en-US" smtClean="0"/>
              <a:t>12/30/2020</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12A838D4-B9EE-463D-AFF8-B1BC6C9FDD04}"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92750795"/>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ransition>
    <p:fade/>
  </p:transition>
  <p:hf sldNum="0"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9.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2.png"/><Relationship Id="rId1" Type="http://schemas.openxmlformats.org/officeDocument/2006/relationships/slideLayout" Target="../slideLayouts/slideLayout1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13" Type="http://schemas.microsoft.com/office/2007/relationships/diagramDrawing" Target="../diagrams/drawing7.xml"/><Relationship Id="rId18" Type="http://schemas.microsoft.com/office/2007/relationships/diagramDrawing" Target="../diagrams/drawing8.xml"/><Relationship Id="rId3" Type="http://schemas.openxmlformats.org/officeDocument/2006/relationships/diagramLayout" Target="../diagrams/layout6.xml"/><Relationship Id="rId7" Type="http://schemas.openxmlformats.org/officeDocument/2006/relationships/image" Target="../media/image13.png"/><Relationship Id="rId12" Type="http://schemas.openxmlformats.org/officeDocument/2006/relationships/diagramColors" Target="../diagrams/colors7.xml"/><Relationship Id="rId17" Type="http://schemas.openxmlformats.org/officeDocument/2006/relationships/diagramColors" Target="../diagrams/colors8.xml"/><Relationship Id="rId2" Type="http://schemas.openxmlformats.org/officeDocument/2006/relationships/diagramData" Target="../diagrams/data6.xml"/><Relationship Id="rId16" Type="http://schemas.openxmlformats.org/officeDocument/2006/relationships/diagramQuickStyle" Target="../diagrams/quickStyle8.xml"/><Relationship Id="rId1" Type="http://schemas.openxmlformats.org/officeDocument/2006/relationships/slideLayout" Target="../slideLayouts/slideLayout19.xml"/><Relationship Id="rId6" Type="http://schemas.microsoft.com/office/2007/relationships/diagramDrawing" Target="../diagrams/drawing6.xml"/><Relationship Id="rId11" Type="http://schemas.openxmlformats.org/officeDocument/2006/relationships/diagramQuickStyle" Target="../diagrams/quickStyle7.xml"/><Relationship Id="rId5" Type="http://schemas.openxmlformats.org/officeDocument/2006/relationships/diagramColors" Target="../diagrams/colors6.xml"/><Relationship Id="rId15" Type="http://schemas.openxmlformats.org/officeDocument/2006/relationships/diagramLayout" Target="../diagrams/layout8.xml"/><Relationship Id="rId10" Type="http://schemas.openxmlformats.org/officeDocument/2006/relationships/diagramLayout" Target="../diagrams/layout7.xml"/><Relationship Id="rId4" Type="http://schemas.openxmlformats.org/officeDocument/2006/relationships/diagramQuickStyle" Target="../diagrams/quickStyle6.xml"/><Relationship Id="rId9" Type="http://schemas.openxmlformats.org/officeDocument/2006/relationships/diagramData" Target="../diagrams/data7.xml"/><Relationship Id="rId14" Type="http://schemas.openxmlformats.org/officeDocument/2006/relationships/diagramData" Target="../diagrams/data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9.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9.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4.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31.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32.jp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19.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chart" Target="../charts/chart2.xml"/><Relationship Id="rId7" Type="http://schemas.openxmlformats.org/officeDocument/2006/relationships/diagramColors" Target="../diagrams/colors4.xml"/><Relationship Id="rId2" Type="http://schemas.openxmlformats.org/officeDocument/2006/relationships/chart" Target="../charts/chart1.xml"/><Relationship Id="rId1" Type="http://schemas.openxmlformats.org/officeDocument/2006/relationships/slideLayout" Target="../slideLayouts/slideLayout19.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3.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9B21C-719D-4DCC-9921-662D5F7DF903}"/>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Smart Vertical Parking System</a:t>
            </a:r>
          </a:p>
        </p:txBody>
      </p:sp>
      <p:sp>
        <p:nvSpPr>
          <p:cNvPr id="3" name="Content Placeholder 2">
            <a:extLst>
              <a:ext uri="{FF2B5EF4-FFF2-40B4-BE49-F238E27FC236}">
                <a16:creationId xmlns:a16="http://schemas.microsoft.com/office/drawing/2014/main" id="{6DA4BEFB-774D-4585-AF04-4CC84BFE528A}"/>
              </a:ext>
            </a:extLst>
          </p:cNvPr>
          <p:cNvSpPr>
            <a:spLocks noGrp="1"/>
          </p:cNvSpPr>
          <p:nvPr>
            <p:ph idx="1"/>
          </p:nvPr>
        </p:nvSpPr>
        <p:spPr/>
        <p:txBody>
          <a:bodyPr>
            <a:normAutofit fontScale="85000" lnSpcReduction="20000"/>
          </a:bodyPr>
          <a:lstStyle/>
          <a:p>
            <a:pPr marL="0" marR="0" indent="0" algn="just">
              <a:lnSpc>
                <a:spcPct val="150000"/>
              </a:lnSpc>
              <a:spcBef>
                <a:spcPts val="0"/>
              </a:spcBef>
              <a:spcAft>
                <a:spcPts val="800"/>
              </a:spcAft>
              <a:buNone/>
            </a:pP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Prepared by </a:t>
            </a:r>
            <a:endParaRPr lang="en-US" sz="2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mj-lt"/>
              <a:buAutoNum type="arabicPeriod"/>
            </a:pPr>
            <a:r>
              <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Ali Odeh</a:t>
            </a:r>
            <a:endParaRPr lang="en-US" sz="2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mj-lt"/>
              <a:buAutoNum type="arabicPeriod"/>
            </a:pPr>
            <a:r>
              <a:rPr lang="en-US" sz="2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Majd</a:t>
            </a:r>
            <a:r>
              <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Sawafta</a:t>
            </a:r>
            <a:endParaRPr lang="en-US" sz="2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mj-lt"/>
              <a:buAutoNum type="arabicPeriod"/>
            </a:pPr>
            <a:r>
              <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Haya </a:t>
            </a:r>
            <a:r>
              <a:rPr lang="en-US" sz="2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Atyani</a:t>
            </a:r>
            <a:endParaRPr lang="en-US" sz="2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mj-lt"/>
              <a:buAutoNum type="arabicPeriod"/>
            </a:pPr>
            <a:r>
              <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Rania Nasser</a:t>
            </a:r>
            <a:endParaRPr lang="en-US" sz="2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just">
              <a:lnSpc>
                <a:spcPct val="150000"/>
              </a:lnSpc>
              <a:spcBef>
                <a:spcPts val="0"/>
              </a:spcBef>
              <a:spcAft>
                <a:spcPts val="0"/>
              </a:spcAft>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marR="0" indent="0" algn="just">
              <a:lnSpc>
                <a:spcPct val="150000"/>
              </a:lnSpc>
              <a:spcBef>
                <a:spcPts val="0"/>
              </a:spcBef>
              <a:spcAft>
                <a:spcPts val="0"/>
              </a:spcAft>
              <a:buNone/>
            </a:pPr>
            <a:r>
              <a:rPr lang="en-GB"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Supervisor</a:t>
            </a:r>
            <a:r>
              <a:rPr lang="en-GB"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50000"/>
              </a:lnSpc>
              <a:spcBef>
                <a:spcPts val="0"/>
              </a:spcBef>
              <a:spcAft>
                <a:spcPts val="0"/>
              </a:spcAft>
              <a:buNone/>
            </a:pPr>
            <a:r>
              <a:rPr lang="en-GB" sz="2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Dr.</a:t>
            </a:r>
            <a:r>
              <a:rPr lang="en-GB"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2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Muawia</a:t>
            </a:r>
            <a:r>
              <a:rPr lang="en-GB" sz="2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Tahseen Ramadan</a:t>
            </a:r>
            <a:endParaRPr lang="en-US" sz="2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BABAF3B-27BE-41B8-95EF-056B5C214310}"/>
              </a:ext>
            </a:extLst>
          </p:cNvPr>
          <p:cNvSpPr>
            <a:spLocks noGrp="1"/>
          </p:cNvSpPr>
          <p:nvPr>
            <p:ph type="sldNum" sz="quarter" idx="12"/>
          </p:nvPr>
        </p:nvSpPr>
        <p:spPr/>
        <p:txBody>
          <a:bodyPr/>
          <a:lstStyle/>
          <a:p>
            <a:fld id="{12A838D4-B9EE-463D-AFF8-B1BC6C9FDD04}" type="slidenum">
              <a:rPr lang="en-US" smtClean="0"/>
              <a:t>1</a:t>
            </a:fld>
            <a:endParaRPr lang="en-US"/>
          </a:p>
        </p:txBody>
      </p:sp>
    </p:spTree>
    <p:extLst>
      <p:ext uri="{BB962C8B-B14F-4D97-AF65-F5344CB8AC3E}">
        <p14:creationId xmlns:p14="http://schemas.microsoft.com/office/powerpoint/2010/main" val="386859229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C54B3-9623-4F17-AC89-8659166566C2}"/>
              </a:ext>
            </a:extLst>
          </p:cNvPr>
          <p:cNvSpPr>
            <a:spLocks noGrp="1"/>
          </p:cNvSpPr>
          <p:nvPr>
            <p:ph type="title"/>
          </p:nvPr>
        </p:nvSpPr>
        <p:spPr>
          <a:xfrm>
            <a:off x="838200" y="365125"/>
            <a:ext cx="3383844" cy="1325563"/>
          </a:xfrm>
        </p:spPr>
        <p:txBody>
          <a:bodyPr/>
          <a:lstStyle/>
          <a:p>
            <a:r>
              <a:rPr lang="en-US" b="1" dirty="0">
                <a:latin typeface="Times New Roman" panose="02020603050405020304" pitchFamily="18" charset="0"/>
                <a:cs typeface="Times New Roman" panose="02020603050405020304" pitchFamily="18" charset="0"/>
              </a:rPr>
              <a:t>City center:</a:t>
            </a:r>
            <a:br>
              <a:rPr lang="en-US" b="1" i="1"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E855AEA-2573-44FB-904F-178DFA337773}"/>
                  </a:ext>
                </a:extLst>
              </p:cNvPr>
              <p:cNvSpPr>
                <a:spLocks noGrp="1"/>
              </p:cNvSpPr>
              <p:nvPr>
                <p:ph idx="1"/>
              </p:nvPr>
            </p:nvSpPr>
            <p:spPr>
              <a:xfrm>
                <a:off x="838199" y="1825625"/>
                <a:ext cx="4433711" cy="4351338"/>
              </a:xfrm>
            </p:spPr>
            <p:txBody>
              <a:bodyPr>
                <a:normAutofit/>
              </a:bodyPr>
              <a:lstStyle/>
              <a:p>
                <a:r>
                  <a:rPr lang="en-US" b="1" dirty="0">
                    <a:latin typeface="Times New Roman" panose="02020603050405020304" pitchFamily="18" charset="0"/>
                    <a:cs typeface="Times New Roman" panose="02020603050405020304" pitchFamily="18" charset="0"/>
                  </a:rPr>
                  <a:t>Let:</a:t>
                </a:r>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𝒅</m:t>
                        </m:r>
                      </m:e>
                      <m:sub>
                        <m:r>
                          <a:rPr lang="en-US" b="1" i="1">
                            <a:latin typeface="Cambria Math" panose="02040503050406030204" pitchFamily="18" charset="0"/>
                          </a:rPr>
                          <m:t>𝒊</m:t>
                        </m:r>
                        <m:r>
                          <a:rPr lang="en-US" b="1" i="1">
                            <a:latin typeface="Cambria Math" panose="02040503050406030204" pitchFamily="18" charset="0"/>
                          </a:rPr>
                          <m:t>−</m:t>
                        </m:r>
                        <m:r>
                          <a:rPr lang="en-US" b="1" i="1">
                            <a:latin typeface="Cambria Math" panose="02040503050406030204" pitchFamily="18" charset="0"/>
                          </a:rPr>
                          <m:t>𝟏</m:t>
                        </m:r>
                      </m:sub>
                    </m:sSub>
                  </m:oMath>
                </a14:m>
                <a:r>
                  <a:rPr lang="en-US" b="1" dirty="0">
                    <a:latin typeface="Times New Roman" panose="02020603050405020304" pitchFamily="18" charset="0"/>
                    <a:cs typeface="Times New Roman" panose="02020603050405020304" pitchFamily="18" charset="0"/>
                  </a:rPr>
                  <a:t> : The center of the region (al Shuhdaa Square Roundabout).</a:t>
                </a:r>
              </a:p>
              <a:p>
                <a:pPr marL="0" indent="0">
                  <a:buNone/>
                </a:pPr>
                <a:endParaRPr lang="en-US" b="1" dirty="0">
                  <a:latin typeface="Times New Roman" panose="02020603050405020304" pitchFamily="18" charset="0"/>
                  <a:cs typeface="Times New Roman" panose="02020603050405020304" pitchFamily="18" charset="0"/>
                </a:endParaRPr>
              </a:p>
              <a:p>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𝒅</m:t>
                        </m:r>
                      </m:e>
                      <m:sub>
                        <m:r>
                          <a:rPr lang="en-US" b="1" i="1">
                            <a:latin typeface="Cambria Math" panose="02040503050406030204" pitchFamily="18" charset="0"/>
                          </a:rPr>
                          <m:t>𝒊</m:t>
                        </m:r>
                      </m:sub>
                    </m:sSub>
                  </m:oMath>
                </a14:m>
                <a:r>
                  <a:rPr lang="en-US" b="1" dirty="0">
                    <a:latin typeface="Times New Roman" panose="02020603050405020304" pitchFamily="18" charset="0"/>
                    <a:cs typeface="Times New Roman" panose="02020603050405020304" pitchFamily="18" charset="0"/>
                  </a:rPr>
                  <a:t> : The target sites which is location number start from 1 to 5</a:t>
                </a:r>
              </a:p>
            </p:txBody>
          </p:sp>
        </mc:Choice>
        <mc:Fallback xmlns="">
          <p:sp>
            <p:nvSpPr>
              <p:cNvPr id="3" name="Content Placeholder 2">
                <a:extLst>
                  <a:ext uri="{FF2B5EF4-FFF2-40B4-BE49-F238E27FC236}">
                    <a16:creationId xmlns:a16="http://schemas.microsoft.com/office/drawing/2014/main" id="{FE855AEA-2573-44FB-904F-178DFA337773}"/>
                  </a:ext>
                </a:extLst>
              </p:cNvPr>
              <p:cNvSpPr>
                <a:spLocks noGrp="1" noRot="1" noChangeAspect="1" noMove="1" noResize="1" noEditPoints="1" noAdjustHandles="1" noChangeArrowheads="1" noChangeShapeType="1" noTextEdit="1"/>
              </p:cNvSpPr>
              <p:nvPr>
                <p:ph idx="1"/>
              </p:nvPr>
            </p:nvSpPr>
            <p:spPr>
              <a:xfrm>
                <a:off x="838199" y="1825625"/>
                <a:ext cx="4433711" cy="4351338"/>
              </a:xfrm>
              <a:blipFill>
                <a:blip r:embed="rId2"/>
                <a:stretch>
                  <a:fillRect l="-2335" t="-2381" r="-3434"/>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04FD0419-EE1B-40E3-89D6-AE7000CDBC61}"/>
              </a:ext>
            </a:extLst>
          </p:cNvPr>
          <p:cNvPicPr/>
          <p:nvPr/>
        </p:nvPicPr>
        <p:blipFill>
          <a:blip r:embed="rId3">
            <a:extLst>
              <a:ext uri="{28A0092B-C50C-407E-A947-70E740481C1C}">
                <a14:useLocalDpi xmlns:a14="http://schemas.microsoft.com/office/drawing/2010/main" val="0"/>
              </a:ext>
            </a:extLst>
          </a:blip>
          <a:stretch>
            <a:fillRect/>
          </a:stretch>
        </p:blipFill>
        <p:spPr>
          <a:xfrm>
            <a:off x="5836356" y="940893"/>
            <a:ext cx="4899377" cy="2488107"/>
          </a:xfrm>
          <a:prstGeom prst="rect">
            <a:avLst/>
          </a:prstGeom>
        </p:spPr>
      </p:pic>
      <p:pic>
        <p:nvPicPr>
          <p:cNvPr id="5" name="Picture 4">
            <a:extLst>
              <a:ext uri="{FF2B5EF4-FFF2-40B4-BE49-F238E27FC236}">
                <a16:creationId xmlns:a16="http://schemas.microsoft.com/office/drawing/2014/main" id="{F4AE6574-0542-4661-AF9D-EA83F590C536}"/>
              </a:ext>
            </a:extLst>
          </p:cNvPr>
          <p:cNvPicPr/>
          <p:nvPr/>
        </p:nvPicPr>
        <p:blipFill>
          <a:blip r:embed="rId4">
            <a:extLst>
              <a:ext uri="{28A0092B-C50C-407E-A947-70E740481C1C}">
                <a14:useLocalDpi xmlns:a14="http://schemas.microsoft.com/office/drawing/2010/main" val="0"/>
              </a:ext>
            </a:extLst>
          </a:blip>
          <a:stretch>
            <a:fillRect/>
          </a:stretch>
        </p:blipFill>
        <p:spPr>
          <a:xfrm>
            <a:off x="5836356" y="3953211"/>
            <a:ext cx="4899377" cy="2172335"/>
          </a:xfrm>
          <a:prstGeom prst="rect">
            <a:avLst/>
          </a:prstGeom>
        </p:spPr>
      </p:pic>
    </p:spTree>
    <p:extLst>
      <p:ext uri="{BB962C8B-B14F-4D97-AF65-F5344CB8AC3E}">
        <p14:creationId xmlns:p14="http://schemas.microsoft.com/office/powerpoint/2010/main" val="221438059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ADE46-F123-4AFF-97E9-688F6A01E725}"/>
              </a:ext>
            </a:extLst>
          </p:cNvPr>
          <p:cNvSpPr>
            <a:spLocks noGrp="1"/>
          </p:cNvSpPr>
          <p:nvPr>
            <p:ph type="title"/>
          </p:nvPr>
        </p:nvSpPr>
        <p:spPr>
          <a:xfrm>
            <a:off x="838200" y="365125"/>
            <a:ext cx="10515600" cy="1320089"/>
          </a:xfrm>
        </p:spPr>
        <p:txBody>
          <a:bodyPr/>
          <a:lstStyle/>
          <a:p>
            <a:r>
              <a:rPr lang="en-US" b="1" dirty="0">
                <a:latin typeface="Times New Roman" panose="02020603050405020304" pitchFamily="18" charset="0"/>
                <a:cs typeface="Times New Roman" panose="02020603050405020304" pitchFamily="18" charset="0"/>
              </a:rPr>
              <a:t>City center</a:t>
            </a:r>
          </a:p>
        </p:txBody>
      </p:sp>
      <mc:AlternateContent xmlns:mc="http://schemas.openxmlformats.org/markup-compatibility/2006" xmlns:a14="http://schemas.microsoft.com/office/drawing/2010/main">
        <mc:Choice Requires="a14">
          <p:graphicFrame>
            <p:nvGraphicFramePr>
              <p:cNvPr id="4" name="Content Placeholder 3">
                <a:extLst>
                  <a:ext uri="{FF2B5EF4-FFF2-40B4-BE49-F238E27FC236}">
                    <a16:creationId xmlns:a16="http://schemas.microsoft.com/office/drawing/2014/main" id="{199C5C55-3461-486C-BFA1-20EA6355A057}"/>
                  </a:ext>
                </a:extLst>
              </p:cNvPr>
              <p:cNvGraphicFramePr>
                <a:graphicFrameLocks noGrp="1"/>
              </p:cNvGraphicFramePr>
              <p:nvPr>
                <p:ph idx="1"/>
                <p:extLst>
                  <p:ext uri="{D42A27DB-BD31-4B8C-83A1-F6EECF244321}">
                    <p14:modId xmlns:p14="http://schemas.microsoft.com/office/powerpoint/2010/main" val="1407555544"/>
                  </p:ext>
                </p:extLst>
              </p:nvPr>
            </p:nvGraphicFramePr>
            <p:xfrm>
              <a:off x="1488159" y="1616928"/>
              <a:ext cx="4167576" cy="1975485"/>
            </p:xfrm>
            <a:graphic>
              <a:graphicData uri="http://schemas.openxmlformats.org/drawingml/2006/table">
                <a:tbl>
                  <a:tblPr firstRow="1" firstCol="1" bandRow="1">
                    <a:tableStyleId>{5C22544A-7EE6-4342-B048-85BDC9FD1C3A}</a:tableStyleId>
                  </a:tblPr>
                  <a:tblGrid>
                    <a:gridCol w="1587500">
                      <a:extLst>
                        <a:ext uri="{9D8B030D-6E8A-4147-A177-3AD203B41FA5}">
                          <a16:colId xmlns:a16="http://schemas.microsoft.com/office/drawing/2014/main" val="2162956922"/>
                        </a:ext>
                      </a:extLst>
                    </a:gridCol>
                    <a:gridCol w="2580076">
                      <a:extLst>
                        <a:ext uri="{9D8B030D-6E8A-4147-A177-3AD203B41FA5}">
                          <a16:colId xmlns:a16="http://schemas.microsoft.com/office/drawing/2014/main" val="2236883097"/>
                        </a:ext>
                      </a:extLst>
                    </a:gridCol>
                  </a:tblGrid>
                  <a:tr h="200025">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effectLst/>
                                        <a:latin typeface="Cambria Math" panose="02040503050406030204" pitchFamily="18" charset="0"/>
                                      </a:rPr>
                                    </m:ctrlPr>
                                  </m:sSubPr>
                                  <m:e>
                                    <m:r>
                                      <a:rPr lang="en-US" sz="1600" b="1" smtClean="0">
                                        <a:solidFill>
                                          <a:schemeClr val="tx1"/>
                                        </a:solidFill>
                                        <a:effectLst/>
                                        <a:latin typeface="Cambria Math" panose="02040503050406030204" pitchFamily="18" charset="0"/>
                                      </a:rPr>
                                      <m:t>ⅆ</m:t>
                                    </m:r>
                                  </m:e>
                                  <m:sub>
                                    <m:r>
                                      <a:rPr lang="en-US" sz="1600" b="1" i="1" smtClean="0">
                                        <a:solidFill>
                                          <a:schemeClr val="tx1"/>
                                        </a:solidFill>
                                        <a:effectLst/>
                                        <a:latin typeface="Cambria Math" panose="02040503050406030204" pitchFamily="18" charset="0"/>
                                      </a:rPr>
                                      <m:t>𝐢</m:t>
                                    </m:r>
                                  </m:sub>
                                </m:sSub>
                              </m:oMath>
                            </m:oMathPara>
                          </a14:m>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14:m>
                            <m:oMath xmlns:m="http://schemas.openxmlformats.org/officeDocument/2006/math">
                              <m:r>
                                <a:rPr lang="en-US" sz="1600" b="1" i="1" smtClean="0">
                                  <a:solidFill>
                                    <a:schemeClr val="tx1"/>
                                  </a:solidFill>
                                  <a:effectLst/>
                                  <a:latin typeface="Cambria Math" panose="02040503050406030204" pitchFamily="18" charset="0"/>
                                </a:rPr>
                                <m:t>𝐩</m:t>
                              </m:r>
                              <m:d>
                                <m:dPr>
                                  <m:ctrlPr>
                                    <a:rPr lang="en-US" sz="1600" b="1" i="1">
                                      <a:solidFill>
                                        <a:schemeClr val="tx1"/>
                                      </a:solidFill>
                                      <a:effectLst/>
                                      <a:latin typeface="Cambria Math" panose="02040503050406030204" pitchFamily="18" charset="0"/>
                                    </a:rPr>
                                  </m:ctrlPr>
                                </m:dPr>
                                <m:e>
                                  <m:sSub>
                                    <m:sSubPr>
                                      <m:ctrlPr>
                                        <a:rPr lang="en-US" sz="1600" b="1" i="1">
                                          <a:solidFill>
                                            <a:schemeClr val="tx1"/>
                                          </a:solidFill>
                                          <a:effectLst/>
                                          <a:latin typeface="Cambria Math" panose="02040503050406030204" pitchFamily="18" charset="0"/>
                                        </a:rPr>
                                      </m:ctrlPr>
                                    </m:sSubPr>
                                    <m:e>
                                      <m:r>
                                        <a:rPr lang="en-US" sz="1600" b="1" smtClean="0">
                                          <a:solidFill>
                                            <a:schemeClr val="tx1"/>
                                          </a:solidFill>
                                          <a:effectLst/>
                                          <a:latin typeface="Cambria Math" panose="02040503050406030204" pitchFamily="18" charset="0"/>
                                        </a:rPr>
                                        <m:t>ⅆ</m:t>
                                      </m:r>
                                    </m:e>
                                    <m:sub>
                                      <m:r>
                                        <a:rPr lang="en-US" sz="1600" b="1" i="1" smtClean="0">
                                          <a:solidFill>
                                            <a:schemeClr val="tx1"/>
                                          </a:solidFill>
                                          <a:effectLst/>
                                          <a:latin typeface="Cambria Math" panose="02040503050406030204" pitchFamily="18" charset="0"/>
                                        </a:rPr>
                                        <m:t>𝐢</m:t>
                                      </m:r>
                                    </m:sub>
                                  </m:sSub>
                                  <m:r>
                                    <a:rPr lang="en-US" sz="1600" b="1" smtClean="0">
                                      <a:solidFill>
                                        <a:schemeClr val="tx1"/>
                                      </a:solidFill>
                                      <a:effectLst/>
                                      <a:latin typeface="Cambria Math" panose="02040503050406030204" pitchFamily="18" charset="0"/>
                                    </a:rPr>
                                    <m:t>,</m:t>
                                  </m:r>
                                  <m:sSub>
                                    <m:sSubPr>
                                      <m:ctrlPr>
                                        <a:rPr lang="en-US" sz="1600" b="1" i="1">
                                          <a:solidFill>
                                            <a:schemeClr val="tx1"/>
                                          </a:solidFill>
                                          <a:effectLst/>
                                          <a:latin typeface="Cambria Math" panose="02040503050406030204" pitchFamily="18" charset="0"/>
                                        </a:rPr>
                                      </m:ctrlPr>
                                    </m:sSubPr>
                                    <m:e>
                                      <m:r>
                                        <a:rPr lang="en-US" sz="1600" b="1" i="1" smtClean="0">
                                          <a:solidFill>
                                            <a:schemeClr val="tx1"/>
                                          </a:solidFill>
                                          <a:effectLst/>
                                          <a:latin typeface="Cambria Math" panose="02040503050406030204" pitchFamily="18" charset="0"/>
                                        </a:rPr>
                                        <m:t>𝐝</m:t>
                                      </m:r>
                                    </m:e>
                                    <m:sub>
                                      <m:r>
                                        <a:rPr lang="en-US" sz="1600" b="1" i="1" smtClean="0">
                                          <a:solidFill>
                                            <a:schemeClr val="tx1"/>
                                          </a:solidFill>
                                          <a:effectLst/>
                                          <a:latin typeface="Cambria Math" panose="02040503050406030204" pitchFamily="18" charset="0"/>
                                        </a:rPr>
                                        <m:t>𝐢</m:t>
                                      </m:r>
                                      <m:r>
                                        <a:rPr lang="en-US" sz="1600" b="1">
                                          <a:solidFill>
                                            <a:schemeClr val="tx1"/>
                                          </a:solidFill>
                                          <a:effectLst/>
                                          <a:latin typeface="Cambria Math" panose="02040503050406030204" pitchFamily="18" charset="0"/>
                                        </a:rPr>
                                        <m:t>−</m:t>
                                      </m:r>
                                      <m:r>
                                        <a:rPr lang="en-US" sz="1600" b="1">
                                          <a:solidFill>
                                            <a:schemeClr val="tx1"/>
                                          </a:solidFill>
                                          <a:effectLst/>
                                          <a:latin typeface="Cambria Math" panose="02040503050406030204" pitchFamily="18" charset="0"/>
                                        </a:rPr>
                                        <m:t>𝟏</m:t>
                                      </m:r>
                                    </m:sub>
                                  </m:sSub>
                                </m:e>
                              </m:d>
                            </m:oMath>
                          </a14:m>
                          <a:r>
                            <a:rPr lang="en-US" sz="1600" b="1" dirty="0">
                              <a:solidFill>
                                <a:schemeClr val="tx1"/>
                              </a:solidFill>
                              <a:effectLst/>
                              <a:latin typeface="Times New Roman" panose="02020603050405020304" pitchFamily="18" charset="0"/>
                              <a:cs typeface="Times New Roman" panose="02020603050405020304" pitchFamily="18" charset="0"/>
                            </a:rPr>
                            <a:t> (m)</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1894548503"/>
                      </a:ext>
                    </a:extLst>
                  </a:tr>
                  <a:tr h="209550">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1</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212</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2838210515"/>
                      </a:ext>
                    </a:extLst>
                  </a:tr>
                  <a:tr h="209550">
                    <a:tc>
                      <a:txBody>
                        <a:bodyPr/>
                        <a:lstStyle/>
                        <a:p>
                          <a:pPr algn="ctr">
                            <a:lnSpc>
                              <a:spcPct val="150000"/>
                            </a:lnSpc>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2</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212+ 569 + 771 = 1552</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80514133"/>
                      </a:ext>
                    </a:extLst>
                  </a:tr>
                  <a:tr h="209550">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3</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212 + 569 = 781</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1048736562"/>
                      </a:ext>
                    </a:extLst>
                  </a:tr>
                  <a:tr h="209550">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4</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212 + 262 = 474</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2572509734"/>
                      </a:ext>
                    </a:extLst>
                  </a:tr>
                  <a:tr h="209550">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5</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marL="342900" lvl="0" indent="-342900" algn="ctr" rtl="0">
                            <a:lnSpc>
                              <a:spcPct val="150000"/>
                            </a:lnSpc>
                            <a:spcAft>
                              <a:spcPts val="0"/>
                            </a:spcAft>
                            <a:buFont typeface="+mj-lt"/>
                            <a:buAutoNum type="arabicPeriod" startAt="212"/>
                          </a:pPr>
                          <a:r>
                            <a:rPr lang="en-US" sz="1600" b="1" dirty="0">
                              <a:solidFill>
                                <a:schemeClr val="tx1"/>
                              </a:solidFill>
                              <a:effectLst/>
                              <a:latin typeface="Times New Roman" panose="02020603050405020304" pitchFamily="18" charset="0"/>
                              <a:cs typeface="Times New Roman" panose="02020603050405020304" pitchFamily="18" charset="0"/>
                            </a:rPr>
                            <a:t>212 + 262 +506 = 980</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358330989"/>
                      </a:ext>
                    </a:extLst>
                  </a:tr>
                </a:tbl>
              </a:graphicData>
            </a:graphic>
          </p:graphicFrame>
        </mc:Choice>
        <mc:Fallback xmlns="">
          <p:graphicFrame>
            <p:nvGraphicFramePr>
              <p:cNvPr id="4" name="Content Placeholder 3">
                <a:extLst>
                  <a:ext uri="{FF2B5EF4-FFF2-40B4-BE49-F238E27FC236}">
                    <a16:creationId xmlns:a16="http://schemas.microsoft.com/office/drawing/2014/main" id="{199C5C55-3461-486C-BFA1-20EA6355A057}"/>
                  </a:ext>
                </a:extLst>
              </p:cNvPr>
              <p:cNvGraphicFramePr>
                <a:graphicFrameLocks noGrp="1"/>
              </p:cNvGraphicFramePr>
              <p:nvPr>
                <p:ph idx="1"/>
                <p:extLst>
                  <p:ext uri="{D42A27DB-BD31-4B8C-83A1-F6EECF244321}">
                    <p14:modId xmlns:p14="http://schemas.microsoft.com/office/powerpoint/2010/main" val="1407555544"/>
                  </p:ext>
                </p:extLst>
              </p:nvPr>
            </p:nvGraphicFramePr>
            <p:xfrm>
              <a:off x="1488159" y="1616928"/>
              <a:ext cx="4167576" cy="1975485"/>
            </p:xfrm>
            <a:graphic>
              <a:graphicData uri="http://schemas.openxmlformats.org/drawingml/2006/table">
                <a:tbl>
                  <a:tblPr firstRow="1" firstCol="1" bandRow="1">
                    <a:tableStyleId>{5C22544A-7EE6-4342-B048-85BDC9FD1C3A}</a:tableStyleId>
                  </a:tblPr>
                  <a:tblGrid>
                    <a:gridCol w="1587500">
                      <a:extLst>
                        <a:ext uri="{9D8B030D-6E8A-4147-A177-3AD203B41FA5}">
                          <a16:colId xmlns:a16="http://schemas.microsoft.com/office/drawing/2014/main" val="2162956922"/>
                        </a:ext>
                      </a:extLst>
                    </a:gridCol>
                    <a:gridCol w="2580076">
                      <a:extLst>
                        <a:ext uri="{9D8B030D-6E8A-4147-A177-3AD203B41FA5}">
                          <a16:colId xmlns:a16="http://schemas.microsoft.com/office/drawing/2014/main" val="2236883097"/>
                        </a:ext>
                      </a:extLst>
                    </a:gridCol>
                  </a:tblGrid>
                  <a:tr h="365760">
                    <a:tc>
                      <a:txBody>
                        <a:bodyPr/>
                        <a:lstStyle/>
                        <a:p>
                          <a:endParaRPr lang="en-US"/>
                        </a:p>
                      </a:txBody>
                      <a:tcPr marL="68580" marR="68580" marT="0" marB="0">
                        <a:blipFill>
                          <a:blip r:embed="rId2"/>
                          <a:stretch>
                            <a:fillRect l="-383" t="-1667" r="-163602" b="-475000"/>
                          </a:stretch>
                        </a:blipFill>
                      </a:tcPr>
                    </a:tc>
                    <a:tc>
                      <a:txBody>
                        <a:bodyPr/>
                        <a:lstStyle/>
                        <a:p>
                          <a:endParaRPr lang="en-US"/>
                        </a:p>
                      </a:txBody>
                      <a:tcPr marL="68580" marR="68580" marT="0" marB="0">
                        <a:blipFill>
                          <a:blip r:embed="rId2"/>
                          <a:stretch>
                            <a:fillRect l="-61939" t="-1667" r="-946" b="-475000"/>
                          </a:stretch>
                        </a:blipFill>
                      </a:tcPr>
                    </a:tc>
                    <a:extLst>
                      <a:ext uri="{0D108BD9-81ED-4DB2-BD59-A6C34878D82A}">
                        <a16:rowId xmlns:a16="http://schemas.microsoft.com/office/drawing/2014/main" val="1894548503"/>
                      </a:ext>
                    </a:extLst>
                  </a:tr>
                  <a:tr h="321945">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1</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212</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2838210515"/>
                      </a:ext>
                    </a:extLst>
                  </a:tr>
                  <a:tr h="321945">
                    <a:tc>
                      <a:txBody>
                        <a:bodyPr/>
                        <a:lstStyle/>
                        <a:p>
                          <a:pPr algn="ctr">
                            <a:lnSpc>
                              <a:spcPct val="150000"/>
                            </a:lnSpc>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2</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212+ 569 + 771 = 1552</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80514133"/>
                      </a:ext>
                    </a:extLst>
                  </a:tr>
                  <a:tr h="321945">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3</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212 + 569 = 781</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1048736562"/>
                      </a:ext>
                    </a:extLst>
                  </a:tr>
                  <a:tr h="321945">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4</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212 + 262 = 474</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2572509734"/>
                      </a:ext>
                    </a:extLst>
                  </a:tr>
                  <a:tr h="321945">
                    <a:tc>
                      <a:txBody>
                        <a:bodyPr/>
                        <a:lstStyle/>
                        <a:p>
                          <a:pPr algn="ctr">
                            <a:lnSpc>
                              <a:spcPct val="150000"/>
                            </a:lnSpc>
                            <a:spcAft>
                              <a:spcPts val="0"/>
                            </a:spcAft>
                          </a:pPr>
                          <a:r>
                            <a:rPr lang="en-US" sz="1600" b="1">
                              <a:solidFill>
                                <a:schemeClr val="tx1"/>
                              </a:solidFill>
                              <a:effectLst/>
                              <a:latin typeface="Times New Roman" panose="02020603050405020304" pitchFamily="18" charset="0"/>
                              <a:cs typeface="Times New Roman" panose="02020603050405020304" pitchFamily="18" charset="0"/>
                            </a:rPr>
                            <a:t>5</a:t>
                          </a:r>
                          <a:endParaRPr lang="en-US" sz="16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marL="342900" lvl="0" indent="-342900" algn="ctr" rtl="0">
                            <a:lnSpc>
                              <a:spcPct val="150000"/>
                            </a:lnSpc>
                            <a:spcAft>
                              <a:spcPts val="0"/>
                            </a:spcAft>
                            <a:buFont typeface="+mj-lt"/>
                            <a:buAutoNum type="arabicPeriod" startAt="212"/>
                          </a:pPr>
                          <a:r>
                            <a:rPr lang="en-US" sz="1600" b="1" dirty="0">
                              <a:solidFill>
                                <a:schemeClr val="tx1"/>
                              </a:solidFill>
                              <a:effectLst/>
                              <a:latin typeface="Times New Roman" panose="02020603050405020304" pitchFamily="18" charset="0"/>
                              <a:cs typeface="Times New Roman" panose="02020603050405020304" pitchFamily="18" charset="0"/>
                            </a:rPr>
                            <a:t>212 + 262 +506 = 980</a:t>
                          </a:r>
                          <a:endParaRPr lang="en-US"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358330989"/>
                      </a:ext>
                    </a:extLst>
                  </a:tr>
                </a:tbl>
              </a:graphicData>
            </a:graphic>
          </p:graphicFrame>
        </mc:Fallback>
      </mc:AlternateContent>
      <p:sp>
        <p:nvSpPr>
          <p:cNvPr id="5" name="Rectangle 4">
            <a:extLst>
              <a:ext uri="{FF2B5EF4-FFF2-40B4-BE49-F238E27FC236}">
                <a16:creationId xmlns:a16="http://schemas.microsoft.com/office/drawing/2014/main" id="{72F27A62-52AB-4C3E-8832-9F3C99C5CB46}"/>
              </a:ext>
            </a:extLst>
          </p:cNvPr>
          <p:cNvSpPr/>
          <p:nvPr/>
        </p:nvSpPr>
        <p:spPr>
          <a:xfrm>
            <a:off x="1274481" y="3931079"/>
            <a:ext cx="3578928" cy="463397"/>
          </a:xfrm>
          <a:prstGeom prst="rect">
            <a:avLst/>
          </a:prstGeom>
        </p:spPr>
        <p:txBody>
          <a:bodyPr wrap="none">
            <a:spAutoFit/>
          </a:bodyPr>
          <a:lstStyle/>
          <a:p>
            <a:pPr>
              <a:lnSpc>
                <a:spcPct val="150000"/>
              </a:lnSpc>
              <a:spcAft>
                <a:spcPts val="1000"/>
              </a:spcAft>
            </a:pPr>
            <a:r>
              <a:rPr lang="en-US" b="1" u="sng" dirty="0">
                <a:solidFill>
                  <a:srgbClr val="44546A"/>
                </a:solidFill>
                <a:latin typeface="Times New Roman" panose="02020603050405020304" pitchFamily="18" charset="0"/>
                <a:ea typeface="Calibri" panose="020F0502020204030204" pitchFamily="34" charset="0"/>
                <a:cs typeface="Arial" panose="020B0604020202020204" pitchFamily="34" charset="0"/>
              </a:rPr>
              <a:t>Final Arrangement for City center</a:t>
            </a:r>
            <a:endParaRPr lang="en-US" sz="11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Diagram 5">
            <a:extLst>
              <a:ext uri="{FF2B5EF4-FFF2-40B4-BE49-F238E27FC236}">
                <a16:creationId xmlns:a16="http://schemas.microsoft.com/office/drawing/2014/main" id="{45DDA047-BD05-46F4-A85D-EFFE664A8FAA}"/>
              </a:ext>
            </a:extLst>
          </p:cNvPr>
          <p:cNvGraphicFramePr/>
          <p:nvPr>
            <p:extLst>
              <p:ext uri="{D42A27DB-BD31-4B8C-83A1-F6EECF244321}">
                <p14:modId xmlns:p14="http://schemas.microsoft.com/office/powerpoint/2010/main" val="3946337310"/>
              </p:ext>
            </p:extLst>
          </p:nvPr>
        </p:nvGraphicFramePr>
        <p:xfrm>
          <a:off x="709684" y="4445734"/>
          <a:ext cx="5724525" cy="159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a:extLst>
              <a:ext uri="{FF2B5EF4-FFF2-40B4-BE49-F238E27FC236}">
                <a16:creationId xmlns:a16="http://schemas.microsoft.com/office/drawing/2014/main" id="{458882D3-A5A0-4656-81E4-62C2DCA21A1A}"/>
              </a:ext>
            </a:extLst>
          </p:cNvPr>
          <p:cNvSpPr/>
          <p:nvPr/>
        </p:nvSpPr>
        <p:spPr>
          <a:xfrm>
            <a:off x="7039539" y="1249615"/>
            <a:ext cx="889987" cy="463397"/>
          </a:xfrm>
          <a:prstGeom prst="rect">
            <a:avLst/>
          </a:prstGeom>
        </p:spPr>
        <p:txBody>
          <a:bodyPr wrap="none">
            <a:spAutoFit/>
          </a:bodyPr>
          <a:lstStyle/>
          <a:p>
            <a:pPr algn="just">
              <a:lnSpc>
                <a:spcPct val="150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Check:</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8" name="Chart 7">
            <a:extLst>
              <a:ext uri="{FF2B5EF4-FFF2-40B4-BE49-F238E27FC236}">
                <a16:creationId xmlns:a16="http://schemas.microsoft.com/office/drawing/2014/main" id="{5E2EDFC8-1868-4E27-BBD6-41C42CA1D281}"/>
              </a:ext>
            </a:extLst>
          </p:cNvPr>
          <p:cNvGraphicFramePr/>
          <p:nvPr>
            <p:extLst>
              <p:ext uri="{D42A27DB-BD31-4B8C-83A1-F6EECF244321}">
                <p14:modId xmlns:p14="http://schemas.microsoft.com/office/powerpoint/2010/main" val="3378558488"/>
              </p:ext>
            </p:extLst>
          </p:nvPr>
        </p:nvGraphicFramePr>
        <p:xfrm>
          <a:off x="6324600" y="2039837"/>
          <a:ext cx="5029200" cy="3568547"/>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08509624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43E3B-DBB3-4B3B-8BF2-C56E4008F64C}"/>
              </a:ext>
            </a:extLst>
          </p:cNvPr>
          <p:cNvSpPr>
            <a:spLocks noGrp="1"/>
          </p:cNvSpPr>
          <p:nvPr>
            <p:ph type="title"/>
          </p:nvPr>
        </p:nvSpPr>
        <p:spPr>
          <a:xfrm>
            <a:off x="666045" y="136830"/>
            <a:ext cx="10515600" cy="1325563"/>
          </a:xfrm>
        </p:spPr>
        <p:txBody>
          <a:bodyPr/>
          <a:lstStyle/>
          <a:p>
            <a:r>
              <a:rPr lang="en-US" b="1" dirty="0"/>
              <a:t>Best utilization phase </a:t>
            </a:r>
            <a:br>
              <a:rPr lang="en-US" b="1" dirty="0"/>
            </a:br>
            <a:endParaRPr lang="en-US" dirty="0"/>
          </a:p>
        </p:txBody>
      </p:sp>
      <p:graphicFrame>
        <p:nvGraphicFramePr>
          <p:cNvPr id="4" name="Content Placeholder 3">
            <a:extLst>
              <a:ext uri="{FF2B5EF4-FFF2-40B4-BE49-F238E27FC236}">
                <a16:creationId xmlns:a16="http://schemas.microsoft.com/office/drawing/2014/main" id="{9476322E-F78B-4C82-9E87-F90367BF34EF}"/>
              </a:ext>
            </a:extLst>
          </p:cNvPr>
          <p:cNvGraphicFramePr>
            <a:graphicFrameLocks noGrp="1"/>
          </p:cNvGraphicFramePr>
          <p:nvPr>
            <p:ph idx="1"/>
            <p:extLst>
              <p:ext uri="{D42A27DB-BD31-4B8C-83A1-F6EECF244321}">
                <p14:modId xmlns:p14="http://schemas.microsoft.com/office/powerpoint/2010/main" val="427677371"/>
              </p:ext>
            </p:extLst>
          </p:nvPr>
        </p:nvGraphicFramePr>
        <p:xfrm>
          <a:off x="781755" y="1761066"/>
          <a:ext cx="4095044" cy="4348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F96534A6-E00D-4118-A28B-BB38A4CDEBCC}"/>
                  </a:ext>
                </a:extLst>
              </p:cNvPr>
              <p:cNvGraphicFramePr>
                <a:graphicFrameLocks noGrp="1"/>
              </p:cNvGraphicFramePr>
              <p:nvPr>
                <p:extLst>
                  <p:ext uri="{D42A27DB-BD31-4B8C-83A1-F6EECF244321}">
                    <p14:modId xmlns:p14="http://schemas.microsoft.com/office/powerpoint/2010/main" val="3107682969"/>
                  </p:ext>
                </p:extLst>
              </p:nvPr>
            </p:nvGraphicFramePr>
            <p:xfrm>
              <a:off x="5923845" y="440030"/>
              <a:ext cx="5956300" cy="1964246"/>
            </p:xfrm>
            <a:graphic>
              <a:graphicData uri="http://schemas.openxmlformats.org/drawingml/2006/table">
                <a:tbl>
                  <a:tblPr firstRow="1" firstCol="1" bandRow="1">
                    <a:tableStyleId>{21E4AEA4-8DFA-4A89-87EB-49C32662AFE0}</a:tableStyleId>
                  </a:tblPr>
                  <a:tblGrid>
                    <a:gridCol w="3144520">
                      <a:extLst>
                        <a:ext uri="{9D8B030D-6E8A-4147-A177-3AD203B41FA5}">
                          <a16:colId xmlns:a16="http://schemas.microsoft.com/office/drawing/2014/main" val="1378725841"/>
                        </a:ext>
                      </a:extLst>
                    </a:gridCol>
                    <a:gridCol w="2811780">
                      <a:extLst>
                        <a:ext uri="{9D8B030D-6E8A-4147-A177-3AD203B41FA5}">
                          <a16:colId xmlns:a16="http://schemas.microsoft.com/office/drawing/2014/main" val="3733663216"/>
                        </a:ext>
                      </a:extLst>
                    </a:gridCol>
                  </a:tblGrid>
                  <a:tr h="200025">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Location with min distance arranged</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endParaRPr lang="en-US" sz="1200" b="1" dirty="0">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b="1" dirty="0" smtClean="0">
                                    <a:solidFill>
                                      <a:schemeClr val="tx1"/>
                                    </a:solidFill>
                                    <a:effectLst/>
                                    <a:latin typeface="Times New Roman" panose="02020603050405020304" pitchFamily="18" charset="0"/>
                                    <a:cs typeface="Times New Roman" panose="02020603050405020304" pitchFamily="18" charset="0"/>
                                  </a:rPr>
                                  <m:t>Area</m:t>
                                </m:r>
                                <m:r>
                                  <m:rPr>
                                    <m:nor/>
                                  </m:rPr>
                                  <a:rPr lang="en-US" sz="1200" b="1" dirty="0" smtClean="0">
                                    <a:solidFill>
                                      <a:schemeClr val="tx1"/>
                                    </a:solidFill>
                                    <a:effectLst/>
                                    <a:latin typeface="Times New Roman" panose="02020603050405020304" pitchFamily="18" charset="0"/>
                                    <a:cs typeface="Times New Roman" panose="02020603050405020304" pitchFamily="18" charset="0"/>
                                  </a:rPr>
                                  <m:t> </m:t>
                                </m:r>
                              </m:oMath>
                            </m:oMathPara>
                          </a14:m>
                          <a:endParaRPr lang="en-US" sz="1200" b="1" dirty="0">
                            <a:solidFill>
                              <a:schemeClr val="tx1"/>
                            </a:solidFill>
                            <a:effectLst/>
                            <a:latin typeface="Times New Roman" panose="02020603050405020304" pitchFamily="18" charset="0"/>
                            <a:cs typeface="Times New Roman" panose="02020603050405020304" pitchFamily="18" charset="0"/>
                          </a:endParaRPr>
                        </a:p>
                        <a:p>
                          <a:pPr algn="ctr">
                            <a:lnSpc>
                              <a:spcPct val="107000"/>
                            </a:lnSpc>
                            <a:spcAft>
                              <a:spcPts val="800"/>
                            </a:spcAft>
                          </a:pPr>
                          <a:r>
                            <a:rPr lang="en-US" sz="1200" b="1" i="0" dirty="0">
                              <a:solidFill>
                                <a:schemeClr val="tx1"/>
                              </a:solidFill>
                              <a:effectLst/>
                              <a:latin typeface="+mn-lt"/>
                            </a:rPr>
                            <a:t>“</a:t>
                          </a:r>
                          <a14:m>
                            <m:oMath xmlns:m="http://schemas.openxmlformats.org/officeDocument/2006/math">
                              <m:sSup>
                                <m:sSupPr>
                                  <m:ctrlPr>
                                    <a:rPr lang="en-US" sz="1200" b="1" i="1">
                                      <a:solidFill>
                                        <a:schemeClr val="tx1"/>
                                      </a:solidFill>
                                      <a:effectLst/>
                                      <a:latin typeface="Cambria Math" panose="02040503050406030204" pitchFamily="18" charset="0"/>
                                    </a:rPr>
                                  </m:ctrlPr>
                                </m:sSupPr>
                                <m:e>
                                  <m:r>
                                    <a:rPr lang="en-US" sz="1200" b="1" smtClean="0">
                                      <a:solidFill>
                                        <a:schemeClr val="tx1"/>
                                      </a:solidFill>
                                      <a:effectLst/>
                                      <a:latin typeface="Cambria Math" panose="02040503050406030204" pitchFamily="18" charset="0"/>
                                    </a:rPr>
                                    <m:t>𝐦</m:t>
                                  </m:r>
                                </m:e>
                                <m:sup>
                                  <m:r>
                                    <a:rPr lang="en-US" sz="1200" b="1" smtClean="0">
                                      <a:solidFill>
                                        <a:schemeClr val="tx1"/>
                                      </a:solidFill>
                                      <a:effectLst/>
                                      <a:latin typeface="Cambria Math" panose="02040503050406030204" pitchFamily="18" charset="0"/>
                                    </a:rPr>
                                    <m:t>𝟐</m:t>
                                  </m:r>
                                </m:sup>
                              </m:sSup>
                            </m:oMath>
                          </a14:m>
                          <a:r>
                            <a:rPr lang="en-US" sz="1200" b="1" dirty="0">
                              <a:solidFill>
                                <a:schemeClr val="tx1"/>
                              </a:solidFill>
                              <a:effectLst/>
                              <a:latin typeface="Times New Roman" panose="02020603050405020304" pitchFamily="18" charset="0"/>
                              <a:cs typeface="Times New Roman" panose="02020603050405020304" pitchFamily="18" charset="0"/>
                            </a:rPr>
                            <a:t>”</a:t>
                          </a:r>
                        </a:p>
                      </a:txBody>
                      <a:tcPr marL="68580" marR="68580" marT="0" marB="0">
                        <a:solidFill>
                          <a:srgbClr val="FFCCCC"/>
                        </a:solidFill>
                      </a:tcPr>
                    </a:tc>
                    <a:extLst>
                      <a:ext uri="{0D108BD9-81ED-4DB2-BD59-A6C34878D82A}">
                        <a16:rowId xmlns:a16="http://schemas.microsoft.com/office/drawing/2014/main" val="246112836"/>
                      </a:ext>
                    </a:extLst>
                  </a:tr>
                  <a:tr h="209550">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1</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36</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2456816326"/>
                      </a:ext>
                    </a:extLst>
                  </a:tr>
                  <a:tr h="209550">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4</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360</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365418190"/>
                      </a:ext>
                    </a:extLst>
                  </a:tr>
                  <a:tr h="209550">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3</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1160</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443587588"/>
                      </a:ext>
                    </a:extLst>
                  </a:tr>
                  <a:tr h="209550">
                    <a:tc>
                      <a:txBody>
                        <a:bodyPr/>
                        <a:lstStyle/>
                        <a:p>
                          <a:pPr algn="ctr">
                            <a:lnSpc>
                              <a:spcPct val="150000"/>
                            </a:lnSpc>
                            <a:spcAft>
                              <a:spcPts val="0"/>
                            </a:spcAft>
                          </a:pPr>
                          <a:r>
                            <a:rPr lang="en-US" sz="1200" b="1">
                              <a:solidFill>
                                <a:schemeClr val="tx1"/>
                              </a:solidFill>
                              <a:effectLst/>
                              <a:latin typeface="Times New Roman" panose="02020603050405020304" pitchFamily="18" charset="0"/>
                              <a:cs typeface="Times New Roman" panose="02020603050405020304" pitchFamily="18" charset="0"/>
                            </a:rPr>
                            <a:t>5</a:t>
                          </a:r>
                          <a:endParaRPr lang="en-US"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300</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3102132210"/>
                      </a:ext>
                    </a:extLst>
                  </a:tr>
                  <a:tr h="209550">
                    <a:tc>
                      <a:txBody>
                        <a:bodyPr/>
                        <a:lstStyle/>
                        <a:p>
                          <a:pPr algn="ctr">
                            <a:lnSpc>
                              <a:spcPct val="150000"/>
                            </a:lnSpc>
                            <a:spcAft>
                              <a:spcPts val="0"/>
                            </a:spcAft>
                          </a:pPr>
                          <a:r>
                            <a:rPr lang="en-US" sz="1200" b="1">
                              <a:solidFill>
                                <a:schemeClr val="tx1"/>
                              </a:solidFill>
                              <a:effectLst/>
                              <a:latin typeface="Times New Roman" panose="02020603050405020304" pitchFamily="18" charset="0"/>
                              <a:cs typeface="Times New Roman" panose="02020603050405020304" pitchFamily="18" charset="0"/>
                            </a:rPr>
                            <a:t>2</a:t>
                          </a:r>
                          <a:endParaRPr lang="en-US"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1200</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707550390"/>
                      </a:ext>
                    </a:extLst>
                  </a:tr>
                </a:tbl>
              </a:graphicData>
            </a:graphic>
          </p:graphicFrame>
        </mc:Choice>
        <mc:Fallback xmlns="">
          <p:graphicFrame>
            <p:nvGraphicFramePr>
              <p:cNvPr id="5" name="Table 4">
                <a:extLst>
                  <a:ext uri="{FF2B5EF4-FFF2-40B4-BE49-F238E27FC236}">
                    <a16:creationId xmlns:a16="http://schemas.microsoft.com/office/drawing/2014/main" id="{F96534A6-E00D-4118-A28B-BB38A4CDEBCC}"/>
                  </a:ext>
                </a:extLst>
              </p:cNvPr>
              <p:cNvGraphicFramePr>
                <a:graphicFrameLocks noGrp="1"/>
              </p:cNvGraphicFramePr>
              <p:nvPr>
                <p:extLst>
                  <p:ext uri="{D42A27DB-BD31-4B8C-83A1-F6EECF244321}">
                    <p14:modId xmlns:p14="http://schemas.microsoft.com/office/powerpoint/2010/main" val="3107682969"/>
                  </p:ext>
                </p:extLst>
              </p:nvPr>
            </p:nvGraphicFramePr>
            <p:xfrm>
              <a:off x="5923845" y="440030"/>
              <a:ext cx="5956300" cy="1964246"/>
            </p:xfrm>
            <a:graphic>
              <a:graphicData uri="http://schemas.openxmlformats.org/drawingml/2006/table">
                <a:tbl>
                  <a:tblPr firstRow="1" firstCol="1" bandRow="1">
                    <a:tableStyleId>{21E4AEA4-8DFA-4A89-87EB-49C32662AFE0}</a:tableStyleId>
                  </a:tblPr>
                  <a:tblGrid>
                    <a:gridCol w="3144520">
                      <a:extLst>
                        <a:ext uri="{9D8B030D-6E8A-4147-A177-3AD203B41FA5}">
                          <a16:colId xmlns:a16="http://schemas.microsoft.com/office/drawing/2014/main" val="1378725841"/>
                        </a:ext>
                      </a:extLst>
                    </a:gridCol>
                    <a:gridCol w="2811780">
                      <a:extLst>
                        <a:ext uri="{9D8B030D-6E8A-4147-A177-3AD203B41FA5}">
                          <a16:colId xmlns:a16="http://schemas.microsoft.com/office/drawing/2014/main" val="3733663216"/>
                        </a:ext>
                      </a:extLst>
                    </a:gridCol>
                  </a:tblGrid>
                  <a:tr h="757111">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Location with min distance arranged</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endParaRPr lang="en-US"/>
                        </a:p>
                      </a:txBody>
                      <a:tcPr marL="68580" marR="68580" marT="0" marB="0">
                        <a:blipFill>
                          <a:blip r:embed="rId7"/>
                          <a:stretch>
                            <a:fillRect l="-111905" t="-806" r="-1082" b="-172581"/>
                          </a:stretch>
                        </a:blipFill>
                      </a:tcPr>
                    </a:tc>
                    <a:extLst>
                      <a:ext uri="{0D108BD9-81ED-4DB2-BD59-A6C34878D82A}">
                        <a16:rowId xmlns:a16="http://schemas.microsoft.com/office/drawing/2014/main" val="246112836"/>
                      </a:ext>
                    </a:extLst>
                  </a:tr>
                  <a:tr h="241427">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1</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36</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2456816326"/>
                      </a:ext>
                    </a:extLst>
                  </a:tr>
                  <a:tr h="241427">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4</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360</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365418190"/>
                      </a:ext>
                    </a:extLst>
                  </a:tr>
                  <a:tr h="241427">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3</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1160</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443587588"/>
                      </a:ext>
                    </a:extLst>
                  </a:tr>
                  <a:tr h="241427">
                    <a:tc>
                      <a:txBody>
                        <a:bodyPr/>
                        <a:lstStyle/>
                        <a:p>
                          <a:pPr algn="ctr">
                            <a:lnSpc>
                              <a:spcPct val="150000"/>
                            </a:lnSpc>
                            <a:spcAft>
                              <a:spcPts val="0"/>
                            </a:spcAft>
                          </a:pPr>
                          <a:r>
                            <a:rPr lang="en-US" sz="1200" b="1">
                              <a:solidFill>
                                <a:schemeClr val="tx1"/>
                              </a:solidFill>
                              <a:effectLst/>
                              <a:latin typeface="Times New Roman" panose="02020603050405020304" pitchFamily="18" charset="0"/>
                              <a:cs typeface="Times New Roman" panose="02020603050405020304" pitchFamily="18" charset="0"/>
                            </a:rPr>
                            <a:t>5</a:t>
                          </a:r>
                          <a:endParaRPr lang="en-US"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300</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3102132210"/>
                      </a:ext>
                    </a:extLst>
                  </a:tr>
                  <a:tr h="241427">
                    <a:tc>
                      <a:txBody>
                        <a:bodyPr/>
                        <a:lstStyle/>
                        <a:p>
                          <a:pPr algn="ctr">
                            <a:lnSpc>
                              <a:spcPct val="150000"/>
                            </a:lnSpc>
                            <a:spcAft>
                              <a:spcPts val="0"/>
                            </a:spcAft>
                          </a:pPr>
                          <a:r>
                            <a:rPr lang="en-US" sz="1200" b="1">
                              <a:solidFill>
                                <a:schemeClr val="tx1"/>
                              </a:solidFill>
                              <a:effectLst/>
                              <a:latin typeface="Times New Roman" panose="02020603050405020304" pitchFamily="18" charset="0"/>
                              <a:cs typeface="Times New Roman" panose="02020603050405020304" pitchFamily="18" charset="0"/>
                            </a:rPr>
                            <a:t>2</a:t>
                          </a:r>
                          <a:endParaRPr lang="en-US"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tc>
                      <a:txBody>
                        <a:bodyPr/>
                        <a:lstStyle/>
                        <a:p>
                          <a:pPr algn="ctr">
                            <a:lnSpc>
                              <a:spcPct val="150000"/>
                            </a:lnSpc>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1200</a:t>
                          </a:r>
                          <a:endParaRPr lang="en-US"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rgbClr val="FFCCCC"/>
                        </a:solidFill>
                      </a:tcPr>
                    </a:tc>
                    <a:extLst>
                      <a:ext uri="{0D108BD9-81ED-4DB2-BD59-A6C34878D82A}">
                        <a16:rowId xmlns:a16="http://schemas.microsoft.com/office/drawing/2014/main" val="707550390"/>
                      </a:ext>
                    </a:extLst>
                  </a:tr>
                </a:tbl>
              </a:graphicData>
            </a:graphic>
          </p:graphicFrame>
        </mc:Fallback>
      </mc:AlternateContent>
      <mc:AlternateContent xmlns:mc="http://schemas.openxmlformats.org/markup-compatibility/2006" xmlns:a14="http://schemas.microsoft.com/office/drawing/2010/main">
        <mc:Choice Requires="a14">
          <p:sp>
            <p:nvSpPr>
              <p:cNvPr id="6" name="TextBox 2">
                <a:extLst>
                  <a:ext uri="{FF2B5EF4-FFF2-40B4-BE49-F238E27FC236}">
                    <a16:creationId xmlns:a16="http://schemas.microsoft.com/office/drawing/2014/main" id="{4F4D686A-08B4-4E4B-A21C-27B9CA2DA000}"/>
                  </a:ext>
                </a:extLst>
              </p:cNvPr>
              <p:cNvSpPr txBox="1"/>
              <p:nvPr/>
            </p:nvSpPr>
            <p:spPr>
              <a:xfrm>
                <a:off x="8952618" y="8411105"/>
                <a:ext cx="369887" cy="190500"/>
              </a:xfrm>
              <a:prstGeom prst="rect">
                <a:avLst/>
              </a:prstGeom>
              <a:noFill/>
            </p:spPr>
            <p:style>
              <a:lnRef idx="0">
                <a:scrgbClr r="0" g="0" b="0"/>
              </a:lnRef>
              <a:fillRef idx="0">
                <a:scrgbClr r="0" g="0" b="0"/>
              </a:fillRef>
              <a:effectRef idx="0">
                <a:scrgbClr r="0" g="0" b="0"/>
              </a:effectRef>
              <a:fontRef idx="minor">
                <a:schemeClr val="tx1"/>
              </a:fontRef>
            </p:style>
            <p:txBody>
              <a:bodyPr wrap="square" lIns="0" tIns="0" rIns="0" bIns="0" rtlCol="0" anchor="t">
                <a:noAutofit/>
              </a:bodyPr>
              <a:lstStyle/>
              <a:p>
                <a:pPr>
                  <a:lnSpc>
                    <a:spcPct val="107000"/>
                  </a:lnSpc>
                  <a:spcAft>
                    <a:spcPts val="800"/>
                  </a:spcAft>
                </a:pPr>
                <a14:m>
                  <m:oMathPara xmlns:m="http://schemas.openxmlformats.org/officeDocument/2006/math">
                    <m:oMathParaPr>
                      <m:jc m:val="centerGroup"/>
                    </m:oMathParaPr>
                    <m:oMath xmlns:m="http://schemas.openxmlformats.org/officeDocument/2006/math">
                      <m:sSup>
                        <m:sSupPr>
                          <m:ctrlPr>
                            <a:rPr lang="en-US" sz="1100" i="1">
                              <a:solidFill>
                                <a:srgbClr val="000000"/>
                              </a:solidFill>
                              <a:effectLst/>
                              <a:latin typeface="Cambria Math" panose="02040503050406030204" pitchFamily="18" charset="0"/>
                              <a:ea typeface="Times New Roman" panose="02020603050405020304" pitchFamily="18" charset="0"/>
                              <a:cs typeface="Arial" panose="020B0604020202020204" pitchFamily="34" charset="0"/>
                            </a:rPr>
                          </m:ctrlPr>
                        </m:sSupPr>
                        <m:e>
                          <m:r>
                            <a:rPr lang="en-US" sz="11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𝑚</m:t>
                          </m:r>
                        </m:e>
                        <m:sup>
                          <m:r>
                            <a:rPr lang="en-US" sz="11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2</m:t>
                          </m:r>
                        </m:sup>
                      </m:sSup>
                    </m:oMath>
                  </m:oMathPara>
                </a14:m>
                <a:endParaRPr lang="en-US" sz="1100">
                  <a:effectLst/>
                  <a:ea typeface="Calibri" panose="020F0502020204030204" pitchFamily="34" charset="0"/>
                  <a:cs typeface="Arial" panose="020B0604020202020204" pitchFamily="34" charset="0"/>
                </a:endParaRPr>
              </a:p>
            </p:txBody>
          </p:sp>
        </mc:Choice>
        <mc:Fallback xmlns="">
          <p:sp>
            <p:nvSpPr>
              <p:cNvPr id="6" name="TextBox 2">
                <a:extLst>
                  <a:ext uri="{FF2B5EF4-FFF2-40B4-BE49-F238E27FC236}">
                    <a16:creationId xmlns:a16="http://schemas.microsoft.com/office/drawing/2014/main" id="{4F4D686A-08B4-4E4B-A21C-27B9CA2DA000}"/>
                  </a:ext>
                </a:extLst>
              </p:cNvPr>
              <p:cNvSpPr txBox="1">
                <a:spLocks noRot="1" noChangeAspect="1" noMove="1" noResize="1" noEditPoints="1" noAdjustHandles="1" noChangeArrowheads="1" noChangeShapeType="1" noTextEdit="1"/>
              </p:cNvSpPr>
              <p:nvPr/>
            </p:nvSpPr>
            <p:spPr>
              <a:xfrm>
                <a:off x="8952618" y="8411105"/>
                <a:ext cx="369887" cy="190500"/>
              </a:xfrm>
              <a:prstGeom prst="rect">
                <a:avLst/>
              </a:prstGeom>
              <a:blipFill>
                <a:blip r:embed="rId8"/>
                <a:stretch>
                  <a:fillRect/>
                </a:stretch>
              </a:blipFill>
            </p:spPr>
            <p:txBody>
              <a:bodyPr/>
              <a:lstStyle/>
              <a:p>
                <a:r>
                  <a:rPr lang="en-US">
                    <a:noFill/>
                  </a:rPr>
                  <a:t> </a:t>
                </a:r>
              </a:p>
            </p:txBody>
          </p:sp>
        </mc:Fallback>
      </mc:AlternateContent>
      <p:graphicFrame>
        <p:nvGraphicFramePr>
          <p:cNvPr id="7" name="Diagram 6">
            <a:extLst>
              <a:ext uri="{FF2B5EF4-FFF2-40B4-BE49-F238E27FC236}">
                <a16:creationId xmlns:a16="http://schemas.microsoft.com/office/drawing/2014/main" id="{1911D225-54B1-44BD-B41B-00E4CB3A67B6}"/>
              </a:ext>
            </a:extLst>
          </p:cNvPr>
          <p:cNvGraphicFramePr/>
          <p:nvPr>
            <p:extLst>
              <p:ext uri="{D42A27DB-BD31-4B8C-83A1-F6EECF244321}">
                <p14:modId xmlns:p14="http://schemas.microsoft.com/office/powerpoint/2010/main" val="586982771"/>
              </p:ext>
            </p:extLst>
          </p:nvPr>
        </p:nvGraphicFramePr>
        <p:xfrm>
          <a:off x="5923845" y="2148535"/>
          <a:ext cx="5486400" cy="177165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8" name="TextBox 7">
            <a:extLst>
              <a:ext uri="{FF2B5EF4-FFF2-40B4-BE49-F238E27FC236}">
                <a16:creationId xmlns:a16="http://schemas.microsoft.com/office/drawing/2014/main" id="{17188625-435C-4304-8F59-A5A509C4DC29}"/>
              </a:ext>
            </a:extLst>
          </p:cNvPr>
          <p:cNvSpPr txBox="1"/>
          <p:nvPr/>
        </p:nvSpPr>
        <p:spPr>
          <a:xfrm>
            <a:off x="6549318" y="3542191"/>
            <a:ext cx="4860927" cy="553998"/>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The number of systems in each site at city center</a:t>
            </a:r>
          </a:p>
          <a:p>
            <a:endParaRPr lang="en-US" dirty="0"/>
          </a:p>
        </p:txBody>
      </p:sp>
      <p:graphicFrame>
        <p:nvGraphicFramePr>
          <p:cNvPr id="9" name="Diagram 8">
            <a:extLst>
              <a:ext uri="{FF2B5EF4-FFF2-40B4-BE49-F238E27FC236}">
                <a16:creationId xmlns:a16="http://schemas.microsoft.com/office/drawing/2014/main" id="{DFA29DBF-B0D1-400E-876E-1DCB03623B40}"/>
              </a:ext>
            </a:extLst>
          </p:cNvPr>
          <p:cNvGraphicFramePr/>
          <p:nvPr>
            <p:extLst>
              <p:ext uri="{D42A27DB-BD31-4B8C-83A1-F6EECF244321}">
                <p14:modId xmlns:p14="http://schemas.microsoft.com/office/powerpoint/2010/main" val="3665432200"/>
              </p:ext>
            </p:extLst>
          </p:nvPr>
        </p:nvGraphicFramePr>
        <p:xfrm>
          <a:off x="6834892" y="4142911"/>
          <a:ext cx="3790597" cy="2534356"/>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138305617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C36E4-21E3-4667-B4F0-3F59859F3595}"/>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Design of the system </a:t>
            </a:r>
          </a:p>
        </p:txBody>
      </p:sp>
      <p:graphicFrame>
        <p:nvGraphicFramePr>
          <p:cNvPr id="4" name="Content Placeholder 3">
            <a:extLst>
              <a:ext uri="{FF2B5EF4-FFF2-40B4-BE49-F238E27FC236}">
                <a16:creationId xmlns:a16="http://schemas.microsoft.com/office/drawing/2014/main" id="{8F0D63C0-AE4A-42B0-AEE8-AC90676020D3}"/>
              </a:ext>
            </a:extLst>
          </p:cNvPr>
          <p:cNvGraphicFramePr>
            <a:graphicFrameLocks noGrp="1"/>
          </p:cNvGraphicFramePr>
          <p:nvPr>
            <p:ph idx="1"/>
            <p:extLst>
              <p:ext uri="{D42A27DB-BD31-4B8C-83A1-F6EECF244321}">
                <p14:modId xmlns:p14="http://schemas.microsoft.com/office/powerpoint/2010/main" val="4090344980"/>
              </p:ext>
            </p:extLst>
          </p:nvPr>
        </p:nvGraphicFramePr>
        <p:xfrm>
          <a:off x="1668976" y="1922056"/>
          <a:ext cx="8854047" cy="4252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952275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0C0C-56B6-4D8B-97B7-185654B19756}"/>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Mechanical design </a:t>
            </a:r>
          </a:p>
        </p:txBody>
      </p:sp>
      <p:sp>
        <p:nvSpPr>
          <p:cNvPr id="3" name="Content Placeholder 2">
            <a:extLst>
              <a:ext uri="{FF2B5EF4-FFF2-40B4-BE49-F238E27FC236}">
                <a16:creationId xmlns:a16="http://schemas.microsoft.com/office/drawing/2014/main" id="{8A9E536D-23D7-4733-9150-E769E4DD906C}"/>
              </a:ext>
            </a:extLst>
          </p:cNvPr>
          <p:cNvSpPr>
            <a:spLocks noGrp="1"/>
          </p:cNvSpPr>
          <p:nvPr>
            <p:ph idx="1"/>
          </p:nvPr>
        </p:nvSpPr>
        <p:spPr>
          <a:xfrm>
            <a:off x="1371600" y="1530626"/>
            <a:ext cx="9601200" cy="3581400"/>
          </a:xfrm>
        </p:spPr>
        <p:txBody>
          <a:bodyPr/>
          <a:lstStyle/>
          <a:p>
            <a:pPr marL="0" indent="0">
              <a:buNone/>
            </a:pPr>
            <a:r>
              <a:rPr lang="en-US" sz="1800" b="1" dirty="0">
                <a:effectLst/>
                <a:latin typeface="Times New Roman" panose="02020603050405020304" pitchFamily="18" charset="0"/>
                <a:ea typeface="Calibri" panose="020F0502020204030204" pitchFamily="34" charset="0"/>
                <a:cs typeface="Arial" panose="020B0604020202020204" pitchFamily="34" charset="0"/>
              </a:rPr>
              <a:t>This smart vertical parking system consists primarily of the main steel frame, sprocket, roller chain, assembly pallet, the transmission system and the control system. </a:t>
            </a:r>
          </a:p>
          <a:p>
            <a:pPr marL="0" indent="0" algn="ctr">
              <a:buNone/>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2083B38-1526-4568-912A-BF8A219BC8A1}"/>
              </a:ext>
            </a:extLst>
          </p:cNvPr>
          <p:cNvPicPr/>
          <p:nvPr/>
        </p:nvPicPr>
        <p:blipFill rotWithShape="1">
          <a:blip r:embed="rId2" cstate="print">
            <a:extLst>
              <a:ext uri="{28A0092B-C50C-407E-A947-70E740481C1C}">
                <a14:useLocalDpi xmlns:a14="http://schemas.microsoft.com/office/drawing/2010/main" val="0"/>
              </a:ext>
            </a:extLst>
          </a:blip>
          <a:srcRect t="2098"/>
          <a:stretch/>
        </p:blipFill>
        <p:spPr bwMode="auto">
          <a:xfrm>
            <a:off x="4105689" y="2595721"/>
            <a:ext cx="4362450" cy="35812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288029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775E0-85AB-4176-B747-5BA5545886D8}"/>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Electronic Design and Programming</a:t>
            </a:r>
          </a:p>
        </p:txBody>
      </p:sp>
      <p:sp>
        <p:nvSpPr>
          <p:cNvPr id="3" name="Content Placeholder 2">
            <a:extLst>
              <a:ext uri="{FF2B5EF4-FFF2-40B4-BE49-F238E27FC236}">
                <a16:creationId xmlns:a16="http://schemas.microsoft.com/office/drawing/2014/main" id="{2BA5890E-4A3C-4EB9-A940-AB418DE15626}"/>
              </a:ext>
            </a:extLst>
          </p:cNvPr>
          <p:cNvSpPr>
            <a:spLocks noGrp="1"/>
          </p:cNvSpPr>
          <p:nvPr>
            <p:ph idx="1"/>
          </p:nvPr>
        </p:nvSpPr>
        <p:spPr/>
        <p:txBody>
          <a:bodyPr>
            <a:normAutofit/>
          </a:bodyPr>
          <a:lstStyle/>
          <a:p>
            <a:r>
              <a:rPr lang="en-US" dirty="0">
                <a:effectLst/>
                <a:latin typeface="Times New Roman" panose="02020603050405020304" pitchFamily="18" charset="0"/>
                <a:ea typeface="Calibri" panose="020F0502020204030204" pitchFamily="34" charset="0"/>
                <a:cs typeface="Arial" panose="020B0604020202020204" pitchFamily="34" charset="0"/>
              </a:rPr>
              <a:t>This system consists ultrasonic </a:t>
            </a:r>
            <a:r>
              <a:rPr lang="en-US" dirty="0">
                <a:latin typeface="Times New Roman" panose="02020603050405020304" pitchFamily="18" charset="0"/>
                <a:ea typeface="Calibri" panose="020F0502020204030204" pitchFamily="34" charset="0"/>
                <a:cs typeface="Arial" panose="020B0604020202020204" pitchFamily="34" charset="0"/>
              </a:rPr>
              <a:t>s</a:t>
            </a:r>
            <a:r>
              <a:rPr lang="en-US" dirty="0">
                <a:effectLst/>
                <a:latin typeface="Times New Roman" panose="02020603050405020304" pitchFamily="18" charset="0"/>
                <a:ea typeface="Calibri" panose="020F0502020204030204" pitchFamily="34" charset="0"/>
                <a:cs typeface="Arial" panose="020B0604020202020204" pitchFamily="34" charset="0"/>
              </a:rPr>
              <a:t>ensors, Arduino uno, breadboard and wires.</a:t>
            </a:r>
          </a:p>
          <a:p>
            <a:pPr marL="0" indent="0">
              <a:buNone/>
            </a:pPr>
            <a:endParaRPr lang="en-US" dirty="0">
              <a:effectLst/>
              <a:latin typeface="Times New Roman" panose="02020603050405020304" pitchFamily="18" charset="0"/>
              <a:ea typeface="Calibri" panose="020F0502020204030204" pitchFamily="34" charset="0"/>
              <a:cs typeface="Arial" panose="020B0604020202020204" pitchFamily="34" charset="0"/>
            </a:endParaRPr>
          </a:p>
          <a:p>
            <a:r>
              <a:rPr lang="en-US" dirty="0">
                <a:effectLst/>
                <a:latin typeface="Times New Roman" panose="02020603050405020304" pitchFamily="18" charset="0"/>
                <a:ea typeface="Calibri" panose="020F0502020204030204" pitchFamily="34" charset="0"/>
                <a:cs typeface="Arial" panose="020B0604020202020204" pitchFamily="34" charset="0"/>
              </a:rPr>
              <a:t>A programming language and interface were required to achieve the desired results in order to formulate a logic that would make the Arduino board understand the specifications demanded by it.</a:t>
            </a:r>
          </a:p>
          <a:p>
            <a:pPr marL="0" indent="0">
              <a:buNone/>
            </a:pPr>
            <a:endParaRPr lang="en-US"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69797537"/>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52651-C99F-45DA-B244-18D335E4F87B}"/>
              </a:ext>
            </a:extLst>
          </p:cNvPr>
          <p:cNvSpPr>
            <a:spLocks noGrp="1"/>
          </p:cNvSpPr>
          <p:nvPr>
            <p:ph type="title"/>
          </p:nvPr>
        </p:nvSpPr>
        <p:spPr/>
        <p:txBody>
          <a:bodyPr>
            <a:normAutofit/>
          </a:bodyPr>
          <a:lstStyle/>
          <a:p>
            <a:pPr algn="ctr"/>
            <a:r>
              <a:rPr lang="en-US" b="1" dirty="0">
                <a:latin typeface="Times New Roman" panose="02020603050405020304" pitchFamily="18" charset="0"/>
                <a:cs typeface="Times New Roman" panose="02020603050405020304" pitchFamily="18" charset="0"/>
              </a:rPr>
              <a:t>Automated Parking System-Cloud  "Application"</a:t>
            </a:r>
          </a:p>
        </p:txBody>
      </p:sp>
      <p:sp>
        <p:nvSpPr>
          <p:cNvPr id="3" name="Content Placeholder 2">
            <a:extLst>
              <a:ext uri="{FF2B5EF4-FFF2-40B4-BE49-F238E27FC236}">
                <a16:creationId xmlns:a16="http://schemas.microsoft.com/office/drawing/2014/main" id="{62E69492-CD98-49DE-8649-BB7BEED07D60}"/>
              </a:ext>
            </a:extLst>
          </p:cNvPr>
          <p:cNvSpPr>
            <a:spLocks noGrp="1"/>
          </p:cNvSpPr>
          <p:nvPr>
            <p:ph idx="1"/>
          </p:nvPr>
        </p:nvSpPr>
        <p:spPr>
          <a:xfrm>
            <a:off x="864705" y="2171700"/>
            <a:ext cx="6310745" cy="4351338"/>
          </a:xfrm>
        </p:spPr>
        <p:txBody>
          <a:bodyPr>
            <a:normAutofit/>
          </a:bodyPr>
          <a:lstStyle/>
          <a:p>
            <a:pPr marL="0" indent="0" algn="just">
              <a:buNone/>
            </a:pPr>
            <a:r>
              <a:rPr lang="en-US" sz="1800" dirty="0">
                <a:latin typeface="Times New Roman" panose="02020603050405020304" pitchFamily="18" charset="0"/>
                <a:cs typeface="Times New Roman" panose="02020603050405020304" pitchFamily="18" charset="0"/>
              </a:rPr>
              <a:t>With the advent of the Internet of Things (IoT), smart infrastructure became mandatory for cities. Smart parking areas are one of these infrastructures. Thus, an algorithm for smart vertical parking of cars in smart parking areas is intended for this project. This smart architecture is enhancing the efficiency of the Smart Vertical Parking System (SVPS) efficient use of parking slots with less time.</a:t>
            </a:r>
          </a:p>
          <a:p>
            <a:pPr marL="0" indent="0" algn="ctr">
              <a:buNone/>
            </a:pPr>
            <a:endParaRPr lang="en-US" sz="18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B769AFFC-FB84-4A0D-82BA-54CD021E2D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0837" y="2228524"/>
            <a:ext cx="3626458" cy="3887354"/>
          </a:xfrm>
          <a:prstGeom prst="rect">
            <a:avLst/>
          </a:prstGeom>
        </p:spPr>
      </p:pic>
    </p:spTree>
    <p:extLst>
      <p:ext uri="{BB962C8B-B14F-4D97-AF65-F5344CB8AC3E}">
        <p14:creationId xmlns:p14="http://schemas.microsoft.com/office/powerpoint/2010/main" val="131170274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087A3-FCB0-42B8-A7B2-F62A7033B5CF}"/>
              </a:ext>
            </a:extLst>
          </p:cNvPr>
          <p:cNvSpPr>
            <a:spLocks noGrp="1"/>
          </p:cNvSpPr>
          <p:nvPr>
            <p:ph type="title"/>
          </p:nvPr>
        </p:nvSpPr>
        <p:spPr>
          <a:xfrm>
            <a:off x="838200" y="101600"/>
            <a:ext cx="4456289" cy="1325563"/>
          </a:xfrm>
        </p:spPr>
        <p:txBody>
          <a:bodyPr/>
          <a:lstStyle/>
          <a:p>
            <a:r>
              <a:rPr lang="en-US" dirty="0"/>
              <a:t>Proposed Work </a:t>
            </a:r>
          </a:p>
        </p:txBody>
      </p:sp>
      <p:pic>
        <p:nvPicPr>
          <p:cNvPr id="8" name="WhatsApp Video 2020-12-28 at 8.32.11 PM">
            <a:hlinkClick r:id="" action="ppaction://media"/>
            <a:extLst>
              <a:ext uri="{FF2B5EF4-FFF2-40B4-BE49-F238E27FC236}">
                <a16:creationId xmlns:a16="http://schemas.microsoft.com/office/drawing/2014/main" id="{1AFA3731-F091-4052-9B55-4A4BC29DDC6A}"/>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720644" y="268111"/>
            <a:ext cx="4653845" cy="6096000"/>
          </a:xfrm>
          <a:prstGeom prst="rect">
            <a:avLst/>
          </a:prstGeom>
        </p:spPr>
      </p:pic>
    </p:spTree>
    <p:extLst>
      <p:ext uri="{BB962C8B-B14F-4D97-AF65-F5344CB8AC3E}">
        <p14:creationId xmlns:p14="http://schemas.microsoft.com/office/powerpoint/2010/main" val="2898480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987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94EE7-BC9C-4FA2-8417-212A07C152BA}"/>
              </a:ext>
            </a:extLst>
          </p:cNvPr>
          <p:cNvSpPr>
            <a:spLocks noGrp="1"/>
          </p:cNvSpPr>
          <p:nvPr>
            <p:ph type="title"/>
          </p:nvPr>
        </p:nvSpPr>
        <p:spPr>
          <a:xfrm>
            <a:off x="745435" y="0"/>
            <a:ext cx="10515600" cy="1325563"/>
          </a:xfrm>
        </p:spPr>
        <p:txBody>
          <a:bodyPr/>
          <a:lstStyle/>
          <a:p>
            <a:r>
              <a:rPr lang="en-US" b="1" dirty="0">
                <a:latin typeface="Times New Roman" panose="02020603050405020304" pitchFamily="18" charset="0"/>
                <a:cs typeface="Times New Roman" panose="02020603050405020304" pitchFamily="18" charset="0"/>
              </a:rPr>
              <a:t>Flowchart</a:t>
            </a:r>
          </a:p>
        </p:txBody>
      </p:sp>
      <p:pic>
        <p:nvPicPr>
          <p:cNvPr id="4" name="Content Placeholder 3">
            <a:extLst>
              <a:ext uri="{FF2B5EF4-FFF2-40B4-BE49-F238E27FC236}">
                <a16:creationId xmlns:a16="http://schemas.microsoft.com/office/drawing/2014/main" id="{AD77A784-BDB1-4548-BB7A-D31D0895D980}"/>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458819" y="742122"/>
            <a:ext cx="6859225" cy="5936285"/>
          </a:xfrm>
          <a:prstGeom prst="rect">
            <a:avLst/>
          </a:prstGeom>
        </p:spPr>
      </p:pic>
    </p:spTree>
    <p:extLst>
      <p:ext uri="{BB962C8B-B14F-4D97-AF65-F5344CB8AC3E}">
        <p14:creationId xmlns:p14="http://schemas.microsoft.com/office/powerpoint/2010/main" val="1278637943"/>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5343" y="221825"/>
            <a:ext cx="7772400" cy="611948"/>
          </a:xfrm>
        </p:spPr>
        <p:txBody>
          <a:bodyPr>
            <a:noAutofit/>
          </a:bodyPr>
          <a:lstStyle/>
          <a:p>
            <a:r>
              <a:rPr lang="en-US" sz="4400" b="1" dirty="0">
                <a:latin typeface="Times New Roman" panose="02020603050405020304" pitchFamily="18" charset="0"/>
                <a:cs typeface="Times New Roman" panose="02020603050405020304" pitchFamily="18" charset="0"/>
              </a:rPr>
              <a:t>Feasibility study  </a:t>
            </a:r>
          </a:p>
        </p:txBody>
      </p:sp>
      <p:sp>
        <p:nvSpPr>
          <p:cNvPr id="3" name="Subtitle 2"/>
          <p:cNvSpPr>
            <a:spLocks noGrp="1"/>
          </p:cNvSpPr>
          <p:nvPr>
            <p:ph type="subTitle" idx="1"/>
          </p:nvPr>
        </p:nvSpPr>
        <p:spPr>
          <a:xfrm>
            <a:off x="1186824" y="1231097"/>
            <a:ext cx="5678557" cy="4371050"/>
          </a:xfrm>
        </p:spPr>
        <p:txBody>
          <a:bodyPr>
            <a:noAutofit/>
          </a:bodyPr>
          <a:lstStyle/>
          <a:p>
            <a:pPr algn="just"/>
            <a:r>
              <a:rPr lang="en-US" sz="2400" dirty="0">
                <a:latin typeface="Times New Roman" panose="02020603050405020304" pitchFamily="18" charset="0"/>
                <a:cs typeface="Times New Roman" panose="02020603050405020304" pitchFamily="18" charset="0"/>
              </a:rPr>
              <a:t>The feasibility study is an important research for any project, because it includes many topics related to the project, such as technical study, general information and financial study, which are considered among the most important topics because it includes all the costs and returns of the project, and based on these calculations, it may be decided that the project is successful or not.</a:t>
            </a:r>
          </a:p>
        </p:txBody>
      </p:sp>
      <p:pic>
        <p:nvPicPr>
          <p:cNvPr id="5" name="Picture 4">
            <a:extLst>
              <a:ext uri="{FF2B5EF4-FFF2-40B4-BE49-F238E27FC236}">
                <a16:creationId xmlns:a16="http://schemas.microsoft.com/office/drawing/2014/main" id="{B806268E-041F-435E-B801-ED589CB514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2704" y="1615409"/>
            <a:ext cx="4932974" cy="4546851"/>
          </a:xfrm>
          <a:prstGeom prst="rect">
            <a:avLst/>
          </a:prstGeom>
        </p:spPr>
      </p:pic>
    </p:spTree>
    <p:extLst>
      <p:ext uri="{BB962C8B-B14F-4D97-AF65-F5344CB8AC3E}">
        <p14:creationId xmlns:p14="http://schemas.microsoft.com/office/powerpoint/2010/main" val="287787609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32E6C-B0D6-4ADD-B342-B3929400F926}"/>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Outline</a:t>
            </a:r>
          </a:p>
        </p:txBody>
      </p:sp>
      <p:sp>
        <p:nvSpPr>
          <p:cNvPr id="3" name="Content Placeholder 2">
            <a:extLst>
              <a:ext uri="{FF2B5EF4-FFF2-40B4-BE49-F238E27FC236}">
                <a16:creationId xmlns:a16="http://schemas.microsoft.com/office/drawing/2014/main" id="{6CA83AC5-9039-4520-B35F-854F67DC8636}"/>
              </a:ext>
            </a:extLst>
          </p:cNvPr>
          <p:cNvSpPr>
            <a:spLocks noGrp="1"/>
          </p:cNvSpPr>
          <p:nvPr>
            <p:ph idx="1"/>
          </p:nvPr>
        </p:nvSpPr>
        <p:spPr>
          <a:xfrm>
            <a:off x="1464365" y="1848678"/>
            <a:ext cx="9601200" cy="3581400"/>
          </a:xfrm>
        </p:spPr>
        <p:txBody>
          <a:bodyPr/>
          <a:lstStyle/>
          <a:p>
            <a:r>
              <a:rPr lang="en-US" dirty="0"/>
              <a:t>Introduction</a:t>
            </a:r>
          </a:p>
          <a:p>
            <a:r>
              <a:rPr lang="en-US" dirty="0"/>
              <a:t>Decisions of Parking location</a:t>
            </a:r>
          </a:p>
          <a:p>
            <a:r>
              <a:rPr lang="en-US" dirty="0"/>
              <a:t>Design of the system </a:t>
            </a:r>
          </a:p>
          <a:p>
            <a:r>
              <a:rPr lang="en-US" dirty="0"/>
              <a:t>Application</a:t>
            </a:r>
          </a:p>
          <a:p>
            <a:r>
              <a:rPr lang="en-US" dirty="0"/>
              <a:t>Feasibility study </a:t>
            </a:r>
          </a:p>
          <a:p>
            <a:r>
              <a:rPr lang="en-US" dirty="0"/>
              <a:t>Conclusion</a:t>
            </a:r>
            <a:br>
              <a:rPr lang="en-US" dirty="0"/>
            </a:br>
            <a:endParaRPr lang="en-US" dirty="0"/>
          </a:p>
          <a:p>
            <a:endParaRPr lang="en-US" dirty="0"/>
          </a:p>
        </p:txBody>
      </p:sp>
    </p:spTree>
    <p:extLst>
      <p:ext uri="{BB962C8B-B14F-4D97-AF65-F5344CB8AC3E}">
        <p14:creationId xmlns:p14="http://schemas.microsoft.com/office/powerpoint/2010/main" val="393191499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87EBB4B3-56A3-4E0F-A30D-BA513FBD0036}"/>
              </a:ext>
            </a:extLst>
          </p:cNvPr>
          <p:cNvGraphicFramePr/>
          <p:nvPr>
            <p:extLst>
              <p:ext uri="{D42A27DB-BD31-4B8C-83A1-F6EECF244321}">
                <p14:modId xmlns:p14="http://schemas.microsoft.com/office/powerpoint/2010/main" val="1861706077"/>
              </p:ext>
            </p:extLst>
          </p:nvPr>
        </p:nvGraphicFramePr>
        <p:xfrm>
          <a:off x="2031999" y="1422400"/>
          <a:ext cx="8669868" cy="47159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B3A8D74D-07C7-4694-B658-83976718469F}"/>
              </a:ext>
            </a:extLst>
          </p:cNvPr>
          <p:cNvSpPr txBox="1"/>
          <p:nvPr/>
        </p:nvSpPr>
        <p:spPr>
          <a:xfrm>
            <a:off x="2810933" y="561623"/>
            <a:ext cx="6762044" cy="769441"/>
          </a:xfrm>
          <a:prstGeom prst="rect">
            <a:avLst/>
          </a:prstGeom>
          <a:noFill/>
        </p:spPr>
        <p:txBody>
          <a:bodyPr wrap="square" rtlCol="0">
            <a:spAutoFit/>
          </a:bodyPr>
          <a:lstStyle/>
          <a:p>
            <a:r>
              <a:rPr lang="en-US" sz="4400" b="1" dirty="0">
                <a:latin typeface="Times New Roman" panose="02020603050405020304" pitchFamily="18" charset="0"/>
                <a:cs typeface="Times New Roman" panose="02020603050405020304" pitchFamily="18" charset="0"/>
              </a:rPr>
              <a:t>Feasibility Study Contents</a:t>
            </a:r>
          </a:p>
        </p:txBody>
      </p:sp>
    </p:spTree>
    <p:extLst>
      <p:ext uri="{BB962C8B-B14F-4D97-AF65-F5344CB8AC3E}">
        <p14:creationId xmlns:p14="http://schemas.microsoft.com/office/powerpoint/2010/main" val="309161745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973463" y="359628"/>
            <a:ext cx="4245073" cy="1311128"/>
          </a:xfrm>
          <a:prstGeom prst="rect">
            <a:avLst/>
          </a:prstGeom>
          <a:noFill/>
        </p:spPr>
        <p:txBody>
          <a:bodyPr vert="horz" wrap="none" lIns="91440" tIns="45720" rIns="91440" bIns="45720" rtlCol="0" anchor="b">
            <a:spAutoFit/>
          </a:bodyPr>
          <a:lstStyle/>
          <a:p>
            <a:pPr algn="l"/>
            <a:r>
              <a:rPr lang="en-US" sz="4400" b="1" dirty="0">
                <a:latin typeface="Times New Roman" panose="02020603050405020304" pitchFamily="18" charset="0"/>
                <a:cs typeface="Times New Roman" panose="02020603050405020304" pitchFamily="18" charset="0"/>
              </a:rPr>
              <a:t>Financial section</a:t>
            </a:r>
            <a:br>
              <a:rPr lang="en-US" sz="4400" b="1" dirty="0">
                <a:latin typeface="Times New Roman" panose="02020603050405020304" pitchFamily="18" charset="0"/>
                <a:cs typeface="Times New Roman" panose="02020603050405020304" pitchFamily="18" charset="0"/>
              </a:rPr>
            </a:br>
            <a:endParaRPr lang="en-US" sz="4400" b="1" dirty="0">
              <a:ln w="10541" cmpd="sng">
                <a:solidFill>
                  <a:schemeClr val="accent1">
                    <a:shade val="88000"/>
                    <a:satMod val="110000"/>
                  </a:schemeClr>
                </a:solidFill>
                <a:prstDash val="solid"/>
              </a:ln>
              <a:solidFill>
                <a:schemeClr val="tx1">
                  <a:lumMod val="95000"/>
                  <a:lumOff val="5000"/>
                </a:schemeClr>
              </a:solidFill>
            </a:endParaRPr>
          </a:p>
        </p:txBody>
      </p:sp>
      <p:sp>
        <p:nvSpPr>
          <p:cNvPr id="3" name="Subtitle 2"/>
          <p:cNvSpPr>
            <a:spLocks noGrp="1"/>
          </p:cNvSpPr>
          <p:nvPr>
            <p:ph type="subTitle" idx="1"/>
          </p:nvPr>
        </p:nvSpPr>
        <p:spPr>
          <a:xfrm>
            <a:off x="1258955" y="1812112"/>
            <a:ext cx="4086578" cy="1941689"/>
          </a:xfrm>
        </p:spPr>
        <p:txBody>
          <a:bodyPr>
            <a:noAutofit/>
          </a:bodyPr>
          <a:lstStyle/>
          <a:p>
            <a:pPr marL="457200" indent="-457200" algn="l">
              <a:buFont typeface="Arial" pitchFamily="34" charset="0"/>
              <a:buChar char="•"/>
            </a:pPr>
            <a:r>
              <a:rPr lang="en-US" sz="2800" dirty="0">
                <a:latin typeface="Times New Roman" panose="02020603050405020304" pitchFamily="18" charset="0"/>
                <a:cs typeface="Times New Roman" panose="02020603050405020304" pitchFamily="18" charset="0"/>
              </a:rPr>
              <a:t>Constituent cost</a:t>
            </a:r>
          </a:p>
          <a:p>
            <a:pPr algn="l"/>
            <a:endParaRPr lang="en-US" sz="2800" dirty="0">
              <a:latin typeface="Times New Roman" panose="02020603050405020304" pitchFamily="18" charset="0"/>
              <a:cs typeface="Times New Roman" panose="02020603050405020304" pitchFamily="18" charset="0"/>
            </a:endParaRPr>
          </a:p>
          <a:p>
            <a:pPr marL="457200" indent="-457200" algn="l">
              <a:buFont typeface="Arial" pitchFamily="34" charset="0"/>
              <a:buChar char="•"/>
            </a:pPr>
            <a:r>
              <a:rPr lang="en-US" sz="2800" dirty="0">
                <a:latin typeface="Times New Roman" panose="02020603050405020304" pitchFamily="18" charset="0"/>
                <a:cs typeface="Times New Roman" panose="02020603050405020304" pitchFamily="18" charset="0"/>
              </a:rPr>
              <a:t>The operating costs</a:t>
            </a:r>
          </a:p>
          <a:p>
            <a:pPr marL="457200" indent="-457200" algn="l">
              <a:buFont typeface="Arial" pitchFamily="34" charset="0"/>
              <a:buChar char="•"/>
            </a:pPr>
            <a:endParaRPr lang="en-US" sz="2800" dirty="0">
              <a:latin typeface="Times New Roman" panose="02020603050405020304" pitchFamily="18" charset="0"/>
              <a:cs typeface="Times New Roman" panose="02020603050405020304" pitchFamily="18" charset="0"/>
            </a:endParaRPr>
          </a:p>
          <a:p>
            <a:pPr marL="457200" indent="-457200" algn="l">
              <a:buFont typeface="Arial" pitchFamily="34" charset="0"/>
              <a:buChar char="•"/>
            </a:pPr>
            <a:r>
              <a:rPr lang="en-US" sz="2800" dirty="0">
                <a:latin typeface="Times New Roman" panose="02020603050405020304" pitchFamily="18" charset="0"/>
                <a:cs typeface="Times New Roman" panose="02020603050405020304" pitchFamily="18" charset="0"/>
              </a:rPr>
              <a:t>Revenues  </a:t>
            </a:r>
          </a:p>
          <a:p>
            <a:pPr marL="457200" indent="-457200" algn="l">
              <a:buFont typeface="Arial" pitchFamily="34" charset="0"/>
              <a:buChar char="•"/>
            </a:pPr>
            <a:endParaRPr lang="en-US" sz="28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958BBAE5-97EF-4FD0-A43D-844327BA70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1099" y="1589828"/>
            <a:ext cx="5991946" cy="4055382"/>
          </a:xfrm>
          <a:prstGeom prst="rect">
            <a:avLst/>
          </a:prstGeom>
        </p:spPr>
      </p:pic>
    </p:spTree>
    <p:extLst>
      <p:ext uri="{BB962C8B-B14F-4D97-AF65-F5344CB8AC3E}">
        <p14:creationId xmlns:p14="http://schemas.microsoft.com/office/powerpoint/2010/main" val="2766186970"/>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8282839"/>
              </p:ext>
            </p:extLst>
          </p:nvPr>
        </p:nvGraphicFramePr>
        <p:xfrm>
          <a:off x="1021001" y="1840089"/>
          <a:ext cx="5235990" cy="3783169"/>
        </p:xfrm>
        <a:graphic>
          <a:graphicData uri="http://schemas.openxmlformats.org/drawingml/2006/table">
            <a:tbl>
              <a:tblPr firstRow="1" firstCol="1" bandRow="1">
                <a:tableStyleId>{5C22544A-7EE6-4342-B048-85BDC9FD1C3A}</a:tableStyleId>
              </a:tblPr>
              <a:tblGrid>
                <a:gridCol w="1734523">
                  <a:extLst>
                    <a:ext uri="{9D8B030D-6E8A-4147-A177-3AD203B41FA5}">
                      <a16:colId xmlns:a16="http://schemas.microsoft.com/office/drawing/2014/main" val="20000"/>
                    </a:ext>
                  </a:extLst>
                </a:gridCol>
                <a:gridCol w="3501467">
                  <a:extLst>
                    <a:ext uri="{9D8B030D-6E8A-4147-A177-3AD203B41FA5}">
                      <a16:colId xmlns:a16="http://schemas.microsoft.com/office/drawing/2014/main" val="20001"/>
                    </a:ext>
                  </a:extLst>
                </a:gridCol>
              </a:tblGrid>
              <a:tr h="398188">
                <a:tc>
                  <a:txBody>
                    <a:bodyPr/>
                    <a:lstStyle/>
                    <a:p>
                      <a:pPr marL="0" marR="0" algn="ctr">
                        <a:lnSpc>
                          <a:spcPct val="150000"/>
                        </a:lnSpc>
                        <a:spcBef>
                          <a:spcPts val="0"/>
                        </a:spcBef>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Clause</a:t>
                      </a:r>
                      <a:endParaRPr lang="en-US" sz="16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marL="0" marR="0" algn="ctr">
                        <a:lnSpc>
                          <a:spcPct val="150000"/>
                        </a:lnSpc>
                        <a:spcBef>
                          <a:spcPts val="0"/>
                        </a:spcBef>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The cost (NIS)</a:t>
                      </a:r>
                      <a:endParaRPr lang="en-US" sz="16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extLst>
                  <a:ext uri="{0D108BD9-81ED-4DB2-BD59-A6C34878D82A}">
                    <a16:rowId xmlns:a16="http://schemas.microsoft.com/office/drawing/2014/main" val="10000"/>
                  </a:ext>
                </a:extLst>
              </a:tr>
              <a:tr h="1730277">
                <a:tc>
                  <a:txBody>
                    <a:bodyPr/>
                    <a:lstStyle/>
                    <a:p>
                      <a:pPr marL="0" marR="0" algn="ctr">
                        <a:lnSpc>
                          <a:spcPct val="150000"/>
                        </a:lnSpc>
                        <a:spcBef>
                          <a:spcPts val="0"/>
                        </a:spcBef>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Site purchase</a:t>
                      </a:r>
                      <a:endParaRPr lang="en-US" sz="16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marL="0" marR="0" algn="ctr">
                        <a:lnSpc>
                          <a:spcPct val="150000"/>
                        </a:lnSpc>
                        <a:spcBef>
                          <a:spcPts val="0"/>
                        </a:spcBef>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 X, Because the price of land differs from one region to another, and to be able to calculate it, we have assumed that value 650</a:t>
                      </a:r>
                      <a:endParaRPr lang="en-US" sz="16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extLst>
                  <a:ext uri="{0D108BD9-81ED-4DB2-BD59-A6C34878D82A}">
                    <a16:rowId xmlns:a16="http://schemas.microsoft.com/office/drawing/2014/main" val="10001"/>
                  </a:ext>
                </a:extLst>
              </a:tr>
              <a:tr h="842217">
                <a:tc>
                  <a:txBody>
                    <a:bodyPr/>
                    <a:lstStyle/>
                    <a:p>
                      <a:pPr marL="0" marR="0" algn="ctr">
                        <a:lnSpc>
                          <a:spcPct val="150000"/>
                        </a:lnSpc>
                        <a:spcBef>
                          <a:spcPts val="0"/>
                        </a:spcBef>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Smart vertical parking</a:t>
                      </a:r>
                      <a:endParaRPr lang="en-US" sz="16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marL="0" marR="0" algn="ctr" rtl="1">
                        <a:lnSpc>
                          <a:spcPct val="150000"/>
                        </a:lnSpc>
                        <a:spcBef>
                          <a:spcPts val="0"/>
                        </a:spcBef>
                        <a:spcAft>
                          <a:spcPts val="0"/>
                        </a:spcAft>
                      </a:pPr>
                      <a:r>
                        <a:rPr lang="ar-SA" sz="1600" b="0" dirty="0">
                          <a:solidFill>
                            <a:schemeClr val="tx1"/>
                          </a:solidFill>
                          <a:effectLst/>
                          <a:latin typeface="Times New Roman" panose="02020603050405020304" pitchFamily="18" charset="0"/>
                          <a:cs typeface="Times New Roman" panose="02020603050405020304" pitchFamily="18" charset="0"/>
                        </a:rPr>
                        <a:t>24850</a:t>
                      </a:r>
                      <a:endParaRPr lang="en-US" sz="16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extLst>
                  <a:ext uri="{0D108BD9-81ED-4DB2-BD59-A6C34878D82A}">
                    <a16:rowId xmlns:a16="http://schemas.microsoft.com/office/drawing/2014/main" val="10002"/>
                  </a:ext>
                </a:extLst>
              </a:tr>
              <a:tr h="398188">
                <a:tc>
                  <a:txBody>
                    <a:bodyPr/>
                    <a:lstStyle/>
                    <a:p>
                      <a:pPr marL="0" marR="0" algn="ctr">
                        <a:lnSpc>
                          <a:spcPct val="150000"/>
                        </a:lnSpc>
                        <a:spcBef>
                          <a:spcPts val="0"/>
                        </a:spcBef>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Pre-operating cost</a:t>
                      </a:r>
                      <a:endParaRPr lang="en-US" sz="16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marL="0" marR="0" algn="ctr" rtl="1">
                        <a:lnSpc>
                          <a:spcPct val="150000"/>
                        </a:lnSpc>
                        <a:spcBef>
                          <a:spcPts val="0"/>
                        </a:spcBef>
                        <a:spcAft>
                          <a:spcPts val="0"/>
                        </a:spcAft>
                      </a:pPr>
                      <a:r>
                        <a:rPr lang="ar-SA" sz="1600" b="0" dirty="0">
                          <a:solidFill>
                            <a:schemeClr val="tx1"/>
                          </a:solidFill>
                          <a:effectLst/>
                          <a:latin typeface="Times New Roman" panose="02020603050405020304" pitchFamily="18" charset="0"/>
                          <a:cs typeface="Times New Roman" panose="02020603050405020304" pitchFamily="18" charset="0"/>
                        </a:rPr>
                        <a:t>3000</a:t>
                      </a:r>
                      <a:endParaRPr lang="en-US" sz="16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extLst>
                  <a:ext uri="{0D108BD9-81ED-4DB2-BD59-A6C34878D82A}">
                    <a16:rowId xmlns:a16="http://schemas.microsoft.com/office/drawing/2014/main" val="10003"/>
                  </a:ext>
                </a:extLst>
              </a:tr>
              <a:tr h="414299">
                <a:tc>
                  <a:txBody>
                    <a:bodyPr/>
                    <a:lstStyle/>
                    <a:p>
                      <a:pPr marL="0" marR="0" algn="ctr">
                        <a:lnSpc>
                          <a:spcPct val="150000"/>
                        </a:lnSpc>
                        <a:spcBef>
                          <a:spcPts val="0"/>
                        </a:spcBef>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The summation</a:t>
                      </a:r>
                      <a:endParaRPr lang="en-US" sz="1600" b="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28500</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extLst>
                  <a:ext uri="{0D108BD9-81ED-4DB2-BD59-A6C34878D82A}">
                    <a16:rowId xmlns:a16="http://schemas.microsoft.com/office/drawing/2014/main" val="10004"/>
                  </a:ext>
                </a:extLst>
              </a:tr>
            </a:tbl>
          </a:graphicData>
        </a:graphic>
      </p:graphicFrame>
      <p:sp>
        <p:nvSpPr>
          <p:cNvPr id="3" name="Rectangle 1"/>
          <p:cNvSpPr>
            <a:spLocks noChangeArrowheads="1"/>
          </p:cNvSpPr>
          <p:nvPr/>
        </p:nvSpPr>
        <p:spPr bwMode="auto">
          <a:xfrm>
            <a:off x="3078033" y="436792"/>
            <a:ext cx="769415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US" sz="4400" b="1" dirty="0">
                <a:solidFill>
                  <a:schemeClr val="tx1">
                    <a:lumMod val="95000"/>
                    <a:lumOff val="5000"/>
                  </a:schemeClr>
                </a:solidFill>
                <a:latin typeface="Times New Roman" pitchFamily="18" charset="0"/>
                <a:ea typeface="Calibri" pitchFamily="34" charset="0"/>
                <a:cs typeface="Times New Roman" pitchFamily="18" charset="0"/>
              </a:rPr>
              <a:t>Constituent cost for one system</a:t>
            </a:r>
            <a:endParaRPr lang="en-US" sz="4400" b="1" dirty="0">
              <a:solidFill>
                <a:schemeClr val="tx1">
                  <a:lumMod val="95000"/>
                  <a:lumOff val="5000"/>
                </a:schemeClr>
              </a:solidFill>
              <a:latin typeface="Arial" pitchFamily="34" charset="0"/>
              <a:cs typeface="Arial" pitchFamily="34" charset="0"/>
            </a:endParaRPr>
          </a:p>
        </p:txBody>
      </p:sp>
      <p:graphicFrame>
        <p:nvGraphicFramePr>
          <p:cNvPr id="4" name="Diagram 3">
            <a:extLst>
              <a:ext uri="{FF2B5EF4-FFF2-40B4-BE49-F238E27FC236}">
                <a16:creationId xmlns:a16="http://schemas.microsoft.com/office/drawing/2014/main" id="{1035BADE-B762-4FE4-95E1-2583C92CD458}"/>
              </a:ext>
            </a:extLst>
          </p:cNvPr>
          <p:cNvGraphicFramePr/>
          <p:nvPr>
            <p:extLst>
              <p:ext uri="{D42A27DB-BD31-4B8C-83A1-F6EECF244321}">
                <p14:modId xmlns:p14="http://schemas.microsoft.com/office/powerpoint/2010/main" val="2847490288"/>
              </p:ext>
            </p:extLst>
          </p:nvPr>
        </p:nvGraphicFramePr>
        <p:xfrm>
          <a:off x="6513689" y="2000811"/>
          <a:ext cx="4425245" cy="3780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983152"/>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638485892"/>
              </p:ext>
            </p:extLst>
          </p:nvPr>
        </p:nvGraphicFramePr>
        <p:xfrm>
          <a:off x="1061154" y="1143364"/>
          <a:ext cx="3815645" cy="4995674"/>
        </p:xfrm>
        <a:graphic>
          <a:graphicData uri="http://schemas.openxmlformats.org/drawingml/2006/table">
            <a:tbl>
              <a:tblPr firstRow="1" firstCol="1" bandRow="1">
                <a:tableStyleId>{5C22544A-7EE6-4342-B048-85BDC9FD1C3A}</a:tableStyleId>
              </a:tblPr>
              <a:tblGrid>
                <a:gridCol w="1123487">
                  <a:extLst>
                    <a:ext uri="{9D8B030D-6E8A-4147-A177-3AD203B41FA5}">
                      <a16:colId xmlns:a16="http://schemas.microsoft.com/office/drawing/2014/main" val="20000"/>
                    </a:ext>
                  </a:extLst>
                </a:gridCol>
                <a:gridCol w="2692158">
                  <a:extLst>
                    <a:ext uri="{9D8B030D-6E8A-4147-A177-3AD203B41FA5}">
                      <a16:colId xmlns:a16="http://schemas.microsoft.com/office/drawing/2014/main" val="20001"/>
                    </a:ext>
                  </a:extLst>
                </a:gridCol>
              </a:tblGrid>
              <a:tr h="805708">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The year</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Expected annual market share (%)</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extLst>
                  <a:ext uri="{0D108BD9-81ED-4DB2-BD59-A6C34878D82A}">
                    <a16:rowId xmlns:a16="http://schemas.microsoft.com/office/drawing/2014/main" val="10000"/>
                  </a:ext>
                </a:extLst>
              </a:tr>
              <a:tr h="380906">
                <a:tc>
                  <a:txBody>
                    <a:bodyPr/>
                    <a:lstStyle/>
                    <a:p>
                      <a:pPr marL="0" marR="0" algn="ctr">
                        <a:lnSpc>
                          <a:spcPct val="150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2021</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40.22%</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1"/>
                  </a:ext>
                </a:extLst>
              </a:tr>
              <a:tr h="380906">
                <a:tc>
                  <a:txBody>
                    <a:bodyPr/>
                    <a:lstStyle/>
                    <a:p>
                      <a:pPr marL="0" marR="0" algn="ctr">
                        <a:lnSpc>
                          <a:spcPct val="150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2022</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46.37%</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2"/>
                  </a:ext>
                </a:extLst>
              </a:tr>
              <a:tr h="380906">
                <a:tc>
                  <a:txBody>
                    <a:bodyPr/>
                    <a:lstStyle/>
                    <a:p>
                      <a:pPr marL="0" marR="0" algn="ctr">
                        <a:lnSpc>
                          <a:spcPct val="150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2023</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52.36%</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3"/>
                  </a:ext>
                </a:extLst>
              </a:tr>
              <a:tr h="380906">
                <a:tc>
                  <a:txBody>
                    <a:bodyPr/>
                    <a:lstStyle/>
                    <a:p>
                      <a:pPr marL="0" marR="0" algn="ctr">
                        <a:lnSpc>
                          <a:spcPct val="150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2024</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58.22%</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4"/>
                  </a:ext>
                </a:extLst>
              </a:tr>
              <a:tr h="380906">
                <a:tc>
                  <a:txBody>
                    <a:bodyPr/>
                    <a:lstStyle/>
                    <a:p>
                      <a:pPr marL="0" marR="0" algn="ctr">
                        <a:lnSpc>
                          <a:spcPct val="150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2025</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64.24%</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5"/>
                  </a:ext>
                </a:extLst>
              </a:tr>
              <a:tr h="380906">
                <a:tc>
                  <a:txBody>
                    <a:bodyPr/>
                    <a:lstStyle/>
                    <a:p>
                      <a:pPr marL="0" marR="0" algn="ctr">
                        <a:lnSpc>
                          <a:spcPct val="150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2026</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70.20%</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6"/>
                  </a:ext>
                </a:extLst>
              </a:tr>
              <a:tr h="380906">
                <a:tc>
                  <a:txBody>
                    <a:bodyPr/>
                    <a:lstStyle/>
                    <a:p>
                      <a:pPr marL="0" marR="0" algn="ctr">
                        <a:lnSpc>
                          <a:spcPct val="150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2027</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76.14%</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7"/>
                  </a:ext>
                </a:extLst>
              </a:tr>
              <a:tr h="380906">
                <a:tc>
                  <a:txBody>
                    <a:bodyPr/>
                    <a:lstStyle/>
                    <a:p>
                      <a:pPr marL="0" marR="0" algn="ctr">
                        <a:lnSpc>
                          <a:spcPct val="150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2028</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82.11%</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8"/>
                  </a:ext>
                </a:extLst>
              </a:tr>
              <a:tr h="380906">
                <a:tc>
                  <a:txBody>
                    <a:bodyPr/>
                    <a:lstStyle/>
                    <a:p>
                      <a:pPr marL="0" marR="0" algn="ctr">
                        <a:lnSpc>
                          <a:spcPct val="150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2029</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88.08%</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9"/>
                  </a:ext>
                </a:extLst>
              </a:tr>
              <a:tr h="380906">
                <a:tc>
                  <a:txBody>
                    <a:bodyPr/>
                    <a:lstStyle/>
                    <a:p>
                      <a:pPr marL="0" marR="0" algn="ctr">
                        <a:lnSpc>
                          <a:spcPct val="150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2030</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94.04%</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10"/>
                  </a:ext>
                </a:extLst>
              </a:tr>
              <a:tr h="380906">
                <a:tc>
                  <a:txBody>
                    <a:bodyPr/>
                    <a:lstStyle/>
                    <a:p>
                      <a:pPr marL="0" marR="0" algn="ctr">
                        <a:lnSpc>
                          <a:spcPct val="150000"/>
                        </a:lnSpc>
                        <a:spcBef>
                          <a:spcPts val="0"/>
                        </a:spcBef>
                        <a:spcAft>
                          <a:spcPts val="0"/>
                        </a:spcAft>
                      </a:pPr>
                      <a:r>
                        <a:rPr lang="en-US" sz="1800" b="1">
                          <a:solidFill>
                            <a:schemeClr val="tx1"/>
                          </a:solidFill>
                          <a:effectLst/>
                          <a:latin typeface="Times New Roman" panose="02020603050405020304" pitchFamily="18" charset="0"/>
                          <a:cs typeface="Times New Roman" panose="02020603050405020304" pitchFamily="18" charset="0"/>
                        </a:rPr>
                        <a:t>2031</a:t>
                      </a:r>
                      <a:endParaRPr lang="en-US" sz="18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800" b="1" dirty="0">
                          <a:solidFill>
                            <a:schemeClr val="tx1"/>
                          </a:solidFill>
                          <a:effectLst/>
                          <a:latin typeface="Times New Roman" panose="02020603050405020304" pitchFamily="18" charset="0"/>
                          <a:cs typeface="Times New Roman" panose="02020603050405020304" pitchFamily="18" charset="0"/>
                        </a:rPr>
                        <a:t>100.00%</a:t>
                      </a:r>
                      <a:endParaRPr lang="en-US" sz="18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11"/>
                  </a:ext>
                </a:extLst>
              </a:tr>
            </a:tbl>
          </a:graphicData>
        </a:graphic>
      </p:graphicFrame>
      <p:sp>
        <p:nvSpPr>
          <p:cNvPr id="3" name="Rectangle 2"/>
          <p:cNvSpPr/>
          <p:nvPr/>
        </p:nvSpPr>
        <p:spPr>
          <a:xfrm>
            <a:off x="4258733" y="321734"/>
            <a:ext cx="3683444" cy="769441"/>
          </a:xfrm>
          <a:prstGeom prst="rect">
            <a:avLst/>
          </a:prstGeom>
        </p:spPr>
        <p:txBody>
          <a:bodyPr wrap="none">
            <a:spAutoFit/>
          </a:bodyPr>
          <a:lstStyle/>
          <a:p>
            <a:r>
              <a:rPr lang="en-US" sz="4400" b="1" dirty="0">
                <a:latin typeface="Times New Roman" panose="02020603050405020304" pitchFamily="18" charset="0"/>
                <a:cs typeface="Times New Roman" panose="02020603050405020304" pitchFamily="18" charset="0"/>
              </a:rPr>
              <a:t>Market Share </a:t>
            </a:r>
          </a:p>
        </p:txBody>
      </p:sp>
      <p:pic>
        <p:nvPicPr>
          <p:cNvPr id="5" name="Picture 4">
            <a:extLst>
              <a:ext uri="{FF2B5EF4-FFF2-40B4-BE49-F238E27FC236}">
                <a16:creationId xmlns:a16="http://schemas.microsoft.com/office/drawing/2014/main" id="{CA6119F3-DF1F-4F6E-8508-F24998FD4B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4729" y="3212031"/>
            <a:ext cx="4920072" cy="3217333"/>
          </a:xfrm>
          <a:prstGeom prst="rect">
            <a:avLst/>
          </a:prstGeom>
        </p:spPr>
      </p:pic>
      <p:pic>
        <p:nvPicPr>
          <p:cNvPr id="8" name="Picture 7">
            <a:extLst>
              <a:ext uri="{FF2B5EF4-FFF2-40B4-BE49-F238E27FC236}">
                <a16:creationId xmlns:a16="http://schemas.microsoft.com/office/drawing/2014/main" id="{8803196C-0A5C-460F-B4FD-195391B8A6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1735" y="1617946"/>
            <a:ext cx="5667375" cy="800100"/>
          </a:xfrm>
          <a:prstGeom prst="rect">
            <a:avLst/>
          </a:prstGeom>
        </p:spPr>
      </p:pic>
    </p:spTree>
    <p:extLst>
      <p:ext uri="{BB962C8B-B14F-4D97-AF65-F5344CB8AC3E}">
        <p14:creationId xmlns:p14="http://schemas.microsoft.com/office/powerpoint/2010/main" val="3918410811"/>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87259521"/>
              </p:ext>
            </p:extLst>
          </p:nvPr>
        </p:nvGraphicFramePr>
        <p:xfrm>
          <a:off x="1086555" y="1568924"/>
          <a:ext cx="3762535" cy="4312059"/>
        </p:xfrm>
        <a:graphic>
          <a:graphicData uri="http://schemas.openxmlformats.org/drawingml/2006/table">
            <a:tbl>
              <a:tblPr firstRow="1" firstCol="1" bandRow="1">
                <a:tableStyleId>{5C22544A-7EE6-4342-B048-85BDC9FD1C3A}</a:tableStyleId>
              </a:tblPr>
              <a:tblGrid>
                <a:gridCol w="1841910">
                  <a:extLst>
                    <a:ext uri="{9D8B030D-6E8A-4147-A177-3AD203B41FA5}">
                      <a16:colId xmlns:a16="http://schemas.microsoft.com/office/drawing/2014/main" val="20000"/>
                    </a:ext>
                  </a:extLst>
                </a:gridCol>
                <a:gridCol w="1920625">
                  <a:extLst>
                    <a:ext uri="{9D8B030D-6E8A-4147-A177-3AD203B41FA5}">
                      <a16:colId xmlns:a16="http://schemas.microsoft.com/office/drawing/2014/main" val="20001"/>
                    </a:ext>
                  </a:extLst>
                </a:gridCol>
              </a:tblGrid>
              <a:tr h="854182">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Clause</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 Cost /Year(NIS)</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extLst>
                  <a:ext uri="{0D108BD9-81ED-4DB2-BD59-A6C34878D82A}">
                    <a16:rowId xmlns:a16="http://schemas.microsoft.com/office/drawing/2014/main" val="10000"/>
                  </a:ext>
                </a:extLst>
              </a:tr>
              <a:tr h="416459">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Manpower</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60000</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extLst>
                  <a:ext uri="{0D108BD9-81ED-4DB2-BD59-A6C34878D82A}">
                    <a16:rowId xmlns:a16="http://schemas.microsoft.com/office/drawing/2014/main" val="10001"/>
                  </a:ext>
                </a:extLst>
              </a:tr>
              <a:tr h="1308501">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Electricity consumption costs</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47952</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extLst>
                  <a:ext uri="{0D108BD9-81ED-4DB2-BD59-A6C34878D82A}">
                    <a16:rowId xmlns:a16="http://schemas.microsoft.com/office/drawing/2014/main" val="10002"/>
                  </a:ext>
                </a:extLst>
              </a:tr>
              <a:tr h="1308501">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General operating expenses</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5497</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40000"/>
                        <a:lumOff val="60000"/>
                      </a:schemeClr>
                    </a:solidFill>
                  </a:tcPr>
                </a:tc>
                <a:extLst>
                  <a:ext uri="{0D108BD9-81ED-4DB2-BD59-A6C34878D82A}">
                    <a16:rowId xmlns:a16="http://schemas.microsoft.com/office/drawing/2014/main" val="10003"/>
                  </a:ext>
                </a:extLst>
              </a:tr>
              <a:tr h="399864">
                <a:tc>
                  <a:txBody>
                    <a:bodyPr/>
                    <a:lstStyle/>
                    <a:p>
                      <a:pPr marL="0" marR="0" algn="ctr">
                        <a:lnSpc>
                          <a:spcPct val="150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The sum</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113449</a:t>
                      </a:r>
                      <a:endParaRPr lang="en-US" sz="2000" b="1" dirty="0">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extLst>
                  <a:ext uri="{0D108BD9-81ED-4DB2-BD59-A6C34878D82A}">
                    <a16:rowId xmlns:a16="http://schemas.microsoft.com/office/drawing/2014/main" val="10004"/>
                  </a:ext>
                </a:extLst>
              </a:tr>
            </a:tbl>
          </a:graphicData>
        </a:graphic>
      </p:graphicFrame>
      <p:sp>
        <p:nvSpPr>
          <p:cNvPr id="3" name="Rectangle 2"/>
          <p:cNvSpPr/>
          <p:nvPr/>
        </p:nvSpPr>
        <p:spPr>
          <a:xfrm>
            <a:off x="4121856" y="333022"/>
            <a:ext cx="4400564" cy="769441"/>
          </a:xfrm>
          <a:prstGeom prst="rect">
            <a:avLst/>
          </a:prstGeom>
        </p:spPr>
        <p:txBody>
          <a:bodyPr wrap="none">
            <a:spAutoFit/>
          </a:bodyPr>
          <a:lstStyle/>
          <a:p>
            <a:r>
              <a:rPr lang="en-US" sz="4400" b="1" dirty="0">
                <a:latin typeface="Times New Roman" panose="02020603050405020304" pitchFamily="18" charset="0"/>
                <a:cs typeface="Times New Roman" panose="02020603050405020304" pitchFamily="18" charset="0"/>
              </a:rPr>
              <a:t>Operational costs</a:t>
            </a:r>
          </a:p>
        </p:txBody>
      </p:sp>
      <p:pic>
        <p:nvPicPr>
          <p:cNvPr id="5" name="Picture 4">
            <a:extLst>
              <a:ext uri="{FF2B5EF4-FFF2-40B4-BE49-F238E27FC236}">
                <a16:creationId xmlns:a16="http://schemas.microsoft.com/office/drawing/2014/main" id="{15542BF1-4363-4E2A-84DF-BAEE1919A5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9300" y="2202873"/>
            <a:ext cx="5464094" cy="3035608"/>
          </a:xfrm>
          <a:prstGeom prst="rect">
            <a:avLst/>
          </a:prstGeom>
        </p:spPr>
      </p:pic>
    </p:spTree>
    <p:extLst>
      <p:ext uri="{BB962C8B-B14F-4D97-AF65-F5344CB8AC3E}">
        <p14:creationId xmlns:p14="http://schemas.microsoft.com/office/powerpoint/2010/main" val="165460599"/>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A0D12388-7D51-4A76-9C33-67BE87692C5E}"/>
              </a:ext>
            </a:extLst>
          </p:cNvPr>
          <p:cNvGraphicFramePr>
            <a:graphicFrameLocks noGrp="1"/>
          </p:cNvGraphicFramePr>
          <p:nvPr>
            <p:extLst>
              <p:ext uri="{D42A27DB-BD31-4B8C-83A1-F6EECF244321}">
                <p14:modId xmlns:p14="http://schemas.microsoft.com/office/powerpoint/2010/main" val="523236405"/>
              </p:ext>
            </p:extLst>
          </p:nvPr>
        </p:nvGraphicFramePr>
        <p:xfrm>
          <a:off x="1701801" y="2088444"/>
          <a:ext cx="8288865" cy="3945277"/>
        </p:xfrm>
        <a:graphic>
          <a:graphicData uri="http://schemas.openxmlformats.org/drawingml/2006/table">
            <a:tbl>
              <a:tblPr firstRow="1" firstCol="1" bandRow="1">
                <a:tableStyleId>{5C22544A-7EE6-4342-B048-85BDC9FD1C3A}</a:tableStyleId>
              </a:tblPr>
              <a:tblGrid>
                <a:gridCol w="663651">
                  <a:extLst>
                    <a:ext uri="{9D8B030D-6E8A-4147-A177-3AD203B41FA5}">
                      <a16:colId xmlns:a16="http://schemas.microsoft.com/office/drawing/2014/main" val="1665543736"/>
                    </a:ext>
                  </a:extLst>
                </a:gridCol>
                <a:gridCol w="1151231">
                  <a:extLst>
                    <a:ext uri="{9D8B030D-6E8A-4147-A177-3AD203B41FA5}">
                      <a16:colId xmlns:a16="http://schemas.microsoft.com/office/drawing/2014/main" val="3845039206"/>
                    </a:ext>
                  </a:extLst>
                </a:gridCol>
                <a:gridCol w="1137687">
                  <a:extLst>
                    <a:ext uri="{9D8B030D-6E8A-4147-A177-3AD203B41FA5}">
                      <a16:colId xmlns:a16="http://schemas.microsoft.com/office/drawing/2014/main" val="2033749922"/>
                    </a:ext>
                  </a:extLst>
                </a:gridCol>
                <a:gridCol w="1029336">
                  <a:extLst>
                    <a:ext uri="{9D8B030D-6E8A-4147-A177-3AD203B41FA5}">
                      <a16:colId xmlns:a16="http://schemas.microsoft.com/office/drawing/2014/main" val="4069695639"/>
                    </a:ext>
                  </a:extLst>
                </a:gridCol>
                <a:gridCol w="1205407">
                  <a:extLst>
                    <a:ext uri="{9D8B030D-6E8A-4147-A177-3AD203B41FA5}">
                      <a16:colId xmlns:a16="http://schemas.microsoft.com/office/drawing/2014/main" val="2796436556"/>
                    </a:ext>
                  </a:extLst>
                </a:gridCol>
                <a:gridCol w="975161">
                  <a:extLst>
                    <a:ext uri="{9D8B030D-6E8A-4147-A177-3AD203B41FA5}">
                      <a16:colId xmlns:a16="http://schemas.microsoft.com/office/drawing/2014/main" val="2741284655"/>
                    </a:ext>
                  </a:extLst>
                </a:gridCol>
                <a:gridCol w="1218951">
                  <a:extLst>
                    <a:ext uri="{9D8B030D-6E8A-4147-A177-3AD203B41FA5}">
                      <a16:colId xmlns:a16="http://schemas.microsoft.com/office/drawing/2014/main" val="1671027493"/>
                    </a:ext>
                  </a:extLst>
                </a:gridCol>
                <a:gridCol w="907441">
                  <a:extLst>
                    <a:ext uri="{9D8B030D-6E8A-4147-A177-3AD203B41FA5}">
                      <a16:colId xmlns:a16="http://schemas.microsoft.com/office/drawing/2014/main" val="408160801"/>
                    </a:ext>
                  </a:extLst>
                </a:gridCol>
              </a:tblGrid>
              <a:tr h="948267">
                <a:tc>
                  <a:txBody>
                    <a:bodyPr/>
                    <a:lstStyle/>
                    <a:p>
                      <a:pPr algn="ctr" rtl="0"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Year</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No. of needed system</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Salaries and wages</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Electricity bill</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General operating expenses</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Cost of systems</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Cost of Rent the land </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Sum</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2">
                        <a:lumMod val="60000"/>
                        <a:lumOff val="40000"/>
                      </a:schemeClr>
                    </a:solidFill>
                  </a:tcPr>
                </a:tc>
                <a:extLst>
                  <a:ext uri="{0D108BD9-81ED-4DB2-BD59-A6C34878D82A}">
                    <a16:rowId xmlns:a16="http://schemas.microsoft.com/office/drawing/2014/main" val="4159980636"/>
                  </a:ext>
                </a:extLst>
              </a:tr>
              <a:tr h="311905">
                <a:tc>
                  <a:txBody>
                    <a:bodyPr/>
                    <a:lstStyle/>
                    <a:p>
                      <a:pPr algn="ctr" rtl="0" fontAlgn="ctr"/>
                      <a:r>
                        <a:rPr lang="en-US" sz="1200" u="none" strike="noStrike" dirty="0">
                          <a:solidFill>
                            <a:schemeClr val="tx1"/>
                          </a:solidFill>
                          <a:effectLst/>
                        </a:rPr>
                        <a:t>2021</a:t>
                      </a:r>
                      <a:endParaRPr lang="en-US" sz="1200" b="1" i="0" u="none" strike="noStrike" dirty="0">
                        <a:solidFill>
                          <a:schemeClr val="tx1"/>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effectLst/>
                        </a:rPr>
                        <a:t>266</a:t>
                      </a:r>
                      <a:endParaRPr lang="en-US" sz="1200" b="1" i="0" u="none" strike="noStrike" dirty="0">
                        <a:solidFill>
                          <a:srgbClr val="FFFFFF"/>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1" fontAlgn="ctr"/>
                      <a:r>
                        <a:rPr lang="en-US" sz="1200" b="1" u="none" strike="noStrike" dirty="0">
                          <a:solidFill>
                            <a:schemeClr val="tx1"/>
                          </a:solidFill>
                          <a:effectLst/>
                        </a:rPr>
                        <a:t>60000</a:t>
                      </a:r>
                      <a:endParaRPr lang="en-US" sz="1200" b="1" i="0" u="none" strike="noStrike" dirty="0">
                        <a:solidFill>
                          <a:schemeClr val="tx1"/>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solidFill>
                            <a:srgbClr val="FF0000"/>
                          </a:solidFill>
                          <a:effectLst/>
                        </a:rPr>
                        <a:t>12755232</a:t>
                      </a:r>
                      <a:endParaRPr lang="en-US" sz="1200" b="1" i="0" u="none" strike="noStrike" dirty="0">
                        <a:solidFill>
                          <a:srgbClr val="FF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solidFill>
                            <a:srgbClr val="FF0000"/>
                          </a:solidFill>
                          <a:effectLst/>
                        </a:rPr>
                        <a:t>1462202</a:t>
                      </a:r>
                      <a:endParaRPr lang="en-US" sz="1200" b="1" i="0" u="none" strike="noStrike" dirty="0">
                        <a:solidFill>
                          <a:srgbClr val="FF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6610100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solidFill>
                            <a:srgbClr val="FF0000"/>
                          </a:solidFill>
                          <a:effectLst/>
                        </a:rPr>
                        <a:t>172900</a:t>
                      </a:r>
                      <a:endParaRPr lang="en-US" sz="1200" b="1" i="0" u="none" strike="noStrike" dirty="0">
                        <a:solidFill>
                          <a:srgbClr val="FF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21060434</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extLst>
                  <a:ext uri="{0D108BD9-81ED-4DB2-BD59-A6C34878D82A}">
                    <a16:rowId xmlns:a16="http://schemas.microsoft.com/office/drawing/2014/main" val="91208604"/>
                  </a:ext>
                </a:extLst>
              </a:tr>
              <a:tr h="298345">
                <a:tc>
                  <a:txBody>
                    <a:bodyPr/>
                    <a:lstStyle/>
                    <a:p>
                      <a:pPr algn="ctr" rtl="0" fontAlgn="ctr"/>
                      <a:r>
                        <a:rPr lang="en-US" sz="1200" u="none" strike="noStrike" dirty="0">
                          <a:solidFill>
                            <a:schemeClr val="tx1"/>
                          </a:solidFill>
                          <a:effectLst/>
                        </a:rPr>
                        <a:t>2022</a:t>
                      </a:r>
                      <a:endParaRPr lang="en-US" sz="1200" b="1" i="0" u="none" strike="noStrike" dirty="0">
                        <a:solidFill>
                          <a:schemeClr val="tx1"/>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effectLst/>
                        </a:rPr>
                        <a:t>36</a:t>
                      </a:r>
                      <a:endParaRPr lang="en-US" sz="1200" b="1" i="0" u="none" strike="noStrike" dirty="0">
                        <a:solidFill>
                          <a:srgbClr val="FFFFFF"/>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1" fontAlgn="ctr"/>
                      <a:r>
                        <a:rPr lang="en-US" sz="1200" b="1" u="none" strike="noStrike">
                          <a:effectLst/>
                        </a:rPr>
                        <a:t>62400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1726272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197892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894600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23400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17294898</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extLst>
                  <a:ext uri="{0D108BD9-81ED-4DB2-BD59-A6C34878D82A}">
                    <a16:rowId xmlns:a16="http://schemas.microsoft.com/office/drawing/2014/main" val="4283228710"/>
                  </a:ext>
                </a:extLst>
              </a:tr>
              <a:tr h="298345">
                <a:tc>
                  <a:txBody>
                    <a:bodyPr/>
                    <a:lstStyle/>
                    <a:p>
                      <a:pPr algn="ctr" rtl="0" fontAlgn="ctr"/>
                      <a:r>
                        <a:rPr lang="en-US" sz="1200" u="none" strike="noStrike" dirty="0">
                          <a:solidFill>
                            <a:schemeClr val="tx1"/>
                          </a:solidFill>
                          <a:effectLst/>
                        </a:rPr>
                        <a:t>2023</a:t>
                      </a:r>
                      <a:endParaRPr lang="en-US" sz="1200" b="1" i="0" u="none" strike="noStrike" dirty="0">
                        <a:solidFill>
                          <a:schemeClr val="tx1"/>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35</a:t>
                      </a:r>
                      <a:endParaRPr lang="en-US" sz="1200" b="1" i="0" u="none" strike="noStrike">
                        <a:solidFill>
                          <a:srgbClr val="FFFFFF"/>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1" fontAlgn="ctr"/>
                      <a:r>
                        <a:rPr lang="en-US" sz="1200" b="1" u="none" strike="noStrike" dirty="0">
                          <a:effectLst/>
                        </a:rPr>
                        <a:t>64896</a:t>
                      </a:r>
                      <a:endParaRPr lang="en-US" sz="1200" b="1" i="0" u="none" strike="noStrike" dirty="0">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1678320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192395</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869750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22750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19166009</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extLst>
                  <a:ext uri="{0D108BD9-81ED-4DB2-BD59-A6C34878D82A}">
                    <a16:rowId xmlns:a16="http://schemas.microsoft.com/office/drawing/2014/main" val="2361976450"/>
                  </a:ext>
                </a:extLst>
              </a:tr>
              <a:tr h="298345">
                <a:tc>
                  <a:txBody>
                    <a:bodyPr/>
                    <a:lstStyle/>
                    <a:p>
                      <a:pPr algn="ctr" rtl="0" fontAlgn="ctr"/>
                      <a:r>
                        <a:rPr lang="en-US" sz="1200" u="none" strike="noStrike" dirty="0">
                          <a:solidFill>
                            <a:schemeClr val="tx1"/>
                          </a:solidFill>
                          <a:effectLst/>
                        </a:rPr>
                        <a:t>2024</a:t>
                      </a:r>
                      <a:endParaRPr lang="en-US" sz="1200" b="1" i="0" u="none" strike="noStrike" dirty="0">
                        <a:solidFill>
                          <a:schemeClr val="tx1"/>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36</a:t>
                      </a:r>
                      <a:endParaRPr lang="en-US" sz="1200" b="1" i="0" u="none" strike="noStrike">
                        <a:solidFill>
                          <a:srgbClr val="FFFFFF"/>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1" fontAlgn="ctr"/>
                      <a:r>
                        <a:rPr lang="en-US" sz="1200" b="1" u="none" strike="noStrike" dirty="0">
                          <a:effectLst/>
                        </a:rPr>
                        <a:t>67491</a:t>
                      </a:r>
                      <a:endParaRPr lang="en-US" sz="1200" b="1" i="0" u="none" strike="noStrike" dirty="0">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1726272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197892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894600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23400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21141018</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extLst>
                  <a:ext uri="{0D108BD9-81ED-4DB2-BD59-A6C34878D82A}">
                    <a16:rowId xmlns:a16="http://schemas.microsoft.com/office/drawing/2014/main" val="4112447971"/>
                  </a:ext>
                </a:extLst>
              </a:tr>
              <a:tr h="298345">
                <a:tc>
                  <a:txBody>
                    <a:bodyPr/>
                    <a:lstStyle/>
                    <a:p>
                      <a:pPr algn="ctr" rtl="0" fontAlgn="ctr"/>
                      <a:r>
                        <a:rPr lang="en-US" sz="1200" u="none" strike="noStrike" dirty="0">
                          <a:solidFill>
                            <a:schemeClr val="tx1"/>
                          </a:solidFill>
                          <a:effectLst/>
                        </a:rPr>
                        <a:t>2025</a:t>
                      </a:r>
                      <a:endParaRPr lang="en-US" sz="1200" b="1" i="0" u="none" strike="noStrike" dirty="0">
                        <a:solidFill>
                          <a:schemeClr val="tx1"/>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36</a:t>
                      </a:r>
                      <a:endParaRPr lang="en-US" sz="1200" b="1" i="0" u="none" strike="noStrike">
                        <a:solidFill>
                          <a:srgbClr val="FFFFFF"/>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1" fontAlgn="ctr"/>
                      <a:r>
                        <a:rPr lang="en-US" sz="1200" b="1" u="none" strike="noStrike">
                          <a:effectLst/>
                        </a:rPr>
                        <a:t>70191</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effectLst/>
                        </a:rPr>
                        <a:t>1726272</a:t>
                      </a:r>
                      <a:endParaRPr lang="en-US" sz="1200" b="1" i="0" u="none" strike="noStrike" dirty="0">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197892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894600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23400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23091282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extLst>
                  <a:ext uri="{0D108BD9-81ED-4DB2-BD59-A6C34878D82A}">
                    <a16:rowId xmlns:a16="http://schemas.microsoft.com/office/drawing/2014/main" val="906303991"/>
                  </a:ext>
                </a:extLst>
              </a:tr>
              <a:tr h="298345">
                <a:tc>
                  <a:txBody>
                    <a:bodyPr/>
                    <a:lstStyle/>
                    <a:p>
                      <a:pPr algn="ctr" rtl="0" fontAlgn="ctr"/>
                      <a:r>
                        <a:rPr lang="en-US" sz="1200" u="none" strike="noStrike" dirty="0">
                          <a:solidFill>
                            <a:schemeClr val="tx1"/>
                          </a:solidFill>
                          <a:effectLst/>
                        </a:rPr>
                        <a:t>2026</a:t>
                      </a:r>
                      <a:endParaRPr lang="en-US" sz="1200" b="1" i="0" u="none" strike="noStrike" dirty="0">
                        <a:solidFill>
                          <a:schemeClr val="tx1"/>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36</a:t>
                      </a:r>
                      <a:endParaRPr lang="en-US" sz="1200" b="1" i="0" u="none" strike="noStrike">
                        <a:solidFill>
                          <a:srgbClr val="FFFFFF"/>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1" fontAlgn="ctr"/>
                      <a:r>
                        <a:rPr lang="en-US" sz="1200" b="1" u="none" strike="noStrike">
                          <a:effectLst/>
                        </a:rPr>
                        <a:t>72999</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1726272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effectLst/>
                        </a:rPr>
                        <a:t>197892</a:t>
                      </a:r>
                      <a:endParaRPr lang="en-US" sz="1200" b="1" i="0" u="none" strike="noStrike" dirty="0">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894600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23400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25041654</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extLst>
                  <a:ext uri="{0D108BD9-81ED-4DB2-BD59-A6C34878D82A}">
                    <a16:rowId xmlns:a16="http://schemas.microsoft.com/office/drawing/2014/main" val="2996178946"/>
                  </a:ext>
                </a:extLst>
              </a:tr>
              <a:tr h="298345">
                <a:tc>
                  <a:txBody>
                    <a:bodyPr/>
                    <a:lstStyle/>
                    <a:p>
                      <a:pPr algn="ctr" rtl="0" fontAlgn="ctr"/>
                      <a:r>
                        <a:rPr lang="en-US" sz="1200" u="none" strike="noStrike" dirty="0">
                          <a:solidFill>
                            <a:schemeClr val="tx1"/>
                          </a:solidFill>
                          <a:effectLst/>
                        </a:rPr>
                        <a:t>2027</a:t>
                      </a:r>
                      <a:endParaRPr lang="en-US" sz="1200" b="1" i="0" u="none" strike="noStrike" dirty="0">
                        <a:solidFill>
                          <a:schemeClr val="tx1"/>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36</a:t>
                      </a:r>
                      <a:endParaRPr lang="en-US" sz="1200" b="1" i="0" u="none" strike="noStrike">
                        <a:solidFill>
                          <a:srgbClr val="FFFFFF"/>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1" fontAlgn="ctr"/>
                      <a:r>
                        <a:rPr lang="en-US" sz="1200" b="1" u="none" strike="noStrike">
                          <a:effectLst/>
                        </a:rPr>
                        <a:t>75919</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1726272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197892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894600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23400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26992138</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extLst>
                  <a:ext uri="{0D108BD9-81ED-4DB2-BD59-A6C34878D82A}">
                    <a16:rowId xmlns:a16="http://schemas.microsoft.com/office/drawing/2014/main" val="4221701114"/>
                  </a:ext>
                </a:extLst>
              </a:tr>
              <a:tr h="298345">
                <a:tc>
                  <a:txBody>
                    <a:bodyPr/>
                    <a:lstStyle/>
                    <a:p>
                      <a:pPr algn="ctr" rtl="0" fontAlgn="ctr"/>
                      <a:r>
                        <a:rPr lang="en-US" sz="1200" u="none" strike="noStrike" dirty="0">
                          <a:solidFill>
                            <a:schemeClr val="tx1"/>
                          </a:solidFill>
                          <a:effectLst/>
                        </a:rPr>
                        <a:t>2028</a:t>
                      </a:r>
                      <a:endParaRPr lang="en-US" sz="1200" b="1" i="0" u="none" strike="noStrike" dirty="0">
                        <a:solidFill>
                          <a:schemeClr val="tx1"/>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36</a:t>
                      </a:r>
                      <a:endParaRPr lang="en-US" sz="1200" b="1" i="0" u="none" strike="noStrike">
                        <a:solidFill>
                          <a:srgbClr val="FFFFFF"/>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1" fontAlgn="ctr"/>
                      <a:r>
                        <a:rPr lang="en-US" sz="1200" b="1" u="none" strike="noStrike">
                          <a:effectLst/>
                        </a:rPr>
                        <a:t>78955</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1726272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197892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effectLst/>
                        </a:rPr>
                        <a:t>894600</a:t>
                      </a:r>
                      <a:endParaRPr lang="en-US" sz="1200" b="1" i="0" u="none" strike="noStrike" dirty="0">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23400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28942738</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extLst>
                  <a:ext uri="{0D108BD9-81ED-4DB2-BD59-A6C34878D82A}">
                    <a16:rowId xmlns:a16="http://schemas.microsoft.com/office/drawing/2014/main" val="3484918866"/>
                  </a:ext>
                </a:extLst>
              </a:tr>
              <a:tr h="298345">
                <a:tc>
                  <a:txBody>
                    <a:bodyPr/>
                    <a:lstStyle/>
                    <a:p>
                      <a:pPr algn="ctr" rtl="0" fontAlgn="ctr"/>
                      <a:r>
                        <a:rPr lang="en-US" sz="1200" u="none" strike="noStrike" dirty="0">
                          <a:solidFill>
                            <a:schemeClr val="tx1"/>
                          </a:solidFill>
                          <a:effectLst/>
                        </a:rPr>
                        <a:t>2029</a:t>
                      </a:r>
                      <a:endParaRPr lang="en-US" sz="1200" b="1" i="0" u="none" strike="noStrike" dirty="0">
                        <a:solidFill>
                          <a:schemeClr val="tx1"/>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36</a:t>
                      </a:r>
                      <a:endParaRPr lang="en-US" sz="1200" b="1" i="0" u="none" strike="noStrike">
                        <a:solidFill>
                          <a:srgbClr val="FFFFFF"/>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1" fontAlgn="ctr"/>
                      <a:r>
                        <a:rPr lang="en-US" sz="1200" b="1" u="none" strike="noStrike">
                          <a:effectLst/>
                        </a:rPr>
                        <a:t>82114</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1726272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197892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894600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effectLst/>
                        </a:rPr>
                        <a:t>23400</a:t>
                      </a:r>
                      <a:endParaRPr lang="en-US" sz="1200" b="1" i="0" u="none" strike="noStrike" dirty="0">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30893461</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extLst>
                  <a:ext uri="{0D108BD9-81ED-4DB2-BD59-A6C34878D82A}">
                    <a16:rowId xmlns:a16="http://schemas.microsoft.com/office/drawing/2014/main" val="3272858977"/>
                  </a:ext>
                </a:extLst>
              </a:tr>
              <a:tr h="298345">
                <a:tc>
                  <a:txBody>
                    <a:bodyPr/>
                    <a:lstStyle/>
                    <a:p>
                      <a:pPr algn="ctr" rtl="0" fontAlgn="ctr"/>
                      <a:r>
                        <a:rPr lang="en-US" sz="1200" u="none" strike="noStrike" dirty="0">
                          <a:solidFill>
                            <a:schemeClr val="tx1"/>
                          </a:solidFill>
                          <a:effectLst/>
                        </a:rPr>
                        <a:t>2030</a:t>
                      </a:r>
                      <a:endParaRPr lang="en-US" sz="1200" b="1" i="0" u="none" strike="noStrike" dirty="0">
                        <a:solidFill>
                          <a:schemeClr val="tx1"/>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36</a:t>
                      </a:r>
                      <a:endParaRPr lang="en-US" sz="1200" b="1" i="0" u="none" strike="noStrike">
                        <a:solidFill>
                          <a:srgbClr val="FFFFFF"/>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1" fontAlgn="ctr"/>
                      <a:r>
                        <a:rPr lang="en-US" sz="1200" b="1" u="none" strike="noStrike">
                          <a:effectLst/>
                        </a:rPr>
                        <a:t>85398</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1726272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197892</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a:effectLst/>
                        </a:rPr>
                        <a:t>894600</a:t>
                      </a:r>
                      <a:endParaRPr lang="en-US" sz="1200" b="1" i="0" u="none" strike="noStrike">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effectLst/>
                        </a:rPr>
                        <a:t>23400</a:t>
                      </a:r>
                      <a:endParaRPr lang="en-US" sz="1200" b="1" i="0" u="none" strike="noStrike" dirty="0">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tc>
                  <a:txBody>
                    <a:bodyPr/>
                    <a:lstStyle/>
                    <a:p>
                      <a:pPr algn="ctr" rtl="0" fontAlgn="ctr"/>
                      <a:r>
                        <a:rPr lang="en-US" sz="1200" b="1" u="none" strike="noStrike" dirty="0">
                          <a:effectLst/>
                        </a:rPr>
                        <a:t>32844309</a:t>
                      </a:r>
                      <a:endParaRPr lang="en-US" sz="1200" b="1" i="0" u="none" strike="noStrike" dirty="0">
                        <a:solidFill>
                          <a:srgbClr val="000000"/>
                        </a:solidFill>
                        <a:effectLst/>
                        <a:latin typeface="Calibri" panose="020F0502020204030204" pitchFamily="34" charset="0"/>
                      </a:endParaRPr>
                    </a:p>
                  </a:txBody>
                  <a:tcPr marL="9525" marR="9525" marT="9525" marB="0" anchor="ctr">
                    <a:solidFill>
                      <a:schemeClr val="accent2">
                        <a:lumMod val="60000"/>
                        <a:lumOff val="40000"/>
                      </a:schemeClr>
                    </a:solidFill>
                  </a:tcPr>
                </a:tc>
                <a:extLst>
                  <a:ext uri="{0D108BD9-81ED-4DB2-BD59-A6C34878D82A}">
                    <a16:rowId xmlns:a16="http://schemas.microsoft.com/office/drawing/2014/main" val="2825972583"/>
                  </a:ext>
                </a:extLst>
              </a:tr>
            </a:tbl>
          </a:graphicData>
        </a:graphic>
      </p:graphicFrame>
      <p:sp>
        <p:nvSpPr>
          <p:cNvPr id="3" name="TextBox 2">
            <a:extLst>
              <a:ext uri="{FF2B5EF4-FFF2-40B4-BE49-F238E27FC236}">
                <a16:creationId xmlns:a16="http://schemas.microsoft.com/office/drawing/2014/main" id="{256421C3-8222-4DEA-9BC5-60A2F134A6C8}"/>
              </a:ext>
            </a:extLst>
          </p:cNvPr>
          <p:cNvSpPr txBox="1"/>
          <p:nvPr/>
        </p:nvSpPr>
        <p:spPr>
          <a:xfrm>
            <a:off x="3397956" y="587022"/>
            <a:ext cx="4447822" cy="1200329"/>
          </a:xfrm>
          <a:prstGeom prst="rect">
            <a:avLst/>
          </a:prstGeom>
          <a:noFill/>
        </p:spPr>
        <p:txBody>
          <a:bodyPr wrap="square" rtlCol="0">
            <a:spAutoFit/>
          </a:bodyPr>
          <a:lstStyle/>
          <a:p>
            <a:pPr algn="ctr"/>
            <a:r>
              <a:rPr lang="en-US" sz="3600" dirty="0"/>
              <a:t>Cost summary for 10 years </a:t>
            </a:r>
          </a:p>
        </p:txBody>
      </p:sp>
    </p:spTree>
    <p:extLst>
      <p:ext uri="{BB962C8B-B14F-4D97-AF65-F5344CB8AC3E}">
        <p14:creationId xmlns:p14="http://schemas.microsoft.com/office/powerpoint/2010/main" val="894848279"/>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4EA902-F3C2-4246-AC3F-2E2DC0278B68}"/>
              </a:ext>
            </a:extLst>
          </p:cNvPr>
          <p:cNvSpPr txBox="1"/>
          <p:nvPr/>
        </p:nvSpPr>
        <p:spPr>
          <a:xfrm>
            <a:off x="3048000" y="253971"/>
            <a:ext cx="5836356" cy="1446550"/>
          </a:xfrm>
          <a:prstGeom prst="rect">
            <a:avLst/>
          </a:prstGeom>
          <a:noFill/>
        </p:spPr>
        <p:txBody>
          <a:bodyPr wrap="square" rtlCol="0">
            <a:spAutoFit/>
          </a:bodyPr>
          <a:lstStyle/>
          <a:p>
            <a:pPr algn="ctr"/>
            <a:r>
              <a:rPr lang="en-US" sz="4400" b="1" dirty="0">
                <a:latin typeface="Times New Roman" panose="02020603050405020304" pitchFamily="18" charset="0"/>
                <a:cs typeface="Times New Roman" panose="02020603050405020304" pitchFamily="18" charset="0"/>
              </a:rPr>
              <a:t>Annual gross profit / loss</a:t>
            </a:r>
          </a:p>
        </p:txBody>
      </p:sp>
      <p:graphicFrame>
        <p:nvGraphicFramePr>
          <p:cNvPr id="3" name="Table 2">
            <a:extLst>
              <a:ext uri="{FF2B5EF4-FFF2-40B4-BE49-F238E27FC236}">
                <a16:creationId xmlns:a16="http://schemas.microsoft.com/office/drawing/2014/main" id="{8B590CCE-7A68-4239-BDEE-B015B0C66CE7}"/>
              </a:ext>
            </a:extLst>
          </p:cNvPr>
          <p:cNvGraphicFramePr>
            <a:graphicFrameLocks noGrp="1"/>
          </p:cNvGraphicFramePr>
          <p:nvPr>
            <p:extLst>
              <p:ext uri="{D42A27DB-BD31-4B8C-83A1-F6EECF244321}">
                <p14:modId xmlns:p14="http://schemas.microsoft.com/office/powerpoint/2010/main" val="289467455"/>
              </p:ext>
            </p:extLst>
          </p:nvPr>
        </p:nvGraphicFramePr>
        <p:xfrm>
          <a:off x="908510" y="1815794"/>
          <a:ext cx="5707864" cy="4091604"/>
        </p:xfrm>
        <a:graphic>
          <a:graphicData uri="http://schemas.openxmlformats.org/drawingml/2006/table">
            <a:tbl>
              <a:tblPr firstRow="1" firstCol="1" bandRow="1">
                <a:tableStyleId>{5C22544A-7EE6-4342-B048-85BDC9FD1C3A}</a:tableStyleId>
              </a:tblPr>
              <a:tblGrid>
                <a:gridCol w="536857">
                  <a:extLst>
                    <a:ext uri="{9D8B030D-6E8A-4147-A177-3AD203B41FA5}">
                      <a16:colId xmlns:a16="http://schemas.microsoft.com/office/drawing/2014/main" val="20000"/>
                    </a:ext>
                  </a:extLst>
                </a:gridCol>
                <a:gridCol w="1320596">
                  <a:extLst>
                    <a:ext uri="{9D8B030D-6E8A-4147-A177-3AD203B41FA5}">
                      <a16:colId xmlns:a16="http://schemas.microsoft.com/office/drawing/2014/main" val="20001"/>
                    </a:ext>
                  </a:extLst>
                </a:gridCol>
                <a:gridCol w="1352417">
                  <a:extLst>
                    <a:ext uri="{9D8B030D-6E8A-4147-A177-3AD203B41FA5}">
                      <a16:colId xmlns:a16="http://schemas.microsoft.com/office/drawing/2014/main" val="20002"/>
                    </a:ext>
                  </a:extLst>
                </a:gridCol>
                <a:gridCol w="2497994">
                  <a:extLst>
                    <a:ext uri="{9D8B030D-6E8A-4147-A177-3AD203B41FA5}">
                      <a16:colId xmlns:a16="http://schemas.microsoft.com/office/drawing/2014/main" val="20003"/>
                    </a:ext>
                  </a:extLst>
                </a:gridCol>
              </a:tblGrid>
              <a:tr h="371964">
                <a:tc>
                  <a:txBody>
                    <a:bodyPr/>
                    <a:lstStyle/>
                    <a:p>
                      <a:pPr marL="0" marR="0" algn="ctr" rtl="1">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Year</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rtl="1">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Revenues</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rtl="1">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Cost </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Annual gross profit /losses</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extLst>
                  <a:ext uri="{0D108BD9-81ED-4DB2-BD59-A6C34878D82A}">
                    <a16:rowId xmlns:a16="http://schemas.microsoft.com/office/drawing/2014/main" val="10000"/>
                  </a:ext>
                </a:extLst>
              </a:tr>
              <a:tr h="371964">
                <a:tc>
                  <a:txBody>
                    <a:bodyPr/>
                    <a:lstStyle/>
                    <a:p>
                      <a:pPr marL="0" marR="0" algn="ctr">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2021</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18558060</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21060434</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-2502374</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1"/>
                  </a:ext>
                </a:extLst>
              </a:tr>
              <a:tr h="371964">
                <a:tc>
                  <a:txBody>
                    <a:bodyPr/>
                    <a:lstStyle/>
                    <a:p>
                      <a:pPr marL="0" marR="0" algn="ctr">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2022</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20953920</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17294898</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3659022</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2"/>
                  </a:ext>
                </a:extLst>
              </a:tr>
              <a:tr h="371964">
                <a:tc>
                  <a:txBody>
                    <a:bodyPr/>
                    <a:lstStyle/>
                    <a:p>
                      <a:pPr marL="0" marR="0" algn="ctr">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2023</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23301600</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19166009</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4135591</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3"/>
                  </a:ext>
                </a:extLst>
              </a:tr>
              <a:tr h="371964">
                <a:tc>
                  <a:txBody>
                    <a:bodyPr/>
                    <a:lstStyle/>
                    <a:p>
                      <a:pPr marL="0" marR="0" algn="ctr">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2024</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25710600</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21141018</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4569582</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4"/>
                  </a:ext>
                </a:extLst>
              </a:tr>
              <a:tr h="371964">
                <a:tc>
                  <a:txBody>
                    <a:bodyPr/>
                    <a:lstStyle/>
                    <a:p>
                      <a:pPr marL="0" marR="0" algn="ctr">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2025</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28093320</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23091282</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5002038</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5"/>
                  </a:ext>
                </a:extLst>
              </a:tr>
              <a:tr h="371964">
                <a:tc>
                  <a:txBody>
                    <a:bodyPr/>
                    <a:lstStyle/>
                    <a:p>
                      <a:pPr marL="0" marR="0" algn="ctr">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2026</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30471660</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25041654</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5430006</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6"/>
                  </a:ext>
                </a:extLst>
              </a:tr>
              <a:tr h="371964">
                <a:tc>
                  <a:txBody>
                    <a:bodyPr/>
                    <a:lstStyle/>
                    <a:p>
                      <a:pPr marL="0" marR="0" algn="ctr">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2027</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32858760</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26992138</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5866622</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7"/>
                  </a:ext>
                </a:extLst>
              </a:tr>
              <a:tr h="371964">
                <a:tc>
                  <a:txBody>
                    <a:bodyPr/>
                    <a:lstStyle/>
                    <a:p>
                      <a:pPr marL="0" marR="0" algn="ctr">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2028</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35250240</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28942738</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6307502</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8"/>
                  </a:ext>
                </a:extLst>
              </a:tr>
              <a:tr h="371964">
                <a:tc>
                  <a:txBody>
                    <a:bodyPr/>
                    <a:lstStyle/>
                    <a:p>
                      <a:pPr marL="0" marR="0" algn="ctr">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2029</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37632960</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30893461</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6739499</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09"/>
                  </a:ext>
                </a:extLst>
              </a:tr>
              <a:tr h="371964">
                <a:tc>
                  <a:txBody>
                    <a:bodyPr/>
                    <a:lstStyle/>
                    <a:p>
                      <a:pPr marL="0" marR="0" algn="ctr">
                        <a:lnSpc>
                          <a:spcPct val="150000"/>
                        </a:lnSpc>
                        <a:spcBef>
                          <a:spcPts val="0"/>
                        </a:spcBef>
                        <a:spcAft>
                          <a:spcPts val="0"/>
                        </a:spcAft>
                      </a:pPr>
                      <a:r>
                        <a:rPr lang="en-US" sz="1200" b="1" dirty="0">
                          <a:solidFill>
                            <a:schemeClr val="tx1"/>
                          </a:solidFill>
                          <a:effectLst/>
                          <a:latin typeface="Times New Roman" panose="02020603050405020304" pitchFamily="18" charset="0"/>
                          <a:cs typeface="Times New Roman" panose="02020603050405020304" pitchFamily="18" charset="0"/>
                        </a:rPr>
                        <a:t>2030</a:t>
                      </a:r>
                      <a:endParaRPr lang="en-US" sz="12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40020060</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a:effectLst/>
                          <a:latin typeface="Times New Roman" panose="02020603050405020304" pitchFamily="18" charset="0"/>
                          <a:cs typeface="Times New Roman" panose="02020603050405020304" pitchFamily="18" charset="0"/>
                        </a:rPr>
                        <a:t>32844309</a:t>
                      </a:r>
                      <a:endParaRPr lang="en-US" sz="1200" b="1">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tc>
                  <a:txBody>
                    <a:bodyPr/>
                    <a:lstStyle/>
                    <a:p>
                      <a:pPr marL="0" marR="0" algn="ctr">
                        <a:lnSpc>
                          <a:spcPct val="150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7175751</a:t>
                      </a:r>
                      <a:endParaRPr lang="en-US" sz="1200" b="1" dirty="0">
                        <a:effectLst/>
                        <a:latin typeface="Times New Roman" panose="02020603050405020304" pitchFamily="18" charset="0"/>
                        <a:ea typeface="Calibri"/>
                        <a:cs typeface="Times New Roman" panose="02020603050405020304" pitchFamily="18" charset="0"/>
                      </a:endParaRPr>
                    </a:p>
                  </a:txBody>
                  <a:tcPr marL="68580" marR="68580" marT="0" marB="0" anchor="b">
                    <a:solidFill>
                      <a:schemeClr val="accent2">
                        <a:lumMod val="60000"/>
                        <a:lumOff val="40000"/>
                      </a:schemeClr>
                    </a:solidFill>
                  </a:tcPr>
                </a:tc>
                <a:extLst>
                  <a:ext uri="{0D108BD9-81ED-4DB2-BD59-A6C34878D82A}">
                    <a16:rowId xmlns:a16="http://schemas.microsoft.com/office/drawing/2014/main" val="10010"/>
                  </a:ext>
                </a:extLst>
              </a:tr>
            </a:tbl>
          </a:graphicData>
        </a:graphic>
      </p:graphicFrame>
      <p:pic>
        <p:nvPicPr>
          <p:cNvPr id="5" name="Picture 4">
            <a:extLst>
              <a:ext uri="{FF2B5EF4-FFF2-40B4-BE49-F238E27FC236}">
                <a16:creationId xmlns:a16="http://schemas.microsoft.com/office/drawing/2014/main" id="{29338025-E20F-4103-9566-9BE6AD3969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9798" y="2540000"/>
            <a:ext cx="4010360" cy="3259049"/>
          </a:xfrm>
          <a:prstGeom prst="rect">
            <a:avLst/>
          </a:prstGeom>
        </p:spPr>
      </p:pic>
      <p:sp>
        <p:nvSpPr>
          <p:cNvPr id="6" name="TextBox 5">
            <a:extLst>
              <a:ext uri="{FF2B5EF4-FFF2-40B4-BE49-F238E27FC236}">
                <a16:creationId xmlns:a16="http://schemas.microsoft.com/office/drawing/2014/main" id="{5A992C75-6E8B-4B71-8467-729F71BA3031}"/>
              </a:ext>
            </a:extLst>
          </p:cNvPr>
          <p:cNvSpPr txBox="1"/>
          <p:nvPr/>
        </p:nvSpPr>
        <p:spPr>
          <a:xfrm>
            <a:off x="7275689" y="1809045"/>
            <a:ext cx="3578578"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Annual gross = Rev. -  Cost</a:t>
            </a:r>
          </a:p>
        </p:txBody>
      </p:sp>
    </p:spTree>
    <p:extLst>
      <p:ext uri="{BB962C8B-B14F-4D97-AF65-F5344CB8AC3E}">
        <p14:creationId xmlns:p14="http://schemas.microsoft.com/office/powerpoint/2010/main" val="3542825979"/>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08756" y="5047314"/>
            <a:ext cx="4573688" cy="1015663"/>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The capital payback period is a </a:t>
            </a:r>
            <a:r>
              <a:rPr lang="en-US" sz="2000" b="1" dirty="0">
                <a:latin typeface="Times New Roman" panose="02020603050405020304" pitchFamily="18" charset="0"/>
                <a:cs typeface="Times New Roman" panose="02020603050405020304" pitchFamily="18" charset="0"/>
              </a:rPr>
              <a:t>19 months</a:t>
            </a:r>
          </a:p>
          <a:p>
            <a:endParaRPr lang="ar-SA"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Return on investment =</a:t>
            </a:r>
            <a:r>
              <a:rPr lang="en-US" sz="2000" b="1" dirty="0">
                <a:latin typeface="Times New Roman" panose="02020603050405020304" pitchFamily="18" charset="0"/>
                <a:cs typeface="Times New Roman" panose="02020603050405020304" pitchFamily="18" charset="0"/>
              </a:rPr>
              <a:t>18.82%</a:t>
            </a:r>
          </a:p>
        </p:txBody>
      </p:sp>
      <p:sp>
        <p:nvSpPr>
          <p:cNvPr id="4" name="TextBox 3">
            <a:extLst>
              <a:ext uri="{FF2B5EF4-FFF2-40B4-BE49-F238E27FC236}">
                <a16:creationId xmlns:a16="http://schemas.microsoft.com/office/drawing/2014/main" id="{4FDFD62B-413D-45E2-AC15-42014C827AA3}"/>
              </a:ext>
            </a:extLst>
          </p:cNvPr>
          <p:cNvSpPr txBox="1"/>
          <p:nvPr/>
        </p:nvSpPr>
        <p:spPr>
          <a:xfrm>
            <a:off x="3386667" y="325804"/>
            <a:ext cx="5717576" cy="769441"/>
          </a:xfrm>
          <a:prstGeom prst="rect">
            <a:avLst/>
          </a:prstGeom>
          <a:noFill/>
        </p:spPr>
        <p:txBody>
          <a:bodyPr wrap="square" rtlCol="0">
            <a:spAutoFit/>
          </a:bodyPr>
          <a:lstStyle/>
          <a:p>
            <a:pPr algn="ctr"/>
            <a:r>
              <a:rPr lang="en-US" sz="4400" b="1" dirty="0">
                <a:latin typeface="Times New Roman" panose="02020603050405020304" pitchFamily="18" charset="0"/>
                <a:cs typeface="Times New Roman" panose="02020603050405020304" pitchFamily="18" charset="0"/>
              </a:rPr>
              <a:t>Revenue vs Cost chart</a:t>
            </a:r>
            <a:endParaRPr lang="en-US" sz="4400" dirty="0"/>
          </a:p>
        </p:txBody>
      </p:sp>
      <p:pic>
        <p:nvPicPr>
          <p:cNvPr id="8" name="Picture 7">
            <a:extLst>
              <a:ext uri="{FF2B5EF4-FFF2-40B4-BE49-F238E27FC236}">
                <a16:creationId xmlns:a16="http://schemas.microsoft.com/office/drawing/2014/main" id="{34795547-8933-4A0B-9BD9-C882E1F6BB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15040" y="1772355"/>
            <a:ext cx="3364288" cy="4558891"/>
          </a:xfrm>
          <a:prstGeom prst="rect">
            <a:avLst/>
          </a:prstGeom>
        </p:spPr>
      </p:pic>
      <p:graphicFrame>
        <p:nvGraphicFramePr>
          <p:cNvPr id="6" name="Chart 5">
            <a:extLst>
              <a:ext uri="{FF2B5EF4-FFF2-40B4-BE49-F238E27FC236}">
                <a16:creationId xmlns:a16="http://schemas.microsoft.com/office/drawing/2014/main" id="{36DE3FFB-A0FA-49D6-A14C-E0B58B0C361C}"/>
              </a:ext>
            </a:extLst>
          </p:cNvPr>
          <p:cNvGraphicFramePr>
            <a:graphicFrameLocks/>
          </p:cNvGraphicFramePr>
          <p:nvPr>
            <p:extLst>
              <p:ext uri="{D42A27DB-BD31-4B8C-83A1-F6EECF244321}">
                <p14:modId xmlns:p14="http://schemas.microsoft.com/office/powerpoint/2010/main" val="2271169544"/>
              </p:ext>
            </p:extLst>
          </p:nvPr>
        </p:nvGraphicFramePr>
        <p:xfrm>
          <a:off x="1100667" y="1699678"/>
          <a:ext cx="5591078" cy="30801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61938302"/>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F447D-2514-4C12-8F59-95EA8B838B7A}"/>
              </a:ext>
            </a:extLst>
          </p:cNvPr>
          <p:cNvSpPr>
            <a:spLocks noGrp="1"/>
          </p:cNvSpPr>
          <p:nvPr>
            <p:ph type="title"/>
          </p:nvPr>
        </p:nvSpPr>
        <p:spPr>
          <a:xfrm>
            <a:off x="1219200" y="648953"/>
            <a:ext cx="9601200" cy="1485900"/>
          </a:xfrm>
        </p:spPr>
        <p:txBody>
          <a:bodyPr/>
          <a:lstStyle/>
          <a:p>
            <a:r>
              <a:rPr lang="en-US" b="1" dirty="0">
                <a:latin typeface="Times New Roman" panose="02020603050405020304" pitchFamily="18" charset="0"/>
                <a:cs typeface="Times New Roman" panose="02020603050405020304" pitchFamily="18" charset="0"/>
              </a:rPr>
              <a:t>Conclusion</a:t>
            </a:r>
          </a:p>
        </p:txBody>
      </p:sp>
      <p:sp>
        <p:nvSpPr>
          <p:cNvPr id="3" name="TextBox 2">
            <a:extLst>
              <a:ext uri="{FF2B5EF4-FFF2-40B4-BE49-F238E27FC236}">
                <a16:creationId xmlns:a16="http://schemas.microsoft.com/office/drawing/2014/main" id="{30C0576C-7982-40FD-8E34-1C602127F088}"/>
              </a:ext>
            </a:extLst>
          </p:cNvPr>
          <p:cNvSpPr txBox="1"/>
          <p:nvPr/>
        </p:nvSpPr>
        <p:spPr>
          <a:xfrm>
            <a:off x="1219200" y="1788167"/>
            <a:ext cx="10498667" cy="3677930"/>
          </a:xfrm>
          <a:prstGeom prst="rect">
            <a:avLst/>
          </a:prstGeom>
          <a:noFill/>
        </p:spPr>
        <p:txBody>
          <a:bodyPr wrap="square" rtlCol="0">
            <a:spAutoFit/>
          </a:bodyPr>
          <a:lstStyle/>
          <a:p>
            <a:pPr algn="just"/>
            <a:r>
              <a:rPr lang="en-US" sz="2200" dirty="0">
                <a:cs typeface="+mj-cs"/>
              </a:rPr>
              <a:t>Introducing the solution of the smart vertical parking system as a graduation project was very useful that can help in solving the traffic crisis problem by practicing and demonstrating the different discipline that is introduced by the Industrial Engineering Department at An-Najah National University.</a:t>
            </a:r>
          </a:p>
          <a:p>
            <a:pPr algn="just"/>
            <a:endParaRPr lang="ar-SA" sz="2800" dirty="0">
              <a:cs typeface="+mj-cs"/>
            </a:endParaRPr>
          </a:p>
          <a:p>
            <a:pPr algn="just">
              <a:lnSpc>
                <a:spcPct val="150000"/>
              </a:lnSpc>
            </a:pPr>
            <a:r>
              <a:rPr lang="en-US" sz="2200" dirty="0">
                <a:cs typeface="+mj-cs"/>
              </a:rPr>
              <a:t>1. Determining the appropriate sites.</a:t>
            </a:r>
          </a:p>
          <a:p>
            <a:pPr algn="just">
              <a:lnSpc>
                <a:spcPct val="150000"/>
              </a:lnSpc>
            </a:pPr>
            <a:r>
              <a:rPr lang="en-US" sz="2200" dirty="0">
                <a:cs typeface="+mj-cs"/>
              </a:rPr>
              <a:t>2. An application has been created to facilitate access to the proposed sites.</a:t>
            </a:r>
          </a:p>
          <a:p>
            <a:pPr algn="just">
              <a:lnSpc>
                <a:spcPct val="150000"/>
              </a:lnSpc>
            </a:pPr>
            <a:r>
              <a:rPr lang="en-US" sz="2200" dirty="0">
                <a:cs typeface="+mj-cs"/>
              </a:rPr>
              <a:t>3. We made feasibility study.</a:t>
            </a:r>
          </a:p>
          <a:p>
            <a:endParaRPr lang="en-US" dirty="0"/>
          </a:p>
        </p:txBody>
      </p:sp>
    </p:spTree>
    <p:extLst>
      <p:ext uri="{BB962C8B-B14F-4D97-AF65-F5344CB8AC3E}">
        <p14:creationId xmlns:p14="http://schemas.microsoft.com/office/powerpoint/2010/main" val="3150770764"/>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89BA9DE7-2F86-4FF8-B726-595D27638E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0783" y="1593337"/>
            <a:ext cx="7853805" cy="4118734"/>
          </a:xfrm>
          <a:prstGeom prst="rect">
            <a:avLst/>
          </a:prstGeom>
        </p:spPr>
      </p:pic>
    </p:spTree>
    <p:extLst>
      <p:ext uri="{BB962C8B-B14F-4D97-AF65-F5344CB8AC3E}">
        <p14:creationId xmlns:p14="http://schemas.microsoft.com/office/powerpoint/2010/main" val="35212861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6E5D5-2548-41BD-ADD6-7E45BE85402C}"/>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Introduction</a:t>
            </a:r>
          </a:p>
        </p:txBody>
      </p:sp>
      <p:sp>
        <p:nvSpPr>
          <p:cNvPr id="3" name="Content Placeholder 2">
            <a:extLst>
              <a:ext uri="{FF2B5EF4-FFF2-40B4-BE49-F238E27FC236}">
                <a16:creationId xmlns:a16="http://schemas.microsoft.com/office/drawing/2014/main" id="{BE2F238D-69AE-44B4-9AAF-18903684A797}"/>
              </a:ext>
            </a:extLst>
          </p:cNvPr>
          <p:cNvSpPr>
            <a:spLocks noGrp="1"/>
          </p:cNvSpPr>
          <p:nvPr>
            <p:ph idx="1"/>
          </p:nvPr>
        </p:nvSpPr>
        <p:spPr>
          <a:xfrm>
            <a:off x="1512895" y="1801459"/>
            <a:ext cx="9987844" cy="4370741"/>
          </a:xfrm>
        </p:spPr>
        <p:txBody>
          <a:bodyPr>
            <a:normAutofit/>
          </a:bodyPr>
          <a:lstStyle/>
          <a:p>
            <a:pPr marL="0" indent="0" algn="just">
              <a:buNone/>
            </a:pPr>
            <a:r>
              <a:rPr lang="en-US" sz="2400" dirty="0">
                <a:latin typeface="Times New Roman" panose="02020603050405020304" pitchFamily="18" charset="0"/>
                <a:cs typeface="Times New Roman" panose="02020603050405020304" pitchFamily="18" charset="0"/>
              </a:rPr>
              <a:t>The importance of the project lies in finding an unconventional solution to the problem of traffic jam by connecting vertical parking systems with technology. In this project, vertical parking solution is made smarter, it provides a mechanism that increases the efficiency and develops based on the Internet of Things. This aims to reduce the time and cost of the drivers.</a:t>
            </a:r>
          </a:p>
        </p:txBody>
      </p:sp>
    </p:spTree>
    <p:extLst>
      <p:ext uri="{BB962C8B-B14F-4D97-AF65-F5344CB8AC3E}">
        <p14:creationId xmlns:p14="http://schemas.microsoft.com/office/powerpoint/2010/main" val="67393816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ED899-6650-4307-B2C9-CB4570EFA774}"/>
              </a:ext>
            </a:extLst>
          </p:cNvPr>
          <p:cNvSpPr>
            <a:spLocks noGrp="1"/>
          </p:cNvSpPr>
          <p:nvPr>
            <p:ph type="ctrTitle"/>
          </p:nvPr>
        </p:nvSpPr>
        <p:spPr>
          <a:xfrm>
            <a:off x="1842052" y="326479"/>
            <a:ext cx="9144000" cy="1117254"/>
          </a:xfrm>
        </p:spPr>
        <p:txBody>
          <a:bodyPr>
            <a:noAutofit/>
          </a:bodyPr>
          <a:lstStyle/>
          <a:p>
            <a:pPr algn="l"/>
            <a:r>
              <a:rPr lang="en-US" sz="4400" b="1" dirty="0">
                <a:latin typeface="Times New Roman" panose="02020603050405020304" pitchFamily="18" charset="0"/>
                <a:cs typeface="Times New Roman" panose="02020603050405020304" pitchFamily="18" charset="0"/>
              </a:rPr>
              <a:t>Some of Specification</a:t>
            </a:r>
            <a:br>
              <a:rPr lang="en-US" sz="4400" b="1" dirty="0">
                <a:latin typeface="Times New Roman" panose="02020603050405020304" pitchFamily="18" charset="0"/>
                <a:cs typeface="Times New Roman" panose="02020603050405020304" pitchFamily="18" charset="0"/>
              </a:rPr>
            </a:br>
            <a:endParaRPr lang="en-US" sz="44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32EA05F5-C236-4546-8AC6-C01B0A9BB6EE}"/>
              </a:ext>
            </a:extLst>
          </p:cNvPr>
          <p:cNvSpPr>
            <a:spLocks noGrp="1"/>
          </p:cNvSpPr>
          <p:nvPr>
            <p:ph type="subTitle" idx="1"/>
          </p:nvPr>
        </p:nvSpPr>
        <p:spPr>
          <a:xfrm>
            <a:off x="1205948" y="1443733"/>
            <a:ext cx="9780104" cy="3429000"/>
          </a:xfrm>
        </p:spPr>
        <p:txBody>
          <a:bodyPr>
            <a:normAutofit/>
          </a:bodyPr>
          <a:lstStyle/>
          <a:p>
            <a:pPr algn="l">
              <a:lnSpc>
                <a:spcPct val="150000"/>
              </a:lnSpc>
            </a:pPr>
            <a:r>
              <a:rPr lang="en-US" dirty="0">
                <a:latin typeface="Times New Roman" panose="02020603050405020304" pitchFamily="18" charset="0"/>
                <a:cs typeface="Times New Roman" panose="02020603050405020304" pitchFamily="18" charset="0"/>
              </a:rPr>
              <a:t>• Quick Automated Parking and retrieval of vehicles.</a:t>
            </a:r>
          </a:p>
          <a:p>
            <a:pPr algn="l">
              <a:lnSpc>
                <a:spcPct val="150000"/>
              </a:lnSpc>
            </a:pPr>
            <a:r>
              <a:rPr lang="en-US" dirty="0">
                <a:latin typeface="Times New Roman" panose="02020603050405020304" pitchFamily="18" charset="0"/>
                <a:cs typeface="Times New Roman" panose="02020603050405020304" pitchFamily="18" charset="0"/>
              </a:rPr>
              <a:t>• Up to 16 cars can be easily and safely parked.</a:t>
            </a:r>
          </a:p>
          <a:p>
            <a:pPr algn="l">
              <a:lnSpc>
                <a:spcPct val="150000"/>
              </a:lnSpc>
            </a:pPr>
            <a:r>
              <a:rPr lang="en-US" dirty="0">
                <a:latin typeface="Times New Roman" panose="02020603050405020304" pitchFamily="18" charset="0"/>
                <a:cs typeface="Times New Roman" panose="02020603050405020304" pitchFamily="18" charset="0"/>
              </a:rPr>
              <a:t>• Surface space required equivalent to just 2 surface car parking spaces.</a:t>
            </a:r>
          </a:p>
          <a:p>
            <a:pPr algn="l">
              <a:lnSpc>
                <a:spcPct val="150000"/>
              </a:lnSpc>
            </a:pPr>
            <a:r>
              <a:rPr lang="en-US" dirty="0">
                <a:latin typeface="Times New Roman" panose="02020603050405020304" pitchFamily="18" charset="0"/>
                <a:cs typeface="Times New Roman" panose="02020603050405020304" pitchFamily="18" charset="0"/>
              </a:rPr>
              <a:t>• The facade can be chosen in different variants.</a:t>
            </a:r>
          </a:p>
          <a:p>
            <a:pPr algn="l">
              <a:lnSpc>
                <a:spcPct val="150000"/>
              </a:lnSpc>
            </a:pPr>
            <a:r>
              <a:rPr lang="en-US" dirty="0">
                <a:latin typeface="Times New Roman" panose="02020603050405020304" pitchFamily="18" charset="0"/>
                <a:cs typeface="Times New Roman" panose="02020603050405020304" pitchFamily="18" charset="0"/>
              </a:rPr>
              <a:t>• Does not require a parking attendant.</a:t>
            </a:r>
          </a:p>
        </p:txBody>
      </p:sp>
      <p:sp>
        <p:nvSpPr>
          <p:cNvPr id="5" name="TextBox 4">
            <a:extLst>
              <a:ext uri="{FF2B5EF4-FFF2-40B4-BE49-F238E27FC236}">
                <a16:creationId xmlns:a16="http://schemas.microsoft.com/office/drawing/2014/main" id="{3A0BB7A1-16E0-42EB-9F82-E5B36CF46FE0}"/>
              </a:ext>
            </a:extLst>
          </p:cNvPr>
          <p:cNvSpPr txBox="1"/>
          <p:nvPr/>
        </p:nvSpPr>
        <p:spPr>
          <a:xfrm>
            <a:off x="3048000" y="3109148"/>
            <a:ext cx="6096000" cy="646331"/>
          </a:xfrm>
          <a:prstGeom prst="rect">
            <a:avLst/>
          </a:prstGeom>
          <a:noFill/>
        </p:spPr>
        <p:txBody>
          <a:bodyPr wrap="square">
            <a:spAutoFit/>
          </a:bodyPr>
          <a:lstStyle/>
          <a:p>
            <a:pPr algn="l"/>
            <a:br>
              <a:rPr lang="en-US" dirty="0"/>
            </a:br>
            <a:endParaRPr lang="en-US" dirty="0"/>
          </a:p>
        </p:txBody>
      </p:sp>
    </p:spTree>
    <p:extLst>
      <p:ext uri="{BB962C8B-B14F-4D97-AF65-F5344CB8AC3E}">
        <p14:creationId xmlns:p14="http://schemas.microsoft.com/office/powerpoint/2010/main" val="230980910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07068-1E96-418D-855F-78E9018176D0}"/>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The Advantages of SVPS</a:t>
            </a:r>
          </a:p>
        </p:txBody>
      </p:sp>
      <p:sp>
        <p:nvSpPr>
          <p:cNvPr id="3" name="Content Placeholder 2">
            <a:extLst>
              <a:ext uri="{FF2B5EF4-FFF2-40B4-BE49-F238E27FC236}">
                <a16:creationId xmlns:a16="http://schemas.microsoft.com/office/drawing/2014/main" id="{943ECCFB-C23D-40C1-85E7-42DA160639C7}"/>
              </a:ext>
            </a:extLst>
          </p:cNvPr>
          <p:cNvSpPr>
            <a:spLocks noGrp="1"/>
          </p:cNvSpPr>
          <p:nvPr>
            <p:ph idx="1"/>
          </p:nvPr>
        </p:nvSpPr>
        <p:spPr>
          <a:xfrm>
            <a:off x="1499001" y="1820862"/>
            <a:ext cx="10515600" cy="4351338"/>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1. Easy Installation.                                                   </a:t>
            </a:r>
          </a:p>
          <a:p>
            <a:pPr marL="0" indent="0">
              <a:buNone/>
            </a:pPr>
            <a:r>
              <a:rPr lang="en-US" sz="2400" dirty="0">
                <a:latin typeface="Times New Roman" panose="02020603050405020304" pitchFamily="18" charset="0"/>
                <a:cs typeface="Times New Roman" panose="02020603050405020304" pitchFamily="18" charset="0"/>
              </a:rPr>
              <a:t>2. Little Space Required.</a:t>
            </a:r>
          </a:p>
          <a:p>
            <a:pPr marL="0" indent="0">
              <a:buNone/>
            </a:pPr>
            <a:r>
              <a:rPr lang="en-US" sz="2400" dirty="0">
                <a:latin typeface="Times New Roman" panose="02020603050405020304" pitchFamily="18" charset="0"/>
                <a:cs typeface="Times New Roman" panose="02020603050405020304" pitchFamily="18" charset="0"/>
              </a:rPr>
              <a:t>3. Save &amp; Earn Money.</a:t>
            </a:r>
          </a:p>
          <a:p>
            <a:pPr marL="0" indent="0">
              <a:buNone/>
            </a:pPr>
            <a:r>
              <a:rPr lang="en-US" sz="2400" dirty="0">
                <a:latin typeface="Times New Roman" panose="02020603050405020304" pitchFamily="18" charset="0"/>
                <a:cs typeface="Times New Roman" panose="02020603050405020304" pitchFamily="18" charset="0"/>
              </a:rPr>
              <a:t>4. Long Lasting System.</a:t>
            </a:r>
          </a:p>
          <a:p>
            <a:pPr marL="0" indent="0">
              <a:buNone/>
            </a:pPr>
            <a:r>
              <a:rPr lang="en-US" sz="2400" dirty="0">
                <a:latin typeface="Times New Roman" panose="02020603050405020304" pitchFamily="18" charset="0"/>
                <a:cs typeface="Times New Roman" panose="02020603050405020304" pitchFamily="18" charset="0"/>
              </a:rPr>
              <a:t>5. Less fuel.</a:t>
            </a:r>
          </a:p>
          <a:p>
            <a:pPr marL="0" indent="0">
              <a:buNone/>
            </a:pPr>
            <a:r>
              <a:rPr lang="en-US" sz="2400" dirty="0">
                <a:latin typeface="Times New Roman" panose="02020603050405020304" pitchFamily="18" charset="0"/>
                <a:cs typeface="Times New Roman" panose="02020603050405020304" pitchFamily="18" charset="0"/>
              </a:rPr>
              <a:t>6. Save time.</a:t>
            </a:r>
          </a:p>
          <a:p>
            <a:pPr marL="0" indent="0">
              <a:buNone/>
            </a:pPr>
            <a:r>
              <a:rPr lang="en-US" sz="2400" dirty="0">
                <a:latin typeface="Times New Roman" panose="02020603050405020304" pitchFamily="18" charset="0"/>
                <a:cs typeface="Times New Roman" panose="02020603050405020304" pitchFamily="18" charset="0"/>
              </a:rPr>
              <a:t>7. Smart parking will reduce traffic congestion.</a:t>
            </a:r>
          </a:p>
        </p:txBody>
      </p:sp>
    </p:spTree>
    <p:extLst>
      <p:ext uri="{BB962C8B-B14F-4D97-AF65-F5344CB8AC3E}">
        <p14:creationId xmlns:p14="http://schemas.microsoft.com/office/powerpoint/2010/main" val="184672994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DDFA97C-C2FA-447C-AB9E-EB29109896F5}"/>
              </a:ext>
            </a:extLst>
          </p:cNvPr>
          <p:cNvSpPr>
            <a:spLocks noGrp="1"/>
          </p:cNvSpPr>
          <p:nvPr>
            <p:ph idx="1"/>
          </p:nvPr>
        </p:nvSpPr>
        <p:spPr>
          <a:xfrm>
            <a:off x="802676" y="1231106"/>
            <a:ext cx="3191933" cy="793397"/>
          </a:xfrm>
        </p:spPr>
        <p:txBody>
          <a:bodyPr>
            <a:normAutofit fontScale="92500" lnSpcReduction="20000"/>
          </a:bodyPr>
          <a:lstStyle/>
          <a:p>
            <a:pPr marL="0" indent="0">
              <a:buNone/>
            </a:pPr>
            <a:endParaRPr lang="en-US" sz="2400" b="1" u="sng" dirty="0"/>
          </a:p>
          <a:p>
            <a:pPr marL="0" indent="0">
              <a:buNone/>
            </a:pPr>
            <a:r>
              <a:rPr lang="en-US" sz="2400" b="1" u="sng" dirty="0"/>
              <a:t>Procedural steps:</a:t>
            </a:r>
          </a:p>
          <a:p>
            <a:pPr marL="0" indent="0">
              <a:buNone/>
            </a:pPr>
            <a:endParaRPr lang="en-US" dirty="0"/>
          </a:p>
          <a:p>
            <a:pPr marL="0" indent="0">
              <a:buNone/>
            </a:pPr>
            <a:endParaRPr lang="en-US" dirty="0"/>
          </a:p>
        </p:txBody>
      </p:sp>
      <p:graphicFrame>
        <p:nvGraphicFramePr>
          <p:cNvPr id="4" name="Diagram 3">
            <a:extLst>
              <a:ext uri="{FF2B5EF4-FFF2-40B4-BE49-F238E27FC236}">
                <a16:creationId xmlns:a16="http://schemas.microsoft.com/office/drawing/2014/main" id="{2F7BD7A5-AD1C-4969-B383-3846B61B7EA6}"/>
              </a:ext>
            </a:extLst>
          </p:cNvPr>
          <p:cNvGraphicFramePr/>
          <p:nvPr>
            <p:extLst>
              <p:ext uri="{D42A27DB-BD31-4B8C-83A1-F6EECF244321}">
                <p14:modId xmlns:p14="http://schemas.microsoft.com/office/powerpoint/2010/main" val="4216590006"/>
              </p:ext>
            </p:extLst>
          </p:nvPr>
        </p:nvGraphicFramePr>
        <p:xfrm>
          <a:off x="2174522" y="2024503"/>
          <a:ext cx="8161867" cy="38682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708F0038-7CAD-48A6-A49D-3B29296CB0C6}"/>
              </a:ext>
            </a:extLst>
          </p:cNvPr>
          <p:cNvSpPr txBox="1"/>
          <p:nvPr/>
        </p:nvSpPr>
        <p:spPr>
          <a:xfrm>
            <a:off x="2398643" y="364436"/>
            <a:ext cx="8534400" cy="1446550"/>
          </a:xfrm>
          <a:prstGeom prst="rect">
            <a:avLst/>
          </a:prstGeom>
          <a:noFill/>
        </p:spPr>
        <p:txBody>
          <a:bodyPr wrap="square" rtlCol="0">
            <a:spAutoFit/>
          </a:bodyPr>
          <a:lstStyle/>
          <a:p>
            <a:r>
              <a:rPr lang="en-US" sz="4400" b="1" dirty="0">
                <a:latin typeface="Times New Roman" panose="02020603050405020304" pitchFamily="18" charset="0"/>
                <a:cs typeface="Times New Roman" panose="02020603050405020304" pitchFamily="18" charset="0"/>
              </a:rPr>
              <a:t>Decisions of Parking location</a:t>
            </a:r>
            <a:br>
              <a:rPr lang="en-US" sz="4400" b="1" dirty="0">
                <a:latin typeface="Times New Roman" panose="02020603050405020304" pitchFamily="18" charset="0"/>
                <a:cs typeface="Times New Roman" panose="02020603050405020304" pitchFamily="18" charset="0"/>
              </a:rPr>
            </a:br>
            <a:endParaRPr lang="en-US" sz="4400" dirty="0"/>
          </a:p>
        </p:txBody>
      </p:sp>
    </p:spTree>
    <p:extLst>
      <p:ext uri="{BB962C8B-B14F-4D97-AF65-F5344CB8AC3E}">
        <p14:creationId xmlns:p14="http://schemas.microsoft.com/office/powerpoint/2010/main" val="38149798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1E6695B-D6AE-4221-BC6A-FB0AB099AEEB}"/>
              </a:ext>
            </a:extLst>
          </p:cNvPr>
          <p:cNvGraphicFramePr>
            <a:graphicFrameLocks noGrp="1"/>
          </p:cNvGraphicFramePr>
          <p:nvPr>
            <p:ph idx="1"/>
            <p:extLst>
              <p:ext uri="{D42A27DB-BD31-4B8C-83A1-F6EECF244321}">
                <p14:modId xmlns:p14="http://schemas.microsoft.com/office/powerpoint/2010/main" val="2704720960"/>
              </p:ext>
            </p:extLst>
          </p:nvPr>
        </p:nvGraphicFramePr>
        <p:xfrm>
          <a:off x="6972974" y="940415"/>
          <a:ext cx="4636911" cy="42352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0C1BE342-0FFB-4C7B-A620-23F7570A39E3}"/>
              </a:ext>
            </a:extLst>
          </p:cNvPr>
          <p:cNvGraphicFramePr/>
          <p:nvPr>
            <p:extLst>
              <p:ext uri="{D42A27DB-BD31-4B8C-83A1-F6EECF244321}">
                <p14:modId xmlns:p14="http://schemas.microsoft.com/office/powerpoint/2010/main" val="1196850310"/>
              </p:ext>
            </p:extLst>
          </p:nvPr>
        </p:nvGraphicFramePr>
        <p:xfrm>
          <a:off x="1016798" y="995448"/>
          <a:ext cx="5410200" cy="418024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extBox 5">
            <a:extLst>
              <a:ext uri="{FF2B5EF4-FFF2-40B4-BE49-F238E27FC236}">
                <a16:creationId xmlns:a16="http://schemas.microsoft.com/office/drawing/2014/main" id="{E3EB5E3C-8FBD-459F-AA94-DFBDFA31CEBB}"/>
              </a:ext>
            </a:extLst>
          </p:cNvPr>
          <p:cNvSpPr txBox="1"/>
          <p:nvPr/>
        </p:nvSpPr>
        <p:spPr>
          <a:xfrm>
            <a:off x="3029104" y="5493220"/>
            <a:ext cx="1603022"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Mini Cases</a:t>
            </a:r>
          </a:p>
        </p:txBody>
      </p:sp>
      <p:sp>
        <p:nvSpPr>
          <p:cNvPr id="8" name="TextBox 7">
            <a:extLst>
              <a:ext uri="{FF2B5EF4-FFF2-40B4-BE49-F238E27FC236}">
                <a16:creationId xmlns:a16="http://schemas.microsoft.com/office/drawing/2014/main" id="{A390B0AD-45A3-4456-9F7B-0FDCAB2E1EDA}"/>
              </a:ext>
            </a:extLst>
          </p:cNvPr>
          <p:cNvSpPr txBox="1"/>
          <p:nvPr/>
        </p:nvSpPr>
        <p:spPr>
          <a:xfrm>
            <a:off x="8595262" y="5493220"/>
            <a:ext cx="1603022" cy="646331"/>
          </a:xfrm>
          <a:prstGeom prst="rect">
            <a:avLst/>
          </a:prstGeom>
          <a:no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Mini Cases Centers</a:t>
            </a:r>
          </a:p>
        </p:txBody>
      </p:sp>
    </p:spTree>
    <p:extLst>
      <p:ext uri="{BB962C8B-B14F-4D97-AF65-F5344CB8AC3E}">
        <p14:creationId xmlns:p14="http://schemas.microsoft.com/office/powerpoint/2010/main" val="23212553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6B1EC-DD3A-465D-9CBA-73F2014F81FC}"/>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City center:</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2E262208-7C5A-463C-82B6-4DE47879FC4B}"/>
              </a:ext>
            </a:extLst>
          </p:cNvPr>
          <p:cNvSpPr/>
          <p:nvPr/>
        </p:nvSpPr>
        <p:spPr>
          <a:xfrm>
            <a:off x="735384" y="1880458"/>
            <a:ext cx="4215898" cy="463397"/>
          </a:xfrm>
          <a:prstGeom prst="rect">
            <a:avLst/>
          </a:prstGeom>
        </p:spPr>
        <p:txBody>
          <a:bodyPr wrap="none">
            <a:spAutoFit/>
          </a:bodyPr>
          <a:lstStyle/>
          <a:p>
            <a:pPr algn="just">
              <a:lnSpc>
                <a:spcPct val="150000"/>
              </a:lnSpc>
              <a:spcAft>
                <a:spcPts val="800"/>
              </a:spcAft>
            </a:pPr>
            <a:r>
              <a:rPr lang="en-US" b="1" u="sng" dirty="0">
                <a:latin typeface="Times New Roman" panose="02020603050405020304" pitchFamily="18" charset="0"/>
                <a:ea typeface="Calibri" panose="020F0502020204030204" pitchFamily="34" charset="0"/>
                <a:cs typeface="Arial" panose="020B0604020202020204" pitchFamily="34" charset="0"/>
              </a:rPr>
              <a:t>Purpose of parking the car at city center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4F38F7FB-E7C2-429F-B23B-68ECAB3A44C8}"/>
              </a:ext>
            </a:extLst>
          </p:cNvPr>
          <p:cNvGraphicFramePr/>
          <p:nvPr>
            <p:extLst>
              <p:ext uri="{D42A27DB-BD31-4B8C-83A1-F6EECF244321}">
                <p14:modId xmlns:p14="http://schemas.microsoft.com/office/powerpoint/2010/main" val="638910104"/>
              </p:ext>
            </p:extLst>
          </p:nvPr>
        </p:nvGraphicFramePr>
        <p:xfrm>
          <a:off x="406400" y="2516010"/>
          <a:ext cx="4276725" cy="27559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B2A84770-F2AA-4820-9E2F-6BE63F7EFDD6}"/>
              </a:ext>
            </a:extLst>
          </p:cNvPr>
          <p:cNvGraphicFramePr/>
          <p:nvPr>
            <p:extLst>
              <p:ext uri="{D42A27DB-BD31-4B8C-83A1-F6EECF244321}">
                <p14:modId xmlns:p14="http://schemas.microsoft.com/office/powerpoint/2010/main" val="3469396810"/>
              </p:ext>
            </p:extLst>
          </p:nvPr>
        </p:nvGraphicFramePr>
        <p:xfrm>
          <a:off x="4775200" y="2177344"/>
          <a:ext cx="6578600" cy="406117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Diagram 7">
            <a:extLst>
              <a:ext uri="{FF2B5EF4-FFF2-40B4-BE49-F238E27FC236}">
                <a16:creationId xmlns:a16="http://schemas.microsoft.com/office/drawing/2014/main" id="{85264532-5F65-4D36-B37B-4CE22864B6AA}"/>
              </a:ext>
            </a:extLst>
          </p:cNvPr>
          <p:cNvGraphicFramePr/>
          <p:nvPr>
            <p:extLst>
              <p:ext uri="{D42A27DB-BD31-4B8C-83A1-F6EECF244321}">
                <p14:modId xmlns:p14="http://schemas.microsoft.com/office/powerpoint/2010/main" val="3961670414"/>
              </p:ext>
            </p:extLst>
          </p:nvPr>
        </p:nvGraphicFramePr>
        <p:xfrm>
          <a:off x="5644444" y="144251"/>
          <a:ext cx="5554134" cy="203309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8130770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38A3F-BC6C-4726-894F-C2E0EB3F96AD}"/>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Preliminary evaluation phase:</a:t>
            </a:r>
            <a:br>
              <a:rPr lang="en-US" b="1" dirty="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39A5510F-C613-4DEE-9A7B-AD4FC457EC1B}"/>
              </a:ext>
            </a:extLst>
          </p:cNvPr>
          <p:cNvGraphicFramePr>
            <a:graphicFrameLocks noGrp="1"/>
          </p:cNvGraphicFramePr>
          <p:nvPr>
            <p:ph idx="1"/>
            <p:extLst>
              <p:ext uri="{D42A27DB-BD31-4B8C-83A1-F6EECF244321}">
                <p14:modId xmlns:p14="http://schemas.microsoft.com/office/powerpoint/2010/main" val="2403288870"/>
              </p:ext>
            </p:extLst>
          </p:nvPr>
        </p:nvGraphicFramePr>
        <p:xfrm>
          <a:off x="307623" y="1690688"/>
          <a:ext cx="5257800" cy="4486275"/>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A930F7F-BBC7-4698-8D5E-8A7A9B656182}"/>
                  </a:ext>
                </a:extLst>
              </p:cNvPr>
              <p:cNvSpPr txBox="1"/>
              <p:nvPr/>
            </p:nvSpPr>
            <p:spPr>
              <a:xfrm>
                <a:off x="6005689" y="1690688"/>
                <a:ext cx="5551311" cy="4401205"/>
              </a:xfrm>
              <a:prstGeom prst="rect">
                <a:avLst/>
              </a:prstGeom>
              <a:noFill/>
            </p:spPr>
            <p:txBody>
              <a:bodyPr wrap="square" rtlCol="0">
                <a:spAutoFit/>
              </a:bodyPr>
              <a:lstStyle/>
              <a:p>
                <a:r>
                  <a:rPr lang="en-US" sz="2000" b="1" dirty="0">
                    <a:latin typeface="Times New Roman" panose="02020603050405020304" pitchFamily="18" charset="0"/>
                    <a:cs typeface="Times New Roman" panose="02020603050405020304" pitchFamily="18" charset="0"/>
                  </a:rPr>
                  <a:t>Model:</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Objective function: Min distance that means min time, min cost, min contamination.</a:t>
                </a:r>
              </a:p>
              <a:p>
                <a:r>
                  <a:rPr lang="en-US" sz="2000" dirty="0">
                    <a:latin typeface="Times New Roman" panose="02020603050405020304" pitchFamily="18" charset="0"/>
                    <a:cs typeface="Times New Roman" panose="02020603050405020304" pitchFamily="18" charset="0"/>
                  </a:rPr>
                  <a:t> </a:t>
                </a:r>
              </a:p>
              <a:p>
                <a:pPr algn="ctr"/>
                <a:r>
                  <a:rPr lang="en-US" sz="2000" dirty="0">
                    <a:latin typeface="Times New Roman" panose="02020603050405020304" pitchFamily="18" charset="0"/>
                    <a:cs typeface="Times New Roman" panose="02020603050405020304" pitchFamily="18" charset="0"/>
                  </a:rPr>
                  <a:t>D = </a:t>
                </a:r>
                <a14:m>
                  <m:oMath xmlns:m="http://schemas.openxmlformats.org/officeDocument/2006/math">
                    <m:r>
                      <a:rPr lang="en-US" sz="2000" i="1">
                        <a:latin typeface="Cambria Math" panose="02040503050406030204" pitchFamily="18" charset="0"/>
                      </a:rPr>
                      <m:t>𝑝</m:t>
                    </m:r>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a:latin typeface="Cambria Math" panose="02040503050406030204" pitchFamily="18" charset="0"/>
                              </a:rPr>
                              <m:t>ⅆ</m:t>
                            </m:r>
                          </m:e>
                          <m:sub>
                            <m:r>
                              <a:rPr lang="en-US" sz="2000" i="1">
                                <a:latin typeface="Cambria Math" panose="02040503050406030204" pitchFamily="18" charset="0"/>
                              </a:rPr>
                              <m:t>𝑖</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𝑖</m:t>
                            </m:r>
                            <m:r>
                              <a:rPr lang="en-US" sz="2000" i="1">
                                <a:latin typeface="Cambria Math" panose="02040503050406030204" pitchFamily="18" charset="0"/>
                              </a:rPr>
                              <m:t>−</m:t>
                            </m:r>
                            <m:r>
                              <a:rPr lang="en-US" sz="2000">
                                <a:latin typeface="Cambria Math" panose="02040503050406030204" pitchFamily="18" charset="0"/>
                              </a:rPr>
                              <m:t>1</m:t>
                            </m:r>
                          </m:sub>
                        </m:sSub>
                      </m:e>
                    </m:d>
                  </m:oMath>
                </a14:m>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a:t>
                </a:r>
              </a:p>
              <a:p>
                <a:pPr algn="ctr"/>
                <a:r>
                  <a:rPr lang="en-US" sz="2000" dirty="0">
                    <a:latin typeface="Times New Roman" panose="02020603050405020304" pitchFamily="18" charset="0"/>
                    <a:cs typeface="Times New Roman" panose="02020603050405020304" pitchFamily="18" charset="0"/>
                  </a:rPr>
                  <a:t>Min{ </a:t>
                </a:r>
                <a14:m>
                  <m:oMath xmlns:m="http://schemas.openxmlformats.org/officeDocument/2006/math">
                    <m:r>
                      <a:rPr lang="en-US" sz="2000" i="1">
                        <a:latin typeface="Cambria Math" panose="02040503050406030204" pitchFamily="18" charset="0"/>
                      </a:rPr>
                      <m:t>𝑝</m:t>
                    </m:r>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a:latin typeface="Cambria Math" panose="02040503050406030204" pitchFamily="18" charset="0"/>
                              </a:rPr>
                              <m:t>ⅆ</m:t>
                            </m:r>
                          </m:e>
                          <m:sub>
                            <m:r>
                              <a:rPr lang="en-US" sz="2000" i="1">
                                <a:latin typeface="Cambria Math" panose="02040503050406030204" pitchFamily="18" charset="0"/>
                              </a:rPr>
                              <m:t>𝑖</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𝑖</m:t>
                            </m:r>
                            <m:r>
                              <a:rPr lang="en-US" sz="2000" i="1">
                                <a:latin typeface="Cambria Math" panose="02040503050406030204" pitchFamily="18" charset="0"/>
                              </a:rPr>
                              <m:t>−</m:t>
                            </m:r>
                            <m:r>
                              <a:rPr lang="en-US" sz="2000">
                                <a:latin typeface="Cambria Math" panose="02040503050406030204" pitchFamily="18" charset="0"/>
                              </a:rPr>
                              <m:t>1</m:t>
                            </m:r>
                          </m:sub>
                        </m:sSub>
                      </m:e>
                    </m:d>
                  </m:oMath>
                </a14:m>
                <a:r>
                  <a:rPr lang="en-US" sz="2000"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Where:</a:t>
                </a:r>
              </a:p>
              <a:p>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𝑖</m:t>
                        </m:r>
                        <m:r>
                          <a:rPr lang="en-US" sz="2000" i="1">
                            <a:latin typeface="Cambria Math" panose="02040503050406030204" pitchFamily="18" charset="0"/>
                          </a:rPr>
                          <m:t>−</m:t>
                        </m:r>
                        <m:r>
                          <a:rPr lang="en-US" sz="2000">
                            <a:latin typeface="Cambria Math" panose="02040503050406030204" pitchFamily="18" charset="0"/>
                          </a:rPr>
                          <m:t>1</m:t>
                        </m:r>
                      </m:sub>
                    </m:sSub>
                  </m:oMath>
                </a14:m>
                <a:r>
                  <a:rPr lang="en-US" sz="2000" dirty="0">
                    <a:latin typeface="Times New Roman" panose="02020603050405020304" pitchFamily="18" charset="0"/>
                    <a:cs typeface="Times New Roman" panose="02020603050405020304" pitchFamily="18" charset="0"/>
                  </a:rPr>
                  <a:t> : The center of the region.</a:t>
                </a:r>
              </a:p>
              <a:p>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𝑖</m:t>
                        </m:r>
                      </m:sub>
                    </m:sSub>
                  </m:oMath>
                </a14:m>
                <a:r>
                  <a:rPr lang="en-US" sz="2000" dirty="0">
                    <a:latin typeface="Times New Roman" panose="02020603050405020304" pitchFamily="18" charset="0"/>
                    <a:cs typeface="Times New Roman" panose="02020603050405020304" pitchFamily="18" charset="0"/>
                  </a:rPr>
                  <a:t> : The target sites.</a:t>
                </a:r>
              </a:p>
              <a:p>
                <a:r>
                  <a:rPr lang="en-US" sz="2000" dirty="0">
                    <a:latin typeface="Times New Roman" panose="02020603050405020304" pitchFamily="18" charset="0"/>
                    <a:cs typeface="Times New Roman" panose="02020603050405020304" pitchFamily="18" charset="0"/>
                  </a:rPr>
                  <a:t>D= </a:t>
                </a:r>
                <a14:m>
                  <m:oMath xmlns:m="http://schemas.openxmlformats.org/officeDocument/2006/math">
                    <m:r>
                      <a:rPr lang="en-US" sz="2000" i="1">
                        <a:latin typeface="Cambria Math" panose="02040503050406030204" pitchFamily="18" charset="0"/>
                      </a:rPr>
                      <m:t>𝑝</m:t>
                    </m:r>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a:latin typeface="Cambria Math" panose="02040503050406030204" pitchFamily="18" charset="0"/>
                              </a:rPr>
                              <m:t>ⅆ</m:t>
                            </m:r>
                          </m:e>
                          <m:sub>
                            <m:r>
                              <a:rPr lang="en-US" sz="2000" i="1">
                                <a:latin typeface="Cambria Math" panose="02040503050406030204" pitchFamily="18" charset="0"/>
                              </a:rPr>
                              <m:t>𝑖</m:t>
                            </m:r>
                          </m:sub>
                        </m:sSub>
                        <m:r>
                          <a:rPr lang="en-US" sz="200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𝑖</m:t>
                            </m:r>
                            <m:r>
                              <a:rPr lang="en-US" sz="2000" i="1">
                                <a:latin typeface="Cambria Math" panose="02040503050406030204" pitchFamily="18" charset="0"/>
                              </a:rPr>
                              <m:t>−</m:t>
                            </m:r>
                            <m:r>
                              <a:rPr lang="en-US" sz="2000">
                                <a:latin typeface="Cambria Math" panose="02040503050406030204" pitchFamily="18" charset="0"/>
                              </a:rPr>
                              <m:t>1</m:t>
                            </m:r>
                          </m:sub>
                        </m:sSub>
                      </m:e>
                    </m:d>
                  </m:oMath>
                </a14:m>
                <a:r>
                  <a:rPr lang="en-US" sz="2000" dirty="0">
                    <a:latin typeface="Times New Roman" panose="02020603050405020304" pitchFamily="18" charset="0"/>
                    <a:cs typeface="Times New Roman" panose="02020603050405020304" pitchFamily="18" charset="0"/>
                  </a:rPr>
                  <a:t>: represents the metric distance between </a:t>
                </a:r>
                <a14:m>
                  <m:oMath xmlns:m="http://schemas.openxmlformats.org/officeDocument/2006/math">
                    <m:sSub>
                      <m:sSubPr>
                        <m:ctrlPr>
                          <a:rPr lang="en-US" sz="2000" i="1">
                            <a:latin typeface="Cambria Math" panose="02040503050406030204" pitchFamily="18" charset="0"/>
                          </a:rPr>
                        </m:ctrlPr>
                      </m:sSubPr>
                      <m:e>
                        <m:r>
                          <a:rPr lang="en-US" sz="2000">
                            <a:latin typeface="Cambria Math" panose="02040503050406030204" pitchFamily="18" charset="0"/>
                          </a:rPr>
                          <m:t>ⅆ</m:t>
                        </m:r>
                      </m:e>
                      <m:sub>
                        <m:r>
                          <a:rPr lang="en-US" sz="2000" i="1">
                            <a:latin typeface="Cambria Math" panose="02040503050406030204" pitchFamily="18" charset="0"/>
                          </a:rPr>
                          <m:t>𝑖</m:t>
                        </m:r>
                      </m:sub>
                    </m:sSub>
                  </m:oMath>
                </a14:m>
                <a:r>
                  <a:rPr lang="en-US" sz="2000" dirty="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𝑑</m:t>
                        </m:r>
                      </m:e>
                      <m:sub>
                        <m:r>
                          <a:rPr lang="en-US" sz="2000" i="1">
                            <a:latin typeface="Cambria Math" panose="02040503050406030204" pitchFamily="18" charset="0"/>
                          </a:rPr>
                          <m:t>𝑖</m:t>
                        </m:r>
                        <m:r>
                          <a:rPr lang="en-US" sz="2000" i="1">
                            <a:latin typeface="Cambria Math" panose="02040503050406030204" pitchFamily="18" charset="0"/>
                          </a:rPr>
                          <m:t>−</m:t>
                        </m:r>
                        <m:r>
                          <a:rPr lang="en-US" sz="2000">
                            <a:latin typeface="Cambria Math" panose="02040503050406030204" pitchFamily="18" charset="0"/>
                          </a:rPr>
                          <m:t>1</m:t>
                        </m:r>
                      </m:sub>
                    </m:sSub>
                  </m:oMath>
                </a14:m>
                <a:r>
                  <a:rPr lang="en-US" sz="2000" dirty="0">
                    <a:latin typeface="Times New Roman" panose="02020603050405020304" pitchFamily="18" charset="0"/>
                    <a:cs typeface="Times New Roman" panose="02020603050405020304" pitchFamily="18" charset="0"/>
                  </a:rPr>
                  <a:t> .</a:t>
                </a:r>
              </a:p>
              <a:p>
                <a:endParaRPr lang="en-US" sz="2000" dirty="0">
                  <a:latin typeface="Times New Roman" panose="02020603050405020304" pitchFamily="18" charset="0"/>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AA930F7F-BBC7-4698-8D5E-8A7A9B656182}"/>
                  </a:ext>
                </a:extLst>
              </p:cNvPr>
              <p:cNvSpPr txBox="1">
                <a:spLocks noRot="1" noChangeAspect="1" noMove="1" noResize="1" noEditPoints="1" noAdjustHandles="1" noChangeArrowheads="1" noChangeShapeType="1" noTextEdit="1"/>
              </p:cNvSpPr>
              <p:nvPr/>
            </p:nvSpPr>
            <p:spPr>
              <a:xfrm>
                <a:off x="6005689" y="1690688"/>
                <a:ext cx="5551311" cy="4401205"/>
              </a:xfrm>
              <a:prstGeom prst="rect">
                <a:avLst/>
              </a:prstGeom>
              <a:blipFill>
                <a:blip r:embed="rId3"/>
                <a:stretch>
                  <a:fillRect l="-1098" t="-693"/>
                </a:stretch>
              </a:blipFill>
            </p:spPr>
            <p:txBody>
              <a:bodyPr/>
              <a:lstStyle/>
              <a:p>
                <a:r>
                  <a:rPr lang="en-US">
                    <a:noFill/>
                  </a:rPr>
                  <a:t> </a:t>
                </a:r>
              </a:p>
            </p:txBody>
          </p:sp>
        </mc:Fallback>
      </mc:AlternateContent>
    </p:spTree>
    <p:extLst>
      <p:ext uri="{BB962C8B-B14F-4D97-AF65-F5344CB8AC3E}">
        <p14:creationId xmlns:p14="http://schemas.microsoft.com/office/powerpoint/2010/main" val="1348680894"/>
      </p:ext>
    </p:extLst>
  </p:cSld>
  <p:clrMapOvr>
    <a:masterClrMapping/>
  </p:clrMapOvr>
  <p:transition>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ustom 1">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461</TotalTime>
  <Words>1193</Words>
  <Application>Microsoft Office PowerPoint</Application>
  <PresentationFormat>Widescreen</PresentationFormat>
  <Paragraphs>356</Paragraphs>
  <Slides>29</Slides>
  <Notes>0</Notes>
  <HiddenSlides>0</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29</vt:i4>
      </vt:variant>
    </vt:vector>
  </HeadingPairs>
  <TitlesOfParts>
    <vt:vector size="38" baseType="lpstr">
      <vt:lpstr>Arial</vt:lpstr>
      <vt:lpstr>Bookman Old Style</vt:lpstr>
      <vt:lpstr>Calibri</vt:lpstr>
      <vt:lpstr>Cambria Math</vt:lpstr>
      <vt:lpstr>Franklin Gothic Book</vt:lpstr>
      <vt:lpstr>Rockwell</vt:lpstr>
      <vt:lpstr>Times New Roman</vt:lpstr>
      <vt:lpstr>Damask</vt:lpstr>
      <vt:lpstr>Crop</vt:lpstr>
      <vt:lpstr>Smart Vertical Parking System</vt:lpstr>
      <vt:lpstr>Outline</vt:lpstr>
      <vt:lpstr>Introduction</vt:lpstr>
      <vt:lpstr>Some of Specification </vt:lpstr>
      <vt:lpstr>The Advantages of SVPS</vt:lpstr>
      <vt:lpstr>PowerPoint Presentation</vt:lpstr>
      <vt:lpstr>PowerPoint Presentation</vt:lpstr>
      <vt:lpstr>City center: </vt:lpstr>
      <vt:lpstr>Preliminary evaluation phase: </vt:lpstr>
      <vt:lpstr>City center: </vt:lpstr>
      <vt:lpstr>City center</vt:lpstr>
      <vt:lpstr>Best utilization phase  </vt:lpstr>
      <vt:lpstr>Design of the system </vt:lpstr>
      <vt:lpstr>Mechanical design </vt:lpstr>
      <vt:lpstr>Electronic Design and Programming</vt:lpstr>
      <vt:lpstr>Automated Parking System-Cloud  "Application"</vt:lpstr>
      <vt:lpstr>Proposed Work </vt:lpstr>
      <vt:lpstr>Flowchart</vt:lpstr>
      <vt:lpstr>Feasibility study  </vt:lpstr>
      <vt:lpstr>PowerPoint Presentation</vt:lpstr>
      <vt:lpstr>Financial section </vt:lpstr>
      <vt:lpstr>PowerPoint Presentation</vt:lpstr>
      <vt:lpstr>PowerPoint Presentation</vt:lpstr>
      <vt:lpstr>PowerPoint Presentation</vt:lpstr>
      <vt:lpstr>PowerPoint Presentation</vt:lpstr>
      <vt:lpstr>PowerPoint Presentation</vt:lpstr>
      <vt:lpstr>PowerPoint Presentation</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 Odeh</dc:creator>
  <cp:lastModifiedBy>Ali Odeh</cp:lastModifiedBy>
  <cp:revision>60</cp:revision>
  <dcterms:created xsi:type="dcterms:W3CDTF">2020-12-22T04:09:46Z</dcterms:created>
  <dcterms:modified xsi:type="dcterms:W3CDTF">2020-12-30T20:52:17Z</dcterms:modified>
</cp:coreProperties>
</file>