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9" r:id="rId13"/>
  </p:sldIdLst>
  <p:sldSz cx="18288000" cy="10287000"/>
  <p:notesSz cx="18288000" cy="10287000"/>
  <p:embeddedFontLst>
    <p:embeddedFont>
      <p:font typeface="Arial Narrow" panose="020B0606020202030204" pitchFamily="34" charset="0"/>
      <p:regular r:id="rId15"/>
      <p:bold r:id="rId16"/>
      <p:italic r:id="rId17"/>
      <p:bold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Product Sans" panose="020B0403030502040203" pitchFamily="34" charset="0"/>
      <p:regular r:id="rId23"/>
      <p:bold r:id="rId24"/>
      <p:italic r:id="rId25"/>
      <p:boldItalic r:id="rId26"/>
    </p:embeddedFont>
    <p:embeddedFont>
      <p:font typeface="Tahoma" panose="020B0604030504040204" pitchFamily="34" charset="0"/>
      <p:regular r:id="rId27"/>
      <p:bold r:id="rId28"/>
    </p:embeddedFont>
    <p:embeddedFont>
      <p:font typeface="Verdana" panose="020B0604030504040204" pitchFamily="34" charset="0"/>
      <p:regular r:id="rId29"/>
      <p:bold r:id="rId30"/>
      <p:italic r:id="rId31"/>
      <p:boldItalic r:id="rId32"/>
    </p:embeddedFont>
  </p:embeddedFont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4F00"/>
    <a:srgbClr val="F47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68" autoAdjust="0"/>
  </p:normalViewPr>
  <p:slideViewPr>
    <p:cSldViewPr>
      <p:cViewPr varScale="1">
        <p:scale>
          <a:sx n="69" d="100"/>
          <a:sy n="69" d="100"/>
        </p:scale>
        <p:origin x="756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2" Type="http://schemas.openxmlformats.org/officeDocument/2006/relationships/font" Target="fonts/font18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font" Target="fonts/font1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font" Target="fonts/font16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0358438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E9983-7551-4F3D-B009-1448A8CA23C3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828800" y="4951413"/>
            <a:ext cx="14630400" cy="4049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0358438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B47AA8-A21D-444E-B67C-1A3B99A25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274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B47AA8-A21D-444E-B67C-1A3B99A25B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620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B47AA8-A21D-444E-B67C-1A3B99A25BA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783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269649" y="997526"/>
            <a:ext cx="8265159" cy="1021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500" b="1" i="0">
                <a:solidFill>
                  <a:srgbClr val="F47C0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700" b="1" i="0">
                <a:solidFill>
                  <a:srgbClr val="FDFAFA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100" b="0" i="0">
                <a:solidFill>
                  <a:srgbClr val="231F20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700" b="1" i="0">
                <a:solidFill>
                  <a:srgbClr val="FDFAFA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700" b="1" i="0">
                <a:solidFill>
                  <a:srgbClr val="FDFAFA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6292" y="1025780"/>
            <a:ext cx="4333875" cy="2368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700" b="1" i="0">
                <a:solidFill>
                  <a:srgbClr val="FDFAFA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221926" y="3161760"/>
            <a:ext cx="10613390" cy="378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0" i="0">
                <a:solidFill>
                  <a:srgbClr val="231F20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20.jpg"/><Relationship Id="rId7" Type="http://schemas.openxmlformats.org/officeDocument/2006/relationships/image" Target="../media/image23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jpg"/><Relationship Id="rId11" Type="http://schemas.openxmlformats.org/officeDocument/2006/relationships/image" Target="../media/image27.jpeg"/><Relationship Id="rId5" Type="http://schemas.microsoft.com/office/2007/relationships/hdphoto" Target="../media/hdphoto1.wdp"/><Relationship Id="rId10" Type="http://schemas.openxmlformats.org/officeDocument/2006/relationships/image" Target="../media/image26.jpg"/><Relationship Id="rId4" Type="http://schemas.openxmlformats.org/officeDocument/2006/relationships/image" Target="../media/image21.png"/><Relationship Id="rId9" Type="http://schemas.openxmlformats.org/officeDocument/2006/relationships/image" Target="../media/image25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096507" y="3086100"/>
            <a:ext cx="7200900" cy="7200900"/>
          </a:xfrm>
          <a:custGeom>
            <a:avLst/>
            <a:gdLst/>
            <a:ahLst/>
            <a:cxnLst/>
            <a:rect l="l" t="t" r="r" b="b"/>
            <a:pathLst>
              <a:path w="7200900" h="7200900">
                <a:moveTo>
                  <a:pt x="7200899" y="7200899"/>
                </a:moveTo>
                <a:lnTo>
                  <a:pt x="0" y="7200899"/>
                </a:lnTo>
                <a:lnTo>
                  <a:pt x="0" y="4282912"/>
                </a:lnTo>
                <a:lnTo>
                  <a:pt x="265" y="4234702"/>
                </a:lnTo>
                <a:lnTo>
                  <a:pt x="1061" y="4186618"/>
                </a:lnTo>
                <a:lnTo>
                  <a:pt x="2383" y="4138665"/>
                </a:lnTo>
                <a:lnTo>
                  <a:pt x="4229" y="4090844"/>
                </a:lnTo>
                <a:lnTo>
                  <a:pt x="6597" y="4043158"/>
                </a:lnTo>
                <a:lnTo>
                  <a:pt x="9483" y="3995611"/>
                </a:lnTo>
                <a:lnTo>
                  <a:pt x="12885" y="3948205"/>
                </a:lnTo>
                <a:lnTo>
                  <a:pt x="16800" y="3900942"/>
                </a:lnTo>
                <a:lnTo>
                  <a:pt x="21225" y="3853827"/>
                </a:lnTo>
                <a:lnTo>
                  <a:pt x="26158" y="3806860"/>
                </a:lnTo>
                <a:lnTo>
                  <a:pt x="31595" y="3760046"/>
                </a:lnTo>
                <a:lnTo>
                  <a:pt x="37535" y="3713386"/>
                </a:lnTo>
                <a:lnTo>
                  <a:pt x="43973" y="3666884"/>
                </a:lnTo>
                <a:lnTo>
                  <a:pt x="50907" y="3620543"/>
                </a:lnTo>
                <a:lnTo>
                  <a:pt x="58336" y="3574365"/>
                </a:lnTo>
                <a:lnTo>
                  <a:pt x="66255" y="3528353"/>
                </a:lnTo>
                <a:lnTo>
                  <a:pt x="74662" y="3482509"/>
                </a:lnTo>
                <a:lnTo>
                  <a:pt x="83554" y="3436837"/>
                </a:lnTo>
                <a:lnTo>
                  <a:pt x="92929" y="3391340"/>
                </a:lnTo>
                <a:lnTo>
                  <a:pt x="102783" y="3346019"/>
                </a:lnTo>
                <a:lnTo>
                  <a:pt x="113114" y="3300879"/>
                </a:lnTo>
                <a:lnTo>
                  <a:pt x="123920" y="3255921"/>
                </a:lnTo>
                <a:lnTo>
                  <a:pt x="135196" y="3211148"/>
                </a:lnTo>
                <a:lnTo>
                  <a:pt x="146942" y="3166564"/>
                </a:lnTo>
                <a:lnTo>
                  <a:pt x="159153" y="3122171"/>
                </a:lnTo>
                <a:lnTo>
                  <a:pt x="171827" y="3077971"/>
                </a:lnTo>
                <a:lnTo>
                  <a:pt x="184961" y="3033968"/>
                </a:lnTo>
                <a:lnTo>
                  <a:pt x="198553" y="2990165"/>
                </a:lnTo>
                <a:lnTo>
                  <a:pt x="212600" y="2946563"/>
                </a:lnTo>
                <a:lnTo>
                  <a:pt x="227098" y="2903166"/>
                </a:lnTo>
                <a:lnTo>
                  <a:pt x="242046" y="2859977"/>
                </a:lnTo>
                <a:lnTo>
                  <a:pt x="257440" y="2816998"/>
                </a:lnTo>
                <a:lnTo>
                  <a:pt x="273277" y="2774233"/>
                </a:lnTo>
                <a:lnTo>
                  <a:pt x="289556" y="2731683"/>
                </a:lnTo>
                <a:lnTo>
                  <a:pt x="306272" y="2689352"/>
                </a:lnTo>
                <a:lnTo>
                  <a:pt x="323424" y="2647243"/>
                </a:lnTo>
                <a:lnTo>
                  <a:pt x="341008" y="2605358"/>
                </a:lnTo>
                <a:lnTo>
                  <a:pt x="359022" y="2563700"/>
                </a:lnTo>
                <a:lnTo>
                  <a:pt x="377463" y="2522272"/>
                </a:lnTo>
                <a:lnTo>
                  <a:pt x="396328" y="2481077"/>
                </a:lnTo>
                <a:lnTo>
                  <a:pt x="415614" y="2440116"/>
                </a:lnTo>
                <a:lnTo>
                  <a:pt x="435319" y="2399395"/>
                </a:lnTo>
                <a:lnTo>
                  <a:pt x="455440" y="2358914"/>
                </a:lnTo>
                <a:lnTo>
                  <a:pt x="475974" y="2318676"/>
                </a:lnTo>
                <a:lnTo>
                  <a:pt x="496918" y="2278686"/>
                </a:lnTo>
                <a:lnTo>
                  <a:pt x="518270" y="2238944"/>
                </a:lnTo>
                <a:lnTo>
                  <a:pt x="540026" y="2199455"/>
                </a:lnTo>
                <a:lnTo>
                  <a:pt x="562184" y="2160220"/>
                </a:lnTo>
                <a:lnTo>
                  <a:pt x="584742" y="2121243"/>
                </a:lnTo>
                <a:lnTo>
                  <a:pt x="607696" y="2082526"/>
                </a:lnTo>
                <a:lnTo>
                  <a:pt x="631043" y="2044073"/>
                </a:lnTo>
                <a:lnTo>
                  <a:pt x="654782" y="2005885"/>
                </a:lnTo>
                <a:lnTo>
                  <a:pt x="678908" y="1967967"/>
                </a:lnTo>
                <a:lnTo>
                  <a:pt x="703420" y="1930319"/>
                </a:lnTo>
                <a:lnTo>
                  <a:pt x="728314" y="1892946"/>
                </a:lnTo>
                <a:lnTo>
                  <a:pt x="753588" y="1855850"/>
                </a:lnTo>
                <a:lnTo>
                  <a:pt x="779239" y="1819034"/>
                </a:lnTo>
                <a:lnTo>
                  <a:pt x="805264" y="1782500"/>
                </a:lnTo>
                <a:lnTo>
                  <a:pt x="831661" y="1746252"/>
                </a:lnTo>
                <a:lnTo>
                  <a:pt x="858426" y="1710292"/>
                </a:lnTo>
                <a:lnTo>
                  <a:pt x="885557" y="1674622"/>
                </a:lnTo>
                <a:lnTo>
                  <a:pt x="913052" y="1639247"/>
                </a:lnTo>
                <a:lnTo>
                  <a:pt x="940906" y="1604168"/>
                </a:lnTo>
                <a:lnTo>
                  <a:pt x="969118" y="1569388"/>
                </a:lnTo>
                <a:lnTo>
                  <a:pt x="997685" y="1534910"/>
                </a:lnTo>
                <a:lnTo>
                  <a:pt x="1026604" y="1500737"/>
                </a:lnTo>
                <a:lnTo>
                  <a:pt x="1055872" y="1466871"/>
                </a:lnTo>
                <a:lnTo>
                  <a:pt x="1085486" y="1433316"/>
                </a:lnTo>
                <a:lnTo>
                  <a:pt x="1115444" y="1400074"/>
                </a:lnTo>
                <a:lnTo>
                  <a:pt x="1145743" y="1367148"/>
                </a:lnTo>
                <a:lnTo>
                  <a:pt x="1176380" y="1334541"/>
                </a:lnTo>
                <a:lnTo>
                  <a:pt x="1207353" y="1302255"/>
                </a:lnTo>
                <a:lnTo>
                  <a:pt x="1238658" y="1270293"/>
                </a:lnTo>
                <a:lnTo>
                  <a:pt x="1270292" y="1238658"/>
                </a:lnTo>
                <a:lnTo>
                  <a:pt x="1302254" y="1207353"/>
                </a:lnTo>
                <a:lnTo>
                  <a:pt x="1334540" y="1176381"/>
                </a:lnTo>
                <a:lnTo>
                  <a:pt x="1367148" y="1145744"/>
                </a:lnTo>
                <a:lnTo>
                  <a:pt x="1400074" y="1115445"/>
                </a:lnTo>
                <a:lnTo>
                  <a:pt x="1433316" y="1085487"/>
                </a:lnTo>
                <a:lnTo>
                  <a:pt x="1466871" y="1055872"/>
                </a:lnTo>
                <a:lnTo>
                  <a:pt x="1500736" y="1026604"/>
                </a:lnTo>
                <a:lnTo>
                  <a:pt x="1534909" y="997685"/>
                </a:lnTo>
                <a:lnTo>
                  <a:pt x="1569387" y="969119"/>
                </a:lnTo>
                <a:lnTo>
                  <a:pt x="1604167" y="940907"/>
                </a:lnTo>
                <a:lnTo>
                  <a:pt x="1639246" y="913052"/>
                </a:lnTo>
                <a:lnTo>
                  <a:pt x="1674621" y="885558"/>
                </a:lnTo>
                <a:lnTo>
                  <a:pt x="1710291" y="858427"/>
                </a:lnTo>
                <a:lnTo>
                  <a:pt x="1746251" y="831661"/>
                </a:lnTo>
                <a:lnTo>
                  <a:pt x="1782499" y="805265"/>
                </a:lnTo>
                <a:lnTo>
                  <a:pt x="1819033" y="779240"/>
                </a:lnTo>
                <a:lnTo>
                  <a:pt x="1855849" y="753589"/>
                </a:lnTo>
                <a:lnTo>
                  <a:pt x="1892945" y="728315"/>
                </a:lnTo>
                <a:lnTo>
                  <a:pt x="1930318" y="703420"/>
                </a:lnTo>
                <a:lnTo>
                  <a:pt x="1967965" y="678908"/>
                </a:lnTo>
                <a:lnTo>
                  <a:pt x="2005884" y="654782"/>
                </a:lnTo>
                <a:lnTo>
                  <a:pt x="2044072" y="631044"/>
                </a:lnTo>
                <a:lnTo>
                  <a:pt x="2082525" y="607696"/>
                </a:lnTo>
                <a:lnTo>
                  <a:pt x="2121242" y="584742"/>
                </a:lnTo>
                <a:lnTo>
                  <a:pt x="2160219" y="562185"/>
                </a:lnTo>
                <a:lnTo>
                  <a:pt x="2199453" y="540026"/>
                </a:lnTo>
                <a:lnTo>
                  <a:pt x="2238943" y="518270"/>
                </a:lnTo>
                <a:lnTo>
                  <a:pt x="2278684" y="496918"/>
                </a:lnTo>
                <a:lnTo>
                  <a:pt x="2318675" y="475974"/>
                </a:lnTo>
                <a:lnTo>
                  <a:pt x="2358912" y="455440"/>
                </a:lnTo>
                <a:lnTo>
                  <a:pt x="2399393" y="435319"/>
                </a:lnTo>
                <a:lnTo>
                  <a:pt x="2440115" y="415614"/>
                </a:lnTo>
                <a:lnTo>
                  <a:pt x="2481075" y="396328"/>
                </a:lnTo>
                <a:lnTo>
                  <a:pt x="2522270" y="377463"/>
                </a:lnTo>
                <a:lnTo>
                  <a:pt x="2563698" y="359022"/>
                </a:lnTo>
                <a:lnTo>
                  <a:pt x="2605356" y="341008"/>
                </a:lnTo>
                <a:lnTo>
                  <a:pt x="2647241" y="323424"/>
                </a:lnTo>
                <a:lnTo>
                  <a:pt x="2689350" y="306272"/>
                </a:lnTo>
                <a:lnTo>
                  <a:pt x="2731681" y="289556"/>
                </a:lnTo>
                <a:lnTo>
                  <a:pt x="2774231" y="273277"/>
                </a:lnTo>
                <a:lnTo>
                  <a:pt x="2816996" y="257440"/>
                </a:lnTo>
                <a:lnTo>
                  <a:pt x="2859975" y="242046"/>
                </a:lnTo>
                <a:lnTo>
                  <a:pt x="2903164" y="227098"/>
                </a:lnTo>
                <a:lnTo>
                  <a:pt x="2946561" y="212600"/>
                </a:lnTo>
                <a:lnTo>
                  <a:pt x="2990162" y="198553"/>
                </a:lnTo>
                <a:lnTo>
                  <a:pt x="3033966" y="184961"/>
                </a:lnTo>
                <a:lnTo>
                  <a:pt x="3077969" y="171827"/>
                </a:lnTo>
                <a:lnTo>
                  <a:pt x="3122168" y="159153"/>
                </a:lnTo>
                <a:lnTo>
                  <a:pt x="3166561" y="146942"/>
                </a:lnTo>
                <a:lnTo>
                  <a:pt x="3211146" y="135196"/>
                </a:lnTo>
                <a:lnTo>
                  <a:pt x="3255918" y="123920"/>
                </a:lnTo>
                <a:lnTo>
                  <a:pt x="3300876" y="113114"/>
                </a:lnTo>
                <a:lnTo>
                  <a:pt x="3346016" y="102783"/>
                </a:lnTo>
                <a:lnTo>
                  <a:pt x="3391337" y="92929"/>
                </a:lnTo>
                <a:lnTo>
                  <a:pt x="3436834" y="83554"/>
                </a:lnTo>
                <a:lnTo>
                  <a:pt x="3482506" y="74662"/>
                </a:lnTo>
                <a:lnTo>
                  <a:pt x="3528349" y="66255"/>
                </a:lnTo>
                <a:lnTo>
                  <a:pt x="3574361" y="58336"/>
                </a:lnTo>
                <a:lnTo>
                  <a:pt x="3620539" y="50907"/>
                </a:lnTo>
                <a:lnTo>
                  <a:pt x="3666881" y="43973"/>
                </a:lnTo>
                <a:lnTo>
                  <a:pt x="3713383" y="37535"/>
                </a:lnTo>
                <a:lnTo>
                  <a:pt x="3760042" y="31595"/>
                </a:lnTo>
                <a:lnTo>
                  <a:pt x="3806856" y="26158"/>
                </a:lnTo>
                <a:lnTo>
                  <a:pt x="3853823" y="21225"/>
                </a:lnTo>
                <a:lnTo>
                  <a:pt x="3900938" y="16800"/>
                </a:lnTo>
                <a:lnTo>
                  <a:pt x="3948201" y="12885"/>
                </a:lnTo>
                <a:lnTo>
                  <a:pt x="3995607" y="9483"/>
                </a:lnTo>
                <a:lnTo>
                  <a:pt x="4043154" y="6597"/>
                </a:lnTo>
                <a:lnTo>
                  <a:pt x="4090839" y="4229"/>
                </a:lnTo>
                <a:lnTo>
                  <a:pt x="4138660" y="2383"/>
                </a:lnTo>
                <a:lnTo>
                  <a:pt x="4186614" y="1061"/>
                </a:lnTo>
                <a:lnTo>
                  <a:pt x="4234697" y="265"/>
                </a:lnTo>
                <a:lnTo>
                  <a:pt x="4282908" y="0"/>
                </a:lnTo>
                <a:lnTo>
                  <a:pt x="7200899" y="0"/>
                </a:lnTo>
                <a:lnTo>
                  <a:pt x="7200899" y="7200899"/>
                </a:lnTo>
                <a:close/>
              </a:path>
            </a:pathLst>
          </a:custGeom>
          <a:solidFill>
            <a:srgbClr val="F272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329024" y="2293408"/>
            <a:ext cx="1276350" cy="1276350"/>
          </a:xfrm>
          <a:custGeom>
            <a:avLst/>
            <a:gdLst/>
            <a:ahLst/>
            <a:cxnLst/>
            <a:rect l="l" t="t" r="r" b="b"/>
            <a:pathLst>
              <a:path w="1276350" h="1276350">
                <a:moveTo>
                  <a:pt x="638174" y="1276350"/>
                </a:moveTo>
                <a:lnTo>
                  <a:pt x="636423" y="1228724"/>
                </a:lnTo>
                <a:lnTo>
                  <a:pt x="631254" y="1182049"/>
                </a:lnTo>
                <a:lnTo>
                  <a:pt x="622789" y="1136447"/>
                </a:lnTo>
                <a:lnTo>
                  <a:pt x="611153" y="1092043"/>
                </a:lnTo>
                <a:lnTo>
                  <a:pt x="596468" y="1048959"/>
                </a:lnTo>
                <a:lnTo>
                  <a:pt x="578857" y="1007319"/>
                </a:lnTo>
                <a:lnTo>
                  <a:pt x="558446" y="967246"/>
                </a:lnTo>
                <a:lnTo>
                  <a:pt x="535356" y="928864"/>
                </a:lnTo>
                <a:lnTo>
                  <a:pt x="509711" y="892297"/>
                </a:lnTo>
                <a:lnTo>
                  <a:pt x="481635" y="857667"/>
                </a:lnTo>
                <a:lnTo>
                  <a:pt x="451250" y="825098"/>
                </a:lnTo>
                <a:lnTo>
                  <a:pt x="418682" y="794714"/>
                </a:lnTo>
                <a:lnTo>
                  <a:pt x="384052" y="766638"/>
                </a:lnTo>
                <a:lnTo>
                  <a:pt x="347485" y="740993"/>
                </a:lnTo>
                <a:lnTo>
                  <a:pt x="309103" y="717903"/>
                </a:lnTo>
                <a:lnTo>
                  <a:pt x="269030" y="697491"/>
                </a:lnTo>
                <a:lnTo>
                  <a:pt x="227390" y="679881"/>
                </a:lnTo>
                <a:lnTo>
                  <a:pt x="184306" y="665196"/>
                </a:lnTo>
                <a:lnTo>
                  <a:pt x="139902" y="653559"/>
                </a:lnTo>
                <a:lnTo>
                  <a:pt x="94300" y="645094"/>
                </a:lnTo>
                <a:lnTo>
                  <a:pt x="47625" y="639925"/>
                </a:lnTo>
                <a:lnTo>
                  <a:pt x="0" y="638175"/>
                </a:lnTo>
                <a:lnTo>
                  <a:pt x="1750" y="590549"/>
                </a:lnTo>
                <a:lnTo>
                  <a:pt x="6919" y="543873"/>
                </a:lnTo>
                <a:lnTo>
                  <a:pt x="15384" y="498272"/>
                </a:lnTo>
                <a:lnTo>
                  <a:pt x="27020" y="453867"/>
                </a:lnTo>
                <a:lnTo>
                  <a:pt x="41705" y="410783"/>
                </a:lnTo>
                <a:lnTo>
                  <a:pt x="59315" y="369143"/>
                </a:lnTo>
                <a:lnTo>
                  <a:pt x="79727" y="329071"/>
                </a:lnTo>
                <a:lnTo>
                  <a:pt x="102817" y="290689"/>
                </a:lnTo>
                <a:lnTo>
                  <a:pt x="128462" y="254121"/>
                </a:lnTo>
                <a:lnTo>
                  <a:pt x="156538" y="219492"/>
                </a:lnTo>
                <a:lnTo>
                  <a:pt x="186922" y="186923"/>
                </a:lnTo>
                <a:lnTo>
                  <a:pt x="219491" y="156539"/>
                </a:lnTo>
                <a:lnTo>
                  <a:pt x="254120" y="128462"/>
                </a:lnTo>
                <a:lnTo>
                  <a:pt x="290688" y="102818"/>
                </a:lnTo>
                <a:lnTo>
                  <a:pt x="329070" y="79728"/>
                </a:lnTo>
                <a:lnTo>
                  <a:pt x="369142" y="59316"/>
                </a:lnTo>
                <a:lnTo>
                  <a:pt x="410782" y="41706"/>
                </a:lnTo>
                <a:lnTo>
                  <a:pt x="453866" y="27021"/>
                </a:lnTo>
                <a:lnTo>
                  <a:pt x="498270" y="15384"/>
                </a:lnTo>
                <a:lnTo>
                  <a:pt x="543872" y="6919"/>
                </a:lnTo>
                <a:lnTo>
                  <a:pt x="590547" y="1750"/>
                </a:lnTo>
                <a:lnTo>
                  <a:pt x="638173" y="0"/>
                </a:lnTo>
                <a:lnTo>
                  <a:pt x="685798" y="1750"/>
                </a:lnTo>
                <a:lnTo>
                  <a:pt x="732474" y="6919"/>
                </a:lnTo>
                <a:lnTo>
                  <a:pt x="778075" y="15384"/>
                </a:lnTo>
                <a:lnTo>
                  <a:pt x="822480" y="27021"/>
                </a:lnTo>
                <a:lnTo>
                  <a:pt x="865564" y="41706"/>
                </a:lnTo>
                <a:lnTo>
                  <a:pt x="907204" y="59316"/>
                </a:lnTo>
                <a:lnTo>
                  <a:pt x="947276" y="79728"/>
                </a:lnTo>
                <a:lnTo>
                  <a:pt x="985658" y="102818"/>
                </a:lnTo>
                <a:lnTo>
                  <a:pt x="1022226" y="128462"/>
                </a:lnTo>
                <a:lnTo>
                  <a:pt x="1056855" y="156539"/>
                </a:lnTo>
                <a:lnTo>
                  <a:pt x="1089424" y="186923"/>
                </a:lnTo>
                <a:lnTo>
                  <a:pt x="1119808" y="219492"/>
                </a:lnTo>
                <a:lnTo>
                  <a:pt x="1147885" y="254121"/>
                </a:lnTo>
                <a:lnTo>
                  <a:pt x="1173530" y="290689"/>
                </a:lnTo>
                <a:lnTo>
                  <a:pt x="1196620" y="329071"/>
                </a:lnTo>
                <a:lnTo>
                  <a:pt x="1217031" y="369143"/>
                </a:lnTo>
                <a:lnTo>
                  <a:pt x="1234642" y="410783"/>
                </a:lnTo>
                <a:lnTo>
                  <a:pt x="1249327" y="453867"/>
                </a:lnTo>
                <a:lnTo>
                  <a:pt x="1260963" y="498272"/>
                </a:lnTo>
                <a:lnTo>
                  <a:pt x="1269428" y="543873"/>
                </a:lnTo>
                <a:lnTo>
                  <a:pt x="1274597" y="590549"/>
                </a:lnTo>
                <a:lnTo>
                  <a:pt x="1276348" y="638175"/>
                </a:lnTo>
                <a:lnTo>
                  <a:pt x="1274597" y="685800"/>
                </a:lnTo>
                <a:lnTo>
                  <a:pt x="1269428" y="732475"/>
                </a:lnTo>
                <a:lnTo>
                  <a:pt x="1260963" y="778077"/>
                </a:lnTo>
                <a:lnTo>
                  <a:pt x="1249327" y="822482"/>
                </a:lnTo>
                <a:lnTo>
                  <a:pt x="1234642" y="865565"/>
                </a:lnTo>
                <a:lnTo>
                  <a:pt x="1217032" y="907205"/>
                </a:lnTo>
                <a:lnTo>
                  <a:pt x="1196620" y="947278"/>
                </a:lnTo>
                <a:lnTo>
                  <a:pt x="1173530" y="985660"/>
                </a:lnTo>
                <a:lnTo>
                  <a:pt x="1147885" y="1022227"/>
                </a:lnTo>
                <a:lnTo>
                  <a:pt x="1119809" y="1056857"/>
                </a:lnTo>
                <a:lnTo>
                  <a:pt x="1089425" y="1089426"/>
                </a:lnTo>
                <a:lnTo>
                  <a:pt x="1056856" y="1119810"/>
                </a:lnTo>
                <a:lnTo>
                  <a:pt x="1022226" y="1147886"/>
                </a:lnTo>
                <a:lnTo>
                  <a:pt x="985659" y="1173531"/>
                </a:lnTo>
                <a:lnTo>
                  <a:pt x="947277" y="1196621"/>
                </a:lnTo>
                <a:lnTo>
                  <a:pt x="907204" y="1217033"/>
                </a:lnTo>
                <a:lnTo>
                  <a:pt x="865565" y="1234643"/>
                </a:lnTo>
                <a:lnTo>
                  <a:pt x="822481" y="1249328"/>
                </a:lnTo>
                <a:lnTo>
                  <a:pt x="778076" y="1260965"/>
                </a:lnTo>
                <a:lnTo>
                  <a:pt x="732475" y="1269430"/>
                </a:lnTo>
                <a:lnTo>
                  <a:pt x="685799" y="1274599"/>
                </a:lnTo>
                <a:lnTo>
                  <a:pt x="638174" y="1276350"/>
                </a:lnTo>
                <a:close/>
              </a:path>
            </a:pathLst>
          </a:custGeom>
          <a:solidFill>
            <a:srgbClr val="F2722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15347064" y="1046184"/>
            <a:ext cx="1231900" cy="1231900"/>
            <a:chOff x="15347064" y="1046184"/>
            <a:chExt cx="1231900" cy="123190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347064" y="1046184"/>
              <a:ext cx="1231855" cy="1231855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5721066" y="1427538"/>
              <a:ext cx="309245" cy="457834"/>
            </a:xfrm>
            <a:custGeom>
              <a:avLst/>
              <a:gdLst/>
              <a:ahLst/>
              <a:cxnLst/>
              <a:rect l="l" t="t" r="r" b="b"/>
              <a:pathLst>
                <a:path w="309244" h="457835">
                  <a:moveTo>
                    <a:pt x="214579" y="186642"/>
                  </a:moveTo>
                  <a:lnTo>
                    <a:pt x="177950" y="179308"/>
                  </a:lnTo>
                  <a:lnTo>
                    <a:pt x="148038" y="159309"/>
                  </a:lnTo>
                  <a:lnTo>
                    <a:pt x="127870" y="129646"/>
                  </a:lnTo>
                  <a:lnTo>
                    <a:pt x="120475" y="93320"/>
                  </a:lnTo>
                  <a:lnTo>
                    <a:pt x="127870" y="56994"/>
                  </a:lnTo>
                  <a:lnTo>
                    <a:pt x="148038" y="27331"/>
                  </a:lnTo>
                  <a:lnTo>
                    <a:pt x="177950" y="7333"/>
                  </a:lnTo>
                  <a:lnTo>
                    <a:pt x="214579" y="0"/>
                  </a:lnTo>
                  <a:lnTo>
                    <a:pt x="251208" y="7333"/>
                  </a:lnTo>
                  <a:lnTo>
                    <a:pt x="281120" y="27331"/>
                  </a:lnTo>
                  <a:lnTo>
                    <a:pt x="301288" y="56994"/>
                  </a:lnTo>
                  <a:lnTo>
                    <a:pt x="308683" y="93320"/>
                  </a:lnTo>
                  <a:lnTo>
                    <a:pt x="301288" y="129646"/>
                  </a:lnTo>
                  <a:lnTo>
                    <a:pt x="281120" y="159309"/>
                  </a:lnTo>
                  <a:lnTo>
                    <a:pt x="251208" y="179308"/>
                  </a:lnTo>
                  <a:lnTo>
                    <a:pt x="214579" y="186642"/>
                  </a:lnTo>
                  <a:close/>
                </a:path>
                <a:path w="309244" h="457835">
                  <a:moveTo>
                    <a:pt x="209475" y="457764"/>
                  </a:moveTo>
                  <a:lnTo>
                    <a:pt x="174650" y="451045"/>
                  </a:lnTo>
                  <a:lnTo>
                    <a:pt x="144036" y="430887"/>
                  </a:lnTo>
                  <a:lnTo>
                    <a:pt x="0" y="288216"/>
                  </a:lnTo>
                  <a:lnTo>
                    <a:pt x="33767" y="254730"/>
                  </a:lnTo>
                  <a:lnTo>
                    <a:pt x="64381" y="234569"/>
                  </a:lnTo>
                  <a:lnTo>
                    <a:pt x="99206" y="227849"/>
                  </a:lnTo>
                  <a:lnTo>
                    <a:pt x="134031" y="234569"/>
                  </a:lnTo>
                  <a:lnTo>
                    <a:pt x="164645" y="254730"/>
                  </a:lnTo>
                  <a:lnTo>
                    <a:pt x="308683" y="397397"/>
                  </a:lnTo>
                  <a:lnTo>
                    <a:pt x="274912" y="430887"/>
                  </a:lnTo>
                  <a:lnTo>
                    <a:pt x="244299" y="451045"/>
                  </a:lnTo>
                  <a:lnTo>
                    <a:pt x="209475" y="457764"/>
                  </a:lnTo>
                  <a:close/>
                </a:path>
              </a:pathLst>
            </a:custGeom>
            <a:solidFill>
              <a:srgbClr val="FF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5831229" y="1589192"/>
              <a:ext cx="375285" cy="296545"/>
            </a:xfrm>
            <a:custGeom>
              <a:avLst/>
              <a:gdLst/>
              <a:ahLst/>
              <a:cxnLst/>
              <a:rect l="l" t="t" r="r" b="b"/>
              <a:pathLst>
                <a:path w="375284" h="296544">
                  <a:moveTo>
                    <a:pt x="99206" y="296111"/>
                  </a:moveTo>
                  <a:lnTo>
                    <a:pt x="64381" y="289392"/>
                  </a:lnTo>
                  <a:lnTo>
                    <a:pt x="33767" y="269233"/>
                  </a:lnTo>
                  <a:lnTo>
                    <a:pt x="0" y="235744"/>
                  </a:lnTo>
                  <a:lnTo>
                    <a:pt x="210608" y="26877"/>
                  </a:lnTo>
                  <a:lnTo>
                    <a:pt x="241224" y="6719"/>
                  </a:lnTo>
                  <a:lnTo>
                    <a:pt x="276049" y="0"/>
                  </a:lnTo>
                  <a:lnTo>
                    <a:pt x="310875" y="6719"/>
                  </a:lnTo>
                  <a:lnTo>
                    <a:pt x="341490" y="26877"/>
                  </a:lnTo>
                  <a:lnTo>
                    <a:pt x="375256" y="60367"/>
                  </a:lnTo>
                  <a:lnTo>
                    <a:pt x="164647" y="269233"/>
                  </a:lnTo>
                  <a:lnTo>
                    <a:pt x="134032" y="289392"/>
                  </a:lnTo>
                  <a:lnTo>
                    <a:pt x="99206" y="29611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0" y="0"/>
            <a:ext cx="2731770" cy="2256155"/>
          </a:xfrm>
          <a:custGeom>
            <a:avLst/>
            <a:gdLst/>
            <a:ahLst/>
            <a:cxnLst/>
            <a:rect l="l" t="t" r="r" b="b"/>
            <a:pathLst>
              <a:path w="2731770" h="2256155">
                <a:moveTo>
                  <a:pt x="1892315" y="0"/>
                </a:moveTo>
                <a:lnTo>
                  <a:pt x="2721892" y="0"/>
                </a:lnTo>
                <a:lnTo>
                  <a:pt x="2725328" y="38660"/>
                </a:lnTo>
                <a:lnTo>
                  <a:pt x="2728342" y="83702"/>
                </a:lnTo>
                <a:lnTo>
                  <a:pt x="2730373" y="128812"/>
                </a:lnTo>
                <a:lnTo>
                  <a:pt x="2731419" y="173971"/>
                </a:lnTo>
                <a:lnTo>
                  <a:pt x="2731478" y="219163"/>
                </a:lnTo>
                <a:lnTo>
                  <a:pt x="2730548" y="264369"/>
                </a:lnTo>
                <a:lnTo>
                  <a:pt x="2728626" y="309574"/>
                </a:lnTo>
                <a:lnTo>
                  <a:pt x="2725711" y="354759"/>
                </a:lnTo>
                <a:lnTo>
                  <a:pt x="2721800" y="399907"/>
                </a:lnTo>
                <a:lnTo>
                  <a:pt x="2716892" y="445001"/>
                </a:lnTo>
                <a:lnTo>
                  <a:pt x="2710983" y="490023"/>
                </a:lnTo>
                <a:lnTo>
                  <a:pt x="2704073" y="534956"/>
                </a:lnTo>
                <a:lnTo>
                  <a:pt x="2696159" y="579783"/>
                </a:lnTo>
                <a:lnTo>
                  <a:pt x="2687238" y="624487"/>
                </a:lnTo>
                <a:lnTo>
                  <a:pt x="2677309" y="669050"/>
                </a:lnTo>
                <a:lnTo>
                  <a:pt x="2666370" y="713454"/>
                </a:lnTo>
                <a:lnTo>
                  <a:pt x="2654418" y="757683"/>
                </a:lnTo>
                <a:lnTo>
                  <a:pt x="2641452" y="801719"/>
                </a:lnTo>
                <a:lnTo>
                  <a:pt x="2627469" y="845544"/>
                </a:lnTo>
                <a:lnTo>
                  <a:pt x="2612467" y="889142"/>
                </a:lnTo>
                <a:lnTo>
                  <a:pt x="2596444" y="932495"/>
                </a:lnTo>
                <a:lnTo>
                  <a:pt x="2579398" y="975586"/>
                </a:lnTo>
                <a:lnTo>
                  <a:pt x="2561327" y="1018397"/>
                </a:lnTo>
                <a:lnTo>
                  <a:pt x="2542228" y="1060912"/>
                </a:lnTo>
                <a:lnTo>
                  <a:pt x="2522100" y="1103112"/>
                </a:lnTo>
                <a:lnTo>
                  <a:pt x="2500941" y="1144980"/>
                </a:lnTo>
                <a:lnTo>
                  <a:pt x="2478748" y="1186500"/>
                </a:lnTo>
                <a:lnTo>
                  <a:pt x="2455519" y="1227653"/>
                </a:lnTo>
                <a:lnTo>
                  <a:pt x="2431253" y="1268422"/>
                </a:lnTo>
                <a:lnTo>
                  <a:pt x="2405946" y="1308791"/>
                </a:lnTo>
                <a:lnTo>
                  <a:pt x="2379597" y="1348741"/>
                </a:lnTo>
                <a:lnTo>
                  <a:pt x="2352205" y="1388256"/>
                </a:lnTo>
                <a:lnTo>
                  <a:pt x="2323765" y="1427318"/>
                </a:lnTo>
                <a:lnTo>
                  <a:pt x="2294278" y="1465909"/>
                </a:lnTo>
                <a:lnTo>
                  <a:pt x="2261302" y="1506975"/>
                </a:lnTo>
                <a:lnTo>
                  <a:pt x="2227494" y="1546977"/>
                </a:lnTo>
                <a:lnTo>
                  <a:pt x="2192875" y="1585912"/>
                </a:lnTo>
                <a:lnTo>
                  <a:pt x="2157469" y="1623778"/>
                </a:lnTo>
                <a:lnTo>
                  <a:pt x="2121297" y="1660572"/>
                </a:lnTo>
                <a:lnTo>
                  <a:pt x="2084381" y="1696291"/>
                </a:lnTo>
                <a:lnTo>
                  <a:pt x="2046743" y="1730931"/>
                </a:lnTo>
                <a:lnTo>
                  <a:pt x="2008405" y="1764491"/>
                </a:lnTo>
                <a:lnTo>
                  <a:pt x="1969390" y="1796968"/>
                </a:lnTo>
                <a:lnTo>
                  <a:pt x="1929719" y="1828357"/>
                </a:lnTo>
                <a:lnTo>
                  <a:pt x="1889415" y="1858658"/>
                </a:lnTo>
                <a:lnTo>
                  <a:pt x="1848500" y="1887866"/>
                </a:lnTo>
                <a:lnTo>
                  <a:pt x="1806996" y="1915979"/>
                </a:lnTo>
                <a:lnTo>
                  <a:pt x="1764924" y="1942994"/>
                </a:lnTo>
                <a:lnTo>
                  <a:pt x="1722307" y="1968908"/>
                </a:lnTo>
                <a:lnTo>
                  <a:pt x="1679168" y="1993718"/>
                </a:lnTo>
                <a:lnTo>
                  <a:pt x="1635527" y="2017422"/>
                </a:lnTo>
                <a:lnTo>
                  <a:pt x="1591408" y="2040017"/>
                </a:lnTo>
                <a:lnTo>
                  <a:pt x="1546012" y="2061893"/>
                </a:lnTo>
                <a:lnTo>
                  <a:pt x="1500169" y="2082614"/>
                </a:lnTo>
                <a:lnTo>
                  <a:pt x="1453900" y="2102177"/>
                </a:lnTo>
                <a:lnTo>
                  <a:pt x="1407230" y="2120580"/>
                </a:lnTo>
                <a:lnTo>
                  <a:pt x="1360182" y="2137820"/>
                </a:lnTo>
                <a:lnTo>
                  <a:pt x="1312778" y="2153893"/>
                </a:lnTo>
                <a:lnTo>
                  <a:pt x="1265043" y="2168799"/>
                </a:lnTo>
                <a:lnTo>
                  <a:pt x="1216998" y="2182533"/>
                </a:lnTo>
                <a:lnTo>
                  <a:pt x="1168668" y="2195093"/>
                </a:lnTo>
                <a:lnTo>
                  <a:pt x="1120076" y="2206476"/>
                </a:lnTo>
                <a:lnTo>
                  <a:pt x="1071245" y="2216680"/>
                </a:lnTo>
                <a:lnTo>
                  <a:pt x="1022198" y="2225702"/>
                </a:lnTo>
                <a:lnTo>
                  <a:pt x="972959" y="2233540"/>
                </a:lnTo>
                <a:lnTo>
                  <a:pt x="923550" y="2240189"/>
                </a:lnTo>
                <a:lnTo>
                  <a:pt x="873994" y="2245648"/>
                </a:lnTo>
                <a:lnTo>
                  <a:pt x="824316" y="2249915"/>
                </a:lnTo>
                <a:lnTo>
                  <a:pt x="774539" y="2252986"/>
                </a:lnTo>
                <a:lnTo>
                  <a:pt x="724684" y="2254858"/>
                </a:lnTo>
                <a:lnTo>
                  <a:pt x="674777" y="2255529"/>
                </a:lnTo>
                <a:lnTo>
                  <a:pt x="632177" y="2255075"/>
                </a:lnTo>
                <a:lnTo>
                  <a:pt x="1646488" y="958963"/>
                </a:lnTo>
                <a:lnTo>
                  <a:pt x="1675589" y="920258"/>
                </a:lnTo>
                <a:lnTo>
                  <a:pt x="1702945" y="880781"/>
                </a:lnTo>
                <a:lnTo>
                  <a:pt x="1728564" y="840581"/>
                </a:lnTo>
                <a:lnTo>
                  <a:pt x="1752451" y="799704"/>
                </a:lnTo>
                <a:lnTo>
                  <a:pt x="1774612" y="758201"/>
                </a:lnTo>
                <a:lnTo>
                  <a:pt x="1795052" y="716120"/>
                </a:lnTo>
                <a:lnTo>
                  <a:pt x="1813779" y="673509"/>
                </a:lnTo>
                <a:lnTo>
                  <a:pt x="1830797" y="630416"/>
                </a:lnTo>
                <a:lnTo>
                  <a:pt x="1846113" y="586891"/>
                </a:lnTo>
                <a:lnTo>
                  <a:pt x="1859732" y="542982"/>
                </a:lnTo>
                <a:lnTo>
                  <a:pt x="1871661" y="498737"/>
                </a:lnTo>
                <a:lnTo>
                  <a:pt x="1881904" y="454204"/>
                </a:lnTo>
                <a:lnTo>
                  <a:pt x="1890470" y="409434"/>
                </a:lnTo>
                <a:lnTo>
                  <a:pt x="1897362" y="364473"/>
                </a:lnTo>
                <a:lnTo>
                  <a:pt x="1902587" y="319371"/>
                </a:lnTo>
                <a:lnTo>
                  <a:pt x="1906151" y="274176"/>
                </a:lnTo>
                <a:lnTo>
                  <a:pt x="1908060" y="228936"/>
                </a:lnTo>
                <a:lnTo>
                  <a:pt x="1908320" y="183700"/>
                </a:lnTo>
                <a:lnTo>
                  <a:pt x="1906937" y="138518"/>
                </a:lnTo>
                <a:lnTo>
                  <a:pt x="1903916" y="93436"/>
                </a:lnTo>
                <a:lnTo>
                  <a:pt x="1899263" y="48504"/>
                </a:lnTo>
                <a:lnTo>
                  <a:pt x="1892985" y="3770"/>
                </a:lnTo>
                <a:lnTo>
                  <a:pt x="1892315" y="0"/>
                </a:lnTo>
                <a:close/>
              </a:path>
              <a:path w="2731770" h="2256155">
                <a:moveTo>
                  <a:pt x="0" y="1232523"/>
                </a:moveTo>
                <a:lnTo>
                  <a:pt x="41780" y="1258672"/>
                </a:lnTo>
                <a:lnTo>
                  <a:pt x="86314" y="1284020"/>
                </a:lnTo>
                <a:lnTo>
                  <a:pt x="131565" y="1307339"/>
                </a:lnTo>
                <a:lnTo>
                  <a:pt x="177472" y="1328637"/>
                </a:lnTo>
                <a:lnTo>
                  <a:pt x="223972" y="1347922"/>
                </a:lnTo>
                <a:lnTo>
                  <a:pt x="271004" y="1365201"/>
                </a:lnTo>
                <a:lnTo>
                  <a:pt x="318506" y="1380481"/>
                </a:lnTo>
                <a:lnTo>
                  <a:pt x="366417" y="1393771"/>
                </a:lnTo>
                <a:lnTo>
                  <a:pt x="414673" y="1405078"/>
                </a:lnTo>
                <a:lnTo>
                  <a:pt x="463214" y="1414409"/>
                </a:lnTo>
                <a:lnTo>
                  <a:pt x="511977" y="1421772"/>
                </a:lnTo>
                <a:lnTo>
                  <a:pt x="560901" y="1427174"/>
                </a:lnTo>
                <a:lnTo>
                  <a:pt x="609924" y="1430624"/>
                </a:lnTo>
                <a:lnTo>
                  <a:pt x="658983" y="1432128"/>
                </a:lnTo>
                <a:lnTo>
                  <a:pt x="708018" y="1431694"/>
                </a:lnTo>
                <a:lnTo>
                  <a:pt x="756965" y="1429329"/>
                </a:lnTo>
                <a:lnTo>
                  <a:pt x="805764" y="1425042"/>
                </a:lnTo>
                <a:lnTo>
                  <a:pt x="855545" y="1418697"/>
                </a:lnTo>
                <a:lnTo>
                  <a:pt x="905042" y="1410345"/>
                </a:lnTo>
                <a:lnTo>
                  <a:pt x="954186" y="1399996"/>
                </a:lnTo>
                <a:lnTo>
                  <a:pt x="1002910" y="1387657"/>
                </a:lnTo>
                <a:lnTo>
                  <a:pt x="1051150" y="1373338"/>
                </a:lnTo>
                <a:lnTo>
                  <a:pt x="1098836" y="1357046"/>
                </a:lnTo>
                <a:lnTo>
                  <a:pt x="1145904" y="1338789"/>
                </a:lnTo>
                <a:lnTo>
                  <a:pt x="1192285" y="1318577"/>
                </a:lnTo>
                <a:lnTo>
                  <a:pt x="1237914" y="1296417"/>
                </a:lnTo>
                <a:lnTo>
                  <a:pt x="1282723" y="1272317"/>
                </a:lnTo>
                <a:lnTo>
                  <a:pt x="1326645" y="1246287"/>
                </a:lnTo>
                <a:lnTo>
                  <a:pt x="1369615" y="1218334"/>
                </a:lnTo>
                <a:lnTo>
                  <a:pt x="1411564" y="1188466"/>
                </a:lnTo>
                <a:lnTo>
                  <a:pt x="1452427" y="1156693"/>
                </a:lnTo>
                <a:lnTo>
                  <a:pt x="1492137" y="1123022"/>
                </a:lnTo>
                <a:lnTo>
                  <a:pt x="1530626" y="1087462"/>
                </a:lnTo>
                <a:lnTo>
                  <a:pt x="1567829" y="1050021"/>
                </a:lnTo>
                <a:lnTo>
                  <a:pt x="1608068" y="1005694"/>
                </a:lnTo>
                <a:lnTo>
                  <a:pt x="1646488" y="958963"/>
                </a:lnTo>
                <a:lnTo>
                  <a:pt x="632177" y="2255075"/>
                </a:lnTo>
                <a:lnTo>
                  <a:pt x="575494" y="2253252"/>
                </a:lnTo>
                <a:lnTo>
                  <a:pt x="526168" y="2250325"/>
                </a:lnTo>
                <a:lnTo>
                  <a:pt x="476882" y="2246213"/>
                </a:lnTo>
                <a:lnTo>
                  <a:pt x="427658" y="2240914"/>
                </a:lnTo>
                <a:lnTo>
                  <a:pt x="378521" y="2234424"/>
                </a:lnTo>
                <a:lnTo>
                  <a:pt x="329491" y="2226741"/>
                </a:lnTo>
                <a:lnTo>
                  <a:pt x="280592" y="2217862"/>
                </a:lnTo>
                <a:lnTo>
                  <a:pt x="231845" y="2207785"/>
                </a:lnTo>
                <a:lnTo>
                  <a:pt x="183274" y="2196505"/>
                </a:lnTo>
                <a:lnTo>
                  <a:pt x="134900" y="2184022"/>
                </a:lnTo>
                <a:lnTo>
                  <a:pt x="86747" y="2170331"/>
                </a:lnTo>
                <a:lnTo>
                  <a:pt x="38837" y="2155430"/>
                </a:lnTo>
                <a:lnTo>
                  <a:pt x="0" y="2142294"/>
                </a:lnTo>
                <a:lnTo>
                  <a:pt x="0" y="1232523"/>
                </a:lnTo>
                <a:close/>
              </a:path>
            </a:pathLst>
          </a:custGeom>
          <a:solidFill>
            <a:srgbClr val="F272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994233" y="3521336"/>
            <a:ext cx="5293765" cy="5295899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710255" y="2680030"/>
            <a:ext cx="8171180" cy="3745705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700" marR="5080">
              <a:lnSpc>
                <a:spcPts val="14800"/>
              </a:lnSpc>
              <a:spcBef>
                <a:spcPts val="430"/>
              </a:spcBef>
            </a:pPr>
            <a:r>
              <a:rPr sz="11500" dirty="0">
                <a:solidFill>
                  <a:schemeClr val="tx1"/>
                </a:solidFill>
                <a:latin typeface="Product Sans" panose="020B0403030502040203" pitchFamily="34" charset="0"/>
              </a:rPr>
              <a:t>Vending </a:t>
            </a:r>
            <a:r>
              <a:rPr lang="en-US" sz="11500" dirty="0">
                <a:solidFill>
                  <a:schemeClr val="tx1"/>
                </a:solidFill>
                <a:latin typeface="Product Sans" panose="020B0403030502040203" pitchFamily="34" charset="0"/>
              </a:rPr>
              <a:t>M</a:t>
            </a:r>
            <a:r>
              <a:rPr sz="11500" dirty="0">
                <a:solidFill>
                  <a:schemeClr val="tx1"/>
                </a:solidFill>
                <a:latin typeface="Product Sans" panose="020B0403030502040203" pitchFamily="34" charset="0"/>
              </a:rPr>
              <a:t>achine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710255" y="7246185"/>
            <a:ext cx="5143502" cy="19359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ct val="116700"/>
              </a:lnSpc>
              <a:spcBef>
                <a:spcPts val="95"/>
              </a:spcBef>
            </a:pPr>
            <a:r>
              <a:rPr sz="3600">
                <a:solidFill>
                  <a:srgbClr val="F24F00"/>
                </a:solidFill>
                <a:latin typeface="Product Sans" panose="020B0403030502040203" pitchFamily="34" charset="0"/>
              </a:rPr>
              <a:t>Presented By:</a:t>
            </a:r>
            <a:endParaRPr lang="en-US" sz="3600" dirty="0">
              <a:solidFill>
                <a:srgbClr val="F24F00"/>
              </a:solidFill>
              <a:latin typeface="Product Sans" panose="020B0403030502040203" pitchFamily="34" charset="0"/>
            </a:endParaRPr>
          </a:p>
          <a:p>
            <a:pPr marR="5080" algn="l">
              <a:lnSpc>
                <a:spcPct val="116700"/>
              </a:lnSpc>
              <a:spcBef>
                <a:spcPts val="95"/>
              </a:spcBef>
            </a:pPr>
            <a:r>
              <a:rPr sz="3600" dirty="0">
                <a:solidFill>
                  <a:srgbClr val="F24F00"/>
                </a:solidFill>
                <a:latin typeface="Product Sans" panose="020B0403030502040203" pitchFamily="34" charset="0"/>
              </a:rPr>
              <a:t>Muath Saed</a:t>
            </a:r>
            <a:endParaRPr lang="en-US" sz="3600" dirty="0">
              <a:solidFill>
                <a:srgbClr val="F24F00"/>
              </a:solidFill>
              <a:latin typeface="Product Sans" panose="020B0403030502040203" pitchFamily="34" charset="0"/>
            </a:endParaRPr>
          </a:p>
          <a:p>
            <a:pPr marR="5080" algn="l">
              <a:lnSpc>
                <a:spcPct val="116700"/>
              </a:lnSpc>
              <a:spcBef>
                <a:spcPts val="95"/>
              </a:spcBef>
            </a:pPr>
            <a:r>
              <a:rPr sz="3600" dirty="0">
                <a:solidFill>
                  <a:srgbClr val="F24F00"/>
                </a:solidFill>
                <a:latin typeface="Product Sans" panose="020B0403030502040203" pitchFamily="34" charset="0"/>
              </a:rPr>
              <a:t>Hamza Nayef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3449636" y="8870470"/>
            <a:ext cx="4382958" cy="92390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12700" algn="ctr">
              <a:spcBef>
                <a:spcPts val="95"/>
              </a:spcBef>
            </a:pPr>
            <a:r>
              <a:rPr lang="en-US" sz="2800" dirty="0">
                <a:solidFill>
                  <a:schemeClr val="bg1"/>
                </a:solidFill>
                <a:latin typeface="Product Sans" panose="020B0403030502040203" pitchFamily="34" charset="0"/>
              </a:rPr>
              <a:t>Summer Semester</a:t>
            </a:r>
          </a:p>
          <a:p>
            <a:pPr marL="12700" marR="5080" indent="-12700" algn="ctr">
              <a:lnSpc>
                <a:spcPct val="116700"/>
              </a:lnSpc>
              <a:spcBef>
                <a:spcPts val="95"/>
              </a:spcBef>
            </a:pPr>
            <a:r>
              <a:rPr lang="en-US" sz="2800" dirty="0">
                <a:solidFill>
                  <a:schemeClr val="bg1"/>
                </a:solidFill>
                <a:latin typeface="Product Sans" panose="020B0403030502040203" pitchFamily="34" charset="0"/>
              </a:rPr>
              <a:t>2022/2023</a:t>
            </a:r>
            <a:endParaRPr sz="2800" dirty="0">
              <a:solidFill>
                <a:schemeClr val="bg1"/>
              </a:solidFill>
              <a:latin typeface="Product Sans" panose="020B0403030502040203" pitchFamily="34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3176585" y="8816586"/>
            <a:ext cx="546100" cy="552450"/>
          </a:xfrm>
          <a:custGeom>
            <a:avLst/>
            <a:gdLst/>
            <a:ahLst/>
            <a:cxnLst/>
            <a:rect l="l" t="t" r="r" b="b"/>
            <a:pathLst>
              <a:path w="546100" h="552450">
                <a:moveTo>
                  <a:pt x="52138" y="105816"/>
                </a:moveTo>
                <a:lnTo>
                  <a:pt x="86242" y="69458"/>
                </a:lnTo>
                <a:lnTo>
                  <a:pt x="125149" y="40563"/>
                </a:lnTo>
                <a:lnTo>
                  <a:pt x="167760" y="19266"/>
                </a:lnTo>
                <a:lnTo>
                  <a:pt x="212983" y="5700"/>
                </a:lnTo>
                <a:lnTo>
                  <a:pt x="259720" y="0"/>
                </a:lnTo>
                <a:lnTo>
                  <a:pt x="306877" y="2298"/>
                </a:lnTo>
                <a:lnTo>
                  <a:pt x="353359" y="12728"/>
                </a:lnTo>
                <a:lnTo>
                  <a:pt x="398070" y="31425"/>
                </a:lnTo>
                <a:lnTo>
                  <a:pt x="439915" y="58521"/>
                </a:lnTo>
                <a:lnTo>
                  <a:pt x="476274" y="92626"/>
                </a:lnTo>
                <a:lnTo>
                  <a:pt x="505168" y="131531"/>
                </a:lnTo>
                <a:lnTo>
                  <a:pt x="526464" y="174142"/>
                </a:lnTo>
                <a:lnTo>
                  <a:pt x="540027" y="219362"/>
                </a:lnTo>
                <a:lnTo>
                  <a:pt x="545726" y="266098"/>
                </a:lnTo>
                <a:lnTo>
                  <a:pt x="543426" y="313254"/>
                </a:lnTo>
                <a:lnTo>
                  <a:pt x="532994" y="359734"/>
                </a:lnTo>
                <a:lnTo>
                  <a:pt x="514296" y="404444"/>
                </a:lnTo>
                <a:lnTo>
                  <a:pt x="487200" y="446289"/>
                </a:lnTo>
                <a:lnTo>
                  <a:pt x="443581" y="490737"/>
                </a:lnTo>
                <a:lnTo>
                  <a:pt x="392833" y="523368"/>
                </a:lnTo>
                <a:lnTo>
                  <a:pt x="329552" y="545717"/>
                </a:lnTo>
                <a:lnTo>
                  <a:pt x="264085" y="552193"/>
                </a:lnTo>
                <a:lnTo>
                  <a:pt x="400228" y="378227"/>
                </a:lnTo>
                <a:lnTo>
                  <a:pt x="422688" y="339902"/>
                </a:lnTo>
                <a:lnTo>
                  <a:pt x="433910" y="298411"/>
                </a:lnTo>
                <a:lnTo>
                  <a:pt x="434165" y="255989"/>
                </a:lnTo>
                <a:lnTo>
                  <a:pt x="423726" y="214872"/>
                </a:lnTo>
                <a:lnTo>
                  <a:pt x="402864" y="177294"/>
                </a:lnTo>
                <a:lnTo>
                  <a:pt x="371851" y="145491"/>
                </a:lnTo>
                <a:lnTo>
                  <a:pt x="333527" y="123032"/>
                </a:lnTo>
                <a:lnTo>
                  <a:pt x="292034" y="111813"/>
                </a:lnTo>
                <a:lnTo>
                  <a:pt x="249611" y="111561"/>
                </a:lnTo>
                <a:lnTo>
                  <a:pt x="208491" y="122003"/>
                </a:lnTo>
                <a:lnTo>
                  <a:pt x="170911" y="142867"/>
                </a:lnTo>
                <a:lnTo>
                  <a:pt x="139108" y="173880"/>
                </a:lnTo>
                <a:lnTo>
                  <a:pt x="128739" y="187129"/>
                </a:lnTo>
                <a:lnTo>
                  <a:pt x="96333" y="188329"/>
                </a:lnTo>
                <a:lnTo>
                  <a:pt x="63292" y="193583"/>
                </a:lnTo>
                <a:lnTo>
                  <a:pt x="31050" y="202805"/>
                </a:lnTo>
                <a:lnTo>
                  <a:pt x="0" y="215944"/>
                </a:lnTo>
                <a:lnTo>
                  <a:pt x="8106" y="187018"/>
                </a:lnTo>
                <a:lnTo>
                  <a:pt x="19476" y="158841"/>
                </a:lnTo>
                <a:lnTo>
                  <a:pt x="34143" y="131684"/>
                </a:lnTo>
                <a:lnTo>
                  <a:pt x="52138" y="105816"/>
                </a:lnTo>
                <a:close/>
              </a:path>
              <a:path w="546100" h="552450">
                <a:moveTo>
                  <a:pt x="3195" y="348846"/>
                </a:moveTo>
                <a:lnTo>
                  <a:pt x="25562" y="329228"/>
                </a:lnTo>
                <a:lnTo>
                  <a:pt x="50526" y="314241"/>
                </a:lnTo>
                <a:lnTo>
                  <a:pt x="77400" y="303967"/>
                </a:lnTo>
                <a:lnTo>
                  <a:pt x="105498" y="298486"/>
                </a:lnTo>
                <a:lnTo>
                  <a:pt x="112597" y="328909"/>
                </a:lnTo>
                <a:lnTo>
                  <a:pt x="125370" y="357664"/>
                </a:lnTo>
                <a:lnTo>
                  <a:pt x="167506" y="406612"/>
                </a:lnTo>
                <a:lnTo>
                  <a:pt x="225144" y="435745"/>
                </a:lnTo>
                <a:lnTo>
                  <a:pt x="256122" y="441229"/>
                </a:lnTo>
                <a:lnTo>
                  <a:pt x="287353" y="440802"/>
                </a:lnTo>
                <a:lnTo>
                  <a:pt x="342323" y="425053"/>
                </a:lnTo>
                <a:lnTo>
                  <a:pt x="389667" y="390452"/>
                </a:lnTo>
                <a:lnTo>
                  <a:pt x="396872" y="382515"/>
                </a:lnTo>
                <a:lnTo>
                  <a:pt x="264085" y="552193"/>
                </a:lnTo>
                <a:lnTo>
                  <a:pt x="220124" y="547862"/>
                </a:lnTo>
                <a:lnTo>
                  <a:pt x="177989" y="536700"/>
                </a:lnTo>
                <a:lnTo>
                  <a:pt x="137486" y="518642"/>
                </a:lnTo>
                <a:lnTo>
                  <a:pt x="99441" y="493583"/>
                </a:lnTo>
                <a:lnTo>
                  <a:pt x="65975" y="462679"/>
                </a:lnTo>
                <a:lnTo>
                  <a:pt x="38712" y="427702"/>
                </a:lnTo>
                <a:lnTo>
                  <a:pt x="17752" y="389482"/>
                </a:lnTo>
                <a:lnTo>
                  <a:pt x="3195" y="348846"/>
                </a:lnTo>
                <a:close/>
              </a:path>
              <a:path w="546100" h="552450">
                <a:moveTo>
                  <a:pt x="128739" y="187129"/>
                </a:moveTo>
                <a:lnTo>
                  <a:pt x="135752" y="178168"/>
                </a:lnTo>
                <a:lnTo>
                  <a:pt x="132639" y="182568"/>
                </a:lnTo>
                <a:lnTo>
                  <a:pt x="129782" y="187091"/>
                </a:lnTo>
                <a:lnTo>
                  <a:pt x="128739" y="187129"/>
                </a:lnTo>
                <a:close/>
              </a:path>
            </a:pathLst>
          </a:custGeom>
          <a:solidFill>
            <a:srgbClr val="FE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3">
            <a:extLst>
              <a:ext uri="{FF2B5EF4-FFF2-40B4-BE49-F238E27FC236}">
                <a16:creationId xmlns:a16="http://schemas.microsoft.com/office/drawing/2014/main" id="{E67FB03F-7254-5DCC-754E-D87FC265A6DA}"/>
              </a:ext>
            </a:extLst>
          </p:cNvPr>
          <p:cNvSpPr txBox="1"/>
          <p:nvPr/>
        </p:nvSpPr>
        <p:spPr>
          <a:xfrm>
            <a:off x="6337695" y="7246185"/>
            <a:ext cx="3796905" cy="127490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12700" algn="l">
              <a:lnSpc>
                <a:spcPct val="116700"/>
              </a:lnSpc>
              <a:spcBef>
                <a:spcPts val="95"/>
              </a:spcBef>
            </a:pPr>
            <a:r>
              <a:rPr sz="3600" dirty="0">
                <a:solidFill>
                  <a:srgbClr val="F24F00"/>
                </a:solidFill>
                <a:latin typeface="Product Sans" panose="020B0403030502040203" pitchFamily="34" charset="0"/>
              </a:rPr>
              <a:t>Supervised </a:t>
            </a:r>
            <a:r>
              <a:rPr lang="en-US" sz="3600" dirty="0">
                <a:solidFill>
                  <a:srgbClr val="F24F00"/>
                </a:solidFill>
                <a:latin typeface="Product Sans" panose="020B0403030502040203" pitchFamily="34" charset="0"/>
              </a:rPr>
              <a:t>B</a:t>
            </a:r>
            <a:r>
              <a:rPr sz="3600" dirty="0">
                <a:solidFill>
                  <a:srgbClr val="F24F00"/>
                </a:solidFill>
                <a:latin typeface="Product Sans" panose="020B0403030502040203" pitchFamily="34" charset="0"/>
              </a:rPr>
              <a:t>y:</a:t>
            </a:r>
            <a:endParaRPr lang="en-US" sz="3600" dirty="0">
              <a:solidFill>
                <a:srgbClr val="F24F00"/>
              </a:solidFill>
              <a:latin typeface="Product Sans" panose="020B0403030502040203" pitchFamily="34" charset="0"/>
            </a:endParaRPr>
          </a:p>
          <a:p>
            <a:pPr marL="12700" marR="5080" indent="-12700" algn="l">
              <a:lnSpc>
                <a:spcPct val="116700"/>
              </a:lnSpc>
              <a:spcBef>
                <a:spcPts val="95"/>
              </a:spcBef>
            </a:pPr>
            <a:r>
              <a:rPr sz="3600" dirty="0">
                <a:solidFill>
                  <a:srgbClr val="F24F00"/>
                </a:solidFill>
                <a:latin typeface="Product Sans" panose="020B0403030502040203" pitchFamily="34" charset="0"/>
              </a:rPr>
              <a:t>Dr.</a:t>
            </a:r>
            <a:r>
              <a:rPr lang="en-US" sz="3600" dirty="0">
                <a:solidFill>
                  <a:srgbClr val="F24F00"/>
                </a:solidFill>
                <a:latin typeface="Product Sans" panose="020B0403030502040203" pitchFamily="34" charset="0"/>
              </a:rPr>
              <a:t> </a:t>
            </a:r>
            <a:r>
              <a:rPr sz="3600" dirty="0">
                <a:solidFill>
                  <a:srgbClr val="F24F00"/>
                </a:solidFill>
                <a:latin typeface="Product Sans" panose="020B0403030502040203" pitchFamily="34" charset="0"/>
              </a:rPr>
              <a:t>Hanal Abu</a:t>
            </a:r>
            <a:r>
              <a:rPr lang="en-US" sz="3600" dirty="0">
                <a:solidFill>
                  <a:srgbClr val="F24F00"/>
                </a:solidFill>
                <a:latin typeface="Product Sans" panose="020B0403030502040203" pitchFamily="34" charset="0"/>
              </a:rPr>
              <a:t>z</a:t>
            </a:r>
            <a:r>
              <a:rPr sz="3600" dirty="0">
                <a:solidFill>
                  <a:srgbClr val="F24F00"/>
                </a:solidFill>
                <a:latin typeface="Product Sans" panose="020B0403030502040203" pitchFamily="34" charset="0"/>
              </a:rPr>
              <a:t>ant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47C00"/>
          </a:soli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332808" y="600359"/>
            <a:ext cx="9953625" cy="9677400"/>
          </a:xfrm>
          <a:custGeom>
            <a:avLst/>
            <a:gdLst/>
            <a:ahLst/>
            <a:cxnLst/>
            <a:rect l="l" t="t" r="r" b="b"/>
            <a:pathLst>
              <a:path w="9953625" h="9677400">
                <a:moveTo>
                  <a:pt x="5361223" y="12700"/>
                </a:moveTo>
                <a:lnTo>
                  <a:pt x="4592401" y="12700"/>
                </a:lnTo>
                <a:lnTo>
                  <a:pt x="4640037" y="0"/>
                </a:lnTo>
                <a:lnTo>
                  <a:pt x="5313587" y="0"/>
                </a:lnTo>
                <a:lnTo>
                  <a:pt x="5361223" y="12700"/>
                </a:lnTo>
                <a:close/>
              </a:path>
              <a:path w="9953625" h="9677400">
                <a:moveTo>
                  <a:pt x="5503374" y="25400"/>
                </a:moveTo>
                <a:lnTo>
                  <a:pt x="4450250" y="25400"/>
                </a:lnTo>
                <a:lnTo>
                  <a:pt x="4497506" y="12700"/>
                </a:lnTo>
                <a:lnTo>
                  <a:pt x="5456118" y="12700"/>
                </a:lnTo>
                <a:lnTo>
                  <a:pt x="5503374" y="25400"/>
                </a:lnTo>
                <a:close/>
              </a:path>
              <a:path w="9953625" h="9677400">
                <a:moveTo>
                  <a:pt x="5597489" y="38100"/>
                </a:moveTo>
                <a:lnTo>
                  <a:pt x="4356135" y="38100"/>
                </a:lnTo>
                <a:lnTo>
                  <a:pt x="4403126" y="25400"/>
                </a:lnTo>
                <a:lnTo>
                  <a:pt x="5550498" y="25400"/>
                </a:lnTo>
                <a:lnTo>
                  <a:pt x="5597489" y="38100"/>
                </a:lnTo>
                <a:close/>
              </a:path>
              <a:path w="9953625" h="9677400">
                <a:moveTo>
                  <a:pt x="5691065" y="50800"/>
                </a:moveTo>
                <a:lnTo>
                  <a:pt x="4262559" y="50800"/>
                </a:lnTo>
                <a:lnTo>
                  <a:pt x="4309278" y="38100"/>
                </a:lnTo>
                <a:lnTo>
                  <a:pt x="5644346" y="38100"/>
                </a:lnTo>
                <a:lnTo>
                  <a:pt x="5691065" y="50800"/>
                </a:lnTo>
                <a:close/>
              </a:path>
              <a:path w="9953625" h="9677400">
                <a:moveTo>
                  <a:pt x="5784082" y="63500"/>
                </a:moveTo>
                <a:lnTo>
                  <a:pt x="4169542" y="63500"/>
                </a:lnTo>
                <a:lnTo>
                  <a:pt x="4215980" y="50800"/>
                </a:lnTo>
                <a:lnTo>
                  <a:pt x="5737644" y="50800"/>
                </a:lnTo>
                <a:lnTo>
                  <a:pt x="5784082" y="63500"/>
                </a:lnTo>
                <a:close/>
              </a:path>
              <a:path w="9953625" h="9677400">
                <a:moveTo>
                  <a:pt x="5922528" y="88900"/>
                </a:moveTo>
                <a:lnTo>
                  <a:pt x="4031096" y="88900"/>
                </a:lnTo>
                <a:lnTo>
                  <a:pt x="4123247" y="63500"/>
                </a:lnTo>
                <a:lnTo>
                  <a:pt x="5830377" y="63500"/>
                </a:lnTo>
                <a:lnTo>
                  <a:pt x="5922528" y="88900"/>
                </a:lnTo>
                <a:close/>
              </a:path>
              <a:path w="9953625" h="9677400">
                <a:moveTo>
                  <a:pt x="6105015" y="127000"/>
                </a:moveTo>
                <a:lnTo>
                  <a:pt x="3848609" y="127000"/>
                </a:lnTo>
                <a:lnTo>
                  <a:pt x="3985245" y="88900"/>
                </a:lnTo>
                <a:lnTo>
                  <a:pt x="5968379" y="88900"/>
                </a:lnTo>
                <a:lnTo>
                  <a:pt x="6105015" y="127000"/>
                </a:lnTo>
                <a:close/>
              </a:path>
              <a:path w="9953625" h="9677400">
                <a:moveTo>
                  <a:pt x="9953624" y="9677400"/>
                </a:moveTo>
                <a:lnTo>
                  <a:pt x="0" y="9677400"/>
                </a:lnTo>
                <a:lnTo>
                  <a:pt x="0" y="4965700"/>
                </a:lnTo>
                <a:lnTo>
                  <a:pt x="230" y="4927600"/>
                </a:lnTo>
                <a:lnTo>
                  <a:pt x="922" y="4876800"/>
                </a:lnTo>
                <a:lnTo>
                  <a:pt x="2072" y="4826000"/>
                </a:lnTo>
                <a:lnTo>
                  <a:pt x="3678" y="4775200"/>
                </a:lnTo>
                <a:lnTo>
                  <a:pt x="5739" y="4724400"/>
                </a:lnTo>
                <a:lnTo>
                  <a:pt x="8251" y="4686300"/>
                </a:lnTo>
                <a:lnTo>
                  <a:pt x="11214" y="4635500"/>
                </a:lnTo>
                <a:lnTo>
                  <a:pt x="14625" y="4584700"/>
                </a:lnTo>
                <a:lnTo>
                  <a:pt x="18481" y="4533900"/>
                </a:lnTo>
                <a:lnTo>
                  <a:pt x="22782" y="4495800"/>
                </a:lnTo>
                <a:lnTo>
                  <a:pt x="27524" y="4445000"/>
                </a:lnTo>
                <a:lnTo>
                  <a:pt x="32706" y="4394200"/>
                </a:lnTo>
                <a:lnTo>
                  <a:pt x="38326" y="4356100"/>
                </a:lnTo>
                <a:lnTo>
                  <a:pt x="44381" y="4305300"/>
                </a:lnTo>
                <a:lnTo>
                  <a:pt x="50869" y="4254500"/>
                </a:lnTo>
                <a:lnTo>
                  <a:pt x="57789" y="4203700"/>
                </a:lnTo>
                <a:lnTo>
                  <a:pt x="65137" y="4165600"/>
                </a:lnTo>
                <a:lnTo>
                  <a:pt x="72914" y="4114800"/>
                </a:lnTo>
                <a:lnTo>
                  <a:pt x="81115" y="4076700"/>
                </a:lnTo>
                <a:lnTo>
                  <a:pt x="89739" y="4025900"/>
                </a:lnTo>
                <a:lnTo>
                  <a:pt x="98784" y="3975100"/>
                </a:lnTo>
                <a:lnTo>
                  <a:pt x="108248" y="3937000"/>
                </a:lnTo>
                <a:lnTo>
                  <a:pt x="118128" y="3886200"/>
                </a:lnTo>
                <a:lnTo>
                  <a:pt x="128423" y="3848100"/>
                </a:lnTo>
                <a:lnTo>
                  <a:pt x="139131" y="3797300"/>
                </a:lnTo>
                <a:lnTo>
                  <a:pt x="150249" y="3746500"/>
                </a:lnTo>
                <a:lnTo>
                  <a:pt x="161775" y="3708400"/>
                </a:lnTo>
                <a:lnTo>
                  <a:pt x="173708" y="3657600"/>
                </a:lnTo>
                <a:lnTo>
                  <a:pt x="186045" y="3619500"/>
                </a:lnTo>
                <a:lnTo>
                  <a:pt x="198784" y="3568700"/>
                </a:lnTo>
                <a:lnTo>
                  <a:pt x="211924" y="3530600"/>
                </a:lnTo>
                <a:lnTo>
                  <a:pt x="225461" y="3479800"/>
                </a:lnTo>
                <a:lnTo>
                  <a:pt x="239394" y="3441700"/>
                </a:lnTo>
                <a:lnTo>
                  <a:pt x="253720" y="3403600"/>
                </a:lnTo>
                <a:lnTo>
                  <a:pt x="268439" y="3352800"/>
                </a:lnTo>
                <a:lnTo>
                  <a:pt x="283547" y="3314700"/>
                </a:lnTo>
                <a:lnTo>
                  <a:pt x="299042" y="3263900"/>
                </a:lnTo>
                <a:lnTo>
                  <a:pt x="314923" y="3225800"/>
                </a:lnTo>
                <a:lnTo>
                  <a:pt x="331188" y="3187700"/>
                </a:lnTo>
                <a:lnTo>
                  <a:pt x="347833" y="3136900"/>
                </a:lnTo>
                <a:lnTo>
                  <a:pt x="364858" y="3098800"/>
                </a:lnTo>
                <a:lnTo>
                  <a:pt x="382260" y="3048000"/>
                </a:lnTo>
                <a:lnTo>
                  <a:pt x="400037" y="3009900"/>
                </a:lnTo>
                <a:lnTo>
                  <a:pt x="418187" y="2971800"/>
                </a:lnTo>
                <a:lnTo>
                  <a:pt x="436707" y="2933700"/>
                </a:lnTo>
                <a:lnTo>
                  <a:pt x="455597" y="2882900"/>
                </a:lnTo>
                <a:lnTo>
                  <a:pt x="474853" y="2844800"/>
                </a:lnTo>
                <a:lnTo>
                  <a:pt x="494473" y="2806700"/>
                </a:lnTo>
                <a:lnTo>
                  <a:pt x="514456" y="2768600"/>
                </a:lnTo>
                <a:lnTo>
                  <a:pt x="534800" y="2717800"/>
                </a:lnTo>
                <a:lnTo>
                  <a:pt x="555502" y="2679700"/>
                </a:lnTo>
                <a:lnTo>
                  <a:pt x="576560" y="2641600"/>
                </a:lnTo>
                <a:lnTo>
                  <a:pt x="597972" y="2603500"/>
                </a:lnTo>
                <a:lnTo>
                  <a:pt x="619736" y="2565400"/>
                </a:lnTo>
                <a:lnTo>
                  <a:pt x="641850" y="2527300"/>
                </a:lnTo>
                <a:lnTo>
                  <a:pt x="664312" y="2489200"/>
                </a:lnTo>
                <a:lnTo>
                  <a:pt x="687120" y="2451100"/>
                </a:lnTo>
                <a:lnTo>
                  <a:pt x="710272" y="2413000"/>
                </a:lnTo>
                <a:lnTo>
                  <a:pt x="733765" y="2362200"/>
                </a:lnTo>
                <a:lnTo>
                  <a:pt x="757598" y="2324100"/>
                </a:lnTo>
                <a:lnTo>
                  <a:pt x="781768" y="2286000"/>
                </a:lnTo>
                <a:lnTo>
                  <a:pt x="806274" y="2247900"/>
                </a:lnTo>
                <a:lnTo>
                  <a:pt x="831113" y="2209800"/>
                </a:lnTo>
                <a:lnTo>
                  <a:pt x="856283" y="2184400"/>
                </a:lnTo>
                <a:lnTo>
                  <a:pt x="881783" y="2146300"/>
                </a:lnTo>
                <a:lnTo>
                  <a:pt x="907609" y="2108200"/>
                </a:lnTo>
                <a:lnTo>
                  <a:pt x="933760" y="2070100"/>
                </a:lnTo>
                <a:lnTo>
                  <a:pt x="960234" y="2032000"/>
                </a:lnTo>
                <a:lnTo>
                  <a:pt x="987029" y="1993900"/>
                </a:lnTo>
                <a:lnTo>
                  <a:pt x="1014143" y="1955800"/>
                </a:lnTo>
                <a:lnTo>
                  <a:pt x="1041573" y="1917700"/>
                </a:lnTo>
                <a:lnTo>
                  <a:pt x="1069318" y="1892300"/>
                </a:lnTo>
                <a:lnTo>
                  <a:pt x="1097375" y="1854200"/>
                </a:lnTo>
                <a:lnTo>
                  <a:pt x="1125743" y="1816100"/>
                </a:lnTo>
                <a:lnTo>
                  <a:pt x="1154418" y="1778000"/>
                </a:lnTo>
                <a:lnTo>
                  <a:pt x="1183400" y="1752600"/>
                </a:lnTo>
                <a:lnTo>
                  <a:pt x="1212686" y="1714500"/>
                </a:lnTo>
                <a:lnTo>
                  <a:pt x="1242275" y="1676400"/>
                </a:lnTo>
                <a:lnTo>
                  <a:pt x="1272163" y="1651000"/>
                </a:lnTo>
                <a:lnTo>
                  <a:pt x="1302348" y="1612900"/>
                </a:lnTo>
                <a:lnTo>
                  <a:pt x="1332830" y="1574800"/>
                </a:lnTo>
                <a:lnTo>
                  <a:pt x="1363605" y="1549400"/>
                </a:lnTo>
                <a:lnTo>
                  <a:pt x="1394672" y="1511300"/>
                </a:lnTo>
                <a:lnTo>
                  <a:pt x="1426028" y="1485900"/>
                </a:lnTo>
                <a:lnTo>
                  <a:pt x="1457672" y="1447800"/>
                </a:lnTo>
                <a:lnTo>
                  <a:pt x="1489601" y="1422400"/>
                </a:lnTo>
                <a:lnTo>
                  <a:pt x="1521814" y="1384300"/>
                </a:lnTo>
                <a:lnTo>
                  <a:pt x="1554307" y="1358900"/>
                </a:lnTo>
                <a:lnTo>
                  <a:pt x="1587080" y="1320800"/>
                </a:lnTo>
                <a:lnTo>
                  <a:pt x="1653453" y="1270000"/>
                </a:lnTo>
                <a:lnTo>
                  <a:pt x="1687051" y="1231900"/>
                </a:lnTo>
                <a:lnTo>
                  <a:pt x="1755055" y="1181100"/>
                </a:lnTo>
                <a:lnTo>
                  <a:pt x="1789458" y="1143000"/>
                </a:lnTo>
                <a:lnTo>
                  <a:pt x="1824126" y="1117600"/>
                </a:lnTo>
                <a:lnTo>
                  <a:pt x="1929695" y="1041400"/>
                </a:lnTo>
                <a:lnTo>
                  <a:pt x="1965399" y="1003300"/>
                </a:lnTo>
                <a:lnTo>
                  <a:pt x="2110737" y="901700"/>
                </a:lnTo>
                <a:lnTo>
                  <a:pt x="2260006" y="800100"/>
                </a:lnTo>
                <a:lnTo>
                  <a:pt x="2413073" y="698500"/>
                </a:lnTo>
                <a:lnTo>
                  <a:pt x="2451917" y="685800"/>
                </a:lnTo>
                <a:lnTo>
                  <a:pt x="2569804" y="609600"/>
                </a:lnTo>
                <a:lnTo>
                  <a:pt x="2609544" y="596900"/>
                </a:lnTo>
                <a:lnTo>
                  <a:pt x="2689677" y="546100"/>
                </a:lnTo>
                <a:lnTo>
                  <a:pt x="2730066" y="533400"/>
                </a:lnTo>
                <a:lnTo>
                  <a:pt x="2811479" y="482600"/>
                </a:lnTo>
                <a:lnTo>
                  <a:pt x="2852499" y="469900"/>
                </a:lnTo>
                <a:lnTo>
                  <a:pt x="2893725" y="444500"/>
                </a:lnTo>
                <a:lnTo>
                  <a:pt x="2935154" y="431800"/>
                </a:lnTo>
                <a:lnTo>
                  <a:pt x="2976786" y="406400"/>
                </a:lnTo>
                <a:lnTo>
                  <a:pt x="3060647" y="381000"/>
                </a:lnTo>
                <a:lnTo>
                  <a:pt x="3102872" y="355600"/>
                </a:lnTo>
                <a:lnTo>
                  <a:pt x="3187901" y="330200"/>
                </a:lnTo>
                <a:lnTo>
                  <a:pt x="3230700" y="304800"/>
                </a:lnTo>
                <a:lnTo>
                  <a:pt x="3360214" y="266700"/>
                </a:lnTo>
                <a:lnTo>
                  <a:pt x="3403750" y="241300"/>
                </a:lnTo>
                <a:lnTo>
                  <a:pt x="3803377" y="127000"/>
                </a:lnTo>
                <a:lnTo>
                  <a:pt x="6150247" y="127000"/>
                </a:lnTo>
                <a:lnTo>
                  <a:pt x="6549874" y="241300"/>
                </a:lnTo>
                <a:lnTo>
                  <a:pt x="6593410" y="266700"/>
                </a:lnTo>
                <a:lnTo>
                  <a:pt x="6722924" y="304800"/>
                </a:lnTo>
                <a:lnTo>
                  <a:pt x="6765723" y="330200"/>
                </a:lnTo>
                <a:lnTo>
                  <a:pt x="6850752" y="355600"/>
                </a:lnTo>
                <a:lnTo>
                  <a:pt x="6892977" y="381000"/>
                </a:lnTo>
                <a:lnTo>
                  <a:pt x="6976838" y="406400"/>
                </a:lnTo>
                <a:lnTo>
                  <a:pt x="7018469" y="431800"/>
                </a:lnTo>
                <a:lnTo>
                  <a:pt x="7059899" y="444500"/>
                </a:lnTo>
                <a:lnTo>
                  <a:pt x="7101125" y="469900"/>
                </a:lnTo>
                <a:lnTo>
                  <a:pt x="7142145" y="482600"/>
                </a:lnTo>
                <a:lnTo>
                  <a:pt x="7223558" y="533400"/>
                </a:lnTo>
                <a:lnTo>
                  <a:pt x="7263947" y="546100"/>
                </a:lnTo>
                <a:lnTo>
                  <a:pt x="7344080" y="596900"/>
                </a:lnTo>
                <a:lnTo>
                  <a:pt x="7383820" y="609600"/>
                </a:lnTo>
                <a:lnTo>
                  <a:pt x="7501706" y="685800"/>
                </a:lnTo>
                <a:lnTo>
                  <a:pt x="7540551" y="698500"/>
                </a:lnTo>
                <a:lnTo>
                  <a:pt x="7693618" y="800100"/>
                </a:lnTo>
                <a:lnTo>
                  <a:pt x="7842887" y="901700"/>
                </a:lnTo>
                <a:lnTo>
                  <a:pt x="7988225" y="1003300"/>
                </a:lnTo>
                <a:lnTo>
                  <a:pt x="8023929" y="1041400"/>
                </a:lnTo>
                <a:lnTo>
                  <a:pt x="8129498" y="1117600"/>
                </a:lnTo>
                <a:lnTo>
                  <a:pt x="8164165" y="1143000"/>
                </a:lnTo>
                <a:lnTo>
                  <a:pt x="8198569" y="1181100"/>
                </a:lnTo>
                <a:lnTo>
                  <a:pt x="8266573" y="1231900"/>
                </a:lnTo>
                <a:lnTo>
                  <a:pt x="8300170" y="1270000"/>
                </a:lnTo>
                <a:lnTo>
                  <a:pt x="8366544" y="1320800"/>
                </a:lnTo>
                <a:lnTo>
                  <a:pt x="8399317" y="1358900"/>
                </a:lnTo>
                <a:lnTo>
                  <a:pt x="8431810" y="1384300"/>
                </a:lnTo>
                <a:lnTo>
                  <a:pt x="8464022" y="1422400"/>
                </a:lnTo>
                <a:lnTo>
                  <a:pt x="8495952" y="1447800"/>
                </a:lnTo>
                <a:lnTo>
                  <a:pt x="8527595" y="1485900"/>
                </a:lnTo>
                <a:lnTo>
                  <a:pt x="8558952" y="1511300"/>
                </a:lnTo>
                <a:lnTo>
                  <a:pt x="8590018" y="1549400"/>
                </a:lnTo>
                <a:lnTo>
                  <a:pt x="8620794" y="1574800"/>
                </a:lnTo>
                <a:lnTo>
                  <a:pt x="8651275" y="1612900"/>
                </a:lnTo>
                <a:lnTo>
                  <a:pt x="8681461" y="1651000"/>
                </a:lnTo>
                <a:lnTo>
                  <a:pt x="8711349" y="1676400"/>
                </a:lnTo>
                <a:lnTo>
                  <a:pt x="8740937" y="1714500"/>
                </a:lnTo>
                <a:lnTo>
                  <a:pt x="8770223" y="1752600"/>
                </a:lnTo>
                <a:lnTo>
                  <a:pt x="8799205" y="1778000"/>
                </a:lnTo>
                <a:lnTo>
                  <a:pt x="8827881" y="1816100"/>
                </a:lnTo>
                <a:lnTo>
                  <a:pt x="8856249" y="1854200"/>
                </a:lnTo>
                <a:lnTo>
                  <a:pt x="8884306" y="1892300"/>
                </a:lnTo>
                <a:lnTo>
                  <a:pt x="8912051" y="1917700"/>
                </a:lnTo>
                <a:lnTo>
                  <a:pt x="8939481" y="1955800"/>
                </a:lnTo>
                <a:lnTo>
                  <a:pt x="8966594" y="1993900"/>
                </a:lnTo>
                <a:lnTo>
                  <a:pt x="8993389" y="2032000"/>
                </a:lnTo>
                <a:lnTo>
                  <a:pt x="9019864" y="2070100"/>
                </a:lnTo>
                <a:lnTo>
                  <a:pt x="9046015" y="2108200"/>
                </a:lnTo>
                <a:lnTo>
                  <a:pt x="9071841" y="2146300"/>
                </a:lnTo>
                <a:lnTo>
                  <a:pt x="9097340" y="2184400"/>
                </a:lnTo>
                <a:lnTo>
                  <a:pt x="9122511" y="2209800"/>
                </a:lnTo>
                <a:lnTo>
                  <a:pt x="9147350" y="2247900"/>
                </a:lnTo>
                <a:lnTo>
                  <a:pt x="9171855" y="2286000"/>
                </a:lnTo>
                <a:lnTo>
                  <a:pt x="9196026" y="2324100"/>
                </a:lnTo>
                <a:lnTo>
                  <a:pt x="9219858" y="2362200"/>
                </a:lnTo>
                <a:lnTo>
                  <a:pt x="9243352" y="2413000"/>
                </a:lnTo>
                <a:lnTo>
                  <a:pt x="9266503" y="2451100"/>
                </a:lnTo>
                <a:lnTo>
                  <a:pt x="9289311" y="2489200"/>
                </a:lnTo>
                <a:lnTo>
                  <a:pt x="9311773" y="2527300"/>
                </a:lnTo>
                <a:lnTo>
                  <a:pt x="9333888" y="2565400"/>
                </a:lnTo>
                <a:lnTo>
                  <a:pt x="9355652" y="2603500"/>
                </a:lnTo>
                <a:lnTo>
                  <a:pt x="9377064" y="2641600"/>
                </a:lnTo>
                <a:lnTo>
                  <a:pt x="9398122" y="2679700"/>
                </a:lnTo>
                <a:lnTo>
                  <a:pt x="9418824" y="2717800"/>
                </a:lnTo>
                <a:lnTo>
                  <a:pt x="9439167" y="2768600"/>
                </a:lnTo>
                <a:lnTo>
                  <a:pt x="9459151" y="2806700"/>
                </a:lnTo>
                <a:lnTo>
                  <a:pt x="9478771" y="2844800"/>
                </a:lnTo>
                <a:lnTo>
                  <a:pt x="9498027" y="2882900"/>
                </a:lnTo>
                <a:lnTo>
                  <a:pt x="9516917" y="2933700"/>
                </a:lnTo>
                <a:lnTo>
                  <a:pt x="9535437" y="2971800"/>
                </a:lnTo>
                <a:lnTo>
                  <a:pt x="9553587" y="3009900"/>
                </a:lnTo>
                <a:lnTo>
                  <a:pt x="9571364" y="3048000"/>
                </a:lnTo>
                <a:lnTo>
                  <a:pt x="9588766" y="3098800"/>
                </a:lnTo>
                <a:lnTo>
                  <a:pt x="9605790" y="3136900"/>
                </a:lnTo>
                <a:lnTo>
                  <a:pt x="9622436" y="3187700"/>
                </a:lnTo>
                <a:lnTo>
                  <a:pt x="9638700" y="3225800"/>
                </a:lnTo>
                <a:lnTo>
                  <a:pt x="9654581" y="3263900"/>
                </a:lnTo>
                <a:lnTo>
                  <a:pt x="9670077" y="3314700"/>
                </a:lnTo>
                <a:lnTo>
                  <a:pt x="9685185" y="3352800"/>
                </a:lnTo>
                <a:lnTo>
                  <a:pt x="9699903" y="3403600"/>
                </a:lnTo>
                <a:lnTo>
                  <a:pt x="9714230" y="3441700"/>
                </a:lnTo>
                <a:lnTo>
                  <a:pt x="9728163" y="3479800"/>
                </a:lnTo>
                <a:lnTo>
                  <a:pt x="9741700" y="3530600"/>
                </a:lnTo>
                <a:lnTo>
                  <a:pt x="9754839" y="3568700"/>
                </a:lnTo>
                <a:lnTo>
                  <a:pt x="9767578" y="3619500"/>
                </a:lnTo>
                <a:lnTo>
                  <a:pt x="9779915" y="3657600"/>
                </a:lnTo>
                <a:lnTo>
                  <a:pt x="9791848" y="3708400"/>
                </a:lnTo>
                <a:lnTo>
                  <a:pt x="9803375" y="3746500"/>
                </a:lnTo>
                <a:lnTo>
                  <a:pt x="9814493" y="3797300"/>
                </a:lnTo>
                <a:lnTo>
                  <a:pt x="9825201" y="3848100"/>
                </a:lnTo>
                <a:lnTo>
                  <a:pt x="9835496" y="3886200"/>
                </a:lnTo>
                <a:lnTo>
                  <a:pt x="9845376" y="3937000"/>
                </a:lnTo>
                <a:lnTo>
                  <a:pt x="9854840" y="3975100"/>
                </a:lnTo>
                <a:lnTo>
                  <a:pt x="9863885" y="4025900"/>
                </a:lnTo>
                <a:lnTo>
                  <a:pt x="9872509" y="4076700"/>
                </a:lnTo>
                <a:lnTo>
                  <a:pt x="9880710" y="4114800"/>
                </a:lnTo>
                <a:lnTo>
                  <a:pt x="9888486" y="4165600"/>
                </a:lnTo>
                <a:lnTo>
                  <a:pt x="9895835" y="4203700"/>
                </a:lnTo>
                <a:lnTo>
                  <a:pt x="9902755" y="4254500"/>
                </a:lnTo>
                <a:lnTo>
                  <a:pt x="9909243" y="4305300"/>
                </a:lnTo>
                <a:lnTo>
                  <a:pt x="9915298" y="4356100"/>
                </a:lnTo>
                <a:lnTo>
                  <a:pt x="9920918" y="4394200"/>
                </a:lnTo>
                <a:lnTo>
                  <a:pt x="9926100" y="4445000"/>
                </a:lnTo>
                <a:lnTo>
                  <a:pt x="9930842" y="4495800"/>
                </a:lnTo>
                <a:lnTo>
                  <a:pt x="9935142" y="4533900"/>
                </a:lnTo>
                <a:lnTo>
                  <a:pt x="9938999" y="4584700"/>
                </a:lnTo>
                <a:lnTo>
                  <a:pt x="9942410" y="4635500"/>
                </a:lnTo>
                <a:lnTo>
                  <a:pt x="9945372" y="4686300"/>
                </a:lnTo>
                <a:lnTo>
                  <a:pt x="9947885" y="4724400"/>
                </a:lnTo>
                <a:lnTo>
                  <a:pt x="9949946" y="4775200"/>
                </a:lnTo>
                <a:lnTo>
                  <a:pt x="9951552" y="4826000"/>
                </a:lnTo>
                <a:lnTo>
                  <a:pt x="9952702" y="4876800"/>
                </a:lnTo>
                <a:lnTo>
                  <a:pt x="9953393" y="4927600"/>
                </a:lnTo>
                <a:lnTo>
                  <a:pt x="9953624" y="4965700"/>
                </a:lnTo>
                <a:lnTo>
                  <a:pt x="9953624" y="9677400"/>
                </a:lnTo>
                <a:close/>
              </a:path>
            </a:pathLst>
          </a:custGeom>
          <a:solidFill>
            <a:srgbClr val="FEFFFF"/>
          </a:soli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1999559"/>
            <a:ext cx="1819910" cy="8288020"/>
          </a:xfrm>
          <a:custGeom>
            <a:avLst/>
            <a:gdLst/>
            <a:ahLst/>
            <a:cxnLst/>
            <a:rect l="l" t="t" r="r" b="b"/>
            <a:pathLst>
              <a:path w="1819910" h="8288020">
                <a:moveTo>
                  <a:pt x="1819903" y="8287439"/>
                </a:moveTo>
                <a:lnTo>
                  <a:pt x="0" y="8287439"/>
                </a:lnTo>
                <a:lnTo>
                  <a:pt x="0" y="0"/>
                </a:lnTo>
                <a:lnTo>
                  <a:pt x="60820" y="11827"/>
                </a:lnTo>
                <a:lnTo>
                  <a:pt x="110036" y="22791"/>
                </a:lnTo>
                <a:lnTo>
                  <a:pt x="158833" y="34840"/>
                </a:lnTo>
                <a:lnTo>
                  <a:pt x="207200" y="47959"/>
                </a:lnTo>
                <a:lnTo>
                  <a:pt x="255121" y="62137"/>
                </a:lnTo>
                <a:lnTo>
                  <a:pt x="302584" y="77359"/>
                </a:lnTo>
                <a:lnTo>
                  <a:pt x="349576" y="93613"/>
                </a:lnTo>
                <a:lnTo>
                  <a:pt x="396084" y="110884"/>
                </a:lnTo>
                <a:lnTo>
                  <a:pt x="442093" y="129161"/>
                </a:lnTo>
                <a:lnTo>
                  <a:pt x="487592" y="148428"/>
                </a:lnTo>
                <a:lnTo>
                  <a:pt x="532566" y="168674"/>
                </a:lnTo>
                <a:lnTo>
                  <a:pt x="577002" y="189884"/>
                </a:lnTo>
                <a:lnTo>
                  <a:pt x="620887" y="212047"/>
                </a:lnTo>
                <a:lnTo>
                  <a:pt x="664208" y="235147"/>
                </a:lnTo>
                <a:lnTo>
                  <a:pt x="706952" y="259172"/>
                </a:lnTo>
                <a:lnTo>
                  <a:pt x="749104" y="284109"/>
                </a:lnTo>
                <a:lnTo>
                  <a:pt x="790653" y="309945"/>
                </a:lnTo>
                <a:lnTo>
                  <a:pt x="831584" y="336665"/>
                </a:lnTo>
                <a:lnTo>
                  <a:pt x="871885" y="364257"/>
                </a:lnTo>
                <a:lnTo>
                  <a:pt x="911542" y="392708"/>
                </a:lnTo>
                <a:lnTo>
                  <a:pt x="950541" y="422004"/>
                </a:lnTo>
                <a:lnTo>
                  <a:pt x="988870" y="452132"/>
                </a:lnTo>
                <a:lnTo>
                  <a:pt x="1026516" y="483079"/>
                </a:lnTo>
                <a:lnTo>
                  <a:pt x="1063464" y="514831"/>
                </a:lnTo>
                <a:lnTo>
                  <a:pt x="1099703" y="547375"/>
                </a:lnTo>
                <a:lnTo>
                  <a:pt x="1135217" y="580698"/>
                </a:lnTo>
                <a:lnTo>
                  <a:pt x="1169995" y="614787"/>
                </a:lnTo>
                <a:lnTo>
                  <a:pt x="1204045" y="649604"/>
                </a:lnTo>
                <a:lnTo>
                  <a:pt x="1237330" y="685159"/>
                </a:lnTo>
                <a:lnTo>
                  <a:pt x="1269837" y="721438"/>
                </a:lnTo>
                <a:lnTo>
                  <a:pt x="1301553" y="758428"/>
                </a:lnTo>
                <a:lnTo>
                  <a:pt x="1332465" y="796116"/>
                </a:lnTo>
                <a:lnTo>
                  <a:pt x="1362558" y="834489"/>
                </a:lnTo>
                <a:lnTo>
                  <a:pt x="1391821" y="873532"/>
                </a:lnTo>
                <a:lnTo>
                  <a:pt x="1420240" y="913234"/>
                </a:lnTo>
                <a:lnTo>
                  <a:pt x="1447801" y="953580"/>
                </a:lnTo>
                <a:lnTo>
                  <a:pt x="1474491" y="994557"/>
                </a:lnTo>
                <a:lnTo>
                  <a:pt x="1500297" y="1036152"/>
                </a:lnTo>
                <a:lnTo>
                  <a:pt x="1525206" y="1078353"/>
                </a:lnTo>
                <a:lnTo>
                  <a:pt x="1549204" y="1121144"/>
                </a:lnTo>
                <a:lnTo>
                  <a:pt x="1572278" y="1164514"/>
                </a:lnTo>
                <a:lnTo>
                  <a:pt x="1594415" y="1208449"/>
                </a:lnTo>
                <a:lnTo>
                  <a:pt x="1615601" y="1252935"/>
                </a:lnTo>
                <a:lnTo>
                  <a:pt x="1635824" y="1297960"/>
                </a:lnTo>
                <a:lnTo>
                  <a:pt x="1655070" y="1343509"/>
                </a:lnTo>
                <a:lnTo>
                  <a:pt x="1673325" y="1389571"/>
                </a:lnTo>
                <a:lnTo>
                  <a:pt x="1690577" y="1436131"/>
                </a:lnTo>
                <a:lnTo>
                  <a:pt x="1706812" y="1483176"/>
                </a:lnTo>
                <a:lnTo>
                  <a:pt x="1722017" y="1530693"/>
                </a:lnTo>
                <a:lnTo>
                  <a:pt x="1736179" y="1578669"/>
                </a:lnTo>
                <a:lnTo>
                  <a:pt x="1749283" y="1627090"/>
                </a:lnTo>
                <a:lnTo>
                  <a:pt x="1761318" y="1675944"/>
                </a:lnTo>
                <a:lnTo>
                  <a:pt x="1772270" y="1725216"/>
                </a:lnTo>
                <a:lnTo>
                  <a:pt x="1782126" y="1774894"/>
                </a:lnTo>
                <a:lnTo>
                  <a:pt x="1790871" y="1824964"/>
                </a:lnTo>
                <a:lnTo>
                  <a:pt x="1798494" y="1875412"/>
                </a:lnTo>
                <a:lnTo>
                  <a:pt x="1804980" y="1926227"/>
                </a:lnTo>
                <a:lnTo>
                  <a:pt x="1810317" y="1977394"/>
                </a:lnTo>
                <a:lnTo>
                  <a:pt x="1814491" y="2028900"/>
                </a:lnTo>
                <a:lnTo>
                  <a:pt x="1817489" y="2080732"/>
                </a:lnTo>
                <a:lnTo>
                  <a:pt x="1819297" y="2132877"/>
                </a:lnTo>
                <a:lnTo>
                  <a:pt x="1819903" y="2185321"/>
                </a:lnTo>
                <a:lnTo>
                  <a:pt x="1819903" y="8287439"/>
                </a:lnTo>
                <a:close/>
              </a:path>
            </a:pathLst>
          </a:custGeom>
          <a:solidFill>
            <a:srgbClr val="FEFFFF"/>
          </a:soli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55352" y="4241231"/>
            <a:ext cx="5447194" cy="382226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900430" marR="868044" indent="-734060">
              <a:lnSpc>
                <a:spcPct val="102000"/>
              </a:lnSpc>
              <a:spcBef>
                <a:spcPts val="25"/>
              </a:spcBef>
              <a:buSzPct val="170000"/>
              <a:buFont typeface="Arial Narrow"/>
              <a:buAutoNum type="arabicPeriod"/>
              <a:tabLst>
                <a:tab pos="900430" algn="l"/>
                <a:tab pos="901065" algn="l"/>
              </a:tabLst>
            </a:pPr>
            <a:r>
              <a:rPr sz="2500" spc="-3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Selecting</a:t>
            </a:r>
            <a:r>
              <a:rPr sz="2500" spc="-18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2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the</a:t>
            </a:r>
            <a:r>
              <a:rPr sz="2500" spc="-17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4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item</a:t>
            </a:r>
            <a:r>
              <a:rPr sz="2500" spc="-17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4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through</a:t>
            </a:r>
            <a:r>
              <a:rPr sz="2500" spc="-17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2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the </a:t>
            </a:r>
            <a:r>
              <a:rPr sz="2500" spc="-1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mobile</a:t>
            </a:r>
            <a:r>
              <a:rPr sz="2500" spc="-20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1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application.</a:t>
            </a:r>
            <a:endParaRPr sz="2500" dirty="0">
              <a:latin typeface="Product Sans" panose="020B0403030502040203" pitchFamily="34" charset="0"/>
              <a:cs typeface="Verdana"/>
            </a:endParaRPr>
          </a:p>
          <a:p>
            <a:pPr>
              <a:lnSpc>
                <a:spcPct val="100000"/>
              </a:lnSpc>
              <a:buClr>
                <a:srgbClr val="FFFFFF"/>
              </a:buClr>
              <a:buFont typeface="Arial Narrow"/>
              <a:buAutoNum type="arabicPeriod"/>
            </a:pPr>
            <a:endParaRPr sz="3350" dirty="0">
              <a:latin typeface="Product Sans" panose="020B0403030502040203" pitchFamily="34" charset="0"/>
              <a:cs typeface="Verdana"/>
            </a:endParaRPr>
          </a:p>
          <a:p>
            <a:pPr marL="900430" indent="-812165">
              <a:lnSpc>
                <a:spcPct val="100000"/>
              </a:lnSpc>
              <a:buSzPct val="170000"/>
              <a:buFont typeface="Arial Narrow"/>
              <a:buAutoNum type="arabicPeriod"/>
              <a:tabLst>
                <a:tab pos="901065" algn="l"/>
              </a:tabLst>
            </a:pPr>
            <a:r>
              <a:rPr sz="2500" spc="-6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The</a:t>
            </a:r>
            <a:r>
              <a:rPr sz="2500" spc="-20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1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red</a:t>
            </a:r>
            <a:r>
              <a:rPr sz="2500" spc="-19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6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cycle</a:t>
            </a:r>
            <a:r>
              <a:rPr lang="en-US" sz="2500" spc="-6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8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means</a:t>
            </a:r>
            <a:r>
              <a:rPr sz="2500" spc="-19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2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the</a:t>
            </a:r>
            <a:r>
              <a:rPr sz="2500" spc="-19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6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box</a:t>
            </a:r>
            <a:r>
              <a:rPr sz="2500" spc="-19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4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is</a:t>
            </a:r>
            <a:r>
              <a:rPr sz="2500" spc="-19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1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full.</a:t>
            </a:r>
            <a:endParaRPr sz="2500" dirty="0">
              <a:latin typeface="Product Sans" panose="020B0403030502040203" pitchFamily="34" charset="0"/>
              <a:cs typeface="Verdana"/>
            </a:endParaRPr>
          </a:p>
          <a:p>
            <a:pPr marL="900430">
              <a:lnSpc>
                <a:spcPct val="100000"/>
              </a:lnSpc>
              <a:spcBef>
                <a:spcPts val="100"/>
              </a:spcBef>
            </a:pPr>
            <a:r>
              <a:rPr sz="2500" spc="-1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While</a:t>
            </a:r>
            <a:r>
              <a:rPr lang="en-US" sz="2500" spc="-1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t</a:t>
            </a:r>
            <a:r>
              <a:rPr sz="2500" spc="-2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he</a:t>
            </a:r>
            <a:r>
              <a:rPr sz="2500" spc="-18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9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gray</a:t>
            </a:r>
            <a:r>
              <a:rPr sz="2500" spc="-18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5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circle</a:t>
            </a:r>
            <a:r>
              <a:rPr lang="en-US" sz="2500" spc="-5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8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means</a:t>
            </a:r>
            <a:r>
              <a:rPr sz="2500" spc="-18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2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that</a:t>
            </a:r>
            <a:r>
              <a:rPr sz="2500" spc="-18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2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the</a:t>
            </a:r>
            <a:r>
              <a:rPr sz="2500" spc="-18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2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box </a:t>
            </a:r>
            <a:r>
              <a:rPr sz="2500" spc="-4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is</a:t>
            </a:r>
            <a:r>
              <a:rPr sz="2500" spc="-21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2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empty</a:t>
            </a:r>
            <a:endParaRPr sz="2500" dirty="0">
              <a:latin typeface="Product Sans" panose="020B0403030502040203" pitchFamily="34" charset="0"/>
              <a:cs typeface="Verdana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800" dirty="0">
              <a:latin typeface="Product Sans" panose="020B0403030502040203" pitchFamily="34" charset="0"/>
              <a:cs typeface="Verdana"/>
            </a:endParaRPr>
          </a:p>
          <a:p>
            <a:pPr marL="900430" marR="1040130" indent="-810260">
              <a:lnSpc>
                <a:spcPct val="102000"/>
              </a:lnSpc>
              <a:buSzPct val="170000"/>
              <a:buFont typeface="Arial Narrow"/>
              <a:buAutoNum type="arabicPeriod" startAt="3"/>
              <a:tabLst>
                <a:tab pos="901065" algn="l"/>
              </a:tabLst>
            </a:pPr>
            <a:r>
              <a:rPr sz="2500" spc="-7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When</a:t>
            </a:r>
            <a:r>
              <a:rPr sz="2500" spc="-18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1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filling</a:t>
            </a:r>
            <a:r>
              <a:rPr sz="2500" spc="-18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2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the</a:t>
            </a:r>
            <a:r>
              <a:rPr sz="2500" spc="-18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6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box</a:t>
            </a:r>
            <a:r>
              <a:rPr sz="2500" spc="-18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2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the</a:t>
            </a:r>
            <a:r>
              <a:rPr sz="2500" spc="-18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1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color </a:t>
            </a:r>
            <a:r>
              <a:rPr sz="2500" spc="-5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changes</a:t>
            </a:r>
            <a:r>
              <a:rPr sz="2500" spc="-16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to</a:t>
            </a:r>
            <a:r>
              <a:rPr sz="2500" spc="-16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500" spc="-2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red.</a:t>
            </a:r>
            <a:endParaRPr sz="2500" dirty="0">
              <a:latin typeface="Product Sans" panose="020B0403030502040203" pitchFamily="34" charset="0"/>
              <a:cs typeface="Verdana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433720" y="446990"/>
            <a:ext cx="7100680" cy="1663917"/>
          </a:xfrm>
          <a:prstGeom prst="rect">
            <a:avLst/>
          </a:prstGeom>
        </p:spPr>
        <p:txBody>
          <a:bodyPr vert="horz" wrap="square" lIns="0" tIns="933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lang="en-US" sz="3400" dirty="0">
                <a:latin typeface="Product Sans" panose="020B0403030502040203" pitchFamily="34" charset="0"/>
              </a:rPr>
              <a:t>U</a:t>
            </a:r>
            <a:r>
              <a:rPr sz="3400" dirty="0">
                <a:latin typeface="Product Sans" panose="020B0403030502040203" pitchFamily="34" charset="0"/>
              </a:rPr>
              <a:t>sing the ESP module to</a:t>
            </a:r>
            <a:r>
              <a:rPr lang="en-US" sz="3400" dirty="0">
                <a:latin typeface="Product Sans" panose="020B0403030502040203" pitchFamily="34" charset="0"/>
              </a:rPr>
              <a:t> </a:t>
            </a:r>
            <a:r>
              <a:rPr sz="3400" dirty="0">
                <a:latin typeface="Product Sans" panose="020B0403030502040203" pitchFamily="34" charset="0"/>
              </a:rPr>
              <a:t>connect the vending machine with the mobile application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37853A3-AD7D-8E95-82FC-343EE5CB72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2600" y="2781411"/>
            <a:ext cx="3714141" cy="72294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42860C9-1E9B-C098-89A0-BDBD4C4615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6067" y="2781411"/>
            <a:ext cx="3646365" cy="72294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4" y="4234881"/>
            <a:ext cx="5128895" cy="6052185"/>
          </a:xfrm>
          <a:custGeom>
            <a:avLst/>
            <a:gdLst/>
            <a:ahLst/>
            <a:cxnLst/>
            <a:rect l="l" t="t" r="r" b="b"/>
            <a:pathLst>
              <a:path w="5128895" h="6052184">
                <a:moveTo>
                  <a:pt x="5128730" y="6052118"/>
                </a:moveTo>
                <a:lnTo>
                  <a:pt x="0" y="6052118"/>
                </a:lnTo>
                <a:lnTo>
                  <a:pt x="0" y="0"/>
                </a:lnTo>
                <a:lnTo>
                  <a:pt x="218" y="52342"/>
                </a:lnTo>
                <a:lnTo>
                  <a:pt x="873" y="104581"/>
                </a:lnTo>
                <a:lnTo>
                  <a:pt x="1962" y="156714"/>
                </a:lnTo>
                <a:lnTo>
                  <a:pt x="3484" y="208739"/>
                </a:lnTo>
                <a:lnTo>
                  <a:pt x="5437" y="260655"/>
                </a:lnTo>
                <a:lnTo>
                  <a:pt x="7819" y="312460"/>
                </a:lnTo>
                <a:lnTo>
                  <a:pt x="10628" y="364152"/>
                </a:lnTo>
                <a:lnTo>
                  <a:pt x="13863" y="415729"/>
                </a:lnTo>
                <a:lnTo>
                  <a:pt x="17522" y="467190"/>
                </a:lnTo>
                <a:lnTo>
                  <a:pt x="21604" y="518533"/>
                </a:lnTo>
                <a:lnTo>
                  <a:pt x="26106" y="569756"/>
                </a:lnTo>
                <a:lnTo>
                  <a:pt x="31026" y="620858"/>
                </a:lnTo>
                <a:lnTo>
                  <a:pt x="36364" y="671837"/>
                </a:lnTo>
                <a:lnTo>
                  <a:pt x="42118" y="722690"/>
                </a:lnTo>
                <a:lnTo>
                  <a:pt x="48284" y="773417"/>
                </a:lnTo>
                <a:lnTo>
                  <a:pt x="54863" y="824016"/>
                </a:lnTo>
                <a:lnTo>
                  <a:pt x="61852" y="874484"/>
                </a:lnTo>
                <a:lnTo>
                  <a:pt x="69249" y="924821"/>
                </a:lnTo>
                <a:lnTo>
                  <a:pt x="77054" y="975024"/>
                </a:lnTo>
                <a:lnTo>
                  <a:pt x="85263" y="1025092"/>
                </a:lnTo>
                <a:lnTo>
                  <a:pt x="93875" y="1075023"/>
                </a:lnTo>
                <a:lnTo>
                  <a:pt x="102889" y="1124815"/>
                </a:lnTo>
                <a:lnTo>
                  <a:pt x="112302" y="1174466"/>
                </a:lnTo>
                <a:lnTo>
                  <a:pt x="122114" y="1223976"/>
                </a:lnTo>
                <a:lnTo>
                  <a:pt x="132322" y="1273341"/>
                </a:lnTo>
                <a:lnTo>
                  <a:pt x="142924" y="1322561"/>
                </a:lnTo>
                <a:lnTo>
                  <a:pt x="153919" y="1371633"/>
                </a:lnTo>
                <a:lnTo>
                  <a:pt x="165306" y="1420556"/>
                </a:lnTo>
                <a:lnTo>
                  <a:pt x="177082" y="1469329"/>
                </a:lnTo>
                <a:lnTo>
                  <a:pt x="189245" y="1517949"/>
                </a:lnTo>
                <a:lnTo>
                  <a:pt x="201795" y="1566414"/>
                </a:lnTo>
                <a:lnTo>
                  <a:pt x="214728" y="1614724"/>
                </a:lnTo>
                <a:lnTo>
                  <a:pt x="228045" y="1662876"/>
                </a:lnTo>
                <a:lnTo>
                  <a:pt x="241741" y="1710868"/>
                </a:lnTo>
                <a:lnTo>
                  <a:pt x="255817" y="1758699"/>
                </a:lnTo>
                <a:lnTo>
                  <a:pt x="270270" y="1806368"/>
                </a:lnTo>
                <a:lnTo>
                  <a:pt x="285099" y="1853871"/>
                </a:lnTo>
                <a:lnTo>
                  <a:pt x="300302" y="1901208"/>
                </a:lnTo>
                <a:lnTo>
                  <a:pt x="315876" y="1948378"/>
                </a:lnTo>
                <a:lnTo>
                  <a:pt x="331821" y="1995377"/>
                </a:lnTo>
                <a:lnTo>
                  <a:pt x="348135" y="2042205"/>
                </a:lnTo>
                <a:lnTo>
                  <a:pt x="364815" y="2088859"/>
                </a:lnTo>
                <a:lnTo>
                  <a:pt x="381861" y="2135339"/>
                </a:lnTo>
                <a:lnTo>
                  <a:pt x="399270" y="2181641"/>
                </a:lnTo>
                <a:lnTo>
                  <a:pt x="417041" y="2227766"/>
                </a:lnTo>
                <a:lnTo>
                  <a:pt x="435172" y="2273710"/>
                </a:lnTo>
                <a:lnTo>
                  <a:pt x="453661" y="2319472"/>
                </a:lnTo>
                <a:lnTo>
                  <a:pt x="472506" y="2365050"/>
                </a:lnTo>
                <a:lnTo>
                  <a:pt x="491706" y="2410444"/>
                </a:lnTo>
                <a:lnTo>
                  <a:pt x="511260" y="2455650"/>
                </a:lnTo>
                <a:lnTo>
                  <a:pt x="531164" y="2500667"/>
                </a:lnTo>
                <a:lnTo>
                  <a:pt x="551419" y="2545494"/>
                </a:lnTo>
                <a:lnTo>
                  <a:pt x="572021" y="2590128"/>
                </a:lnTo>
                <a:lnTo>
                  <a:pt x="592969" y="2634568"/>
                </a:lnTo>
                <a:lnTo>
                  <a:pt x="614262" y="2678813"/>
                </a:lnTo>
                <a:lnTo>
                  <a:pt x="635897" y="2722860"/>
                </a:lnTo>
                <a:lnTo>
                  <a:pt x="657873" y="2766708"/>
                </a:lnTo>
                <a:lnTo>
                  <a:pt x="680189" y="2810355"/>
                </a:lnTo>
                <a:lnTo>
                  <a:pt x="702842" y="2853800"/>
                </a:lnTo>
                <a:lnTo>
                  <a:pt x="725830" y="2897040"/>
                </a:lnTo>
                <a:lnTo>
                  <a:pt x="749153" y="2940074"/>
                </a:lnTo>
                <a:lnTo>
                  <a:pt x="772808" y="2982900"/>
                </a:lnTo>
                <a:lnTo>
                  <a:pt x="796793" y="3025517"/>
                </a:lnTo>
                <a:lnTo>
                  <a:pt x="821108" y="3067922"/>
                </a:lnTo>
                <a:lnTo>
                  <a:pt x="845749" y="3110115"/>
                </a:lnTo>
                <a:lnTo>
                  <a:pt x="870716" y="3152092"/>
                </a:lnTo>
                <a:lnTo>
                  <a:pt x="896006" y="3193853"/>
                </a:lnTo>
                <a:lnTo>
                  <a:pt x="921618" y="3235397"/>
                </a:lnTo>
                <a:lnTo>
                  <a:pt x="947551" y="3276720"/>
                </a:lnTo>
                <a:lnTo>
                  <a:pt x="973802" y="3317821"/>
                </a:lnTo>
                <a:lnTo>
                  <a:pt x="1000369" y="3358699"/>
                </a:lnTo>
                <a:lnTo>
                  <a:pt x="1027252" y="3399352"/>
                </a:lnTo>
                <a:lnTo>
                  <a:pt x="1054448" y="3439779"/>
                </a:lnTo>
                <a:lnTo>
                  <a:pt x="1081955" y="3479976"/>
                </a:lnTo>
                <a:lnTo>
                  <a:pt x="1109772" y="3519944"/>
                </a:lnTo>
                <a:lnTo>
                  <a:pt x="1137897" y="3559679"/>
                </a:lnTo>
                <a:lnTo>
                  <a:pt x="1166329" y="3599181"/>
                </a:lnTo>
                <a:lnTo>
                  <a:pt x="1195065" y="3638447"/>
                </a:lnTo>
                <a:lnTo>
                  <a:pt x="1224104" y="3677476"/>
                </a:lnTo>
                <a:lnTo>
                  <a:pt x="1253444" y="3716266"/>
                </a:lnTo>
                <a:lnTo>
                  <a:pt x="1283083" y="3754816"/>
                </a:lnTo>
                <a:lnTo>
                  <a:pt x="1313020" y="3793123"/>
                </a:lnTo>
                <a:lnTo>
                  <a:pt x="1343253" y="3831186"/>
                </a:lnTo>
                <a:lnTo>
                  <a:pt x="1373781" y="3869004"/>
                </a:lnTo>
                <a:lnTo>
                  <a:pt x="1404600" y="3906573"/>
                </a:lnTo>
                <a:lnTo>
                  <a:pt x="1435711" y="3943894"/>
                </a:lnTo>
                <a:lnTo>
                  <a:pt x="1467110" y="3980963"/>
                </a:lnTo>
                <a:lnTo>
                  <a:pt x="1498797" y="4017780"/>
                </a:lnTo>
                <a:lnTo>
                  <a:pt x="1530769" y="4054343"/>
                </a:lnTo>
                <a:lnTo>
                  <a:pt x="1563026" y="4090649"/>
                </a:lnTo>
                <a:lnTo>
                  <a:pt x="1595564" y="4126697"/>
                </a:lnTo>
                <a:lnTo>
                  <a:pt x="1628382" y="4162486"/>
                </a:lnTo>
                <a:lnTo>
                  <a:pt x="1661480" y="4198013"/>
                </a:lnTo>
                <a:lnTo>
                  <a:pt x="1694854" y="4233277"/>
                </a:lnTo>
                <a:lnTo>
                  <a:pt x="1728503" y="4268277"/>
                </a:lnTo>
                <a:lnTo>
                  <a:pt x="1762426" y="4303010"/>
                </a:lnTo>
                <a:lnTo>
                  <a:pt x="1796620" y="4337474"/>
                </a:lnTo>
                <a:lnTo>
                  <a:pt x="1831085" y="4371669"/>
                </a:lnTo>
                <a:lnTo>
                  <a:pt x="1865818" y="4405592"/>
                </a:lnTo>
                <a:lnTo>
                  <a:pt x="1900818" y="4439242"/>
                </a:lnTo>
                <a:lnTo>
                  <a:pt x="1936082" y="4472616"/>
                </a:lnTo>
                <a:lnTo>
                  <a:pt x="1971609" y="4505713"/>
                </a:lnTo>
                <a:lnTo>
                  <a:pt x="2007398" y="4538532"/>
                </a:lnTo>
                <a:lnTo>
                  <a:pt x="2043446" y="4571071"/>
                </a:lnTo>
                <a:lnTo>
                  <a:pt x="2079753" y="4603327"/>
                </a:lnTo>
                <a:lnTo>
                  <a:pt x="2116315" y="4635300"/>
                </a:lnTo>
                <a:lnTo>
                  <a:pt x="2153132" y="4666986"/>
                </a:lnTo>
                <a:lnTo>
                  <a:pt x="2190201" y="4698386"/>
                </a:lnTo>
                <a:lnTo>
                  <a:pt x="2227522" y="4729497"/>
                </a:lnTo>
                <a:lnTo>
                  <a:pt x="2265091" y="4760317"/>
                </a:lnTo>
                <a:lnTo>
                  <a:pt x="2302908" y="4790844"/>
                </a:lnTo>
                <a:lnTo>
                  <a:pt x="2340971" y="4821077"/>
                </a:lnTo>
                <a:lnTo>
                  <a:pt x="2379278" y="4851015"/>
                </a:lnTo>
                <a:lnTo>
                  <a:pt x="2417827" y="4880654"/>
                </a:lnTo>
                <a:lnTo>
                  <a:pt x="2456617" y="4909994"/>
                </a:lnTo>
                <a:lnTo>
                  <a:pt x="2495646" y="4939033"/>
                </a:lnTo>
                <a:lnTo>
                  <a:pt x="2534911" y="4967770"/>
                </a:lnTo>
                <a:lnTo>
                  <a:pt x="2574412" y="4996201"/>
                </a:lnTo>
                <a:lnTo>
                  <a:pt x="2614147" y="5024326"/>
                </a:lnTo>
                <a:lnTo>
                  <a:pt x="2654113" y="5052144"/>
                </a:lnTo>
                <a:lnTo>
                  <a:pt x="2694310" y="5079651"/>
                </a:lnTo>
                <a:lnTo>
                  <a:pt x="2734735" y="5106847"/>
                </a:lnTo>
                <a:lnTo>
                  <a:pt x="2775387" y="5133730"/>
                </a:lnTo>
                <a:lnTo>
                  <a:pt x="2816264" y="5160297"/>
                </a:lnTo>
                <a:lnTo>
                  <a:pt x="2857364" y="5186548"/>
                </a:lnTo>
                <a:lnTo>
                  <a:pt x="2898686" y="5212481"/>
                </a:lnTo>
                <a:lnTo>
                  <a:pt x="2940228" y="5238093"/>
                </a:lnTo>
                <a:lnTo>
                  <a:pt x="2981987" y="5263384"/>
                </a:lnTo>
                <a:lnTo>
                  <a:pt x="3023963" y="5288350"/>
                </a:lnTo>
                <a:lnTo>
                  <a:pt x="3066154" y="5312992"/>
                </a:lnTo>
                <a:lnTo>
                  <a:pt x="3108557" y="5337306"/>
                </a:lnTo>
                <a:lnTo>
                  <a:pt x="3151171" y="5361292"/>
                </a:lnTo>
                <a:lnTo>
                  <a:pt x="3193995" y="5384947"/>
                </a:lnTo>
                <a:lnTo>
                  <a:pt x="3237027" y="5408269"/>
                </a:lnTo>
                <a:lnTo>
                  <a:pt x="3280265" y="5431258"/>
                </a:lnTo>
                <a:lnTo>
                  <a:pt x="3323706" y="5453911"/>
                </a:lnTo>
                <a:lnTo>
                  <a:pt x="3367351" y="5476227"/>
                </a:lnTo>
                <a:lnTo>
                  <a:pt x="3411196" y="5498203"/>
                </a:lnTo>
                <a:lnTo>
                  <a:pt x="3499481" y="5541131"/>
                </a:lnTo>
                <a:lnTo>
                  <a:pt x="3588549" y="5582681"/>
                </a:lnTo>
                <a:lnTo>
                  <a:pt x="3678385" y="5622840"/>
                </a:lnTo>
                <a:lnTo>
                  <a:pt x="3768975" y="5661594"/>
                </a:lnTo>
                <a:lnTo>
                  <a:pt x="3860306" y="5698928"/>
                </a:lnTo>
                <a:lnTo>
                  <a:pt x="3952365" y="5734830"/>
                </a:lnTo>
                <a:lnTo>
                  <a:pt x="4045136" y="5769284"/>
                </a:lnTo>
                <a:lnTo>
                  <a:pt x="4138606" y="5802278"/>
                </a:lnTo>
                <a:lnTo>
                  <a:pt x="4232762" y="5833798"/>
                </a:lnTo>
                <a:lnTo>
                  <a:pt x="4327589" y="5863829"/>
                </a:lnTo>
                <a:lnTo>
                  <a:pt x="4423074" y="5892358"/>
                </a:lnTo>
                <a:lnTo>
                  <a:pt x="4519203" y="5919371"/>
                </a:lnTo>
                <a:lnTo>
                  <a:pt x="4615962" y="5944854"/>
                </a:lnTo>
                <a:lnTo>
                  <a:pt x="4713337" y="5968794"/>
                </a:lnTo>
                <a:lnTo>
                  <a:pt x="4811314" y="5991175"/>
                </a:lnTo>
                <a:lnTo>
                  <a:pt x="4909879" y="6011986"/>
                </a:lnTo>
                <a:lnTo>
                  <a:pt x="5009019" y="6031211"/>
                </a:lnTo>
                <a:lnTo>
                  <a:pt x="5108720" y="6048837"/>
                </a:lnTo>
                <a:lnTo>
                  <a:pt x="5128730" y="6052118"/>
                </a:lnTo>
                <a:close/>
              </a:path>
            </a:pathLst>
          </a:custGeom>
          <a:solidFill>
            <a:srgbClr val="F47C00"/>
          </a:soli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555273" y="8617252"/>
            <a:ext cx="1642046" cy="1586277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0" y="1"/>
            <a:ext cx="18288000" cy="3397885"/>
            <a:chOff x="0" y="1"/>
            <a:chExt cx="18288000" cy="3397885"/>
          </a:xfrm>
        </p:grpSpPr>
        <p:sp>
          <p:nvSpPr>
            <p:cNvPr id="5" name="object 5"/>
            <p:cNvSpPr/>
            <p:nvPr/>
          </p:nvSpPr>
          <p:spPr>
            <a:xfrm>
              <a:off x="0" y="1"/>
              <a:ext cx="18288000" cy="1358900"/>
            </a:xfrm>
            <a:custGeom>
              <a:avLst/>
              <a:gdLst/>
              <a:ahLst/>
              <a:cxnLst/>
              <a:rect l="l" t="t" r="r" b="b"/>
              <a:pathLst>
                <a:path w="18288000" h="1358900">
                  <a:moveTo>
                    <a:pt x="3162881" y="1295400"/>
                  </a:moveTo>
                  <a:lnTo>
                    <a:pt x="2010975" y="1295400"/>
                  </a:lnTo>
                  <a:lnTo>
                    <a:pt x="1888841" y="1257300"/>
                  </a:lnTo>
                  <a:lnTo>
                    <a:pt x="1773991" y="1219200"/>
                  </a:lnTo>
                  <a:lnTo>
                    <a:pt x="1701112" y="1193800"/>
                  </a:lnTo>
                  <a:lnTo>
                    <a:pt x="1665697" y="1168400"/>
                  </a:lnTo>
                  <a:lnTo>
                    <a:pt x="1563231" y="1130300"/>
                  </a:lnTo>
                  <a:lnTo>
                    <a:pt x="1530244" y="1104900"/>
                  </a:lnTo>
                  <a:lnTo>
                    <a:pt x="1497798" y="1092200"/>
                  </a:lnTo>
                  <a:lnTo>
                    <a:pt x="1465863" y="1066800"/>
                  </a:lnTo>
                  <a:lnTo>
                    <a:pt x="1434415" y="1054100"/>
                  </a:lnTo>
                  <a:lnTo>
                    <a:pt x="1403425" y="1028700"/>
                  </a:lnTo>
                  <a:lnTo>
                    <a:pt x="1372867" y="1016000"/>
                  </a:lnTo>
                  <a:lnTo>
                    <a:pt x="1342713" y="990600"/>
                  </a:lnTo>
                  <a:lnTo>
                    <a:pt x="1312937" y="977900"/>
                  </a:lnTo>
                  <a:lnTo>
                    <a:pt x="1283512" y="952500"/>
                  </a:lnTo>
                  <a:lnTo>
                    <a:pt x="1254410" y="939800"/>
                  </a:lnTo>
                  <a:lnTo>
                    <a:pt x="1197071" y="889000"/>
                  </a:lnTo>
                  <a:lnTo>
                    <a:pt x="1168779" y="876300"/>
                  </a:lnTo>
                  <a:lnTo>
                    <a:pt x="1112815" y="825500"/>
                  </a:lnTo>
                  <a:lnTo>
                    <a:pt x="1085090" y="812800"/>
                  </a:lnTo>
                  <a:lnTo>
                    <a:pt x="1002615" y="736600"/>
                  </a:lnTo>
                  <a:lnTo>
                    <a:pt x="975267" y="723900"/>
                  </a:lnTo>
                  <a:lnTo>
                    <a:pt x="920625" y="673100"/>
                  </a:lnTo>
                  <a:lnTo>
                    <a:pt x="893278" y="660400"/>
                  </a:lnTo>
                  <a:lnTo>
                    <a:pt x="810803" y="584200"/>
                  </a:lnTo>
                  <a:lnTo>
                    <a:pt x="783077" y="571500"/>
                  </a:lnTo>
                  <a:lnTo>
                    <a:pt x="727114" y="520700"/>
                  </a:lnTo>
                  <a:lnTo>
                    <a:pt x="698821" y="508000"/>
                  </a:lnTo>
                  <a:lnTo>
                    <a:pt x="641482" y="457200"/>
                  </a:lnTo>
                  <a:lnTo>
                    <a:pt x="612381" y="444500"/>
                  </a:lnTo>
                  <a:lnTo>
                    <a:pt x="582955" y="419100"/>
                  </a:lnTo>
                  <a:lnTo>
                    <a:pt x="553179" y="406400"/>
                  </a:lnTo>
                  <a:lnTo>
                    <a:pt x="523026" y="381000"/>
                  </a:lnTo>
                  <a:lnTo>
                    <a:pt x="492468" y="368300"/>
                  </a:lnTo>
                  <a:lnTo>
                    <a:pt x="461478" y="342900"/>
                  </a:lnTo>
                  <a:lnTo>
                    <a:pt x="430029" y="330200"/>
                  </a:lnTo>
                  <a:lnTo>
                    <a:pt x="398095" y="304800"/>
                  </a:lnTo>
                  <a:lnTo>
                    <a:pt x="365648" y="292100"/>
                  </a:lnTo>
                  <a:lnTo>
                    <a:pt x="332661" y="266700"/>
                  </a:lnTo>
                  <a:lnTo>
                    <a:pt x="230195" y="228600"/>
                  </a:lnTo>
                  <a:lnTo>
                    <a:pt x="194780" y="203200"/>
                  </a:lnTo>
                  <a:lnTo>
                    <a:pt x="158691" y="190500"/>
                  </a:lnTo>
                  <a:lnTo>
                    <a:pt x="84382" y="165100"/>
                  </a:lnTo>
                  <a:lnTo>
                    <a:pt x="7051" y="139700"/>
                  </a:lnTo>
                  <a:lnTo>
                    <a:pt x="0" y="139700"/>
                  </a:lnTo>
                  <a:lnTo>
                    <a:pt x="0" y="0"/>
                  </a:lnTo>
                  <a:lnTo>
                    <a:pt x="18288000" y="0"/>
                  </a:lnTo>
                  <a:lnTo>
                    <a:pt x="18288000" y="38100"/>
                  </a:lnTo>
                  <a:lnTo>
                    <a:pt x="5758057" y="38100"/>
                  </a:lnTo>
                  <a:lnTo>
                    <a:pt x="5706373" y="50800"/>
                  </a:lnTo>
                  <a:lnTo>
                    <a:pt x="5606378" y="50800"/>
                  </a:lnTo>
                  <a:lnTo>
                    <a:pt x="5558012" y="63500"/>
                  </a:lnTo>
                  <a:lnTo>
                    <a:pt x="5510699" y="63500"/>
                  </a:lnTo>
                  <a:lnTo>
                    <a:pt x="5464411" y="76200"/>
                  </a:lnTo>
                  <a:lnTo>
                    <a:pt x="5419122" y="76200"/>
                  </a:lnTo>
                  <a:lnTo>
                    <a:pt x="5374803" y="88900"/>
                  </a:lnTo>
                  <a:lnTo>
                    <a:pt x="5331429" y="88900"/>
                  </a:lnTo>
                  <a:lnTo>
                    <a:pt x="5206703" y="127000"/>
                  </a:lnTo>
                  <a:lnTo>
                    <a:pt x="5089504" y="165100"/>
                  </a:lnTo>
                  <a:lnTo>
                    <a:pt x="5015193" y="190500"/>
                  </a:lnTo>
                  <a:lnTo>
                    <a:pt x="4979103" y="203200"/>
                  </a:lnTo>
                  <a:lnTo>
                    <a:pt x="4943688" y="228600"/>
                  </a:lnTo>
                  <a:lnTo>
                    <a:pt x="4841220" y="266700"/>
                  </a:lnTo>
                  <a:lnTo>
                    <a:pt x="4808233" y="292100"/>
                  </a:lnTo>
                  <a:lnTo>
                    <a:pt x="4775786" y="304800"/>
                  </a:lnTo>
                  <a:lnTo>
                    <a:pt x="4743851" y="330200"/>
                  </a:lnTo>
                  <a:lnTo>
                    <a:pt x="4712402" y="342900"/>
                  </a:lnTo>
                  <a:lnTo>
                    <a:pt x="4681411" y="368300"/>
                  </a:lnTo>
                  <a:lnTo>
                    <a:pt x="4650853" y="381000"/>
                  </a:lnTo>
                  <a:lnTo>
                    <a:pt x="4620698" y="406400"/>
                  </a:lnTo>
                  <a:lnTo>
                    <a:pt x="4590922" y="419100"/>
                  </a:lnTo>
                  <a:lnTo>
                    <a:pt x="4561496" y="444500"/>
                  </a:lnTo>
                  <a:lnTo>
                    <a:pt x="4532394" y="457200"/>
                  </a:lnTo>
                  <a:lnTo>
                    <a:pt x="4475054" y="508000"/>
                  </a:lnTo>
                  <a:lnTo>
                    <a:pt x="4446761" y="520700"/>
                  </a:lnTo>
                  <a:lnTo>
                    <a:pt x="4390797" y="571500"/>
                  </a:lnTo>
                  <a:lnTo>
                    <a:pt x="4363071" y="584200"/>
                  </a:lnTo>
                  <a:lnTo>
                    <a:pt x="4280595" y="660400"/>
                  </a:lnTo>
                  <a:lnTo>
                    <a:pt x="4253247" y="673100"/>
                  </a:lnTo>
                  <a:lnTo>
                    <a:pt x="4198604" y="723900"/>
                  </a:lnTo>
                  <a:lnTo>
                    <a:pt x="4171256" y="736600"/>
                  </a:lnTo>
                  <a:lnTo>
                    <a:pt x="4088780" y="812800"/>
                  </a:lnTo>
                  <a:lnTo>
                    <a:pt x="4061054" y="825500"/>
                  </a:lnTo>
                  <a:lnTo>
                    <a:pt x="4005089" y="876300"/>
                  </a:lnTo>
                  <a:lnTo>
                    <a:pt x="3976797" y="889000"/>
                  </a:lnTo>
                  <a:lnTo>
                    <a:pt x="3919456" y="939800"/>
                  </a:lnTo>
                  <a:lnTo>
                    <a:pt x="3890355" y="952500"/>
                  </a:lnTo>
                  <a:lnTo>
                    <a:pt x="3860929" y="977900"/>
                  </a:lnTo>
                  <a:lnTo>
                    <a:pt x="3831153" y="990600"/>
                  </a:lnTo>
                  <a:lnTo>
                    <a:pt x="3800999" y="1016000"/>
                  </a:lnTo>
                  <a:lnTo>
                    <a:pt x="3770440" y="1028700"/>
                  </a:lnTo>
                  <a:lnTo>
                    <a:pt x="3739450" y="1054100"/>
                  </a:lnTo>
                  <a:lnTo>
                    <a:pt x="3708001" y="1066800"/>
                  </a:lnTo>
                  <a:lnTo>
                    <a:pt x="3676066" y="1092200"/>
                  </a:lnTo>
                  <a:lnTo>
                    <a:pt x="3643619" y="1104900"/>
                  </a:lnTo>
                  <a:lnTo>
                    <a:pt x="3610632" y="1130300"/>
                  </a:lnTo>
                  <a:lnTo>
                    <a:pt x="3508164" y="1168400"/>
                  </a:lnTo>
                  <a:lnTo>
                    <a:pt x="3472749" y="1193800"/>
                  </a:lnTo>
                  <a:lnTo>
                    <a:pt x="3399868" y="1219200"/>
                  </a:lnTo>
                  <a:lnTo>
                    <a:pt x="3285017" y="1257300"/>
                  </a:lnTo>
                  <a:lnTo>
                    <a:pt x="3162881" y="1295400"/>
                  </a:lnTo>
                  <a:close/>
                </a:path>
                <a:path w="18288000" h="1358900">
                  <a:moveTo>
                    <a:pt x="12262593" y="50800"/>
                  </a:moveTo>
                  <a:lnTo>
                    <a:pt x="6023498" y="50800"/>
                  </a:lnTo>
                  <a:lnTo>
                    <a:pt x="5971812" y="38100"/>
                  </a:lnTo>
                  <a:lnTo>
                    <a:pt x="12314277" y="38100"/>
                  </a:lnTo>
                  <a:lnTo>
                    <a:pt x="12262593" y="50800"/>
                  </a:lnTo>
                  <a:close/>
                </a:path>
                <a:path w="18288000" h="1358900">
                  <a:moveTo>
                    <a:pt x="16275709" y="1295400"/>
                  </a:moveTo>
                  <a:lnTo>
                    <a:pt x="15123616" y="1295400"/>
                  </a:lnTo>
                  <a:lnTo>
                    <a:pt x="15001461" y="1257300"/>
                  </a:lnTo>
                  <a:lnTo>
                    <a:pt x="14886591" y="1219200"/>
                  </a:lnTo>
                  <a:lnTo>
                    <a:pt x="14813700" y="1193800"/>
                  </a:lnTo>
                  <a:lnTo>
                    <a:pt x="14778279" y="1168400"/>
                  </a:lnTo>
                  <a:lnTo>
                    <a:pt x="14675795" y="1130300"/>
                  </a:lnTo>
                  <a:lnTo>
                    <a:pt x="14642803" y="1104900"/>
                  </a:lnTo>
                  <a:lnTo>
                    <a:pt x="14610351" y="1092200"/>
                  </a:lnTo>
                  <a:lnTo>
                    <a:pt x="14578411" y="1066800"/>
                  </a:lnTo>
                  <a:lnTo>
                    <a:pt x="14546957" y="1054100"/>
                  </a:lnTo>
                  <a:lnTo>
                    <a:pt x="14515962" y="1028700"/>
                  </a:lnTo>
                  <a:lnTo>
                    <a:pt x="14485399" y="1016000"/>
                  </a:lnTo>
                  <a:lnTo>
                    <a:pt x="14455240" y="990600"/>
                  </a:lnTo>
                  <a:lnTo>
                    <a:pt x="14425459" y="977900"/>
                  </a:lnTo>
                  <a:lnTo>
                    <a:pt x="14396029" y="952500"/>
                  </a:lnTo>
                  <a:lnTo>
                    <a:pt x="14366923" y="939800"/>
                  </a:lnTo>
                  <a:lnTo>
                    <a:pt x="14309573" y="889000"/>
                  </a:lnTo>
                  <a:lnTo>
                    <a:pt x="14281276" y="876300"/>
                  </a:lnTo>
                  <a:lnTo>
                    <a:pt x="14225303" y="825500"/>
                  </a:lnTo>
                  <a:lnTo>
                    <a:pt x="14197573" y="812800"/>
                  </a:lnTo>
                  <a:lnTo>
                    <a:pt x="14115084" y="736600"/>
                  </a:lnTo>
                  <a:lnTo>
                    <a:pt x="14087732" y="723900"/>
                  </a:lnTo>
                  <a:lnTo>
                    <a:pt x="14033081" y="673100"/>
                  </a:lnTo>
                  <a:lnTo>
                    <a:pt x="14005729" y="660400"/>
                  </a:lnTo>
                  <a:lnTo>
                    <a:pt x="13923240" y="584200"/>
                  </a:lnTo>
                  <a:lnTo>
                    <a:pt x="13895510" y="571500"/>
                  </a:lnTo>
                  <a:lnTo>
                    <a:pt x="13839537" y="520700"/>
                  </a:lnTo>
                  <a:lnTo>
                    <a:pt x="13811240" y="508000"/>
                  </a:lnTo>
                  <a:lnTo>
                    <a:pt x="13753891" y="457200"/>
                  </a:lnTo>
                  <a:lnTo>
                    <a:pt x="13724785" y="444500"/>
                  </a:lnTo>
                  <a:lnTo>
                    <a:pt x="13695354" y="419100"/>
                  </a:lnTo>
                  <a:lnTo>
                    <a:pt x="13665574" y="406400"/>
                  </a:lnTo>
                  <a:lnTo>
                    <a:pt x="13635415" y="381000"/>
                  </a:lnTo>
                  <a:lnTo>
                    <a:pt x="13604852" y="368300"/>
                  </a:lnTo>
                  <a:lnTo>
                    <a:pt x="13573856" y="342900"/>
                  </a:lnTo>
                  <a:lnTo>
                    <a:pt x="13542403" y="330200"/>
                  </a:lnTo>
                  <a:lnTo>
                    <a:pt x="13510463" y="304800"/>
                  </a:lnTo>
                  <a:lnTo>
                    <a:pt x="13478011" y="292100"/>
                  </a:lnTo>
                  <a:lnTo>
                    <a:pt x="13445019" y="266700"/>
                  </a:lnTo>
                  <a:lnTo>
                    <a:pt x="13342535" y="228600"/>
                  </a:lnTo>
                  <a:lnTo>
                    <a:pt x="13307115" y="203200"/>
                  </a:lnTo>
                  <a:lnTo>
                    <a:pt x="13271020" y="190500"/>
                  </a:lnTo>
                  <a:lnTo>
                    <a:pt x="13196698" y="165100"/>
                  </a:lnTo>
                  <a:lnTo>
                    <a:pt x="13079481" y="127000"/>
                  </a:lnTo>
                  <a:lnTo>
                    <a:pt x="12954736" y="88900"/>
                  </a:lnTo>
                  <a:lnTo>
                    <a:pt x="12911356" y="88900"/>
                  </a:lnTo>
                  <a:lnTo>
                    <a:pt x="12867031" y="76200"/>
                  </a:lnTo>
                  <a:lnTo>
                    <a:pt x="12821734" y="76200"/>
                  </a:lnTo>
                  <a:lnTo>
                    <a:pt x="12775439" y="63500"/>
                  </a:lnTo>
                  <a:lnTo>
                    <a:pt x="12728119" y="63500"/>
                  </a:lnTo>
                  <a:lnTo>
                    <a:pt x="12679747" y="50800"/>
                  </a:lnTo>
                  <a:lnTo>
                    <a:pt x="12579736" y="50800"/>
                  </a:lnTo>
                  <a:lnTo>
                    <a:pt x="12528045" y="38100"/>
                  </a:lnTo>
                  <a:lnTo>
                    <a:pt x="18288000" y="38100"/>
                  </a:lnTo>
                  <a:lnTo>
                    <a:pt x="18288000" y="139700"/>
                  </a:lnTo>
                  <a:lnTo>
                    <a:pt x="18279971" y="139700"/>
                  </a:lnTo>
                  <a:lnTo>
                    <a:pt x="18202627" y="165100"/>
                  </a:lnTo>
                  <a:lnTo>
                    <a:pt x="18128305" y="190500"/>
                  </a:lnTo>
                  <a:lnTo>
                    <a:pt x="18092210" y="203200"/>
                  </a:lnTo>
                  <a:lnTo>
                    <a:pt x="18056790" y="228600"/>
                  </a:lnTo>
                  <a:lnTo>
                    <a:pt x="17954306" y="266700"/>
                  </a:lnTo>
                  <a:lnTo>
                    <a:pt x="17921314" y="292100"/>
                  </a:lnTo>
                  <a:lnTo>
                    <a:pt x="17888862" y="304800"/>
                  </a:lnTo>
                  <a:lnTo>
                    <a:pt x="17856922" y="330200"/>
                  </a:lnTo>
                  <a:lnTo>
                    <a:pt x="17825469" y="342900"/>
                  </a:lnTo>
                  <a:lnTo>
                    <a:pt x="17794473" y="368300"/>
                  </a:lnTo>
                  <a:lnTo>
                    <a:pt x="17763910" y="381000"/>
                  </a:lnTo>
                  <a:lnTo>
                    <a:pt x="17733751" y="406400"/>
                  </a:lnTo>
                  <a:lnTo>
                    <a:pt x="17703970" y="419100"/>
                  </a:lnTo>
                  <a:lnTo>
                    <a:pt x="17674540" y="444500"/>
                  </a:lnTo>
                  <a:lnTo>
                    <a:pt x="17645434" y="457200"/>
                  </a:lnTo>
                  <a:lnTo>
                    <a:pt x="17588085" y="508000"/>
                  </a:lnTo>
                  <a:lnTo>
                    <a:pt x="17559788" y="520700"/>
                  </a:lnTo>
                  <a:lnTo>
                    <a:pt x="17503815" y="571500"/>
                  </a:lnTo>
                  <a:lnTo>
                    <a:pt x="17476085" y="584200"/>
                  </a:lnTo>
                  <a:lnTo>
                    <a:pt x="17393596" y="660400"/>
                  </a:lnTo>
                  <a:lnTo>
                    <a:pt x="17366244" y="673100"/>
                  </a:lnTo>
                  <a:lnTo>
                    <a:pt x="17311593" y="723900"/>
                  </a:lnTo>
                  <a:lnTo>
                    <a:pt x="17284240" y="736600"/>
                  </a:lnTo>
                  <a:lnTo>
                    <a:pt x="17201751" y="812800"/>
                  </a:lnTo>
                  <a:lnTo>
                    <a:pt x="17174021" y="825500"/>
                  </a:lnTo>
                  <a:lnTo>
                    <a:pt x="17118048" y="876300"/>
                  </a:lnTo>
                  <a:lnTo>
                    <a:pt x="17089751" y="889000"/>
                  </a:lnTo>
                  <a:lnTo>
                    <a:pt x="17032402" y="939800"/>
                  </a:lnTo>
                  <a:lnTo>
                    <a:pt x="17003296" y="952500"/>
                  </a:lnTo>
                  <a:lnTo>
                    <a:pt x="16973866" y="977900"/>
                  </a:lnTo>
                  <a:lnTo>
                    <a:pt x="16944085" y="990600"/>
                  </a:lnTo>
                  <a:lnTo>
                    <a:pt x="16913926" y="1016000"/>
                  </a:lnTo>
                  <a:lnTo>
                    <a:pt x="16883363" y="1028700"/>
                  </a:lnTo>
                  <a:lnTo>
                    <a:pt x="16852367" y="1054100"/>
                  </a:lnTo>
                  <a:lnTo>
                    <a:pt x="16820913" y="1066800"/>
                  </a:lnTo>
                  <a:lnTo>
                    <a:pt x="16788974" y="1092200"/>
                  </a:lnTo>
                  <a:lnTo>
                    <a:pt x="16756522" y="1104900"/>
                  </a:lnTo>
                  <a:lnTo>
                    <a:pt x="16723530" y="1130300"/>
                  </a:lnTo>
                  <a:lnTo>
                    <a:pt x="16621046" y="1168400"/>
                  </a:lnTo>
                  <a:lnTo>
                    <a:pt x="16585625" y="1193800"/>
                  </a:lnTo>
                  <a:lnTo>
                    <a:pt x="16512733" y="1219200"/>
                  </a:lnTo>
                  <a:lnTo>
                    <a:pt x="16397864" y="1257300"/>
                  </a:lnTo>
                  <a:lnTo>
                    <a:pt x="16275709" y="1295400"/>
                  </a:lnTo>
                  <a:close/>
                </a:path>
                <a:path w="18288000" h="1358900">
                  <a:moveTo>
                    <a:pt x="12114230" y="63500"/>
                  </a:moveTo>
                  <a:lnTo>
                    <a:pt x="6171865" y="63500"/>
                  </a:lnTo>
                  <a:lnTo>
                    <a:pt x="6123497" y="50800"/>
                  </a:lnTo>
                  <a:lnTo>
                    <a:pt x="12162596" y="50800"/>
                  </a:lnTo>
                  <a:lnTo>
                    <a:pt x="12114230" y="63500"/>
                  </a:lnTo>
                  <a:close/>
                </a:path>
                <a:path w="18288000" h="1358900">
                  <a:moveTo>
                    <a:pt x="12020628" y="76200"/>
                  </a:moveTo>
                  <a:lnTo>
                    <a:pt x="6265470" y="76200"/>
                  </a:lnTo>
                  <a:lnTo>
                    <a:pt x="6219180" y="63500"/>
                  </a:lnTo>
                  <a:lnTo>
                    <a:pt x="12066916" y="63500"/>
                  </a:lnTo>
                  <a:lnTo>
                    <a:pt x="12020628" y="76200"/>
                  </a:lnTo>
                  <a:close/>
                </a:path>
                <a:path w="18288000" h="1358900">
                  <a:moveTo>
                    <a:pt x="11931018" y="88900"/>
                  </a:moveTo>
                  <a:lnTo>
                    <a:pt x="6355082" y="88900"/>
                  </a:lnTo>
                  <a:lnTo>
                    <a:pt x="6310762" y="76200"/>
                  </a:lnTo>
                  <a:lnTo>
                    <a:pt x="11975337" y="76200"/>
                  </a:lnTo>
                  <a:lnTo>
                    <a:pt x="11931018" y="88900"/>
                  </a:lnTo>
                  <a:close/>
                </a:path>
                <a:path w="18288000" h="1358900">
                  <a:moveTo>
                    <a:pt x="9719061" y="1295400"/>
                  </a:moveTo>
                  <a:lnTo>
                    <a:pt x="8567109" y="1295400"/>
                  </a:lnTo>
                  <a:lnTo>
                    <a:pt x="8444967" y="1257300"/>
                  </a:lnTo>
                  <a:lnTo>
                    <a:pt x="8330110" y="1219200"/>
                  </a:lnTo>
                  <a:lnTo>
                    <a:pt x="8257226" y="1193800"/>
                  </a:lnTo>
                  <a:lnTo>
                    <a:pt x="8221809" y="1168400"/>
                  </a:lnTo>
                  <a:lnTo>
                    <a:pt x="8119336" y="1130300"/>
                  </a:lnTo>
                  <a:lnTo>
                    <a:pt x="8086347" y="1104900"/>
                  </a:lnTo>
                  <a:lnTo>
                    <a:pt x="8053899" y="1092200"/>
                  </a:lnTo>
                  <a:lnTo>
                    <a:pt x="8021962" y="1066800"/>
                  </a:lnTo>
                  <a:lnTo>
                    <a:pt x="7990512" y="1054100"/>
                  </a:lnTo>
                  <a:lnTo>
                    <a:pt x="7959520" y="1028700"/>
                  </a:lnTo>
                  <a:lnTo>
                    <a:pt x="7928960" y="1016000"/>
                  </a:lnTo>
                  <a:lnTo>
                    <a:pt x="7898804" y="990600"/>
                  </a:lnTo>
                  <a:lnTo>
                    <a:pt x="7869026" y="977900"/>
                  </a:lnTo>
                  <a:lnTo>
                    <a:pt x="7839599" y="952500"/>
                  </a:lnTo>
                  <a:lnTo>
                    <a:pt x="7810496" y="939800"/>
                  </a:lnTo>
                  <a:lnTo>
                    <a:pt x="7753153" y="889000"/>
                  </a:lnTo>
                  <a:lnTo>
                    <a:pt x="7724859" y="876300"/>
                  </a:lnTo>
                  <a:lnTo>
                    <a:pt x="7668892" y="825500"/>
                  </a:lnTo>
                  <a:lnTo>
                    <a:pt x="7641165" y="812800"/>
                  </a:lnTo>
                  <a:lnTo>
                    <a:pt x="7558685" y="736600"/>
                  </a:lnTo>
                  <a:lnTo>
                    <a:pt x="7531335" y="723900"/>
                  </a:lnTo>
                  <a:lnTo>
                    <a:pt x="7476690" y="673100"/>
                  </a:lnTo>
                  <a:lnTo>
                    <a:pt x="7449341" y="660400"/>
                  </a:lnTo>
                  <a:lnTo>
                    <a:pt x="7366860" y="584200"/>
                  </a:lnTo>
                  <a:lnTo>
                    <a:pt x="7339133" y="571500"/>
                  </a:lnTo>
                  <a:lnTo>
                    <a:pt x="7283166" y="520700"/>
                  </a:lnTo>
                  <a:lnTo>
                    <a:pt x="7254872" y="508000"/>
                  </a:lnTo>
                  <a:lnTo>
                    <a:pt x="7197529" y="457200"/>
                  </a:lnTo>
                  <a:lnTo>
                    <a:pt x="7168426" y="444500"/>
                  </a:lnTo>
                  <a:lnTo>
                    <a:pt x="7138999" y="419100"/>
                  </a:lnTo>
                  <a:lnTo>
                    <a:pt x="7109221" y="406400"/>
                  </a:lnTo>
                  <a:lnTo>
                    <a:pt x="7079066" y="381000"/>
                  </a:lnTo>
                  <a:lnTo>
                    <a:pt x="7048506" y="368300"/>
                  </a:lnTo>
                  <a:lnTo>
                    <a:pt x="7017514" y="342900"/>
                  </a:lnTo>
                  <a:lnTo>
                    <a:pt x="6986063" y="330200"/>
                  </a:lnTo>
                  <a:lnTo>
                    <a:pt x="6954127" y="304800"/>
                  </a:lnTo>
                  <a:lnTo>
                    <a:pt x="6921678" y="292100"/>
                  </a:lnTo>
                  <a:lnTo>
                    <a:pt x="6888690" y="266700"/>
                  </a:lnTo>
                  <a:lnTo>
                    <a:pt x="6786217" y="228600"/>
                  </a:lnTo>
                  <a:lnTo>
                    <a:pt x="6750800" y="203200"/>
                  </a:lnTo>
                  <a:lnTo>
                    <a:pt x="6714709" y="190500"/>
                  </a:lnTo>
                  <a:lnTo>
                    <a:pt x="6640395" y="165100"/>
                  </a:lnTo>
                  <a:lnTo>
                    <a:pt x="6523190" y="127000"/>
                  </a:lnTo>
                  <a:lnTo>
                    <a:pt x="6398458" y="88900"/>
                  </a:lnTo>
                  <a:lnTo>
                    <a:pt x="11887644" y="88900"/>
                  </a:lnTo>
                  <a:lnTo>
                    <a:pt x="11762915" y="127000"/>
                  </a:lnTo>
                  <a:lnTo>
                    <a:pt x="11645714" y="165100"/>
                  </a:lnTo>
                  <a:lnTo>
                    <a:pt x="11571403" y="190500"/>
                  </a:lnTo>
                  <a:lnTo>
                    <a:pt x="11535313" y="203200"/>
                  </a:lnTo>
                  <a:lnTo>
                    <a:pt x="11499897" y="228600"/>
                  </a:lnTo>
                  <a:lnTo>
                    <a:pt x="11397427" y="266700"/>
                  </a:lnTo>
                  <a:lnTo>
                    <a:pt x="11364440" y="292100"/>
                  </a:lnTo>
                  <a:lnTo>
                    <a:pt x="11331992" y="304800"/>
                  </a:lnTo>
                  <a:lnTo>
                    <a:pt x="11300056" y="330200"/>
                  </a:lnTo>
                  <a:lnTo>
                    <a:pt x="11268607" y="342900"/>
                  </a:lnTo>
                  <a:lnTo>
                    <a:pt x="11237616" y="368300"/>
                  </a:lnTo>
                  <a:lnTo>
                    <a:pt x="11207057" y="381000"/>
                  </a:lnTo>
                  <a:lnTo>
                    <a:pt x="11176902" y="406400"/>
                  </a:lnTo>
                  <a:lnTo>
                    <a:pt x="11147125" y="419100"/>
                  </a:lnTo>
                  <a:lnTo>
                    <a:pt x="11117699" y="444500"/>
                  </a:lnTo>
                  <a:lnTo>
                    <a:pt x="11088597" y="457200"/>
                  </a:lnTo>
                  <a:lnTo>
                    <a:pt x="11031255" y="508000"/>
                  </a:lnTo>
                  <a:lnTo>
                    <a:pt x="11002962" y="520700"/>
                  </a:lnTo>
                  <a:lnTo>
                    <a:pt x="10946997" y="571500"/>
                  </a:lnTo>
                  <a:lnTo>
                    <a:pt x="10919271" y="584200"/>
                  </a:lnTo>
                  <a:lnTo>
                    <a:pt x="10836793" y="660400"/>
                  </a:lnTo>
                  <a:lnTo>
                    <a:pt x="10809444" y="673100"/>
                  </a:lnTo>
                  <a:lnTo>
                    <a:pt x="10754801" y="723900"/>
                  </a:lnTo>
                  <a:lnTo>
                    <a:pt x="10727453" y="736600"/>
                  </a:lnTo>
                  <a:lnTo>
                    <a:pt x="10644975" y="812800"/>
                  </a:lnTo>
                  <a:lnTo>
                    <a:pt x="10617249" y="825500"/>
                  </a:lnTo>
                  <a:lnTo>
                    <a:pt x="10561283" y="876300"/>
                  </a:lnTo>
                  <a:lnTo>
                    <a:pt x="10532990" y="889000"/>
                  </a:lnTo>
                  <a:lnTo>
                    <a:pt x="10475649" y="939800"/>
                  </a:lnTo>
                  <a:lnTo>
                    <a:pt x="10446547" y="952500"/>
                  </a:lnTo>
                  <a:lnTo>
                    <a:pt x="10417121" y="977900"/>
                  </a:lnTo>
                  <a:lnTo>
                    <a:pt x="10387344" y="990600"/>
                  </a:lnTo>
                  <a:lnTo>
                    <a:pt x="10357189" y="1016000"/>
                  </a:lnTo>
                  <a:lnTo>
                    <a:pt x="10326630" y="1028700"/>
                  </a:lnTo>
                  <a:lnTo>
                    <a:pt x="10295639" y="1054100"/>
                  </a:lnTo>
                  <a:lnTo>
                    <a:pt x="10264189" y="1066800"/>
                  </a:lnTo>
                  <a:lnTo>
                    <a:pt x="10232254" y="1092200"/>
                  </a:lnTo>
                  <a:lnTo>
                    <a:pt x="10199806" y="1104900"/>
                  </a:lnTo>
                  <a:lnTo>
                    <a:pt x="10166819" y="1130300"/>
                  </a:lnTo>
                  <a:lnTo>
                    <a:pt x="10064349" y="1168400"/>
                  </a:lnTo>
                  <a:lnTo>
                    <a:pt x="10028934" y="1193800"/>
                  </a:lnTo>
                  <a:lnTo>
                    <a:pt x="9956052" y="1219200"/>
                  </a:lnTo>
                  <a:lnTo>
                    <a:pt x="9841199" y="1257300"/>
                  </a:lnTo>
                  <a:lnTo>
                    <a:pt x="9719061" y="1295400"/>
                  </a:lnTo>
                  <a:close/>
                </a:path>
                <a:path w="18288000" h="1358900">
                  <a:moveTo>
                    <a:pt x="3032732" y="1320800"/>
                  </a:moveTo>
                  <a:lnTo>
                    <a:pt x="2141122" y="1320800"/>
                  </a:lnTo>
                  <a:lnTo>
                    <a:pt x="2053431" y="1295400"/>
                  </a:lnTo>
                  <a:lnTo>
                    <a:pt x="3120424" y="1295400"/>
                  </a:lnTo>
                  <a:lnTo>
                    <a:pt x="3032732" y="1320800"/>
                  </a:lnTo>
                  <a:close/>
                </a:path>
                <a:path w="18288000" h="1358900">
                  <a:moveTo>
                    <a:pt x="9588910" y="1320800"/>
                  </a:moveTo>
                  <a:lnTo>
                    <a:pt x="8697264" y="1320800"/>
                  </a:lnTo>
                  <a:lnTo>
                    <a:pt x="8609567" y="1295400"/>
                  </a:lnTo>
                  <a:lnTo>
                    <a:pt x="9676603" y="1295400"/>
                  </a:lnTo>
                  <a:lnTo>
                    <a:pt x="9588910" y="1320800"/>
                  </a:lnTo>
                  <a:close/>
                </a:path>
                <a:path w="18288000" h="1358900">
                  <a:moveTo>
                    <a:pt x="16145540" y="1320800"/>
                  </a:moveTo>
                  <a:lnTo>
                    <a:pt x="15253785" y="1320800"/>
                  </a:lnTo>
                  <a:lnTo>
                    <a:pt x="15166079" y="1295400"/>
                  </a:lnTo>
                  <a:lnTo>
                    <a:pt x="16233246" y="1295400"/>
                  </a:lnTo>
                  <a:lnTo>
                    <a:pt x="16145540" y="1320800"/>
                  </a:lnTo>
                  <a:close/>
                </a:path>
                <a:path w="18288000" h="1358900">
                  <a:moveTo>
                    <a:pt x="2941155" y="1333500"/>
                  </a:moveTo>
                  <a:lnTo>
                    <a:pt x="2232698" y="1333500"/>
                  </a:lnTo>
                  <a:lnTo>
                    <a:pt x="2186411" y="1320800"/>
                  </a:lnTo>
                  <a:lnTo>
                    <a:pt x="2987443" y="1320800"/>
                  </a:lnTo>
                  <a:lnTo>
                    <a:pt x="2941155" y="1333500"/>
                  </a:lnTo>
                  <a:close/>
                </a:path>
                <a:path w="18288000" h="1358900">
                  <a:moveTo>
                    <a:pt x="9497331" y="1333500"/>
                  </a:moveTo>
                  <a:lnTo>
                    <a:pt x="8788845" y="1333500"/>
                  </a:lnTo>
                  <a:lnTo>
                    <a:pt x="8742555" y="1320800"/>
                  </a:lnTo>
                  <a:lnTo>
                    <a:pt x="9543619" y="1320800"/>
                  </a:lnTo>
                  <a:lnTo>
                    <a:pt x="9497331" y="1333500"/>
                  </a:lnTo>
                  <a:close/>
                </a:path>
                <a:path w="18288000" h="1358900">
                  <a:moveTo>
                    <a:pt x="16053949" y="1333500"/>
                  </a:moveTo>
                  <a:lnTo>
                    <a:pt x="15345376" y="1333500"/>
                  </a:lnTo>
                  <a:lnTo>
                    <a:pt x="15299081" y="1320800"/>
                  </a:lnTo>
                  <a:lnTo>
                    <a:pt x="16100244" y="1320800"/>
                  </a:lnTo>
                  <a:lnTo>
                    <a:pt x="16053949" y="1333500"/>
                  </a:lnTo>
                  <a:close/>
                </a:path>
                <a:path w="18288000" h="1358900">
                  <a:moveTo>
                    <a:pt x="2845477" y="1346200"/>
                  </a:moveTo>
                  <a:lnTo>
                    <a:pt x="2328375" y="1346200"/>
                  </a:lnTo>
                  <a:lnTo>
                    <a:pt x="2280010" y="1333500"/>
                  </a:lnTo>
                  <a:lnTo>
                    <a:pt x="2893842" y="1333500"/>
                  </a:lnTo>
                  <a:lnTo>
                    <a:pt x="2845477" y="1346200"/>
                  </a:lnTo>
                  <a:close/>
                </a:path>
                <a:path w="18288000" h="1358900">
                  <a:moveTo>
                    <a:pt x="9401651" y="1346200"/>
                  </a:moveTo>
                  <a:lnTo>
                    <a:pt x="8884528" y="1346200"/>
                  </a:lnTo>
                  <a:lnTo>
                    <a:pt x="8836161" y="1333500"/>
                  </a:lnTo>
                  <a:lnTo>
                    <a:pt x="9450017" y="1333500"/>
                  </a:lnTo>
                  <a:lnTo>
                    <a:pt x="9401651" y="1346200"/>
                  </a:lnTo>
                  <a:close/>
                </a:path>
                <a:path w="18288000" h="1358900">
                  <a:moveTo>
                    <a:pt x="15958256" y="1346200"/>
                  </a:moveTo>
                  <a:lnTo>
                    <a:pt x="15441069" y="1346200"/>
                  </a:lnTo>
                  <a:lnTo>
                    <a:pt x="15392697" y="1333500"/>
                  </a:lnTo>
                  <a:lnTo>
                    <a:pt x="16006628" y="1333500"/>
                  </a:lnTo>
                  <a:lnTo>
                    <a:pt x="15958256" y="1346200"/>
                  </a:lnTo>
                  <a:close/>
                </a:path>
                <a:path w="18288000" h="1358900">
                  <a:moveTo>
                    <a:pt x="2693799" y="1358900"/>
                  </a:moveTo>
                  <a:lnTo>
                    <a:pt x="2480051" y="1358900"/>
                  </a:lnTo>
                  <a:lnTo>
                    <a:pt x="2428368" y="1346200"/>
                  </a:lnTo>
                  <a:lnTo>
                    <a:pt x="2745482" y="1346200"/>
                  </a:lnTo>
                  <a:lnTo>
                    <a:pt x="2693799" y="1358900"/>
                  </a:lnTo>
                  <a:close/>
                </a:path>
                <a:path w="18288000" h="1358900">
                  <a:moveTo>
                    <a:pt x="9249970" y="1358900"/>
                  </a:moveTo>
                  <a:lnTo>
                    <a:pt x="9036214" y="1358900"/>
                  </a:lnTo>
                  <a:lnTo>
                    <a:pt x="8984528" y="1346200"/>
                  </a:lnTo>
                  <a:lnTo>
                    <a:pt x="9301655" y="1346200"/>
                  </a:lnTo>
                  <a:lnTo>
                    <a:pt x="9249970" y="1358900"/>
                  </a:lnTo>
                  <a:close/>
                </a:path>
                <a:path w="18288000" h="1358900">
                  <a:moveTo>
                    <a:pt x="15806554" y="1358900"/>
                  </a:moveTo>
                  <a:lnTo>
                    <a:pt x="15592771" y="1358900"/>
                  </a:lnTo>
                  <a:lnTo>
                    <a:pt x="15541080" y="1346200"/>
                  </a:lnTo>
                  <a:lnTo>
                    <a:pt x="15858245" y="1346200"/>
                  </a:lnTo>
                  <a:lnTo>
                    <a:pt x="15806554" y="1358900"/>
                  </a:lnTo>
                  <a:close/>
                </a:path>
              </a:pathLst>
            </a:custGeom>
            <a:solidFill>
              <a:srgbClr val="F47C00"/>
            </a:solidFill>
          </p:spPr>
          <p:txBody>
            <a:bodyPr wrap="square" lIns="0" tIns="0" rIns="0" bIns="0" rtlCol="0"/>
            <a:lstStyle/>
            <a:p>
              <a:endParaRPr>
                <a:latin typeface="Product Sans" panose="020B0403030502040203" pitchFamily="34" charset="0"/>
              </a:endParaRPr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397" y="1359065"/>
              <a:ext cx="2038349" cy="2038349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8780951" y="3737938"/>
            <a:ext cx="9413875" cy="43826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ct val="100400"/>
              </a:lnSpc>
              <a:spcBef>
                <a:spcPts val="95"/>
              </a:spcBef>
            </a:pPr>
            <a:r>
              <a:rPr sz="3550" dirty="0">
                <a:latin typeface="Product Sans" panose="020B0403030502040203" pitchFamily="34" charset="0"/>
              </a:rPr>
              <a:t>The vending machine's main controller, an Arduino Mega, was successfully</a:t>
            </a:r>
          </a:p>
          <a:p>
            <a:pPr algn="l">
              <a:lnSpc>
                <a:spcPct val="100000"/>
              </a:lnSpc>
              <a:spcBef>
                <a:spcPts val="15"/>
              </a:spcBef>
            </a:pPr>
            <a:r>
              <a:rPr sz="3550" dirty="0">
                <a:latin typeface="Product Sans" panose="020B0403030502040203" pitchFamily="34" charset="0"/>
              </a:rPr>
              <a:t>implemented.</a:t>
            </a:r>
          </a:p>
          <a:p>
            <a:pPr algn="l">
              <a:lnSpc>
                <a:spcPct val="100000"/>
              </a:lnSpc>
              <a:spcBef>
                <a:spcPts val="25"/>
              </a:spcBef>
            </a:pPr>
            <a:endParaRPr sz="3550" dirty="0">
              <a:latin typeface="Product Sans" panose="020B0403030502040203" pitchFamily="34" charset="0"/>
            </a:endParaRPr>
          </a:p>
          <a:p>
            <a:pPr algn="l">
              <a:lnSpc>
                <a:spcPct val="100000"/>
              </a:lnSpc>
              <a:spcBef>
                <a:spcPts val="5"/>
              </a:spcBef>
            </a:pPr>
            <a:r>
              <a:rPr sz="3550" dirty="0">
                <a:latin typeface="Product Sans" panose="020B0403030502040203" pitchFamily="34" charset="0"/>
              </a:rPr>
              <a:t>In conclusion, the project has</a:t>
            </a:r>
          </a:p>
          <a:p>
            <a:pPr marR="1139825" algn="l">
              <a:lnSpc>
                <a:spcPct val="100000"/>
              </a:lnSpc>
            </a:pPr>
            <a:r>
              <a:rPr sz="3550" dirty="0">
                <a:latin typeface="Product Sans" panose="020B0403030502040203" pitchFamily="34" charset="0"/>
              </a:rPr>
              <a:t>succeeded in achieving all of the outlined goals</a:t>
            </a:r>
            <a:r>
              <a:rPr lang="en-US" sz="3550" dirty="0">
                <a:latin typeface="Product Sans" panose="020B0403030502040203" pitchFamily="34" charset="0"/>
              </a:rPr>
              <a:t> </a:t>
            </a:r>
            <a:r>
              <a:rPr sz="3550" dirty="0">
                <a:latin typeface="Product Sans" panose="020B0403030502040203" pitchFamily="34" charset="0"/>
              </a:rPr>
              <a:t>for enhancing the vending machine's functionality, reliability.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151662" y="1830695"/>
            <a:ext cx="6501130" cy="10515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>
                <a:solidFill>
                  <a:srgbClr val="F47C00"/>
                </a:solidFill>
                <a:latin typeface="Product Sans" panose="020B0403030502040203" pitchFamily="34" charset="0"/>
              </a:rPr>
              <a:t>C</a:t>
            </a:r>
            <a:r>
              <a:rPr lang="en-US" dirty="0">
                <a:solidFill>
                  <a:srgbClr val="F47C00"/>
                </a:solidFill>
                <a:latin typeface="Product Sans" panose="020B0403030502040203" pitchFamily="34" charset="0"/>
              </a:rPr>
              <a:t>onclusion</a:t>
            </a:r>
            <a:endParaRPr dirty="0">
              <a:solidFill>
                <a:srgbClr val="F47C00"/>
              </a:solidFill>
              <a:latin typeface="Product Sans" panose="020B040303050204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258344" y="1569228"/>
            <a:ext cx="6029325" cy="8717915"/>
          </a:xfrm>
          <a:custGeom>
            <a:avLst/>
            <a:gdLst/>
            <a:ahLst/>
            <a:cxnLst/>
            <a:rect l="l" t="t" r="r" b="b"/>
            <a:pathLst>
              <a:path w="6029325" h="8717915">
                <a:moveTo>
                  <a:pt x="6029324" y="8717770"/>
                </a:moveTo>
                <a:lnTo>
                  <a:pt x="0" y="8717770"/>
                </a:lnTo>
                <a:lnTo>
                  <a:pt x="0" y="6029205"/>
                </a:lnTo>
                <a:lnTo>
                  <a:pt x="201" y="5979415"/>
                </a:lnTo>
                <a:lnTo>
                  <a:pt x="807" y="5929610"/>
                </a:lnTo>
                <a:lnTo>
                  <a:pt x="1814" y="5879903"/>
                </a:lnTo>
                <a:lnTo>
                  <a:pt x="3222" y="5830295"/>
                </a:lnTo>
                <a:lnTo>
                  <a:pt x="5028" y="5780788"/>
                </a:lnTo>
                <a:lnTo>
                  <a:pt x="7232" y="5731383"/>
                </a:lnTo>
                <a:lnTo>
                  <a:pt x="9831" y="5682082"/>
                </a:lnTo>
                <a:lnTo>
                  <a:pt x="12824" y="5632887"/>
                </a:lnTo>
                <a:lnTo>
                  <a:pt x="16209" y="5583798"/>
                </a:lnTo>
                <a:lnTo>
                  <a:pt x="19986" y="5534818"/>
                </a:lnTo>
                <a:lnTo>
                  <a:pt x="24152" y="5485949"/>
                </a:lnTo>
                <a:lnTo>
                  <a:pt x="28706" y="5437190"/>
                </a:lnTo>
                <a:lnTo>
                  <a:pt x="33646" y="5388545"/>
                </a:lnTo>
                <a:lnTo>
                  <a:pt x="38971" y="5340015"/>
                </a:lnTo>
                <a:lnTo>
                  <a:pt x="44679" y="5291601"/>
                </a:lnTo>
                <a:lnTo>
                  <a:pt x="50769" y="5243305"/>
                </a:lnTo>
                <a:lnTo>
                  <a:pt x="57238" y="5195128"/>
                </a:lnTo>
                <a:lnTo>
                  <a:pt x="64087" y="5147072"/>
                </a:lnTo>
                <a:lnTo>
                  <a:pt x="71312" y="5099139"/>
                </a:lnTo>
                <a:lnTo>
                  <a:pt x="78913" y="5051330"/>
                </a:lnTo>
                <a:lnTo>
                  <a:pt x="86887" y="5003646"/>
                </a:lnTo>
                <a:lnTo>
                  <a:pt x="95234" y="4956090"/>
                </a:lnTo>
                <a:lnTo>
                  <a:pt x="103952" y="4908662"/>
                </a:lnTo>
                <a:lnTo>
                  <a:pt x="113039" y="4861364"/>
                </a:lnTo>
                <a:lnTo>
                  <a:pt x="122493" y="4814199"/>
                </a:lnTo>
                <a:lnTo>
                  <a:pt x="132314" y="4767166"/>
                </a:lnTo>
                <a:lnTo>
                  <a:pt x="142499" y="4720269"/>
                </a:lnTo>
                <a:lnTo>
                  <a:pt x="153048" y="4673508"/>
                </a:lnTo>
                <a:lnTo>
                  <a:pt x="163957" y="4626885"/>
                </a:lnTo>
                <a:lnTo>
                  <a:pt x="175227" y="4580402"/>
                </a:lnTo>
                <a:lnTo>
                  <a:pt x="186855" y="4534059"/>
                </a:lnTo>
                <a:lnTo>
                  <a:pt x="198840" y="4487860"/>
                </a:lnTo>
                <a:lnTo>
                  <a:pt x="211180" y="4441804"/>
                </a:lnTo>
                <a:lnTo>
                  <a:pt x="223874" y="4395895"/>
                </a:lnTo>
                <a:lnTo>
                  <a:pt x="236920" y="4350133"/>
                </a:lnTo>
                <a:lnTo>
                  <a:pt x="250316" y="4304519"/>
                </a:lnTo>
                <a:lnTo>
                  <a:pt x="264062" y="4259056"/>
                </a:lnTo>
                <a:lnTo>
                  <a:pt x="278155" y="4213745"/>
                </a:lnTo>
                <a:lnTo>
                  <a:pt x="292594" y="4168588"/>
                </a:lnTo>
                <a:lnTo>
                  <a:pt x="307378" y="4123586"/>
                </a:lnTo>
                <a:lnTo>
                  <a:pt x="322504" y="4078740"/>
                </a:lnTo>
                <a:lnTo>
                  <a:pt x="337972" y="4034053"/>
                </a:lnTo>
                <a:lnTo>
                  <a:pt x="353779" y="3989525"/>
                </a:lnTo>
                <a:lnTo>
                  <a:pt x="369924" y="3945158"/>
                </a:lnTo>
                <a:lnTo>
                  <a:pt x="386407" y="3900955"/>
                </a:lnTo>
                <a:lnTo>
                  <a:pt x="403224" y="3856916"/>
                </a:lnTo>
                <a:lnTo>
                  <a:pt x="420375" y="3813042"/>
                </a:lnTo>
                <a:lnTo>
                  <a:pt x="437857" y="3769337"/>
                </a:lnTo>
                <a:lnTo>
                  <a:pt x="455671" y="3725800"/>
                </a:lnTo>
                <a:lnTo>
                  <a:pt x="473813" y="3682434"/>
                </a:lnTo>
                <a:lnTo>
                  <a:pt x="492282" y="3639240"/>
                </a:lnTo>
                <a:lnTo>
                  <a:pt x="511077" y="3596220"/>
                </a:lnTo>
                <a:lnTo>
                  <a:pt x="530197" y="3553375"/>
                </a:lnTo>
                <a:lnTo>
                  <a:pt x="549639" y="3510707"/>
                </a:lnTo>
                <a:lnTo>
                  <a:pt x="569402" y="3468217"/>
                </a:lnTo>
                <a:lnTo>
                  <a:pt x="589485" y="3425907"/>
                </a:lnTo>
                <a:lnTo>
                  <a:pt x="609886" y="3383779"/>
                </a:lnTo>
                <a:lnTo>
                  <a:pt x="630603" y="3341833"/>
                </a:lnTo>
                <a:lnTo>
                  <a:pt x="651635" y="3300073"/>
                </a:lnTo>
                <a:lnTo>
                  <a:pt x="672981" y="3258498"/>
                </a:lnTo>
                <a:lnTo>
                  <a:pt x="694638" y="3217111"/>
                </a:lnTo>
                <a:lnTo>
                  <a:pt x="716606" y="3175913"/>
                </a:lnTo>
                <a:lnTo>
                  <a:pt x="738882" y="3134906"/>
                </a:lnTo>
                <a:lnTo>
                  <a:pt x="761465" y="3094092"/>
                </a:lnTo>
                <a:lnTo>
                  <a:pt x="784354" y="3053471"/>
                </a:lnTo>
                <a:lnTo>
                  <a:pt x="807548" y="3013045"/>
                </a:lnTo>
                <a:lnTo>
                  <a:pt x="831043" y="2972817"/>
                </a:lnTo>
                <a:lnTo>
                  <a:pt x="854840" y="2932787"/>
                </a:lnTo>
                <a:lnTo>
                  <a:pt x="878936" y="2892958"/>
                </a:lnTo>
                <a:lnTo>
                  <a:pt x="903330" y="2853329"/>
                </a:lnTo>
                <a:lnTo>
                  <a:pt x="928020" y="2813905"/>
                </a:lnTo>
                <a:lnTo>
                  <a:pt x="953005" y="2774684"/>
                </a:lnTo>
                <a:lnTo>
                  <a:pt x="978283" y="2735671"/>
                </a:lnTo>
                <a:lnTo>
                  <a:pt x="1003852" y="2696864"/>
                </a:lnTo>
                <a:lnTo>
                  <a:pt x="1029712" y="2658268"/>
                </a:lnTo>
                <a:lnTo>
                  <a:pt x="1055860" y="2619882"/>
                </a:lnTo>
                <a:lnTo>
                  <a:pt x="1082296" y="2581709"/>
                </a:lnTo>
                <a:lnTo>
                  <a:pt x="1109016" y="2543750"/>
                </a:lnTo>
                <a:lnTo>
                  <a:pt x="1136021" y="2506006"/>
                </a:lnTo>
                <a:lnTo>
                  <a:pt x="1163308" y="2468480"/>
                </a:lnTo>
                <a:lnTo>
                  <a:pt x="1190876" y="2431172"/>
                </a:lnTo>
                <a:lnTo>
                  <a:pt x="1218723" y="2394085"/>
                </a:lnTo>
                <a:lnTo>
                  <a:pt x="1246847" y="2357219"/>
                </a:lnTo>
                <a:lnTo>
                  <a:pt x="1275248" y="2320577"/>
                </a:lnTo>
                <a:lnTo>
                  <a:pt x="1303923" y="2284160"/>
                </a:lnTo>
                <a:lnTo>
                  <a:pt x="1332872" y="2247969"/>
                </a:lnTo>
                <a:lnTo>
                  <a:pt x="1362091" y="2212006"/>
                </a:lnTo>
                <a:lnTo>
                  <a:pt x="1391581" y="2176273"/>
                </a:lnTo>
                <a:lnTo>
                  <a:pt x="1421339" y="2140771"/>
                </a:lnTo>
                <a:lnTo>
                  <a:pt x="1451364" y="2105501"/>
                </a:lnTo>
                <a:lnTo>
                  <a:pt x="1481654" y="2070466"/>
                </a:lnTo>
                <a:lnTo>
                  <a:pt x="1512208" y="2035667"/>
                </a:lnTo>
                <a:lnTo>
                  <a:pt x="1543024" y="2001105"/>
                </a:lnTo>
                <a:lnTo>
                  <a:pt x="1574101" y="1966781"/>
                </a:lnTo>
                <a:lnTo>
                  <a:pt x="1605436" y="1932699"/>
                </a:lnTo>
                <a:lnTo>
                  <a:pt x="1637029" y="1898858"/>
                </a:lnTo>
                <a:lnTo>
                  <a:pt x="1668878" y="1865261"/>
                </a:lnTo>
                <a:lnTo>
                  <a:pt x="1700982" y="1831908"/>
                </a:lnTo>
                <a:lnTo>
                  <a:pt x="1733338" y="1798803"/>
                </a:lnTo>
                <a:lnTo>
                  <a:pt x="1765946" y="1765945"/>
                </a:lnTo>
                <a:lnTo>
                  <a:pt x="1798803" y="1733338"/>
                </a:lnTo>
                <a:lnTo>
                  <a:pt x="1831909" y="1700982"/>
                </a:lnTo>
                <a:lnTo>
                  <a:pt x="1865261" y="1668878"/>
                </a:lnTo>
                <a:lnTo>
                  <a:pt x="1898859" y="1637029"/>
                </a:lnTo>
                <a:lnTo>
                  <a:pt x="1932699" y="1605436"/>
                </a:lnTo>
                <a:lnTo>
                  <a:pt x="1966782" y="1574100"/>
                </a:lnTo>
                <a:lnTo>
                  <a:pt x="2001105" y="1543024"/>
                </a:lnTo>
                <a:lnTo>
                  <a:pt x="2035668" y="1512208"/>
                </a:lnTo>
                <a:lnTo>
                  <a:pt x="2070467" y="1481654"/>
                </a:lnTo>
                <a:lnTo>
                  <a:pt x="2105502" y="1451364"/>
                </a:lnTo>
                <a:lnTo>
                  <a:pt x="2140772" y="1421339"/>
                </a:lnTo>
                <a:lnTo>
                  <a:pt x="2176274" y="1391581"/>
                </a:lnTo>
                <a:lnTo>
                  <a:pt x="2212007" y="1362091"/>
                </a:lnTo>
                <a:lnTo>
                  <a:pt x="2247970" y="1332871"/>
                </a:lnTo>
                <a:lnTo>
                  <a:pt x="2284161" y="1303923"/>
                </a:lnTo>
                <a:lnTo>
                  <a:pt x="2320578" y="1275248"/>
                </a:lnTo>
                <a:lnTo>
                  <a:pt x="2357221" y="1246847"/>
                </a:lnTo>
                <a:lnTo>
                  <a:pt x="2394086" y="1218722"/>
                </a:lnTo>
                <a:lnTo>
                  <a:pt x="2431174" y="1190876"/>
                </a:lnTo>
                <a:lnTo>
                  <a:pt x="2468481" y="1163308"/>
                </a:lnTo>
                <a:lnTo>
                  <a:pt x="2506008" y="1136021"/>
                </a:lnTo>
                <a:lnTo>
                  <a:pt x="2543751" y="1109016"/>
                </a:lnTo>
                <a:lnTo>
                  <a:pt x="2581710" y="1082296"/>
                </a:lnTo>
                <a:lnTo>
                  <a:pt x="2619884" y="1055860"/>
                </a:lnTo>
                <a:lnTo>
                  <a:pt x="2658269" y="1029712"/>
                </a:lnTo>
                <a:lnTo>
                  <a:pt x="2696866" y="1003852"/>
                </a:lnTo>
                <a:lnTo>
                  <a:pt x="2735672" y="978283"/>
                </a:lnTo>
                <a:lnTo>
                  <a:pt x="2774686" y="953005"/>
                </a:lnTo>
                <a:lnTo>
                  <a:pt x="2813906" y="928020"/>
                </a:lnTo>
                <a:lnTo>
                  <a:pt x="2853331" y="903330"/>
                </a:lnTo>
                <a:lnTo>
                  <a:pt x="2892959" y="878936"/>
                </a:lnTo>
                <a:lnTo>
                  <a:pt x="2932789" y="854840"/>
                </a:lnTo>
                <a:lnTo>
                  <a:pt x="2972819" y="831043"/>
                </a:lnTo>
                <a:lnTo>
                  <a:pt x="3013047" y="807548"/>
                </a:lnTo>
                <a:lnTo>
                  <a:pt x="3053473" y="784355"/>
                </a:lnTo>
                <a:lnTo>
                  <a:pt x="3094094" y="761466"/>
                </a:lnTo>
                <a:lnTo>
                  <a:pt x="3134908" y="738882"/>
                </a:lnTo>
                <a:lnTo>
                  <a:pt x="3175915" y="716606"/>
                </a:lnTo>
                <a:lnTo>
                  <a:pt x="3258500" y="672981"/>
                </a:lnTo>
                <a:lnTo>
                  <a:pt x="3341836" y="630603"/>
                </a:lnTo>
                <a:lnTo>
                  <a:pt x="3425910" y="589485"/>
                </a:lnTo>
                <a:lnTo>
                  <a:pt x="3510709" y="549639"/>
                </a:lnTo>
                <a:lnTo>
                  <a:pt x="3596223" y="511078"/>
                </a:lnTo>
                <a:lnTo>
                  <a:pt x="3682437" y="473813"/>
                </a:lnTo>
                <a:lnTo>
                  <a:pt x="3769340" y="437858"/>
                </a:lnTo>
                <a:lnTo>
                  <a:pt x="3856919" y="403224"/>
                </a:lnTo>
                <a:lnTo>
                  <a:pt x="3945162" y="369925"/>
                </a:lnTo>
                <a:lnTo>
                  <a:pt x="4034056" y="337972"/>
                </a:lnTo>
                <a:lnTo>
                  <a:pt x="4123589" y="307378"/>
                </a:lnTo>
                <a:lnTo>
                  <a:pt x="4213749" y="278156"/>
                </a:lnTo>
                <a:lnTo>
                  <a:pt x="4304523" y="250317"/>
                </a:lnTo>
                <a:lnTo>
                  <a:pt x="4395899" y="223874"/>
                </a:lnTo>
                <a:lnTo>
                  <a:pt x="4487864" y="198840"/>
                </a:lnTo>
                <a:lnTo>
                  <a:pt x="4580406" y="175227"/>
                </a:lnTo>
                <a:lnTo>
                  <a:pt x="4673512" y="153048"/>
                </a:lnTo>
                <a:lnTo>
                  <a:pt x="4767171" y="132314"/>
                </a:lnTo>
                <a:lnTo>
                  <a:pt x="4861369" y="113039"/>
                </a:lnTo>
                <a:lnTo>
                  <a:pt x="4956095" y="95235"/>
                </a:lnTo>
                <a:lnTo>
                  <a:pt x="5051335" y="78913"/>
                </a:lnTo>
                <a:lnTo>
                  <a:pt x="5147078" y="64087"/>
                </a:lnTo>
                <a:lnTo>
                  <a:pt x="5243310" y="50769"/>
                </a:lnTo>
                <a:lnTo>
                  <a:pt x="5340021" y="38971"/>
                </a:lnTo>
                <a:lnTo>
                  <a:pt x="5437196" y="28706"/>
                </a:lnTo>
                <a:lnTo>
                  <a:pt x="5534825" y="19986"/>
                </a:lnTo>
                <a:lnTo>
                  <a:pt x="5632893" y="12824"/>
                </a:lnTo>
                <a:lnTo>
                  <a:pt x="5731390" y="7232"/>
                </a:lnTo>
                <a:lnTo>
                  <a:pt x="5830302" y="3222"/>
                </a:lnTo>
                <a:lnTo>
                  <a:pt x="5929618" y="807"/>
                </a:lnTo>
                <a:lnTo>
                  <a:pt x="6029320" y="0"/>
                </a:lnTo>
                <a:lnTo>
                  <a:pt x="6029324" y="8717770"/>
                </a:lnTo>
                <a:close/>
              </a:path>
            </a:pathLst>
          </a:custGeom>
          <a:solidFill>
            <a:srgbClr val="F27220"/>
          </a:soli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7625143"/>
            <a:ext cx="2310130" cy="2661920"/>
          </a:xfrm>
          <a:custGeom>
            <a:avLst/>
            <a:gdLst/>
            <a:ahLst/>
            <a:cxnLst/>
            <a:rect l="l" t="t" r="r" b="b"/>
            <a:pathLst>
              <a:path w="2310130" h="2661920">
                <a:moveTo>
                  <a:pt x="2309640" y="2661856"/>
                </a:moveTo>
                <a:lnTo>
                  <a:pt x="1235711" y="2661856"/>
                </a:lnTo>
                <a:lnTo>
                  <a:pt x="1235739" y="2659315"/>
                </a:lnTo>
                <a:lnTo>
                  <a:pt x="1234914" y="2607577"/>
                </a:lnTo>
                <a:lnTo>
                  <a:pt x="1232437" y="2555847"/>
                </a:lnTo>
                <a:lnTo>
                  <a:pt x="1228339" y="2504551"/>
                </a:lnTo>
                <a:lnTo>
                  <a:pt x="1222646" y="2453715"/>
                </a:lnTo>
                <a:lnTo>
                  <a:pt x="1215383" y="2403364"/>
                </a:lnTo>
                <a:lnTo>
                  <a:pt x="1206576" y="2353522"/>
                </a:lnTo>
                <a:lnTo>
                  <a:pt x="1196249" y="2304216"/>
                </a:lnTo>
                <a:lnTo>
                  <a:pt x="1184428" y="2255470"/>
                </a:lnTo>
                <a:lnTo>
                  <a:pt x="1171137" y="2207310"/>
                </a:lnTo>
                <a:lnTo>
                  <a:pt x="1156404" y="2159761"/>
                </a:lnTo>
                <a:lnTo>
                  <a:pt x="1140251" y="2112848"/>
                </a:lnTo>
                <a:lnTo>
                  <a:pt x="1122706" y="2066597"/>
                </a:lnTo>
                <a:lnTo>
                  <a:pt x="1103792" y="2021033"/>
                </a:lnTo>
                <a:lnTo>
                  <a:pt x="1083536" y="1976181"/>
                </a:lnTo>
                <a:lnTo>
                  <a:pt x="1061963" y="1932066"/>
                </a:lnTo>
                <a:lnTo>
                  <a:pt x="1039098" y="1888714"/>
                </a:lnTo>
                <a:lnTo>
                  <a:pt x="1014965" y="1846150"/>
                </a:lnTo>
                <a:lnTo>
                  <a:pt x="989591" y="1804399"/>
                </a:lnTo>
                <a:lnTo>
                  <a:pt x="963001" y="1763486"/>
                </a:lnTo>
                <a:lnTo>
                  <a:pt x="935220" y="1723437"/>
                </a:lnTo>
                <a:lnTo>
                  <a:pt x="906273" y="1684276"/>
                </a:lnTo>
                <a:lnTo>
                  <a:pt x="876185" y="1646030"/>
                </a:lnTo>
                <a:lnTo>
                  <a:pt x="844982" y="1608724"/>
                </a:lnTo>
                <a:lnTo>
                  <a:pt x="812689" y="1572382"/>
                </a:lnTo>
                <a:lnTo>
                  <a:pt x="779332" y="1537030"/>
                </a:lnTo>
                <a:lnTo>
                  <a:pt x="745083" y="1502791"/>
                </a:lnTo>
                <a:lnTo>
                  <a:pt x="709825" y="1469586"/>
                </a:lnTo>
                <a:lnTo>
                  <a:pt x="673581" y="1437439"/>
                </a:lnTo>
                <a:lnTo>
                  <a:pt x="636378" y="1406376"/>
                </a:lnTo>
                <a:lnTo>
                  <a:pt x="598240" y="1376421"/>
                </a:lnTo>
                <a:lnTo>
                  <a:pt x="559192" y="1347599"/>
                </a:lnTo>
                <a:lnTo>
                  <a:pt x="519260" y="1319935"/>
                </a:lnTo>
                <a:lnTo>
                  <a:pt x="478468" y="1293455"/>
                </a:lnTo>
                <a:lnTo>
                  <a:pt x="436843" y="1268183"/>
                </a:lnTo>
                <a:lnTo>
                  <a:pt x="394408" y="1244145"/>
                </a:lnTo>
                <a:lnTo>
                  <a:pt x="351190" y="1221365"/>
                </a:lnTo>
                <a:lnTo>
                  <a:pt x="307213" y="1199868"/>
                </a:lnTo>
                <a:lnTo>
                  <a:pt x="262503" y="1179680"/>
                </a:lnTo>
                <a:lnTo>
                  <a:pt x="217084" y="1160825"/>
                </a:lnTo>
                <a:lnTo>
                  <a:pt x="170983" y="1143328"/>
                </a:lnTo>
                <a:lnTo>
                  <a:pt x="124223" y="1127215"/>
                </a:lnTo>
                <a:lnTo>
                  <a:pt x="76830" y="1112510"/>
                </a:lnTo>
                <a:lnTo>
                  <a:pt x="28830" y="1099239"/>
                </a:lnTo>
                <a:lnTo>
                  <a:pt x="0" y="1092229"/>
                </a:lnTo>
                <a:lnTo>
                  <a:pt x="0" y="0"/>
                </a:lnTo>
                <a:lnTo>
                  <a:pt x="78907" y="12146"/>
                </a:lnTo>
                <a:lnTo>
                  <a:pt x="128077" y="21011"/>
                </a:lnTo>
                <a:lnTo>
                  <a:pt x="176932" y="30765"/>
                </a:lnTo>
                <a:lnTo>
                  <a:pt x="225465" y="41399"/>
                </a:lnTo>
                <a:lnTo>
                  <a:pt x="273665" y="52903"/>
                </a:lnTo>
                <a:lnTo>
                  <a:pt x="321526" y="65269"/>
                </a:lnTo>
                <a:lnTo>
                  <a:pt x="369037" y="78489"/>
                </a:lnTo>
                <a:lnTo>
                  <a:pt x="416190" y="92554"/>
                </a:lnTo>
                <a:lnTo>
                  <a:pt x="462977" y="107455"/>
                </a:lnTo>
                <a:lnTo>
                  <a:pt x="509388" y="123184"/>
                </a:lnTo>
                <a:lnTo>
                  <a:pt x="555415" y="139733"/>
                </a:lnTo>
                <a:lnTo>
                  <a:pt x="601049" y="157091"/>
                </a:lnTo>
                <a:lnTo>
                  <a:pt x="646281" y="175252"/>
                </a:lnTo>
                <a:lnTo>
                  <a:pt x="691103" y="194206"/>
                </a:lnTo>
                <a:lnTo>
                  <a:pt x="735507" y="213945"/>
                </a:lnTo>
                <a:lnTo>
                  <a:pt x="779482" y="234460"/>
                </a:lnTo>
                <a:lnTo>
                  <a:pt x="824952" y="256699"/>
                </a:lnTo>
                <a:lnTo>
                  <a:pt x="869936" y="279763"/>
                </a:lnTo>
                <a:lnTo>
                  <a:pt x="914424" y="303643"/>
                </a:lnTo>
                <a:lnTo>
                  <a:pt x="958406" y="328328"/>
                </a:lnTo>
                <a:lnTo>
                  <a:pt x="1001872" y="353809"/>
                </a:lnTo>
                <a:lnTo>
                  <a:pt x="1044813" y="380077"/>
                </a:lnTo>
                <a:lnTo>
                  <a:pt x="1087218" y="407120"/>
                </a:lnTo>
                <a:lnTo>
                  <a:pt x="1129079" y="434929"/>
                </a:lnTo>
                <a:lnTo>
                  <a:pt x="1170384" y="463495"/>
                </a:lnTo>
                <a:lnTo>
                  <a:pt x="1211125" y="492807"/>
                </a:lnTo>
                <a:lnTo>
                  <a:pt x="1251292" y="522856"/>
                </a:lnTo>
                <a:lnTo>
                  <a:pt x="1290874" y="553631"/>
                </a:lnTo>
                <a:lnTo>
                  <a:pt x="1329863" y="585124"/>
                </a:lnTo>
                <a:lnTo>
                  <a:pt x="1368248" y="617323"/>
                </a:lnTo>
                <a:lnTo>
                  <a:pt x="1406019" y="650219"/>
                </a:lnTo>
                <a:lnTo>
                  <a:pt x="1443167" y="683802"/>
                </a:lnTo>
                <a:lnTo>
                  <a:pt x="1479682" y="718063"/>
                </a:lnTo>
                <a:lnTo>
                  <a:pt x="1515555" y="752991"/>
                </a:lnTo>
                <a:lnTo>
                  <a:pt x="1550774" y="788577"/>
                </a:lnTo>
                <a:lnTo>
                  <a:pt x="1585332" y="824811"/>
                </a:lnTo>
                <a:lnTo>
                  <a:pt x="1619217" y="861682"/>
                </a:lnTo>
                <a:lnTo>
                  <a:pt x="1652420" y="899181"/>
                </a:lnTo>
                <a:lnTo>
                  <a:pt x="1684932" y="937298"/>
                </a:lnTo>
                <a:lnTo>
                  <a:pt x="1716743" y="976024"/>
                </a:lnTo>
                <a:lnTo>
                  <a:pt x="1747842" y="1015347"/>
                </a:lnTo>
                <a:lnTo>
                  <a:pt x="1778220" y="1055260"/>
                </a:lnTo>
                <a:lnTo>
                  <a:pt x="1807319" y="1095045"/>
                </a:lnTo>
                <a:lnTo>
                  <a:pt x="1835702" y="1135379"/>
                </a:lnTo>
                <a:lnTo>
                  <a:pt x="1863359" y="1176251"/>
                </a:lnTo>
                <a:lnTo>
                  <a:pt x="1890281" y="1217653"/>
                </a:lnTo>
                <a:lnTo>
                  <a:pt x="1916459" y="1259575"/>
                </a:lnTo>
                <a:lnTo>
                  <a:pt x="1941883" y="1302007"/>
                </a:lnTo>
                <a:lnTo>
                  <a:pt x="1966544" y="1344942"/>
                </a:lnTo>
                <a:lnTo>
                  <a:pt x="1990432" y="1388368"/>
                </a:lnTo>
                <a:lnTo>
                  <a:pt x="2013539" y="1432278"/>
                </a:lnTo>
                <a:lnTo>
                  <a:pt x="2035855" y="1476661"/>
                </a:lnTo>
                <a:lnTo>
                  <a:pt x="2057369" y="1521508"/>
                </a:lnTo>
                <a:lnTo>
                  <a:pt x="2078074" y="1566810"/>
                </a:lnTo>
                <a:lnTo>
                  <a:pt x="2097959" y="1612558"/>
                </a:lnTo>
                <a:lnTo>
                  <a:pt x="2117016" y="1658742"/>
                </a:lnTo>
                <a:lnTo>
                  <a:pt x="2135234" y="1705353"/>
                </a:lnTo>
                <a:lnTo>
                  <a:pt x="2152605" y="1752382"/>
                </a:lnTo>
                <a:lnTo>
                  <a:pt x="2169119" y="1799820"/>
                </a:lnTo>
                <a:lnTo>
                  <a:pt x="2184767" y="1847656"/>
                </a:lnTo>
                <a:lnTo>
                  <a:pt x="2199539" y="1895882"/>
                </a:lnTo>
                <a:lnTo>
                  <a:pt x="2213426" y="1944489"/>
                </a:lnTo>
                <a:lnTo>
                  <a:pt x="2226419" y="1993467"/>
                </a:lnTo>
                <a:lnTo>
                  <a:pt x="2238507" y="2042806"/>
                </a:lnTo>
                <a:lnTo>
                  <a:pt x="2249683" y="2092499"/>
                </a:lnTo>
                <a:lnTo>
                  <a:pt x="2259936" y="2142534"/>
                </a:lnTo>
                <a:lnTo>
                  <a:pt x="2269257" y="2192903"/>
                </a:lnTo>
                <a:lnTo>
                  <a:pt x="2277636" y="2243597"/>
                </a:lnTo>
                <a:lnTo>
                  <a:pt x="2285065" y="2294606"/>
                </a:lnTo>
                <a:lnTo>
                  <a:pt x="2291534" y="2345921"/>
                </a:lnTo>
                <a:lnTo>
                  <a:pt x="2297034" y="2397533"/>
                </a:lnTo>
                <a:lnTo>
                  <a:pt x="2301554" y="2449432"/>
                </a:lnTo>
                <a:lnTo>
                  <a:pt x="2305087" y="2501609"/>
                </a:lnTo>
                <a:lnTo>
                  <a:pt x="2307621" y="2554055"/>
                </a:lnTo>
                <a:lnTo>
                  <a:pt x="2309149" y="2606761"/>
                </a:lnTo>
                <a:lnTo>
                  <a:pt x="2309656" y="2659315"/>
                </a:lnTo>
                <a:lnTo>
                  <a:pt x="2309640" y="2661856"/>
                </a:lnTo>
                <a:close/>
              </a:path>
            </a:pathLst>
          </a:custGeom>
          <a:solidFill>
            <a:srgbClr val="F27220"/>
          </a:soli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29523" y="1163606"/>
            <a:ext cx="932180" cy="1819275"/>
          </a:xfrm>
          <a:custGeom>
            <a:avLst/>
            <a:gdLst/>
            <a:ahLst/>
            <a:cxnLst/>
            <a:rect l="l" t="t" r="r" b="b"/>
            <a:pathLst>
              <a:path w="932180" h="1819275">
                <a:moveTo>
                  <a:pt x="465803" y="1819275"/>
                </a:moveTo>
                <a:lnTo>
                  <a:pt x="418177" y="1816863"/>
                </a:lnTo>
                <a:lnTo>
                  <a:pt x="371927" y="1809785"/>
                </a:lnTo>
                <a:lnTo>
                  <a:pt x="327286" y="1798275"/>
                </a:lnTo>
                <a:lnTo>
                  <a:pt x="284490" y="1782568"/>
                </a:lnTo>
                <a:lnTo>
                  <a:pt x="243772" y="1762899"/>
                </a:lnTo>
                <a:lnTo>
                  <a:pt x="205367" y="1739502"/>
                </a:lnTo>
                <a:lnTo>
                  <a:pt x="169508" y="1712613"/>
                </a:lnTo>
                <a:lnTo>
                  <a:pt x="136429" y="1682466"/>
                </a:lnTo>
                <a:lnTo>
                  <a:pt x="106366" y="1649295"/>
                </a:lnTo>
                <a:lnTo>
                  <a:pt x="79551" y="1613337"/>
                </a:lnTo>
                <a:lnTo>
                  <a:pt x="56219" y="1574825"/>
                </a:lnTo>
                <a:lnTo>
                  <a:pt x="36604" y="1533994"/>
                </a:lnTo>
                <a:lnTo>
                  <a:pt x="20941" y="1491079"/>
                </a:lnTo>
                <a:lnTo>
                  <a:pt x="9463" y="1446315"/>
                </a:lnTo>
                <a:lnTo>
                  <a:pt x="2404" y="1399937"/>
                </a:lnTo>
                <a:lnTo>
                  <a:pt x="0" y="1352179"/>
                </a:lnTo>
                <a:lnTo>
                  <a:pt x="2713" y="1301468"/>
                </a:lnTo>
                <a:lnTo>
                  <a:pt x="10666" y="1252332"/>
                </a:lnTo>
                <a:lnTo>
                  <a:pt x="23578" y="1205052"/>
                </a:lnTo>
                <a:lnTo>
                  <a:pt x="41167" y="1159911"/>
                </a:lnTo>
                <a:lnTo>
                  <a:pt x="63152" y="1117190"/>
                </a:lnTo>
                <a:lnTo>
                  <a:pt x="89253" y="1077170"/>
                </a:lnTo>
                <a:lnTo>
                  <a:pt x="119189" y="1040135"/>
                </a:lnTo>
                <a:lnTo>
                  <a:pt x="152677" y="1006366"/>
                </a:lnTo>
                <a:lnTo>
                  <a:pt x="189438" y="976144"/>
                </a:lnTo>
                <a:lnTo>
                  <a:pt x="229190" y="949752"/>
                </a:lnTo>
                <a:lnTo>
                  <a:pt x="271652" y="927471"/>
                </a:lnTo>
                <a:lnTo>
                  <a:pt x="316544" y="909583"/>
                </a:lnTo>
                <a:lnTo>
                  <a:pt x="271692" y="891676"/>
                </a:lnTo>
                <a:lnTo>
                  <a:pt x="229268" y="869383"/>
                </a:lnTo>
                <a:lnTo>
                  <a:pt x="189553" y="842985"/>
                </a:lnTo>
                <a:lnTo>
                  <a:pt x="152827" y="812763"/>
                </a:lnTo>
                <a:lnTo>
                  <a:pt x="119371" y="778999"/>
                </a:lnTo>
                <a:lnTo>
                  <a:pt x="89465" y="741974"/>
                </a:lnTo>
                <a:lnTo>
                  <a:pt x="63391" y="701969"/>
                </a:lnTo>
                <a:lnTo>
                  <a:pt x="41428" y="659266"/>
                </a:lnTo>
                <a:lnTo>
                  <a:pt x="23857" y="614145"/>
                </a:lnTo>
                <a:lnTo>
                  <a:pt x="10959" y="566889"/>
                </a:lnTo>
                <a:lnTo>
                  <a:pt x="3015" y="517778"/>
                </a:lnTo>
                <a:lnTo>
                  <a:pt x="304" y="467095"/>
                </a:lnTo>
                <a:lnTo>
                  <a:pt x="2709" y="419337"/>
                </a:lnTo>
                <a:lnTo>
                  <a:pt x="9768" y="372959"/>
                </a:lnTo>
                <a:lnTo>
                  <a:pt x="21246" y="328195"/>
                </a:lnTo>
                <a:lnTo>
                  <a:pt x="36910" y="285280"/>
                </a:lnTo>
                <a:lnTo>
                  <a:pt x="56525" y="244449"/>
                </a:lnTo>
                <a:lnTo>
                  <a:pt x="79857" y="205937"/>
                </a:lnTo>
                <a:lnTo>
                  <a:pt x="106672" y="169979"/>
                </a:lnTo>
                <a:lnTo>
                  <a:pt x="136735" y="136809"/>
                </a:lnTo>
                <a:lnTo>
                  <a:pt x="169814" y="106661"/>
                </a:lnTo>
                <a:lnTo>
                  <a:pt x="205673" y="79772"/>
                </a:lnTo>
                <a:lnTo>
                  <a:pt x="244079" y="56375"/>
                </a:lnTo>
                <a:lnTo>
                  <a:pt x="284797" y="36706"/>
                </a:lnTo>
                <a:lnTo>
                  <a:pt x="327592" y="20999"/>
                </a:lnTo>
                <a:lnTo>
                  <a:pt x="372232" y="9489"/>
                </a:lnTo>
                <a:lnTo>
                  <a:pt x="418482" y="2411"/>
                </a:lnTo>
                <a:lnTo>
                  <a:pt x="466107" y="0"/>
                </a:lnTo>
                <a:lnTo>
                  <a:pt x="513733" y="2411"/>
                </a:lnTo>
                <a:lnTo>
                  <a:pt x="559983" y="9489"/>
                </a:lnTo>
                <a:lnTo>
                  <a:pt x="604623" y="20999"/>
                </a:lnTo>
                <a:lnTo>
                  <a:pt x="647419" y="36706"/>
                </a:lnTo>
                <a:lnTo>
                  <a:pt x="688137" y="56375"/>
                </a:lnTo>
                <a:lnTo>
                  <a:pt x="726543" y="79772"/>
                </a:lnTo>
                <a:lnTo>
                  <a:pt x="762402" y="106661"/>
                </a:lnTo>
                <a:lnTo>
                  <a:pt x="795481" y="136809"/>
                </a:lnTo>
                <a:lnTo>
                  <a:pt x="825545" y="169979"/>
                </a:lnTo>
                <a:lnTo>
                  <a:pt x="852361" y="205937"/>
                </a:lnTo>
                <a:lnTo>
                  <a:pt x="875693" y="244449"/>
                </a:lnTo>
                <a:lnTo>
                  <a:pt x="895308" y="285280"/>
                </a:lnTo>
                <a:lnTo>
                  <a:pt x="910972" y="328195"/>
                </a:lnTo>
                <a:lnTo>
                  <a:pt x="922450" y="372959"/>
                </a:lnTo>
                <a:lnTo>
                  <a:pt x="929509" y="419337"/>
                </a:lnTo>
                <a:lnTo>
                  <a:pt x="931914" y="467095"/>
                </a:lnTo>
                <a:lnTo>
                  <a:pt x="929201" y="517806"/>
                </a:lnTo>
                <a:lnTo>
                  <a:pt x="921248" y="566942"/>
                </a:lnTo>
                <a:lnTo>
                  <a:pt x="908336" y="614222"/>
                </a:lnTo>
                <a:lnTo>
                  <a:pt x="890747" y="659363"/>
                </a:lnTo>
                <a:lnTo>
                  <a:pt x="868761" y="702085"/>
                </a:lnTo>
                <a:lnTo>
                  <a:pt x="842660" y="742104"/>
                </a:lnTo>
                <a:lnTo>
                  <a:pt x="812725" y="779139"/>
                </a:lnTo>
                <a:lnTo>
                  <a:pt x="779237" y="812908"/>
                </a:lnTo>
                <a:lnTo>
                  <a:pt x="742476" y="843130"/>
                </a:lnTo>
                <a:lnTo>
                  <a:pt x="702724" y="869522"/>
                </a:lnTo>
                <a:lnTo>
                  <a:pt x="660261" y="891803"/>
                </a:lnTo>
                <a:lnTo>
                  <a:pt x="615370" y="909692"/>
                </a:lnTo>
                <a:lnTo>
                  <a:pt x="660222" y="927598"/>
                </a:lnTo>
                <a:lnTo>
                  <a:pt x="702646" y="949891"/>
                </a:lnTo>
                <a:lnTo>
                  <a:pt x="742361" y="976289"/>
                </a:lnTo>
                <a:lnTo>
                  <a:pt x="779087" y="1006511"/>
                </a:lnTo>
                <a:lnTo>
                  <a:pt x="812543" y="1040275"/>
                </a:lnTo>
                <a:lnTo>
                  <a:pt x="842448" y="1077300"/>
                </a:lnTo>
                <a:lnTo>
                  <a:pt x="868523" y="1117305"/>
                </a:lnTo>
                <a:lnTo>
                  <a:pt x="890486" y="1160008"/>
                </a:lnTo>
                <a:lnTo>
                  <a:pt x="908056" y="1205129"/>
                </a:lnTo>
                <a:lnTo>
                  <a:pt x="920954" y="1252385"/>
                </a:lnTo>
                <a:lnTo>
                  <a:pt x="928899" y="1301496"/>
                </a:lnTo>
                <a:lnTo>
                  <a:pt x="931609" y="1352179"/>
                </a:lnTo>
                <a:lnTo>
                  <a:pt x="929205" y="1399937"/>
                </a:lnTo>
                <a:lnTo>
                  <a:pt x="922146" y="1446315"/>
                </a:lnTo>
                <a:lnTo>
                  <a:pt x="910668" y="1491079"/>
                </a:lnTo>
                <a:lnTo>
                  <a:pt x="895004" y="1533994"/>
                </a:lnTo>
                <a:lnTo>
                  <a:pt x="875389" y="1574825"/>
                </a:lnTo>
                <a:lnTo>
                  <a:pt x="852057" y="1613337"/>
                </a:lnTo>
                <a:lnTo>
                  <a:pt x="825242" y="1649295"/>
                </a:lnTo>
                <a:lnTo>
                  <a:pt x="795178" y="1682466"/>
                </a:lnTo>
                <a:lnTo>
                  <a:pt x="762099" y="1712613"/>
                </a:lnTo>
                <a:lnTo>
                  <a:pt x="726240" y="1739502"/>
                </a:lnTo>
                <a:lnTo>
                  <a:pt x="687834" y="1762899"/>
                </a:lnTo>
                <a:lnTo>
                  <a:pt x="647116" y="1782568"/>
                </a:lnTo>
                <a:lnTo>
                  <a:pt x="604319" y="1798275"/>
                </a:lnTo>
                <a:lnTo>
                  <a:pt x="559679" y="1809785"/>
                </a:lnTo>
                <a:lnTo>
                  <a:pt x="513429" y="1816863"/>
                </a:lnTo>
                <a:lnTo>
                  <a:pt x="465803" y="1819275"/>
                </a:lnTo>
                <a:close/>
              </a:path>
            </a:pathLst>
          </a:custGeom>
          <a:solidFill>
            <a:srgbClr val="F27220"/>
          </a:soli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5588138" y="7428065"/>
            <a:ext cx="1231900" cy="1231900"/>
            <a:chOff x="15588138" y="7428065"/>
            <a:chExt cx="1231900" cy="123190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588138" y="7428065"/>
              <a:ext cx="1231855" cy="1231855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5962135" y="7809420"/>
              <a:ext cx="485775" cy="457834"/>
            </a:xfrm>
            <a:custGeom>
              <a:avLst/>
              <a:gdLst/>
              <a:ahLst/>
              <a:cxnLst/>
              <a:rect l="l" t="t" r="r" b="b"/>
              <a:pathLst>
                <a:path w="485775" h="457834">
                  <a:moveTo>
                    <a:pt x="308686" y="93319"/>
                  </a:moveTo>
                  <a:lnTo>
                    <a:pt x="301282" y="56997"/>
                  </a:lnTo>
                  <a:lnTo>
                    <a:pt x="281114" y="27330"/>
                  </a:lnTo>
                  <a:lnTo>
                    <a:pt x="251206" y="7340"/>
                  </a:lnTo>
                  <a:lnTo>
                    <a:pt x="214579" y="0"/>
                  </a:lnTo>
                  <a:lnTo>
                    <a:pt x="177952" y="7340"/>
                  </a:lnTo>
                  <a:lnTo>
                    <a:pt x="148031" y="27330"/>
                  </a:lnTo>
                  <a:lnTo>
                    <a:pt x="127863" y="56997"/>
                  </a:lnTo>
                  <a:lnTo>
                    <a:pt x="120472" y="93319"/>
                  </a:lnTo>
                  <a:lnTo>
                    <a:pt x="127863" y="129654"/>
                  </a:lnTo>
                  <a:lnTo>
                    <a:pt x="148031" y="159308"/>
                  </a:lnTo>
                  <a:lnTo>
                    <a:pt x="177952" y="179311"/>
                  </a:lnTo>
                  <a:lnTo>
                    <a:pt x="214579" y="186639"/>
                  </a:lnTo>
                  <a:lnTo>
                    <a:pt x="251206" y="179311"/>
                  </a:lnTo>
                  <a:lnTo>
                    <a:pt x="281114" y="159308"/>
                  </a:lnTo>
                  <a:lnTo>
                    <a:pt x="301282" y="129654"/>
                  </a:lnTo>
                  <a:lnTo>
                    <a:pt x="308686" y="93319"/>
                  </a:lnTo>
                  <a:close/>
                </a:path>
                <a:path w="485775" h="457834">
                  <a:moveTo>
                    <a:pt x="485419" y="222021"/>
                  </a:moveTo>
                  <a:lnTo>
                    <a:pt x="451650" y="188531"/>
                  </a:lnTo>
                  <a:lnTo>
                    <a:pt x="421030" y="168376"/>
                  </a:lnTo>
                  <a:lnTo>
                    <a:pt x="386207" y="161658"/>
                  </a:lnTo>
                  <a:lnTo>
                    <a:pt x="351383" y="168376"/>
                  </a:lnTo>
                  <a:lnTo>
                    <a:pt x="320763" y="188531"/>
                  </a:lnTo>
                  <a:lnTo>
                    <a:pt x="209346" y="299021"/>
                  </a:lnTo>
                  <a:lnTo>
                    <a:pt x="164642" y="254736"/>
                  </a:lnTo>
                  <a:lnTo>
                    <a:pt x="134023" y="234569"/>
                  </a:lnTo>
                  <a:lnTo>
                    <a:pt x="99199" y="227850"/>
                  </a:lnTo>
                  <a:lnTo>
                    <a:pt x="64376" y="234569"/>
                  </a:lnTo>
                  <a:lnTo>
                    <a:pt x="33769" y="254736"/>
                  </a:lnTo>
                  <a:lnTo>
                    <a:pt x="0" y="288213"/>
                  </a:lnTo>
                  <a:lnTo>
                    <a:pt x="110185" y="397370"/>
                  </a:lnTo>
                  <a:lnTo>
                    <a:pt x="143929" y="430885"/>
                  </a:lnTo>
                  <a:lnTo>
                    <a:pt x="174536" y="451053"/>
                  </a:lnTo>
                  <a:lnTo>
                    <a:pt x="209372" y="457771"/>
                  </a:lnTo>
                  <a:lnTo>
                    <a:pt x="244297" y="451053"/>
                  </a:lnTo>
                  <a:lnTo>
                    <a:pt x="274904" y="430885"/>
                  </a:lnTo>
                  <a:lnTo>
                    <a:pt x="308686" y="397395"/>
                  </a:lnTo>
                  <a:lnTo>
                    <a:pt x="485419" y="222021"/>
                  </a:lnTo>
                  <a:close/>
                </a:path>
              </a:pathLst>
            </a:custGeom>
            <a:solidFill>
              <a:srgbClr val="F24F00"/>
            </a:solidFill>
          </p:spPr>
          <p:txBody>
            <a:bodyPr wrap="square" lIns="0" tIns="0" rIns="0" bIns="0" rtlCol="0"/>
            <a:lstStyle/>
            <a:p>
              <a:endParaRPr>
                <a:latin typeface="Product Sans" panose="020B0403030502040203" pitchFamily="34" charset="0"/>
              </a:endParaRPr>
            </a:p>
          </p:txBody>
        </p:sp>
      </p:grp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9217" y="5295900"/>
            <a:ext cx="1704974" cy="170497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447252" y="2615139"/>
            <a:ext cx="4838699" cy="4838699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3140907" y="5614090"/>
            <a:ext cx="3362960" cy="857927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5500" b="1" dirty="0">
                <a:solidFill>
                  <a:srgbClr val="F24F00"/>
                </a:solidFill>
                <a:latin typeface="Product Sans" panose="020B0403030502040203" pitchFamily="34" charset="0"/>
              </a:rPr>
              <a:t>Ask P.R.C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2389412" y="1547199"/>
            <a:ext cx="7668988" cy="2553263"/>
          </a:xfrm>
          <a:prstGeom prst="rect">
            <a:avLst/>
          </a:prstGeom>
        </p:spPr>
        <p:txBody>
          <a:bodyPr vert="horz" wrap="square" lIns="0" tIns="191770" rIns="0" bIns="0" rtlCol="0">
            <a:spAutoFit/>
          </a:bodyPr>
          <a:lstStyle/>
          <a:p>
            <a:pPr marL="12700" marR="5080">
              <a:lnSpc>
                <a:spcPts val="9210"/>
              </a:lnSpc>
              <a:spcBef>
                <a:spcPts val="1510"/>
              </a:spcBef>
            </a:pPr>
            <a:r>
              <a:rPr lang="en-US" sz="8750" b="1" dirty="0">
                <a:latin typeface="Product Sans" panose="020B0403030502040203" pitchFamily="34" charset="0"/>
              </a:rPr>
              <a:t>Any Questions</a:t>
            </a:r>
            <a:r>
              <a:rPr sz="8750" b="1" dirty="0">
                <a:latin typeface="Product Sans" panose="020B0403030502040203" pitchFamily="34" charset="0"/>
              </a:rPr>
              <a:t>?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03730" y="2830708"/>
            <a:ext cx="3700145" cy="4093428"/>
          </a:xfrm>
          <a:prstGeom prst="rect">
            <a:avLst/>
          </a:prstGeom>
        </p:spPr>
        <p:txBody>
          <a:bodyPr vert="horz" wrap="square" lIns="0" tIns="193040" rIns="0" bIns="0" rtlCol="0">
            <a:spAutoFit/>
          </a:bodyPr>
          <a:lstStyle/>
          <a:p>
            <a:pPr marL="434975" indent="-377190">
              <a:lnSpc>
                <a:spcPct val="100000"/>
              </a:lnSpc>
              <a:spcBef>
                <a:spcPts val="1520"/>
              </a:spcBef>
              <a:buAutoNum type="arabicPeriod"/>
              <a:tabLst>
                <a:tab pos="435609" algn="l"/>
              </a:tabLst>
            </a:pPr>
            <a:r>
              <a:rPr sz="3250" spc="-1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Introduction</a:t>
            </a:r>
            <a:endParaRPr sz="3250" dirty="0">
              <a:latin typeface="Product Sans" panose="020B0403030502040203" pitchFamily="34" charset="0"/>
              <a:cs typeface="Lucida Sans"/>
            </a:endParaRPr>
          </a:p>
          <a:p>
            <a:pPr marL="434975" indent="-384175">
              <a:lnSpc>
                <a:spcPct val="100000"/>
              </a:lnSpc>
              <a:spcBef>
                <a:spcPts val="1425"/>
              </a:spcBef>
              <a:buAutoNum type="arabicPeriod"/>
              <a:tabLst>
                <a:tab pos="435609" algn="l"/>
              </a:tabLst>
            </a:pPr>
            <a:r>
              <a:rPr sz="3250" spc="7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Primary</a:t>
            </a:r>
            <a:r>
              <a:rPr sz="3250" spc="-17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3250" spc="-1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Goals</a:t>
            </a:r>
            <a:endParaRPr sz="3250" dirty="0">
              <a:latin typeface="Product Sans" panose="020B0403030502040203" pitchFamily="34" charset="0"/>
              <a:cs typeface="Lucida Sans"/>
            </a:endParaRPr>
          </a:p>
          <a:p>
            <a:pPr marL="434975" indent="-396875">
              <a:lnSpc>
                <a:spcPct val="100000"/>
              </a:lnSpc>
              <a:spcBef>
                <a:spcPts val="1425"/>
              </a:spcBef>
              <a:buAutoNum type="arabicPeriod"/>
              <a:tabLst>
                <a:tab pos="435609" algn="l"/>
              </a:tabLst>
            </a:pPr>
            <a:r>
              <a:rPr sz="3250" spc="-1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Constraints</a:t>
            </a:r>
            <a:endParaRPr sz="3250" dirty="0">
              <a:latin typeface="Product Sans" panose="020B0403030502040203" pitchFamily="34" charset="0"/>
              <a:cs typeface="Lucida Sans"/>
            </a:endParaRPr>
          </a:p>
          <a:p>
            <a:pPr marL="434975" indent="-407670">
              <a:lnSpc>
                <a:spcPct val="100000"/>
              </a:lnSpc>
              <a:spcBef>
                <a:spcPts val="1425"/>
              </a:spcBef>
              <a:buAutoNum type="arabicPeriod"/>
              <a:tabLst>
                <a:tab pos="435609" algn="l"/>
              </a:tabLst>
            </a:pPr>
            <a:r>
              <a:rPr sz="3250" spc="-1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Features</a:t>
            </a:r>
            <a:endParaRPr sz="3250" dirty="0">
              <a:latin typeface="Product Sans" panose="020B0403030502040203" pitchFamily="34" charset="0"/>
              <a:cs typeface="Lucida Sans"/>
            </a:endParaRPr>
          </a:p>
          <a:p>
            <a:pPr marL="434975" indent="-401320">
              <a:lnSpc>
                <a:spcPct val="100000"/>
              </a:lnSpc>
              <a:spcBef>
                <a:spcPts val="1425"/>
              </a:spcBef>
              <a:buAutoNum type="arabicPeriod"/>
              <a:tabLst>
                <a:tab pos="435609" algn="l"/>
              </a:tabLst>
            </a:pPr>
            <a:r>
              <a:rPr sz="3250" spc="5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Hardware</a:t>
            </a:r>
            <a:r>
              <a:rPr sz="3250" spc="-18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3250" spc="4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Parts</a:t>
            </a:r>
            <a:endParaRPr sz="3250" dirty="0">
              <a:latin typeface="Product Sans" panose="020B0403030502040203" pitchFamily="34" charset="0"/>
              <a:cs typeface="Lucida Sans"/>
            </a:endParaRPr>
          </a:p>
          <a:p>
            <a:pPr marL="434975" indent="-422909">
              <a:lnSpc>
                <a:spcPct val="100000"/>
              </a:lnSpc>
              <a:spcBef>
                <a:spcPts val="1425"/>
              </a:spcBef>
              <a:buAutoNum type="arabicPeriod"/>
              <a:tabLst>
                <a:tab pos="435609" algn="l"/>
              </a:tabLst>
            </a:pPr>
            <a:r>
              <a:rPr sz="3250" spc="-1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Conclusio</a:t>
            </a:r>
            <a:r>
              <a:rPr lang="en-US" sz="3250" spc="-1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n</a:t>
            </a:r>
            <a:endParaRPr sz="3250" dirty="0">
              <a:latin typeface="Product Sans" panose="020B0403030502040203" pitchFamily="34" charset="0"/>
              <a:cs typeface="Lucida San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33062" y="1702337"/>
            <a:ext cx="4267200" cy="1056640"/>
          </a:xfrm>
          <a:custGeom>
            <a:avLst/>
            <a:gdLst/>
            <a:ahLst/>
            <a:cxnLst/>
            <a:rect l="l" t="t" r="r" b="b"/>
            <a:pathLst>
              <a:path w="4267200" h="1056639">
                <a:moveTo>
                  <a:pt x="4028641" y="1056407"/>
                </a:moveTo>
                <a:lnTo>
                  <a:pt x="238123" y="1056407"/>
                </a:lnTo>
                <a:lnTo>
                  <a:pt x="191451" y="1051790"/>
                </a:lnTo>
                <a:lnTo>
                  <a:pt x="146998" y="1038281"/>
                </a:lnTo>
                <a:lnTo>
                  <a:pt x="106012" y="1016400"/>
                </a:lnTo>
                <a:lnTo>
                  <a:pt x="69744" y="986662"/>
                </a:lnTo>
                <a:lnTo>
                  <a:pt x="40007" y="950394"/>
                </a:lnTo>
                <a:lnTo>
                  <a:pt x="18125" y="909409"/>
                </a:lnTo>
                <a:lnTo>
                  <a:pt x="4617" y="864955"/>
                </a:lnTo>
                <a:lnTo>
                  <a:pt x="0" y="818287"/>
                </a:lnTo>
                <a:lnTo>
                  <a:pt x="0" y="238120"/>
                </a:lnTo>
                <a:lnTo>
                  <a:pt x="4617" y="191452"/>
                </a:lnTo>
                <a:lnTo>
                  <a:pt x="18125" y="146998"/>
                </a:lnTo>
                <a:lnTo>
                  <a:pt x="40007" y="106013"/>
                </a:lnTo>
                <a:lnTo>
                  <a:pt x="69744" y="69745"/>
                </a:lnTo>
                <a:lnTo>
                  <a:pt x="106012" y="40007"/>
                </a:lnTo>
                <a:lnTo>
                  <a:pt x="146998" y="18126"/>
                </a:lnTo>
                <a:lnTo>
                  <a:pt x="191451" y="4617"/>
                </a:lnTo>
                <a:lnTo>
                  <a:pt x="238124" y="0"/>
                </a:lnTo>
                <a:lnTo>
                  <a:pt x="4028640" y="0"/>
                </a:lnTo>
                <a:lnTo>
                  <a:pt x="4075313" y="4617"/>
                </a:lnTo>
                <a:lnTo>
                  <a:pt x="4119766" y="18126"/>
                </a:lnTo>
                <a:lnTo>
                  <a:pt x="4160752" y="40007"/>
                </a:lnTo>
                <a:lnTo>
                  <a:pt x="4197019" y="69745"/>
                </a:lnTo>
                <a:lnTo>
                  <a:pt x="4226757" y="106013"/>
                </a:lnTo>
                <a:lnTo>
                  <a:pt x="4248639" y="146998"/>
                </a:lnTo>
                <a:lnTo>
                  <a:pt x="4262147" y="191452"/>
                </a:lnTo>
                <a:lnTo>
                  <a:pt x="4266764" y="238120"/>
                </a:lnTo>
                <a:lnTo>
                  <a:pt x="4266764" y="818287"/>
                </a:lnTo>
                <a:lnTo>
                  <a:pt x="4262147" y="864955"/>
                </a:lnTo>
                <a:lnTo>
                  <a:pt x="4248639" y="909409"/>
                </a:lnTo>
                <a:lnTo>
                  <a:pt x="4226757" y="950394"/>
                </a:lnTo>
                <a:lnTo>
                  <a:pt x="4197019" y="986662"/>
                </a:lnTo>
                <a:lnTo>
                  <a:pt x="4160752" y="1016400"/>
                </a:lnTo>
                <a:lnTo>
                  <a:pt x="4119766" y="1038281"/>
                </a:lnTo>
                <a:lnTo>
                  <a:pt x="4075313" y="1051790"/>
                </a:lnTo>
                <a:lnTo>
                  <a:pt x="4028641" y="1056407"/>
                </a:lnTo>
                <a:close/>
              </a:path>
            </a:pathLst>
          </a:custGeom>
          <a:solidFill>
            <a:srgbClr val="F47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398814" y="1904236"/>
            <a:ext cx="3535679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0"/>
              </a:spcBef>
            </a:pPr>
            <a:r>
              <a:rPr lang="en-US" sz="4000" dirty="0">
                <a:latin typeface="Product Sans" panose="020B0403030502040203" pitchFamily="34" charset="0"/>
              </a:rPr>
              <a:t>Contents</a:t>
            </a:r>
            <a:endParaRPr sz="4000" dirty="0">
              <a:latin typeface="Product Sans" panose="020B0403030502040203" pitchFamily="34" charset="0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411276" y="461256"/>
            <a:ext cx="9876790" cy="9825990"/>
            <a:chOff x="8411276" y="461256"/>
            <a:chExt cx="9876790" cy="9825990"/>
          </a:xfrm>
        </p:grpSpPr>
        <p:sp>
          <p:nvSpPr>
            <p:cNvPr id="6" name="object 6"/>
            <p:cNvSpPr/>
            <p:nvPr/>
          </p:nvSpPr>
          <p:spPr>
            <a:xfrm>
              <a:off x="8411276" y="5431055"/>
              <a:ext cx="9876790" cy="4851400"/>
            </a:xfrm>
            <a:custGeom>
              <a:avLst/>
              <a:gdLst/>
              <a:ahLst/>
              <a:cxnLst/>
              <a:rect l="l" t="t" r="r" b="b"/>
              <a:pathLst>
                <a:path w="9876790" h="4851400">
                  <a:moveTo>
                    <a:pt x="6417005" y="12700"/>
                  </a:moveTo>
                  <a:lnTo>
                    <a:pt x="5608566" y="12700"/>
                  </a:lnTo>
                  <a:lnTo>
                    <a:pt x="5658729" y="0"/>
                  </a:lnTo>
                  <a:lnTo>
                    <a:pt x="6366843" y="0"/>
                  </a:lnTo>
                  <a:lnTo>
                    <a:pt x="6417005" y="12700"/>
                  </a:lnTo>
                  <a:close/>
                </a:path>
                <a:path w="9876790" h="4851400">
                  <a:moveTo>
                    <a:pt x="6616545" y="25400"/>
                  </a:moveTo>
                  <a:lnTo>
                    <a:pt x="5409021" y="25400"/>
                  </a:lnTo>
                  <a:lnTo>
                    <a:pt x="5458738" y="12700"/>
                  </a:lnTo>
                  <a:lnTo>
                    <a:pt x="6566829" y="12700"/>
                  </a:lnTo>
                  <a:lnTo>
                    <a:pt x="6616545" y="25400"/>
                  </a:lnTo>
                  <a:close/>
                </a:path>
                <a:path w="9876790" h="4851400">
                  <a:moveTo>
                    <a:pt x="6715630" y="38100"/>
                  </a:moveTo>
                  <a:lnTo>
                    <a:pt x="5309934" y="38100"/>
                  </a:lnTo>
                  <a:lnTo>
                    <a:pt x="5359419" y="25400"/>
                  </a:lnTo>
                  <a:lnTo>
                    <a:pt x="6666146" y="25400"/>
                  </a:lnTo>
                  <a:lnTo>
                    <a:pt x="6715630" y="38100"/>
                  </a:lnTo>
                  <a:close/>
                </a:path>
                <a:path w="9876790" h="4851400">
                  <a:moveTo>
                    <a:pt x="6814239" y="50800"/>
                  </a:moveTo>
                  <a:lnTo>
                    <a:pt x="5211321" y="50800"/>
                  </a:lnTo>
                  <a:lnTo>
                    <a:pt x="5260568" y="38100"/>
                  </a:lnTo>
                  <a:lnTo>
                    <a:pt x="6764994" y="38100"/>
                  </a:lnTo>
                  <a:lnTo>
                    <a:pt x="6814239" y="50800"/>
                  </a:lnTo>
                  <a:close/>
                </a:path>
                <a:path w="9876790" h="4851400">
                  <a:moveTo>
                    <a:pt x="6912362" y="63500"/>
                  </a:moveTo>
                  <a:lnTo>
                    <a:pt x="5113195" y="63500"/>
                  </a:lnTo>
                  <a:lnTo>
                    <a:pt x="5162197" y="50800"/>
                  </a:lnTo>
                  <a:lnTo>
                    <a:pt x="6863362" y="50800"/>
                  </a:lnTo>
                  <a:lnTo>
                    <a:pt x="6912362" y="63500"/>
                  </a:lnTo>
                  <a:close/>
                </a:path>
                <a:path w="9876790" h="4851400">
                  <a:moveTo>
                    <a:pt x="7009985" y="76200"/>
                  </a:moveTo>
                  <a:lnTo>
                    <a:pt x="5015569" y="76200"/>
                  </a:lnTo>
                  <a:lnTo>
                    <a:pt x="5064319" y="63500"/>
                  </a:lnTo>
                  <a:lnTo>
                    <a:pt x="6961237" y="63500"/>
                  </a:lnTo>
                  <a:lnTo>
                    <a:pt x="7009985" y="76200"/>
                  </a:lnTo>
                  <a:close/>
                </a:path>
                <a:path w="9876790" h="4851400">
                  <a:moveTo>
                    <a:pt x="7203681" y="114300"/>
                  </a:moveTo>
                  <a:lnTo>
                    <a:pt x="4821864" y="114300"/>
                  </a:lnTo>
                  <a:lnTo>
                    <a:pt x="4966947" y="76200"/>
                  </a:lnTo>
                  <a:lnTo>
                    <a:pt x="7058605" y="76200"/>
                  </a:lnTo>
                  <a:lnTo>
                    <a:pt x="7203681" y="114300"/>
                  </a:lnTo>
                  <a:close/>
                </a:path>
                <a:path w="9876790" h="4851400">
                  <a:moveTo>
                    <a:pt x="7490160" y="177800"/>
                  </a:moveTo>
                  <a:lnTo>
                    <a:pt x="4535369" y="177800"/>
                  </a:lnTo>
                  <a:lnTo>
                    <a:pt x="4773770" y="114300"/>
                  </a:lnTo>
                  <a:lnTo>
                    <a:pt x="7251773" y="114300"/>
                  </a:lnTo>
                  <a:lnTo>
                    <a:pt x="7490160" y="177800"/>
                  </a:lnTo>
                  <a:close/>
                </a:path>
                <a:path w="9876790" h="4851400">
                  <a:moveTo>
                    <a:pt x="9876723" y="4851400"/>
                  </a:moveTo>
                  <a:lnTo>
                    <a:pt x="0" y="4851400"/>
                  </a:lnTo>
                  <a:lnTo>
                    <a:pt x="9762" y="4800600"/>
                  </a:lnTo>
                  <a:lnTo>
                    <a:pt x="20519" y="4762500"/>
                  </a:lnTo>
                  <a:lnTo>
                    <a:pt x="31646" y="4711700"/>
                  </a:lnTo>
                  <a:lnTo>
                    <a:pt x="43139" y="4660900"/>
                  </a:lnTo>
                  <a:lnTo>
                    <a:pt x="54998" y="4610100"/>
                  </a:lnTo>
                  <a:lnTo>
                    <a:pt x="67220" y="4572000"/>
                  </a:lnTo>
                  <a:lnTo>
                    <a:pt x="79805" y="4521200"/>
                  </a:lnTo>
                  <a:lnTo>
                    <a:pt x="92751" y="4470400"/>
                  </a:lnTo>
                  <a:lnTo>
                    <a:pt x="106056" y="4432300"/>
                  </a:lnTo>
                  <a:lnTo>
                    <a:pt x="119718" y="4381500"/>
                  </a:lnTo>
                  <a:lnTo>
                    <a:pt x="133736" y="4330700"/>
                  </a:lnTo>
                  <a:lnTo>
                    <a:pt x="148109" y="4292600"/>
                  </a:lnTo>
                  <a:lnTo>
                    <a:pt x="162834" y="4241800"/>
                  </a:lnTo>
                  <a:lnTo>
                    <a:pt x="177911" y="4191000"/>
                  </a:lnTo>
                  <a:lnTo>
                    <a:pt x="193337" y="4152900"/>
                  </a:lnTo>
                  <a:lnTo>
                    <a:pt x="209111" y="4102100"/>
                  </a:lnTo>
                  <a:lnTo>
                    <a:pt x="225232" y="4064000"/>
                  </a:lnTo>
                  <a:lnTo>
                    <a:pt x="241698" y="4013200"/>
                  </a:lnTo>
                  <a:lnTo>
                    <a:pt x="258507" y="3975100"/>
                  </a:lnTo>
                  <a:lnTo>
                    <a:pt x="275657" y="3924300"/>
                  </a:lnTo>
                  <a:lnTo>
                    <a:pt x="293148" y="3886200"/>
                  </a:lnTo>
                  <a:lnTo>
                    <a:pt x="310978" y="3835400"/>
                  </a:lnTo>
                  <a:lnTo>
                    <a:pt x="329144" y="3797300"/>
                  </a:lnTo>
                  <a:lnTo>
                    <a:pt x="347646" y="3746500"/>
                  </a:lnTo>
                  <a:lnTo>
                    <a:pt x="366481" y="3708400"/>
                  </a:lnTo>
                  <a:lnTo>
                    <a:pt x="385649" y="3657600"/>
                  </a:lnTo>
                  <a:lnTo>
                    <a:pt x="405147" y="3619500"/>
                  </a:lnTo>
                  <a:lnTo>
                    <a:pt x="424975" y="3568700"/>
                  </a:lnTo>
                  <a:lnTo>
                    <a:pt x="445130" y="3530600"/>
                  </a:lnTo>
                  <a:lnTo>
                    <a:pt x="465611" y="3479800"/>
                  </a:lnTo>
                  <a:lnTo>
                    <a:pt x="486416" y="3441700"/>
                  </a:lnTo>
                  <a:lnTo>
                    <a:pt x="507544" y="3403600"/>
                  </a:lnTo>
                  <a:lnTo>
                    <a:pt x="528992" y="3352800"/>
                  </a:lnTo>
                  <a:lnTo>
                    <a:pt x="550761" y="3314700"/>
                  </a:lnTo>
                  <a:lnTo>
                    <a:pt x="572847" y="3276600"/>
                  </a:lnTo>
                  <a:lnTo>
                    <a:pt x="595250" y="3225800"/>
                  </a:lnTo>
                  <a:lnTo>
                    <a:pt x="617968" y="3187700"/>
                  </a:lnTo>
                  <a:lnTo>
                    <a:pt x="640999" y="3149600"/>
                  </a:lnTo>
                  <a:lnTo>
                    <a:pt x="664341" y="3111500"/>
                  </a:lnTo>
                  <a:lnTo>
                    <a:pt x="687994" y="3060700"/>
                  </a:lnTo>
                  <a:lnTo>
                    <a:pt x="711955" y="3022600"/>
                  </a:lnTo>
                  <a:lnTo>
                    <a:pt x="736223" y="2984500"/>
                  </a:lnTo>
                  <a:lnTo>
                    <a:pt x="760796" y="2946400"/>
                  </a:lnTo>
                  <a:lnTo>
                    <a:pt x="785673" y="2895600"/>
                  </a:lnTo>
                  <a:lnTo>
                    <a:pt x="810852" y="2857500"/>
                  </a:lnTo>
                  <a:lnTo>
                    <a:pt x="836332" y="2819400"/>
                  </a:lnTo>
                  <a:lnTo>
                    <a:pt x="862111" y="2781300"/>
                  </a:lnTo>
                  <a:lnTo>
                    <a:pt x="888187" y="2743200"/>
                  </a:lnTo>
                  <a:lnTo>
                    <a:pt x="914559" y="2705100"/>
                  </a:lnTo>
                  <a:lnTo>
                    <a:pt x="941225" y="2667000"/>
                  </a:lnTo>
                  <a:lnTo>
                    <a:pt x="968184" y="2628900"/>
                  </a:lnTo>
                  <a:lnTo>
                    <a:pt x="995433" y="2590800"/>
                  </a:lnTo>
                  <a:lnTo>
                    <a:pt x="1022973" y="2552700"/>
                  </a:lnTo>
                  <a:lnTo>
                    <a:pt x="1050800" y="2514600"/>
                  </a:lnTo>
                  <a:lnTo>
                    <a:pt x="1078913" y="2476500"/>
                  </a:lnTo>
                  <a:lnTo>
                    <a:pt x="1107311" y="2438400"/>
                  </a:lnTo>
                  <a:lnTo>
                    <a:pt x="1135993" y="2400300"/>
                  </a:lnTo>
                  <a:lnTo>
                    <a:pt x="1164956" y="2362200"/>
                  </a:lnTo>
                  <a:lnTo>
                    <a:pt x="1194199" y="2324100"/>
                  </a:lnTo>
                  <a:lnTo>
                    <a:pt x="1223720" y="2286000"/>
                  </a:lnTo>
                  <a:lnTo>
                    <a:pt x="1253518" y="2247900"/>
                  </a:lnTo>
                  <a:lnTo>
                    <a:pt x="1283591" y="2209800"/>
                  </a:lnTo>
                  <a:lnTo>
                    <a:pt x="1313938" y="2171700"/>
                  </a:lnTo>
                  <a:lnTo>
                    <a:pt x="1344557" y="2133600"/>
                  </a:lnTo>
                  <a:lnTo>
                    <a:pt x="1375447" y="2108200"/>
                  </a:lnTo>
                  <a:lnTo>
                    <a:pt x="1406605" y="2070100"/>
                  </a:lnTo>
                  <a:lnTo>
                    <a:pt x="1438031" y="2032000"/>
                  </a:lnTo>
                  <a:lnTo>
                    <a:pt x="1469722" y="1993900"/>
                  </a:lnTo>
                  <a:lnTo>
                    <a:pt x="1501678" y="1968500"/>
                  </a:lnTo>
                  <a:lnTo>
                    <a:pt x="1566375" y="1892300"/>
                  </a:lnTo>
                  <a:lnTo>
                    <a:pt x="1599114" y="1866900"/>
                  </a:lnTo>
                  <a:lnTo>
                    <a:pt x="1665363" y="1790700"/>
                  </a:lnTo>
                  <a:lnTo>
                    <a:pt x="1698870" y="1765300"/>
                  </a:lnTo>
                  <a:lnTo>
                    <a:pt x="1766642" y="1689100"/>
                  </a:lnTo>
                  <a:lnTo>
                    <a:pt x="1800904" y="1663700"/>
                  </a:lnTo>
                  <a:lnTo>
                    <a:pt x="1835414" y="1625600"/>
                  </a:lnTo>
                  <a:lnTo>
                    <a:pt x="1870170" y="1600200"/>
                  </a:lnTo>
                  <a:lnTo>
                    <a:pt x="1905172" y="1562100"/>
                  </a:lnTo>
                  <a:lnTo>
                    <a:pt x="1940418" y="1536700"/>
                  </a:lnTo>
                  <a:lnTo>
                    <a:pt x="1975905" y="1498600"/>
                  </a:lnTo>
                  <a:lnTo>
                    <a:pt x="2047600" y="1447800"/>
                  </a:lnTo>
                  <a:lnTo>
                    <a:pt x="2083804" y="1409700"/>
                  </a:lnTo>
                  <a:lnTo>
                    <a:pt x="2120243" y="1384300"/>
                  </a:lnTo>
                  <a:lnTo>
                    <a:pt x="2156917" y="1346200"/>
                  </a:lnTo>
                  <a:lnTo>
                    <a:pt x="2268326" y="1270000"/>
                  </a:lnTo>
                  <a:lnTo>
                    <a:pt x="2305920" y="1231900"/>
                  </a:lnTo>
                  <a:lnTo>
                    <a:pt x="2458542" y="1130300"/>
                  </a:lnTo>
                  <a:lnTo>
                    <a:pt x="2497251" y="1092200"/>
                  </a:lnTo>
                  <a:lnTo>
                    <a:pt x="2536179" y="1066800"/>
                  </a:lnTo>
                  <a:lnTo>
                    <a:pt x="2734033" y="939800"/>
                  </a:lnTo>
                  <a:lnTo>
                    <a:pt x="2978330" y="787400"/>
                  </a:lnTo>
                  <a:lnTo>
                    <a:pt x="3019752" y="774700"/>
                  </a:lnTo>
                  <a:lnTo>
                    <a:pt x="3145200" y="698500"/>
                  </a:lnTo>
                  <a:lnTo>
                    <a:pt x="3187404" y="685800"/>
                  </a:lnTo>
                  <a:lnTo>
                    <a:pt x="3315157" y="609600"/>
                  </a:lnTo>
                  <a:lnTo>
                    <a:pt x="3358116" y="596900"/>
                  </a:lnTo>
                  <a:lnTo>
                    <a:pt x="3401261" y="571500"/>
                  </a:lnTo>
                  <a:lnTo>
                    <a:pt x="3444589" y="558800"/>
                  </a:lnTo>
                  <a:lnTo>
                    <a:pt x="3488099" y="533400"/>
                  </a:lnTo>
                  <a:lnTo>
                    <a:pt x="3531789" y="520700"/>
                  </a:lnTo>
                  <a:lnTo>
                    <a:pt x="3575657" y="495300"/>
                  </a:lnTo>
                  <a:lnTo>
                    <a:pt x="3619703" y="482600"/>
                  </a:lnTo>
                  <a:lnTo>
                    <a:pt x="3663925" y="457200"/>
                  </a:lnTo>
                  <a:lnTo>
                    <a:pt x="3708320" y="444500"/>
                  </a:lnTo>
                  <a:lnTo>
                    <a:pt x="3752887" y="419100"/>
                  </a:lnTo>
                  <a:lnTo>
                    <a:pt x="3842533" y="393700"/>
                  </a:lnTo>
                  <a:lnTo>
                    <a:pt x="3887608" y="368300"/>
                  </a:lnTo>
                  <a:lnTo>
                    <a:pt x="3978255" y="342900"/>
                  </a:lnTo>
                  <a:lnTo>
                    <a:pt x="4023823" y="317500"/>
                  </a:lnTo>
                  <a:lnTo>
                    <a:pt x="4300564" y="241300"/>
                  </a:lnTo>
                  <a:lnTo>
                    <a:pt x="4347228" y="215900"/>
                  </a:lnTo>
                  <a:lnTo>
                    <a:pt x="4488114" y="177800"/>
                  </a:lnTo>
                  <a:lnTo>
                    <a:pt x="7537413" y="177800"/>
                  </a:lnTo>
                  <a:lnTo>
                    <a:pt x="7678290" y="215900"/>
                  </a:lnTo>
                  <a:lnTo>
                    <a:pt x="7724950" y="241300"/>
                  </a:lnTo>
                  <a:lnTo>
                    <a:pt x="8001671" y="317500"/>
                  </a:lnTo>
                  <a:lnTo>
                    <a:pt x="8047235" y="342900"/>
                  </a:lnTo>
                  <a:lnTo>
                    <a:pt x="8137875" y="368300"/>
                  </a:lnTo>
                  <a:lnTo>
                    <a:pt x="8182946" y="393700"/>
                  </a:lnTo>
                  <a:lnTo>
                    <a:pt x="8272584" y="419100"/>
                  </a:lnTo>
                  <a:lnTo>
                    <a:pt x="8317147" y="444500"/>
                  </a:lnTo>
                  <a:lnTo>
                    <a:pt x="8361539" y="457200"/>
                  </a:lnTo>
                  <a:lnTo>
                    <a:pt x="8405756" y="482600"/>
                  </a:lnTo>
                  <a:lnTo>
                    <a:pt x="8449798" y="495300"/>
                  </a:lnTo>
                  <a:lnTo>
                    <a:pt x="8493662" y="520700"/>
                  </a:lnTo>
                  <a:lnTo>
                    <a:pt x="8537348" y="533400"/>
                  </a:lnTo>
                  <a:lnTo>
                    <a:pt x="8580853" y="558800"/>
                  </a:lnTo>
                  <a:lnTo>
                    <a:pt x="8624177" y="571500"/>
                  </a:lnTo>
                  <a:lnTo>
                    <a:pt x="8667317" y="596900"/>
                  </a:lnTo>
                  <a:lnTo>
                    <a:pt x="8710272" y="609600"/>
                  </a:lnTo>
                  <a:lnTo>
                    <a:pt x="8838012" y="685800"/>
                  </a:lnTo>
                  <a:lnTo>
                    <a:pt x="8880211" y="698500"/>
                  </a:lnTo>
                  <a:lnTo>
                    <a:pt x="9005644" y="774700"/>
                  </a:lnTo>
                  <a:lnTo>
                    <a:pt x="9047062" y="787400"/>
                  </a:lnTo>
                  <a:lnTo>
                    <a:pt x="9291329" y="939800"/>
                  </a:lnTo>
                  <a:lnTo>
                    <a:pt x="9489158" y="1066800"/>
                  </a:lnTo>
                  <a:lnTo>
                    <a:pt x="9528080" y="1092200"/>
                  </a:lnTo>
                  <a:lnTo>
                    <a:pt x="9566783" y="1130300"/>
                  </a:lnTo>
                  <a:lnTo>
                    <a:pt x="9719384" y="1231900"/>
                  </a:lnTo>
                  <a:lnTo>
                    <a:pt x="9756973" y="1270000"/>
                  </a:lnTo>
                  <a:lnTo>
                    <a:pt x="9868366" y="1346200"/>
                  </a:lnTo>
                  <a:lnTo>
                    <a:pt x="9876723" y="1358900"/>
                  </a:lnTo>
                  <a:lnTo>
                    <a:pt x="9876723" y="4851400"/>
                  </a:lnTo>
                  <a:close/>
                </a:path>
              </a:pathLst>
            </a:custGeom>
            <a:solidFill>
              <a:srgbClr val="F272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92388" y="1502989"/>
              <a:ext cx="5145100" cy="878401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041052" y="1800230"/>
              <a:ext cx="4457379" cy="848676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4312787" y="461256"/>
              <a:ext cx="1283970" cy="1274445"/>
            </a:xfrm>
            <a:custGeom>
              <a:avLst/>
              <a:gdLst/>
              <a:ahLst/>
              <a:cxnLst/>
              <a:rect l="l" t="t" r="r" b="b"/>
              <a:pathLst>
                <a:path w="1283969" h="1274445">
                  <a:moveTo>
                    <a:pt x="9530" y="749856"/>
                  </a:moveTo>
                  <a:lnTo>
                    <a:pt x="2877" y="700811"/>
                  </a:lnTo>
                  <a:lnTo>
                    <a:pt x="0" y="651361"/>
                  </a:lnTo>
                  <a:lnTo>
                    <a:pt x="939" y="601739"/>
                  </a:lnTo>
                  <a:lnTo>
                    <a:pt x="5736" y="552179"/>
                  </a:lnTo>
                  <a:lnTo>
                    <a:pt x="14432" y="502914"/>
                  </a:lnTo>
                  <a:lnTo>
                    <a:pt x="27066" y="454177"/>
                  </a:lnTo>
                  <a:lnTo>
                    <a:pt x="43680" y="406201"/>
                  </a:lnTo>
                  <a:lnTo>
                    <a:pt x="64313" y="359220"/>
                  </a:lnTo>
                  <a:lnTo>
                    <a:pt x="89008" y="313466"/>
                  </a:lnTo>
                  <a:lnTo>
                    <a:pt x="117804" y="269174"/>
                  </a:lnTo>
                  <a:lnTo>
                    <a:pt x="146917" y="231198"/>
                  </a:lnTo>
                  <a:lnTo>
                    <a:pt x="178286" y="195994"/>
                  </a:lnTo>
                  <a:lnTo>
                    <a:pt x="211738" y="163592"/>
                  </a:lnTo>
                  <a:lnTo>
                    <a:pt x="247100" y="134019"/>
                  </a:lnTo>
                  <a:lnTo>
                    <a:pt x="284199" y="107305"/>
                  </a:lnTo>
                  <a:lnTo>
                    <a:pt x="322861" y="83479"/>
                  </a:lnTo>
                  <a:lnTo>
                    <a:pt x="362915" y="62570"/>
                  </a:lnTo>
                  <a:lnTo>
                    <a:pt x="404186" y="44607"/>
                  </a:lnTo>
                  <a:lnTo>
                    <a:pt x="446501" y="29619"/>
                  </a:lnTo>
                  <a:lnTo>
                    <a:pt x="489687" y="17635"/>
                  </a:lnTo>
                  <a:lnTo>
                    <a:pt x="533572" y="8685"/>
                  </a:lnTo>
                  <a:lnTo>
                    <a:pt x="577982" y="2796"/>
                  </a:lnTo>
                  <a:lnTo>
                    <a:pt x="622744" y="0"/>
                  </a:lnTo>
                  <a:lnTo>
                    <a:pt x="667685" y="323"/>
                  </a:lnTo>
                  <a:lnTo>
                    <a:pt x="712631" y="3796"/>
                  </a:lnTo>
                  <a:lnTo>
                    <a:pt x="757410" y="10447"/>
                  </a:lnTo>
                  <a:lnTo>
                    <a:pt x="801849" y="20306"/>
                  </a:lnTo>
                  <a:lnTo>
                    <a:pt x="845774" y="33401"/>
                  </a:lnTo>
                  <a:lnTo>
                    <a:pt x="889013" y="49762"/>
                  </a:lnTo>
                  <a:lnTo>
                    <a:pt x="931392" y="69417"/>
                  </a:lnTo>
                  <a:lnTo>
                    <a:pt x="972738" y="92396"/>
                  </a:lnTo>
                  <a:lnTo>
                    <a:pt x="1012878" y="118728"/>
                  </a:lnTo>
                  <a:lnTo>
                    <a:pt x="1050983" y="147925"/>
                  </a:lnTo>
                  <a:lnTo>
                    <a:pt x="1086321" y="179368"/>
                  </a:lnTo>
                  <a:lnTo>
                    <a:pt x="1118862" y="212881"/>
                  </a:lnTo>
                  <a:lnTo>
                    <a:pt x="1148577" y="248294"/>
                  </a:lnTo>
                  <a:lnTo>
                    <a:pt x="1175435" y="285432"/>
                  </a:lnTo>
                  <a:lnTo>
                    <a:pt x="1199407" y="324123"/>
                  </a:lnTo>
                  <a:lnTo>
                    <a:pt x="1220464" y="364195"/>
                  </a:lnTo>
                  <a:lnTo>
                    <a:pt x="1238575" y="405473"/>
                  </a:lnTo>
                  <a:lnTo>
                    <a:pt x="1253711" y="447785"/>
                  </a:lnTo>
                  <a:lnTo>
                    <a:pt x="1265842" y="490958"/>
                  </a:lnTo>
                  <a:lnTo>
                    <a:pt x="1274940" y="534819"/>
                  </a:lnTo>
                  <a:lnTo>
                    <a:pt x="1280973" y="579195"/>
                  </a:lnTo>
                  <a:lnTo>
                    <a:pt x="1283913" y="623914"/>
                  </a:lnTo>
                  <a:lnTo>
                    <a:pt x="1283729" y="668802"/>
                  </a:lnTo>
                  <a:lnTo>
                    <a:pt x="1280393" y="713686"/>
                  </a:lnTo>
                  <a:lnTo>
                    <a:pt x="1273874" y="758394"/>
                  </a:lnTo>
                  <a:lnTo>
                    <a:pt x="1264143" y="802752"/>
                  </a:lnTo>
                  <a:lnTo>
                    <a:pt x="1251170" y="846587"/>
                  </a:lnTo>
                  <a:lnTo>
                    <a:pt x="1234925" y="889728"/>
                  </a:lnTo>
                  <a:lnTo>
                    <a:pt x="1215379" y="932000"/>
                  </a:lnTo>
                  <a:lnTo>
                    <a:pt x="1192503" y="973230"/>
                  </a:lnTo>
                  <a:lnTo>
                    <a:pt x="1166266" y="1013247"/>
                  </a:lnTo>
                  <a:lnTo>
                    <a:pt x="1133961" y="1055050"/>
                  </a:lnTo>
                  <a:lnTo>
                    <a:pt x="1098924" y="1093463"/>
                  </a:lnTo>
                  <a:lnTo>
                    <a:pt x="1061387" y="1128449"/>
                  </a:lnTo>
                  <a:lnTo>
                    <a:pt x="1021585" y="1159968"/>
                  </a:lnTo>
                  <a:lnTo>
                    <a:pt x="979750" y="1187982"/>
                  </a:lnTo>
                  <a:lnTo>
                    <a:pt x="962215" y="1197816"/>
                  </a:lnTo>
                  <a:lnTo>
                    <a:pt x="486607" y="860287"/>
                  </a:lnTo>
                  <a:lnTo>
                    <a:pt x="442606" y="831640"/>
                  </a:lnTo>
                  <a:lnTo>
                    <a:pt x="397175" y="807004"/>
                  </a:lnTo>
                  <a:lnTo>
                    <a:pt x="350540" y="786342"/>
                  </a:lnTo>
                  <a:lnTo>
                    <a:pt x="302931" y="769617"/>
                  </a:lnTo>
                  <a:lnTo>
                    <a:pt x="254573" y="756792"/>
                  </a:lnTo>
                  <a:lnTo>
                    <a:pt x="205695" y="747829"/>
                  </a:lnTo>
                  <a:lnTo>
                    <a:pt x="156525" y="742691"/>
                  </a:lnTo>
                  <a:lnTo>
                    <a:pt x="107288" y="741341"/>
                  </a:lnTo>
                  <a:lnTo>
                    <a:pt x="58214" y="743742"/>
                  </a:lnTo>
                  <a:lnTo>
                    <a:pt x="9530" y="749856"/>
                  </a:lnTo>
                  <a:close/>
                </a:path>
                <a:path w="1283969" h="1274445">
                  <a:moveTo>
                    <a:pt x="748269" y="1274125"/>
                  </a:moveTo>
                  <a:lnTo>
                    <a:pt x="737986" y="1226163"/>
                  </a:lnTo>
                  <a:lnTo>
                    <a:pt x="724067" y="1179057"/>
                  </a:lnTo>
                  <a:lnTo>
                    <a:pt x="706550" y="1133034"/>
                  </a:lnTo>
                  <a:lnTo>
                    <a:pt x="685477" y="1088321"/>
                  </a:lnTo>
                  <a:lnTo>
                    <a:pt x="660888" y="1045145"/>
                  </a:lnTo>
                  <a:lnTo>
                    <a:pt x="632822" y="1003735"/>
                  </a:lnTo>
                  <a:lnTo>
                    <a:pt x="601321" y="964316"/>
                  </a:lnTo>
                  <a:lnTo>
                    <a:pt x="566425" y="927117"/>
                  </a:lnTo>
                  <a:lnTo>
                    <a:pt x="528174" y="892365"/>
                  </a:lnTo>
                  <a:lnTo>
                    <a:pt x="486607" y="860287"/>
                  </a:lnTo>
                  <a:lnTo>
                    <a:pt x="962215" y="1197816"/>
                  </a:lnTo>
                  <a:lnTo>
                    <a:pt x="936117" y="1212452"/>
                  </a:lnTo>
                  <a:lnTo>
                    <a:pt x="890919" y="1233340"/>
                  </a:lnTo>
                  <a:lnTo>
                    <a:pt x="844389" y="1250607"/>
                  </a:lnTo>
                  <a:lnTo>
                    <a:pt x="796761" y="1264215"/>
                  </a:lnTo>
                  <a:lnTo>
                    <a:pt x="748269" y="1274125"/>
                  </a:lnTo>
                  <a:close/>
                </a:path>
              </a:pathLst>
            </a:custGeom>
            <a:solidFill>
              <a:srgbClr val="F272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"/>
            <a:ext cx="5894705" cy="10287000"/>
            <a:chOff x="0" y="1"/>
            <a:chExt cx="5894705" cy="10287000"/>
          </a:xfrm>
        </p:grpSpPr>
        <p:sp>
          <p:nvSpPr>
            <p:cNvPr id="3" name="object 3"/>
            <p:cNvSpPr/>
            <p:nvPr/>
          </p:nvSpPr>
          <p:spPr>
            <a:xfrm>
              <a:off x="0" y="1"/>
              <a:ext cx="5894705" cy="10287000"/>
            </a:xfrm>
            <a:custGeom>
              <a:avLst/>
              <a:gdLst/>
              <a:ahLst/>
              <a:cxnLst/>
              <a:rect l="l" t="t" r="r" b="b"/>
              <a:pathLst>
                <a:path w="5894705" h="10287000">
                  <a:moveTo>
                    <a:pt x="5894694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5894694" y="0"/>
                  </a:lnTo>
                  <a:lnTo>
                    <a:pt x="5894694" y="10286999"/>
                  </a:lnTo>
                  <a:close/>
                </a:path>
              </a:pathLst>
            </a:custGeom>
            <a:solidFill>
              <a:srgbClr val="F272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8194" y="3876792"/>
              <a:ext cx="5000624" cy="5000624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82574" y="1523347"/>
            <a:ext cx="5285740" cy="103233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30"/>
              </a:spcBef>
            </a:pPr>
            <a:r>
              <a:rPr lang="en-US" sz="6600" dirty="0">
                <a:latin typeface="Product Sans" panose="020B0403030502040203" pitchFamily="34" charset="0"/>
              </a:rPr>
              <a:t>Introduction</a:t>
            </a:r>
            <a:endParaRPr sz="6600" dirty="0">
              <a:latin typeface="Product Sans" panose="020B0403030502040203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169904" y="2079753"/>
            <a:ext cx="11866245" cy="69663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423545">
              <a:lnSpc>
                <a:spcPct val="136200"/>
              </a:lnSpc>
              <a:spcBef>
                <a:spcPts val="95"/>
              </a:spcBef>
            </a:pPr>
            <a:r>
              <a:rPr sz="3350" dirty="0">
                <a:latin typeface="Product Sans" panose="020B0403030502040203" pitchFamily="34" charset="0"/>
                <a:cs typeface="Lucida Sans"/>
              </a:rPr>
              <a:t>A</a:t>
            </a:r>
            <a:r>
              <a:rPr sz="3350" spc="-14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vending</a:t>
            </a:r>
            <a:r>
              <a:rPr sz="3350" spc="-140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machine</a:t>
            </a:r>
            <a:r>
              <a:rPr sz="3350" spc="-140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-30" dirty="0">
                <a:latin typeface="Product Sans" panose="020B0403030502040203" pitchFamily="34" charset="0"/>
                <a:cs typeface="Lucida Sans"/>
              </a:rPr>
              <a:t>is</a:t>
            </a:r>
            <a:r>
              <a:rPr sz="3350" spc="-140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a</a:t>
            </a:r>
            <a:r>
              <a:rPr sz="3350" spc="-140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70" dirty="0">
                <a:latin typeface="Product Sans" panose="020B0403030502040203" pitchFamily="34" charset="0"/>
                <a:cs typeface="Lucida Sans"/>
              </a:rPr>
              <a:t>self-</a:t>
            </a:r>
            <a:r>
              <a:rPr sz="3350" spc="60" dirty="0">
                <a:latin typeface="Product Sans" panose="020B0403030502040203" pitchFamily="34" charset="0"/>
                <a:cs typeface="Lucida Sans"/>
              </a:rPr>
              <a:t>service</a:t>
            </a:r>
            <a:r>
              <a:rPr sz="3350" spc="-14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80" dirty="0">
                <a:latin typeface="Product Sans" panose="020B0403030502040203" pitchFamily="34" charset="0"/>
                <a:cs typeface="Lucida Sans"/>
              </a:rPr>
              <a:t>device</a:t>
            </a:r>
            <a:r>
              <a:rPr sz="3350" spc="-140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75" dirty="0">
                <a:latin typeface="Product Sans" panose="020B0403030502040203" pitchFamily="34" charset="0"/>
                <a:cs typeface="Lucida Sans"/>
              </a:rPr>
              <a:t>that</a:t>
            </a:r>
            <a:r>
              <a:rPr sz="3350" spc="-140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offers</a:t>
            </a:r>
            <a:r>
              <a:rPr sz="3350" spc="-140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-50" dirty="0">
                <a:latin typeface="Product Sans" panose="020B0403030502040203" pitchFamily="34" charset="0"/>
                <a:cs typeface="Lucida Sans"/>
              </a:rPr>
              <a:t>a </a:t>
            </a:r>
            <a:r>
              <a:rPr sz="3350" spc="80" dirty="0">
                <a:latin typeface="Product Sans" panose="020B0403030502040203" pitchFamily="34" charset="0"/>
                <a:cs typeface="Lucida Sans"/>
              </a:rPr>
              <a:t>variety</a:t>
            </a:r>
            <a:r>
              <a:rPr sz="3350" spc="-15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of</a:t>
            </a:r>
            <a:r>
              <a:rPr sz="3350" spc="-150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55" dirty="0">
                <a:latin typeface="Product Sans" panose="020B0403030502040203" pitchFamily="34" charset="0"/>
                <a:cs typeface="Lucida Sans"/>
              </a:rPr>
              <a:t>products</a:t>
            </a:r>
            <a:r>
              <a:rPr sz="3350" spc="-15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and</a:t>
            </a:r>
            <a:r>
              <a:rPr sz="3350" spc="-150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50" dirty="0">
                <a:latin typeface="Product Sans" panose="020B0403030502040203" pitchFamily="34" charset="0"/>
                <a:cs typeface="Lucida Sans"/>
              </a:rPr>
              <a:t>services</a:t>
            </a:r>
            <a:r>
              <a:rPr sz="3350" spc="-15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80" dirty="0">
                <a:latin typeface="Product Sans" panose="020B0403030502040203" pitchFamily="34" charset="0"/>
                <a:cs typeface="Lucida Sans"/>
              </a:rPr>
              <a:t>to</a:t>
            </a:r>
            <a:r>
              <a:rPr sz="3350" spc="-150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-10" dirty="0">
                <a:latin typeface="Product Sans" panose="020B0403030502040203" pitchFamily="34" charset="0"/>
                <a:cs typeface="Lucida Sans"/>
              </a:rPr>
              <a:t>users.</a:t>
            </a:r>
            <a:endParaRPr sz="3350" dirty="0">
              <a:latin typeface="Product Sans" panose="020B0403030502040203" pitchFamily="34" charset="0"/>
              <a:cs typeface="Lucida Sans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endParaRPr sz="4500" dirty="0">
              <a:latin typeface="Product Sans" panose="020B0403030502040203" pitchFamily="34" charset="0"/>
              <a:cs typeface="Lucida Sans"/>
            </a:endParaRPr>
          </a:p>
          <a:p>
            <a:pPr marL="12700" marR="936625" algn="just">
              <a:lnSpc>
                <a:spcPct val="136200"/>
              </a:lnSpc>
            </a:pPr>
            <a:r>
              <a:rPr sz="3350" dirty="0">
                <a:latin typeface="Product Sans" panose="020B0403030502040203" pitchFamily="34" charset="0"/>
                <a:cs typeface="Lucida Sans"/>
              </a:rPr>
              <a:t>These</a:t>
            </a:r>
            <a:r>
              <a:rPr sz="3350" spc="-130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machines</a:t>
            </a:r>
            <a:r>
              <a:rPr sz="3350" spc="-12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are</a:t>
            </a:r>
            <a:r>
              <a:rPr sz="3350" spc="-130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45" dirty="0">
                <a:latin typeface="Product Sans" panose="020B0403030502040203" pitchFamily="34" charset="0"/>
                <a:cs typeface="Lucida Sans"/>
              </a:rPr>
              <a:t>automated</a:t>
            </a:r>
            <a:r>
              <a:rPr sz="3350" spc="-12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and</a:t>
            </a:r>
            <a:r>
              <a:rPr sz="3350" spc="-12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programmed</a:t>
            </a:r>
            <a:r>
              <a:rPr sz="3350" spc="-130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55" dirty="0">
                <a:latin typeface="Product Sans" panose="020B0403030502040203" pitchFamily="34" charset="0"/>
                <a:cs typeface="Lucida Sans"/>
              </a:rPr>
              <a:t>to </a:t>
            </a:r>
            <a:r>
              <a:rPr sz="3350" spc="50" dirty="0">
                <a:latin typeface="Product Sans" panose="020B0403030502040203" pitchFamily="34" charset="0"/>
                <a:cs typeface="Lucida Sans"/>
              </a:rPr>
              <a:t>provide</a:t>
            </a:r>
            <a:r>
              <a:rPr sz="3350" spc="-140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55" dirty="0">
                <a:latin typeface="Product Sans" panose="020B0403030502040203" pitchFamily="34" charset="0"/>
                <a:cs typeface="Lucida Sans"/>
              </a:rPr>
              <a:t>products</a:t>
            </a:r>
            <a:r>
              <a:rPr sz="3350" spc="-13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45" dirty="0">
                <a:latin typeface="Product Sans" panose="020B0403030502040203" pitchFamily="34" charset="0"/>
                <a:cs typeface="Lucida Sans"/>
              </a:rPr>
              <a:t>without</a:t>
            </a:r>
            <a:r>
              <a:rPr sz="3350" spc="-13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70" dirty="0">
                <a:latin typeface="Product Sans" panose="020B0403030502040203" pitchFamily="34" charset="0"/>
                <a:cs typeface="Lucida Sans"/>
              </a:rPr>
              <a:t>the</a:t>
            </a:r>
            <a:r>
              <a:rPr sz="3350" spc="-13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need</a:t>
            </a:r>
            <a:r>
              <a:rPr sz="3350" spc="-13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for</a:t>
            </a:r>
            <a:r>
              <a:rPr sz="3350" spc="-140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65" dirty="0">
                <a:latin typeface="Product Sans" panose="020B0403030502040203" pitchFamily="34" charset="0"/>
                <a:cs typeface="Lucida Sans"/>
              </a:rPr>
              <a:t>direct</a:t>
            </a:r>
            <a:r>
              <a:rPr sz="3350" spc="-13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-10" dirty="0">
                <a:latin typeface="Product Sans" panose="020B0403030502040203" pitchFamily="34" charset="0"/>
                <a:cs typeface="Lucida Sans"/>
              </a:rPr>
              <a:t>human intervention.</a:t>
            </a:r>
            <a:endParaRPr sz="3350" dirty="0">
              <a:latin typeface="Product Sans" panose="020B0403030502040203" pitchFamily="34" charset="0"/>
              <a:cs typeface="Lucida Sans"/>
            </a:endParaRPr>
          </a:p>
          <a:p>
            <a:pPr marL="12700">
              <a:lnSpc>
                <a:spcPct val="100000"/>
              </a:lnSpc>
              <a:spcBef>
                <a:spcPts val="55"/>
              </a:spcBef>
            </a:pPr>
            <a:endParaRPr sz="4600" dirty="0">
              <a:latin typeface="Product Sans" panose="020B0403030502040203" pitchFamily="34" charset="0"/>
              <a:cs typeface="Lucida Sans"/>
            </a:endParaRPr>
          </a:p>
          <a:p>
            <a:pPr marL="12700" marR="5080">
              <a:lnSpc>
                <a:spcPct val="136200"/>
              </a:lnSpc>
            </a:pPr>
            <a:r>
              <a:rPr sz="3350" spc="-10" dirty="0">
                <a:latin typeface="Product Sans" panose="020B0403030502040203" pitchFamily="34" charset="0"/>
                <a:cs typeface="Lucida Sans"/>
              </a:rPr>
              <a:t>Vending</a:t>
            </a:r>
            <a:r>
              <a:rPr sz="3350" spc="-12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machines</a:t>
            </a:r>
            <a:r>
              <a:rPr sz="3350" spc="-120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65" dirty="0">
                <a:latin typeface="Product Sans" panose="020B0403030502040203" pitchFamily="34" charset="0"/>
                <a:cs typeface="Lucida Sans"/>
              </a:rPr>
              <a:t>can</a:t>
            </a:r>
            <a:r>
              <a:rPr sz="3350" spc="-120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55" dirty="0">
                <a:latin typeface="Product Sans" panose="020B0403030502040203" pitchFamily="34" charset="0"/>
                <a:cs typeface="Lucida Sans"/>
              </a:rPr>
              <a:t>be</a:t>
            </a:r>
            <a:r>
              <a:rPr sz="3350" spc="-120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found</a:t>
            </a:r>
            <a:r>
              <a:rPr sz="3350" spc="-12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in</a:t>
            </a:r>
            <a:r>
              <a:rPr sz="3350" spc="-120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public</a:t>
            </a:r>
            <a:r>
              <a:rPr sz="3350" spc="-120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-25" dirty="0">
                <a:latin typeface="Product Sans" panose="020B0403030502040203" pitchFamily="34" charset="0"/>
                <a:cs typeface="Lucida Sans"/>
              </a:rPr>
              <a:t>and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commercial</a:t>
            </a:r>
            <a:r>
              <a:rPr sz="3350" spc="-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locations</a:t>
            </a:r>
            <a:r>
              <a:rPr sz="3350" spc="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such as</a:t>
            </a:r>
            <a:r>
              <a:rPr sz="3350" spc="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airports,</a:t>
            </a:r>
            <a:r>
              <a:rPr sz="3350" spc="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-10" dirty="0">
                <a:latin typeface="Product Sans" panose="020B0403030502040203" pitchFamily="34" charset="0"/>
                <a:cs typeface="Lucida Sans"/>
              </a:rPr>
              <a:t>hospitals,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schools,</a:t>
            </a:r>
            <a:r>
              <a:rPr sz="3350" spc="-9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-10" dirty="0">
                <a:latin typeface="Product Sans" panose="020B0403030502040203" pitchFamily="34" charset="0"/>
                <a:cs typeface="Lucida Sans"/>
              </a:rPr>
              <a:t>shopping</a:t>
            </a:r>
            <a:r>
              <a:rPr sz="3350" spc="-9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centers,</a:t>
            </a:r>
            <a:r>
              <a:rPr sz="3350" spc="-90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train</a:t>
            </a:r>
            <a:r>
              <a:rPr sz="3350" spc="-9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and</a:t>
            </a:r>
            <a:r>
              <a:rPr sz="3350" spc="-90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bus</a:t>
            </a:r>
            <a:r>
              <a:rPr sz="3350" spc="-9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stations,</a:t>
            </a:r>
            <a:r>
              <a:rPr sz="3350" spc="-90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-10" dirty="0">
                <a:latin typeface="Product Sans" panose="020B0403030502040203" pitchFamily="34" charset="0"/>
                <a:cs typeface="Lucida Sans"/>
              </a:rPr>
              <a:t>hotels, </a:t>
            </a:r>
            <a:r>
              <a:rPr sz="3350" dirty="0">
                <a:latin typeface="Product Sans" panose="020B0403030502040203" pitchFamily="34" charset="0"/>
                <a:cs typeface="Lucida Sans"/>
              </a:rPr>
              <a:t>and</a:t>
            </a:r>
            <a:r>
              <a:rPr sz="3350" spc="-12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45" dirty="0">
                <a:latin typeface="Product Sans" panose="020B0403030502040203" pitchFamily="34" charset="0"/>
                <a:cs typeface="Lucida Sans"/>
              </a:rPr>
              <a:t>entertainment</a:t>
            </a:r>
            <a:r>
              <a:rPr sz="3350" spc="-125" dirty="0">
                <a:latin typeface="Product Sans" panose="020B0403030502040203" pitchFamily="34" charset="0"/>
                <a:cs typeface="Lucida Sans"/>
              </a:rPr>
              <a:t> </a:t>
            </a:r>
            <a:r>
              <a:rPr sz="3350" spc="-10" dirty="0">
                <a:latin typeface="Product Sans" panose="020B0403030502040203" pitchFamily="34" charset="0"/>
                <a:cs typeface="Lucida Sans"/>
              </a:rPr>
              <a:t>venues.</a:t>
            </a:r>
            <a:endParaRPr sz="3350" dirty="0">
              <a:latin typeface="Product Sans" panose="020B0403030502040203" pitchFamily="34" charset="0"/>
              <a:cs typeface="Lucida Sans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6">
            <a:extLst>
              <a:ext uri="{FF2B5EF4-FFF2-40B4-BE49-F238E27FC236}">
                <a16:creationId xmlns:a16="http://schemas.microsoft.com/office/drawing/2014/main" id="{AE042387-8C9E-AB8C-DEAE-0DD8B1C39385}"/>
              </a:ext>
            </a:extLst>
          </p:cNvPr>
          <p:cNvSpPr/>
          <p:nvPr/>
        </p:nvSpPr>
        <p:spPr>
          <a:xfrm>
            <a:off x="7493584" y="4008009"/>
            <a:ext cx="3726378" cy="3726378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</a:path>
            </a:pathLst>
          </a:custGeom>
          <a:solidFill>
            <a:srgbClr val="F37221"/>
          </a:solidFill>
        </p:spPr>
        <p:txBody>
          <a:bodyPr/>
          <a:lstStyle/>
          <a:p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DBBFF108-E9F2-BB43-BD05-AC797FF46F59}"/>
              </a:ext>
            </a:extLst>
          </p:cNvPr>
          <p:cNvSpPr/>
          <p:nvPr/>
        </p:nvSpPr>
        <p:spPr>
          <a:xfrm rot="7851052" flipH="1">
            <a:off x="9366023" y="2787187"/>
            <a:ext cx="1985179" cy="560813"/>
          </a:xfrm>
          <a:custGeom>
            <a:avLst/>
            <a:gdLst/>
            <a:ahLst/>
            <a:cxnLst/>
            <a:rect l="l" t="t" r="r" b="b"/>
            <a:pathLst>
              <a:path w="1985179" h="560813">
                <a:moveTo>
                  <a:pt x="1985180" y="0"/>
                </a:moveTo>
                <a:lnTo>
                  <a:pt x="0" y="0"/>
                </a:lnTo>
                <a:lnTo>
                  <a:pt x="0" y="560813"/>
                </a:lnTo>
                <a:lnTo>
                  <a:pt x="1985180" y="560813"/>
                </a:lnTo>
                <a:lnTo>
                  <a:pt x="198518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25F52DBF-3815-DE26-5CD5-F0D81359F29D}"/>
              </a:ext>
            </a:extLst>
          </p:cNvPr>
          <p:cNvSpPr/>
          <p:nvPr/>
        </p:nvSpPr>
        <p:spPr>
          <a:xfrm>
            <a:off x="11510220" y="5656698"/>
            <a:ext cx="1567117" cy="428998"/>
          </a:xfrm>
          <a:custGeom>
            <a:avLst/>
            <a:gdLst/>
            <a:ahLst/>
            <a:cxnLst/>
            <a:rect l="l" t="t" r="r" b="b"/>
            <a:pathLst>
              <a:path w="1567117" h="428998">
                <a:moveTo>
                  <a:pt x="0" y="0"/>
                </a:moveTo>
                <a:lnTo>
                  <a:pt x="1567117" y="0"/>
                </a:lnTo>
                <a:lnTo>
                  <a:pt x="1567117" y="428999"/>
                </a:lnTo>
                <a:lnTo>
                  <a:pt x="0" y="42899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8DC5FE53-96A8-D68B-5C7F-4EE0CB55CF5F}"/>
              </a:ext>
            </a:extLst>
          </p:cNvPr>
          <p:cNvSpPr/>
          <p:nvPr/>
        </p:nvSpPr>
        <p:spPr>
          <a:xfrm rot="20117211">
            <a:off x="10902029" y="4066000"/>
            <a:ext cx="1567117" cy="428998"/>
          </a:xfrm>
          <a:custGeom>
            <a:avLst/>
            <a:gdLst/>
            <a:ahLst/>
            <a:cxnLst/>
            <a:rect l="l" t="t" r="r" b="b"/>
            <a:pathLst>
              <a:path w="1567117" h="428998">
                <a:moveTo>
                  <a:pt x="0" y="0"/>
                </a:moveTo>
                <a:lnTo>
                  <a:pt x="1567117" y="0"/>
                </a:lnTo>
                <a:lnTo>
                  <a:pt x="1567117" y="428998"/>
                </a:lnTo>
                <a:lnTo>
                  <a:pt x="0" y="42899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604BFDAA-9D8A-D305-70F0-84FCEAE57D97}"/>
              </a:ext>
            </a:extLst>
          </p:cNvPr>
          <p:cNvSpPr/>
          <p:nvPr/>
        </p:nvSpPr>
        <p:spPr>
          <a:xfrm rot="963931">
            <a:off x="10806291" y="7130325"/>
            <a:ext cx="1567117" cy="428998"/>
          </a:xfrm>
          <a:custGeom>
            <a:avLst/>
            <a:gdLst/>
            <a:ahLst/>
            <a:cxnLst/>
            <a:rect l="l" t="t" r="r" b="b"/>
            <a:pathLst>
              <a:path w="1567117" h="428998">
                <a:moveTo>
                  <a:pt x="0" y="0"/>
                </a:moveTo>
                <a:lnTo>
                  <a:pt x="1567117" y="0"/>
                </a:lnTo>
                <a:lnTo>
                  <a:pt x="1567117" y="428998"/>
                </a:lnTo>
                <a:lnTo>
                  <a:pt x="0" y="42899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" name="object 2"/>
          <p:cNvSpPr/>
          <p:nvPr/>
        </p:nvSpPr>
        <p:spPr>
          <a:xfrm>
            <a:off x="0" y="0"/>
            <a:ext cx="5544820" cy="10287000"/>
          </a:xfrm>
          <a:custGeom>
            <a:avLst/>
            <a:gdLst/>
            <a:ahLst/>
            <a:cxnLst/>
            <a:rect l="l" t="t" r="r" b="b"/>
            <a:pathLst>
              <a:path w="5544820" h="10287000">
                <a:moveTo>
                  <a:pt x="5544816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5544816" y="0"/>
                </a:lnTo>
                <a:lnTo>
                  <a:pt x="5544816" y="10286999"/>
                </a:lnTo>
                <a:close/>
              </a:path>
            </a:pathLst>
          </a:custGeom>
          <a:solidFill>
            <a:srgbClr val="F27220"/>
          </a:soli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704415" y="4988290"/>
            <a:ext cx="3276600" cy="1597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ctr" rtl="0">
              <a:lnSpc>
                <a:spcPct val="115500"/>
              </a:lnSpc>
              <a:spcBef>
                <a:spcPts val="100"/>
              </a:spcBef>
            </a:pPr>
            <a:r>
              <a:rPr lang="en-US" sz="4600" dirty="0">
                <a:solidFill>
                  <a:schemeClr val="bg1"/>
                </a:solidFill>
                <a:latin typeface="Product Sans" panose="020B0403030502040203" pitchFamily="34" charset="0"/>
              </a:rPr>
              <a:t>Primary Goals</a:t>
            </a:r>
            <a:endParaRPr sz="4600" dirty="0">
              <a:solidFill>
                <a:schemeClr val="bg1"/>
              </a:solidFill>
              <a:latin typeface="Product Sans" panose="020B0403030502040203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1293846" y="1826043"/>
            <a:ext cx="3574415" cy="1078865"/>
          </a:xfrm>
          <a:custGeom>
            <a:avLst/>
            <a:gdLst/>
            <a:ahLst/>
            <a:cxnLst/>
            <a:rect l="l" t="t" r="r" b="b"/>
            <a:pathLst>
              <a:path w="3574415" h="1078864">
                <a:moveTo>
                  <a:pt x="3034853" y="1078256"/>
                </a:moveTo>
                <a:lnTo>
                  <a:pt x="539123" y="1078256"/>
                </a:lnTo>
                <a:lnTo>
                  <a:pt x="490056" y="1076053"/>
                </a:lnTo>
                <a:lnTo>
                  <a:pt x="442218" y="1069570"/>
                </a:lnTo>
                <a:lnTo>
                  <a:pt x="395806" y="1058998"/>
                </a:lnTo>
                <a:lnTo>
                  <a:pt x="351008" y="1044527"/>
                </a:lnTo>
                <a:lnTo>
                  <a:pt x="308016" y="1026347"/>
                </a:lnTo>
                <a:lnTo>
                  <a:pt x="267019" y="1004649"/>
                </a:lnTo>
                <a:lnTo>
                  <a:pt x="228208" y="979624"/>
                </a:lnTo>
                <a:lnTo>
                  <a:pt x="191774" y="951460"/>
                </a:lnTo>
                <a:lnTo>
                  <a:pt x="157906" y="920349"/>
                </a:lnTo>
                <a:lnTo>
                  <a:pt x="126795" y="886481"/>
                </a:lnTo>
                <a:lnTo>
                  <a:pt x="98632" y="850047"/>
                </a:lnTo>
                <a:lnTo>
                  <a:pt x="73606" y="811236"/>
                </a:lnTo>
                <a:lnTo>
                  <a:pt x="51908" y="770240"/>
                </a:lnTo>
                <a:lnTo>
                  <a:pt x="33728" y="727247"/>
                </a:lnTo>
                <a:lnTo>
                  <a:pt x="19257" y="682450"/>
                </a:lnTo>
                <a:lnTo>
                  <a:pt x="8685" y="636037"/>
                </a:lnTo>
                <a:lnTo>
                  <a:pt x="2202" y="588200"/>
                </a:lnTo>
                <a:lnTo>
                  <a:pt x="0" y="539116"/>
                </a:lnTo>
                <a:lnTo>
                  <a:pt x="2202" y="490056"/>
                </a:lnTo>
                <a:lnTo>
                  <a:pt x="8685" y="442219"/>
                </a:lnTo>
                <a:lnTo>
                  <a:pt x="19257" y="395806"/>
                </a:lnTo>
                <a:lnTo>
                  <a:pt x="33728" y="351009"/>
                </a:lnTo>
                <a:lnTo>
                  <a:pt x="51908" y="308016"/>
                </a:lnTo>
                <a:lnTo>
                  <a:pt x="73606" y="267019"/>
                </a:lnTo>
                <a:lnTo>
                  <a:pt x="98632" y="228209"/>
                </a:lnTo>
                <a:lnTo>
                  <a:pt x="126795" y="191774"/>
                </a:lnTo>
                <a:lnTo>
                  <a:pt x="157906" y="157907"/>
                </a:lnTo>
                <a:lnTo>
                  <a:pt x="191774" y="126796"/>
                </a:lnTo>
                <a:lnTo>
                  <a:pt x="228208" y="98632"/>
                </a:lnTo>
                <a:lnTo>
                  <a:pt x="267019" y="73606"/>
                </a:lnTo>
                <a:lnTo>
                  <a:pt x="308016" y="51908"/>
                </a:lnTo>
                <a:lnTo>
                  <a:pt x="351008" y="33729"/>
                </a:lnTo>
                <a:lnTo>
                  <a:pt x="395806" y="19258"/>
                </a:lnTo>
                <a:lnTo>
                  <a:pt x="442218" y="8686"/>
                </a:lnTo>
                <a:lnTo>
                  <a:pt x="490056" y="2203"/>
                </a:lnTo>
                <a:lnTo>
                  <a:pt x="539127" y="0"/>
                </a:lnTo>
                <a:lnTo>
                  <a:pt x="3034848" y="0"/>
                </a:lnTo>
                <a:lnTo>
                  <a:pt x="3083920" y="2203"/>
                </a:lnTo>
                <a:lnTo>
                  <a:pt x="3131757" y="8686"/>
                </a:lnTo>
                <a:lnTo>
                  <a:pt x="3178170" y="19258"/>
                </a:lnTo>
                <a:lnTo>
                  <a:pt x="3222967" y="33729"/>
                </a:lnTo>
                <a:lnTo>
                  <a:pt x="3265960" y="51908"/>
                </a:lnTo>
                <a:lnTo>
                  <a:pt x="3306956" y="73606"/>
                </a:lnTo>
                <a:lnTo>
                  <a:pt x="3345767" y="98632"/>
                </a:lnTo>
                <a:lnTo>
                  <a:pt x="3382202" y="126796"/>
                </a:lnTo>
                <a:lnTo>
                  <a:pt x="3416069" y="157907"/>
                </a:lnTo>
                <a:lnTo>
                  <a:pt x="3447180" y="191774"/>
                </a:lnTo>
                <a:lnTo>
                  <a:pt x="3475344" y="228209"/>
                </a:lnTo>
                <a:lnTo>
                  <a:pt x="3500370" y="267019"/>
                </a:lnTo>
                <a:lnTo>
                  <a:pt x="3522068" y="308016"/>
                </a:lnTo>
                <a:lnTo>
                  <a:pt x="3540247" y="351009"/>
                </a:lnTo>
                <a:lnTo>
                  <a:pt x="3554719" y="395806"/>
                </a:lnTo>
                <a:lnTo>
                  <a:pt x="3565291" y="442219"/>
                </a:lnTo>
                <a:lnTo>
                  <a:pt x="3571774" y="490056"/>
                </a:lnTo>
                <a:lnTo>
                  <a:pt x="3573976" y="539128"/>
                </a:lnTo>
                <a:lnTo>
                  <a:pt x="3571774" y="588200"/>
                </a:lnTo>
                <a:lnTo>
                  <a:pt x="3565291" y="636037"/>
                </a:lnTo>
                <a:lnTo>
                  <a:pt x="3554719" y="682450"/>
                </a:lnTo>
                <a:lnTo>
                  <a:pt x="3540247" y="727247"/>
                </a:lnTo>
                <a:lnTo>
                  <a:pt x="3522068" y="770240"/>
                </a:lnTo>
                <a:lnTo>
                  <a:pt x="3500370" y="811236"/>
                </a:lnTo>
                <a:lnTo>
                  <a:pt x="3475344" y="850047"/>
                </a:lnTo>
                <a:lnTo>
                  <a:pt x="3447180" y="886481"/>
                </a:lnTo>
                <a:lnTo>
                  <a:pt x="3416069" y="920349"/>
                </a:lnTo>
                <a:lnTo>
                  <a:pt x="3382202" y="951460"/>
                </a:lnTo>
                <a:lnTo>
                  <a:pt x="3345767" y="979624"/>
                </a:lnTo>
                <a:lnTo>
                  <a:pt x="3306956" y="1004649"/>
                </a:lnTo>
                <a:lnTo>
                  <a:pt x="3265960" y="1026347"/>
                </a:lnTo>
                <a:lnTo>
                  <a:pt x="3222967" y="1044527"/>
                </a:lnTo>
                <a:lnTo>
                  <a:pt x="3178170" y="1058998"/>
                </a:lnTo>
                <a:lnTo>
                  <a:pt x="3131757" y="1069570"/>
                </a:lnTo>
                <a:lnTo>
                  <a:pt x="3083920" y="1076053"/>
                </a:lnTo>
                <a:lnTo>
                  <a:pt x="3034853" y="1078256"/>
                </a:lnTo>
                <a:close/>
              </a:path>
            </a:pathLst>
          </a:custGeom>
          <a:solidFill>
            <a:srgbClr val="F27220"/>
          </a:soli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949711" y="2096712"/>
            <a:ext cx="2262505" cy="4972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0"/>
              </a:spcBef>
            </a:pPr>
            <a:r>
              <a:rPr sz="3100" spc="-11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Saving</a:t>
            </a:r>
            <a:r>
              <a:rPr sz="3100" spc="-23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3100" spc="-2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time</a:t>
            </a:r>
            <a:endParaRPr sz="3100" dirty="0">
              <a:latin typeface="Product Sans" panose="020B0403030502040203" pitchFamily="34" charset="0"/>
              <a:cs typeface="Verdana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2487059" y="3468879"/>
            <a:ext cx="3574415" cy="1078865"/>
          </a:xfrm>
          <a:custGeom>
            <a:avLst/>
            <a:gdLst/>
            <a:ahLst/>
            <a:cxnLst/>
            <a:rect l="l" t="t" r="r" b="b"/>
            <a:pathLst>
              <a:path w="3574415" h="1078864">
                <a:moveTo>
                  <a:pt x="3034853" y="1078256"/>
                </a:moveTo>
                <a:lnTo>
                  <a:pt x="539120" y="1078256"/>
                </a:lnTo>
                <a:lnTo>
                  <a:pt x="490055" y="1076053"/>
                </a:lnTo>
                <a:lnTo>
                  <a:pt x="442217" y="1069570"/>
                </a:lnTo>
                <a:lnTo>
                  <a:pt x="395805" y="1058998"/>
                </a:lnTo>
                <a:lnTo>
                  <a:pt x="351007" y="1044527"/>
                </a:lnTo>
                <a:lnTo>
                  <a:pt x="308015" y="1026347"/>
                </a:lnTo>
                <a:lnTo>
                  <a:pt x="267018" y="1004649"/>
                </a:lnTo>
                <a:lnTo>
                  <a:pt x="228207" y="979624"/>
                </a:lnTo>
                <a:lnTo>
                  <a:pt x="191773" y="951460"/>
                </a:lnTo>
                <a:lnTo>
                  <a:pt x="157905" y="920349"/>
                </a:lnTo>
                <a:lnTo>
                  <a:pt x="126794" y="886481"/>
                </a:lnTo>
                <a:lnTo>
                  <a:pt x="98631" y="850047"/>
                </a:lnTo>
                <a:lnTo>
                  <a:pt x="73605" y="811236"/>
                </a:lnTo>
                <a:lnTo>
                  <a:pt x="51907" y="770240"/>
                </a:lnTo>
                <a:lnTo>
                  <a:pt x="33727" y="727247"/>
                </a:lnTo>
                <a:lnTo>
                  <a:pt x="19256" y="682450"/>
                </a:lnTo>
                <a:lnTo>
                  <a:pt x="8684" y="636037"/>
                </a:lnTo>
                <a:lnTo>
                  <a:pt x="2201" y="588200"/>
                </a:lnTo>
                <a:lnTo>
                  <a:pt x="0" y="539095"/>
                </a:lnTo>
                <a:lnTo>
                  <a:pt x="2201" y="490056"/>
                </a:lnTo>
                <a:lnTo>
                  <a:pt x="8684" y="442219"/>
                </a:lnTo>
                <a:lnTo>
                  <a:pt x="19256" y="395806"/>
                </a:lnTo>
                <a:lnTo>
                  <a:pt x="33727" y="351009"/>
                </a:lnTo>
                <a:lnTo>
                  <a:pt x="51907" y="308016"/>
                </a:lnTo>
                <a:lnTo>
                  <a:pt x="73605" y="267019"/>
                </a:lnTo>
                <a:lnTo>
                  <a:pt x="98631" y="228209"/>
                </a:lnTo>
                <a:lnTo>
                  <a:pt x="126794" y="191774"/>
                </a:lnTo>
                <a:lnTo>
                  <a:pt x="157905" y="157907"/>
                </a:lnTo>
                <a:lnTo>
                  <a:pt x="191773" y="126796"/>
                </a:lnTo>
                <a:lnTo>
                  <a:pt x="228207" y="98632"/>
                </a:lnTo>
                <a:lnTo>
                  <a:pt x="267018" y="73606"/>
                </a:lnTo>
                <a:lnTo>
                  <a:pt x="308015" y="51908"/>
                </a:lnTo>
                <a:lnTo>
                  <a:pt x="351007" y="33729"/>
                </a:lnTo>
                <a:lnTo>
                  <a:pt x="395805" y="19258"/>
                </a:lnTo>
                <a:lnTo>
                  <a:pt x="442217" y="8686"/>
                </a:lnTo>
                <a:lnTo>
                  <a:pt x="490055" y="2203"/>
                </a:lnTo>
                <a:lnTo>
                  <a:pt x="539126" y="0"/>
                </a:lnTo>
                <a:lnTo>
                  <a:pt x="3034847" y="0"/>
                </a:lnTo>
                <a:lnTo>
                  <a:pt x="3083919" y="2203"/>
                </a:lnTo>
                <a:lnTo>
                  <a:pt x="3131756" y="8686"/>
                </a:lnTo>
                <a:lnTo>
                  <a:pt x="3178169" y="19258"/>
                </a:lnTo>
                <a:lnTo>
                  <a:pt x="3222967" y="33729"/>
                </a:lnTo>
                <a:lnTo>
                  <a:pt x="3265959" y="51908"/>
                </a:lnTo>
                <a:lnTo>
                  <a:pt x="3306956" y="73606"/>
                </a:lnTo>
                <a:lnTo>
                  <a:pt x="3345767" y="98632"/>
                </a:lnTo>
                <a:lnTo>
                  <a:pt x="3382201" y="126796"/>
                </a:lnTo>
                <a:lnTo>
                  <a:pt x="3416069" y="157907"/>
                </a:lnTo>
                <a:lnTo>
                  <a:pt x="3447180" y="191774"/>
                </a:lnTo>
                <a:lnTo>
                  <a:pt x="3475344" y="228209"/>
                </a:lnTo>
                <a:lnTo>
                  <a:pt x="3500370" y="267019"/>
                </a:lnTo>
                <a:lnTo>
                  <a:pt x="3522068" y="308016"/>
                </a:lnTo>
                <a:lnTo>
                  <a:pt x="3540247" y="351009"/>
                </a:lnTo>
                <a:lnTo>
                  <a:pt x="3554719" y="395806"/>
                </a:lnTo>
                <a:lnTo>
                  <a:pt x="3565291" y="442219"/>
                </a:lnTo>
                <a:lnTo>
                  <a:pt x="3571774" y="490056"/>
                </a:lnTo>
                <a:lnTo>
                  <a:pt x="3573974" y="539128"/>
                </a:lnTo>
                <a:lnTo>
                  <a:pt x="3571774" y="588200"/>
                </a:lnTo>
                <a:lnTo>
                  <a:pt x="3565291" y="636037"/>
                </a:lnTo>
                <a:lnTo>
                  <a:pt x="3554719" y="682450"/>
                </a:lnTo>
                <a:lnTo>
                  <a:pt x="3540247" y="727247"/>
                </a:lnTo>
                <a:lnTo>
                  <a:pt x="3522068" y="770240"/>
                </a:lnTo>
                <a:lnTo>
                  <a:pt x="3500370" y="811236"/>
                </a:lnTo>
                <a:lnTo>
                  <a:pt x="3475344" y="850047"/>
                </a:lnTo>
                <a:lnTo>
                  <a:pt x="3447180" y="886481"/>
                </a:lnTo>
                <a:lnTo>
                  <a:pt x="3416069" y="920349"/>
                </a:lnTo>
                <a:lnTo>
                  <a:pt x="3382201" y="951460"/>
                </a:lnTo>
                <a:lnTo>
                  <a:pt x="3345767" y="979624"/>
                </a:lnTo>
                <a:lnTo>
                  <a:pt x="3306956" y="1004649"/>
                </a:lnTo>
                <a:lnTo>
                  <a:pt x="3265959" y="1026347"/>
                </a:lnTo>
                <a:lnTo>
                  <a:pt x="3222967" y="1044527"/>
                </a:lnTo>
                <a:lnTo>
                  <a:pt x="3178169" y="1058998"/>
                </a:lnTo>
                <a:lnTo>
                  <a:pt x="3131756" y="1069570"/>
                </a:lnTo>
                <a:lnTo>
                  <a:pt x="3083919" y="1076053"/>
                </a:lnTo>
                <a:lnTo>
                  <a:pt x="3034853" y="1078256"/>
                </a:lnTo>
                <a:close/>
              </a:path>
            </a:pathLst>
          </a:custGeom>
          <a:solidFill>
            <a:srgbClr val="F27220"/>
          </a:soli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005109" y="3739548"/>
            <a:ext cx="2538095" cy="4972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0"/>
              </a:spcBef>
            </a:pPr>
            <a:r>
              <a:rPr sz="3100" spc="-1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Convenience</a:t>
            </a:r>
            <a:endParaRPr sz="3100" dirty="0">
              <a:latin typeface="Product Sans" panose="020B0403030502040203" pitchFamily="34" charset="0"/>
              <a:cs typeface="Verdan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3077338" y="5332071"/>
            <a:ext cx="3574415" cy="1078865"/>
          </a:xfrm>
          <a:custGeom>
            <a:avLst/>
            <a:gdLst/>
            <a:ahLst/>
            <a:cxnLst/>
            <a:rect l="l" t="t" r="r" b="b"/>
            <a:pathLst>
              <a:path w="3574415" h="1078864">
                <a:moveTo>
                  <a:pt x="3034860" y="1078256"/>
                </a:moveTo>
                <a:lnTo>
                  <a:pt x="539115" y="1078256"/>
                </a:lnTo>
                <a:lnTo>
                  <a:pt x="490056" y="1076053"/>
                </a:lnTo>
                <a:lnTo>
                  <a:pt x="442218" y="1069570"/>
                </a:lnTo>
                <a:lnTo>
                  <a:pt x="395805" y="1058998"/>
                </a:lnTo>
                <a:lnTo>
                  <a:pt x="351008" y="1044527"/>
                </a:lnTo>
                <a:lnTo>
                  <a:pt x="308015" y="1026347"/>
                </a:lnTo>
                <a:lnTo>
                  <a:pt x="267019" y="1004649"/>
                </a:lnTo>
                <a:lnTo>
                  <a:pt x="228208" y="979623"/>
                </a:lnTo>
                <a:lnTo>
                  <a:pt x="191773" y="951460"/>
                </a:lnTo>
                <a:lnTo>
                  <a:pt x="157906" y="920349"/>
                </a:lnTo>
                <a:lnTo>
                  <a:pt x="126795" y="886481"/>
                </a:lnTo>
                <a:lnTo>
                  <a:pt x="98631" y="850047"/>
                </a:lnTo>
                <a:lnTo>
                  <a:pt x="73605" y="811236"/>
                </a:lnTo>
                <a:lnTo>
                  <a:pt x="51907" y="770239"/>
                </a:lnTo>
                <a:lnTo>
                  <a:pt x="33728" y="727247"/>
                </a:lnTo>
                <a:lnTo>
                  <a:pt x="19257" y="682449"/>
                </a:lnTo>
                <a:lnTo>
                  <a:pt x="8684" y="636037"/>
                </a:lnTo>
                <a:lnTo>
                  <a:pt x="2202" y="588199"/>
                </a:lnTo>
                <a:lnTo>
                  <a:pt x="0" y="539103"/>
                </a:lnTo>
                <a:lnTo>
                  <a:pt x="2202" y="490056"/>
                </a:lnTo>
                <a:lnTo>
                  <a:pt x="8684" y="442219"/>
                </a:lnTo>
                <a:lnTo>
                  <a:pt x="19257" y="395806"/>
                </a:lnTo>
                <a:lnTo>
                  <a:pt x="33728" y="351009"/>
                </a:lnTo>
                <a:lnTo>
                  <a:pt x="51907" y="308016"/>
                </a:lnTo>
                <a:lnTo>
                  <a:pt x="73605" y="267019"/>
                </a:lnTo>
                <a:lnTo>
                  <a:pt x="98631" y="228209"/>
                </a:lnTo>
                <a:lnTo>
                  <a:pt x="126795" y="191774"/>
                </a:lnTo>
                <a:lnTo>
                  <a:pt x="157906" y="157907"/>
                </a:lnTo>
                <a:lnTo>
                  <a:pt x="191773" y="126796"/>
                </a:lnTo>
                <a:lnTo>
                  <a:pt x="228208" y="98632"/>
                </a:lnTo>
                <a:lnTo>
                  <a:pt x="267019" y="73606"/>
                </a:lnTo>
                <a:lnTo>
                  <a:pt x="308015" y="51908"/>
                </a:lnTo>
                <a:lnTo>
                  <a:pt x="351008" y="33729"/>
                </a:lnTo>
                <a:lnTo>
                  <a:pt x="395805" y="19258"/>
                </a:lnTo>
                <a:lnTo>
                  <a:pt x="442218" y="8686"/>
                </a:lnTo>
                <a:lnTo>
                  <a:pt x="490056" y="2203"/>
                </a:lnTo>
                <a:lnTo>
                  <a:pt x="539127" y="0"/>
                </a:lnTo>
                <a:lnTo>
                  <a:pt x="3034847" y="0"/>
                </a:lnTo>
                <a:lnTo>
                  <a:pt x="3083919" y="2203"/>
                </a:lnTo>
                <a:lnTo>
                  <a:pt x="3131756" y="8686"/>
                </a:lnTo>
                <a:lnTo>
                  <a:pt x="3178169" y="19258"/>
                </a:lnTo>
                <a:lnTo>
                  <a:pt x="3222967" y="33729"/>
                </a:lnTo>
                <a:lnTo>
                  <a:pt x="3265960" y="51908"/>
                </a:lnTo>
                <a:lnTo>
                  <a:pt x="3306956" y="73606"/>
                </a:lnTo>
                <a:lnTo>
                  <a:pt x="3345767" y="98632"/>
                </a:lnTo>
                <a:lnTo>
                  <a:pt x="3382202" y="126796"/>
                </a:lnTo>
                <a:lnTo>
                  <a:pt x="3416070" y="157907"/>
                </a:lnTo>
                <a:lnTo>
                  <a:pt x="3447180" y="191774"/>
                </a:lnTo>
                <a:lnTo>
                  <a:pt x="3475344" y="228209"/>
                </a:lnTo>
                <a:lnTo>
                  <a:pt x="3500370" y="267019"/>
                </a:lnTo>
                <a:lnTo>
                  <a:pt x="3522068" y="308016"/>
                </a:lnTo>
                <a:lnTo>
                  <a:pt x="3540248" y="351009"/>
                </a:lnTo>
                <a:lnTo>
                  <a:pt x="3554719" y="395806"/>
                </a:lnTo>
                <a:lnTo>
                  <a:pt x="3565291" y="442219"/>
                </a:lnTo>
                <a:lnTo>
                  <a:pt x="3571774" y="490056"/>
                </a:lnTo>
                <a:lnTo>
                  <a:pt x="3573975" y="539128"/>
                </a:lnTo>
                <a:lnTo>
                  <a:pt x="3571774" y="588199"/>
                </a:lnTo>
                <a:lnTo>
                  <a:pt x="3565291" y="636037"/>
                </a:lnTo>
                <a:lnTo>
                  <a:pt x="3554719" y="682449"/>
                </a:lnTo>
                <a:lnTo>
                  <a:pt x="3540248" y="727247"/>
                </a:lnTo>
                <a:lnTo>
                  <a:pt x="3522068" y="770239"/>
                </a:lnTo>
                <a:lnTo>
                  <a:pt x="3500370" y="811236"/>
                </a:lnTo>
                <a:lnTo>
                  <a:pt x="3475344" y="850047"/>
                </a:lnTo>
                <a:lnTo>
                  <a:pt x="3447180" y="886481"/>
                </a:lnTo>
                <a:lnTo>
                  <a:pt x="3416070" y="920349"/>
                </a:lnTo>
                <a:lnTo>
                  <a:pt x="3382202" y="951460"/>
                </a:lnTo>
                <a:lnTo>
                  <a:pt x="3345767" y="979623"/>
                </a:lnTo>
                <a:lnTo>
                  <a:pt x="3306956" y="1004649"/>
                </a:lnTo>
                <a:lnTo>
                  <a:pt x="3265960" y="1026347"/>
                </a:lnTo>
                <a:lnTo>
                  <a:pt x="3222967" y="1044527"/>
                </a:lnTo>
                <a:lnTo>
                  <a:pt x="3178169" y="1058998"/>
                </a:lnTo>
                <a:lnTo>
                  <a:pt x="3131756" y="1069570"/>
                </a:lnTo>
                <a:lnTo>
                  <a:pt x="3083919" y="1076053"/>
                </a:lnTo>
                <a:lnTo>
                  <a:pt x="3034860" y="1078256"/>
                </a:lnTo>
                <a:close/>
              </a:path>
            </a:pathLst>
          </a:custGeom>
          <a:solidFill>
            <a:srgbClr val="F27220"/>
          </a:soli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636316" y="5602739"/>
            <a:ext cx="2456180" cy="4972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0"/>
              </a:spcBef>
            </a:pPr>
            <a:r>
              <a:rPr sz="3100" spc="-1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Accessibility</a:t>
            </a:r>
            <a:endParaRPr sz="3100" dirty="0">
              <a:latin typeface="Product Sans" panose="020B0403030502040203" pitchFamily="34" charset="0"/>
              <a:cs typeface="Verdana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2496800" y="6972300"/>
            <a:ext cx="3574415" cy="1078865"/>
          </a:xfrm>
          <a:custGeom>
            <a:avLst/>
            <a:gdLst/>
            <a:ahLst/>
            <a:cxnLst/>
            <a:rect l="l" t="t" r="r" b="b"/>
            <a:pathLst>
              <a:path w="3574415" h="1078865">
                <a:moveTo>
                  <a:pt x="3034850" y="1078256"/>
                </a:moveTo>
                <a:lnTo>
                  <a:pt x="539127" y="1078256"/>
                </a:lnTo>
                <a:lnTo>
                  <a:pt x="490056" y="1076053"/>
                </a:lnTo>
                <a:lnTo>
                  <a:pt x="442219" y="1069570"/>
                </a:lnTo>
                <a:lnTo>
                  <a:pt x="395806" y="1058998"/>
                </a:lnTo>
                <a:lnTo>
                  <a:pt x="351008" y="1044527"/>
                </a:lnTo>
                <a:lnTo>
                  <a:pt x="308016" y="1026347"/>
                </a:lnTo>
                <a:lnTo>
                  <a:pt x="267019" y="1004649"/>
                </a:lnTo>
                <a:lnTo>
                  <a:pt x="228209" y="979623"/>
                </a:lnTo>
                <a:lnTo>
                  <a:pt x="191774" y="951460"/>
                </a:lnTo>
                <a:lnTo>
                  <a:pt x="157906" y="920349"/>
                </a:lnTo>
                <a:lnTo>
                  <a:pt x="126796" y="886481"/>
                </a:lnTo>
                <a:lnTo>
                  <a:pt x="98632" y="850047"/>
                </a:lnTo>
                <a:lnTo>
                  <a:pt x="73606" y="811236"/>
                </a:lnTo>
                <a:lnTo>
                  <a:pt x="51908" y="770239"/>
                </a:lnTo>
                <a:lnTo>
                  <a:pt x="33729" y="727247"/>
                </a:lnTo>
                <a:lnTo>
                  <a:pt x="19258" y="682449"/>
                </a:lnTo>
                <a:lnTo>
                  <a:pt x="8685" y="636037"/>
                </a:lnTo>
                <a:lnTo>
                  <a:pt x="2203" y="588200"/>
                </a:lnTo>
                <a:lnTo>
                  <a:pt x="0" y="539131"/>
                </a:lnTo>
                <a:lnTo>
                  <a:pt x="2203" y="490056"/>
                </a:lnTo>
                <a:lnTo>
                  <a:pt x="8685" y="442219"/>
                </a:lnTo>
                <a:lnTo>
                  <a:pt x="19258" y="395806"/>
                </a:lnTo>
                <a:lnTo>
                  <a:pt x="33729" y="351009"/>
                </a:lnTo>
                <a:lnTo>
                  <a:pt x="51908" y="308016"/>
                </a:lnTo>
                <a:lnTo>
                  <a:pt x="73606" y="267019"/>
                </a:lnTo>
                <a:lnTo>
                  <a:pt x="98632" y="228209"/>
                </a:lnTo>
                <a:lnTo>
                  <a:pt x="126796" y="191774"/>
                </a:lnTo>
                <a:lnTo>
                  <a:pt x="157906" y="157907"/>
                </a:lnTo>
                <a:lnTo>
                  <a:pt x="191774" y="126796"/>
                </a:lnTo>
                <a:lnTo>
                  <a:pt x="228209" y="98632"/>
                </a:lnTo>
                <a:lnTo>
                  <a:pt x="267019" y="73606"/>
                </a:lnTo>
                <a:lnTo>
                  <a:pt x="308016" y="51908"/>
                </a:lnTo>
                <a:lnTo>
                  <a:pt x="351008" y="33729"/>
                </a:lnTo>
                <a:lnTo>
                  <a:pt x="395806" y="19258"/>
                </a:lnTo>
                <a:lnTo>
                  <a:pt x="442219" y="8686"/>
                </a:lnTo>
                <a:lnTo>
                  <a:pt x="490056" y="2203"/>
                </a:lnTo>
                <a:lnTo>
                  <a:pt x="539128" y="0"/>
                </a:lnTo>
                <a:lnTo>
                  <a:pt x="3034849" y="0"/>
                </a:lnTo>
                <a:lnTo>
                  <a:pt x="3083921" y="2203"/>
                </a:lnTo>
                <a:lnTo>
                  <a:pt x="3131758" y="8686"/>
                </a:lnTo>
                <a:lnTo>
                  <a:pt x="3178171" y="19258"/>
                </a:lnTo>
                <a:lnTo>
                  <a:pt x="3222968" y="33729"/>
                </a:lnTo>
                <a:lnTo>
                  <a:pt x="3265961" y="51908"/>
                </a:lnTo>
                <a:lnTo>
                  <a:pt x="3306958" y="73606"/>
                </a:lnTo>
                <a:lnTo>
                  <a:pt x="3345768" y="98632"/>
                </a:lnTo>
                <a:lnTo>
                  <a:pt x="3382203" y="126796"/>
                </a:lnTo>
                <a:lnTo>
                  <a:pt x="3416070" y="157907"/>
                </a:lnTo>
                <a:lnTo>
                  <a:pt x="3447181" y="191774"/>
                </a:lnTo>
                <a:lnTo>
                  <a:pt x="3475345" y="228209"/>
                </a:lnTo>
                <a:lnTo>
                  <a:pt x="3500371" y="267019"/>
                </a:lnTo>
                <a:lnTo>
                  <a:pt x="3522068" y="308016"/>
                </a:lnTo>
                <a:lnTo>
                  <a:pt x="3540248" y="351009"/>
                </a:lnTo>
                <a:lnTo>
                  <a:pt x="3554719" y="395806"/>
                </a:lnTo>
                <a:lnTo>
                  <a:pt x="3565291" y="442219"/>
                </a:lnTo>
                <a:lnTo>
                  <a:pt x="3571774" y="490056"/>
                </a:lnTo>
                <a:lnTo>
                  <a:pt x="3573977" y="539125"/>
                </a:lnTo>
                <a:lnTo>
                  <a:pt x="3571774" y="588200"/>
                </a:lnTo>
                <a:lnTo>
                  <a:pt x="3565291" y="636037"/>
                </a:lnTo>
                <a:lnTo>
                  <a:pt x="3554719" y="682449"/>
                </a:lnTo>
                <a:lnTo>
                  <a:pt x="3540248" y="727247"/>
                </a:lnTo>
                <a:lnTo>
                  <a:pt x="3522068" y="770239"/>
                </a:lnTo>
                <a:lnTo>
                  <a:pt x="3500371" y="811236"/>
                </a:lnTo>
                <a:lnTo>
                  <a:pt x="3475345" y="850047"/>
                </a:lnTo>
                <a:lnTo>
                  <a:pt x="3447181" y="886481"/>
                </a:lnTo>
                <a:lnTo>
                  <a:pt x="3416070" y="920349"/>
                </a:lnTo>
                <a:lnTo>
                  <a:pt x="3382203" y="951460"/>
                </a:lnTo>
                <a:lnTo>
                  <a:pt x="3345768" y="979623"/>
                </a:lnTo>
                <a:lnTo>
                  <a:pt x="3306958" y="1004649"/>
                </a:lnTo>
                <a:lnTo>
                  <a:pt x="3265961" y="1026347"/>
                </a:lnTo>
                <a:lnTo>
                  <a:pt x="3222968" y="1044527"/>
                </a:lnTo>
                <a:lnTo>
                  <a:pt x="3178171" y="1058998"/>
                </a:lnTo>
                <a:lnTo>
                  <a:pt x="3131758" y="1069570"/>
                </a:lnTo>
                <a:lnTo>
                  <a:pt x="3083921" y="1076053"/>
                </a:lnTo>
                <a:lnTo>
                  <a:pt x="3034850" y="1078256"/>
                </a:lnTo>
                <a:close/>
              </a:path>
            </a:pathLst>
          </a:custGeom>
          <a:solidFill>
            <a:srgbClr val="F27220"/>
          </a:soli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897908" y="7242080"/>
            <a:ext cx="2752496" cy="4885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 rtl="0">
              <a:lnSpc>
                <a:spcPct val="100000"/>
              </a:lnSpc>
              <a:spcBef>
                <a:spcPts val="90"/>
              </a:spcBef>
            </a:pPr>
            <a:r>
              <a:rPr sz="3100" spc="-1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Availability</a:t>
            </a:r>
            <a:r>
              <a:rPr sz="3100" spc="-25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3100" spc="-17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24/7</a:t>
            </a:r>
            <a:endParaRPr sz="3100" dirty="0">
              <a:latin typeface="Product Sans" panose="020B0403030502040203" pitchFamily="34" charset="0"/>
              <a:cs typeface="Verdana"/>
            </a:endParaRPr>
          </a:p>
        </p:txBody>
      </p:sp>
      <p:pic>
        <p:nvPicPr>
          <p:cNvPr id="15" name="object 1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28992" y="5037269"/>
            <a:ext cx="4038599" cy="4038599"/>
          </a:xfrm>
          <a:prstGeom prst="rect">
            <a:avLst/>
          </a:prstGeom>
        </p:spPr>
      </p:pic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316292" y="1025780"/>
            <a:ext cx="4333875" cy="230223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l">
              <a:lnSpc>
                <a:spcPct val="114700"/>
              </a:lnSpc>
              <a:spcBef>
                <a:spcPts val="95"/>
              </a:spcBef>
            </a:pPr>
            <a:r>
              <a:rPr dirty="0">
                <a:latin typeface="Product Sans" panose="020B0403030502040203" pitchFamily="34" charset="0"/>
              </a:rPr>
              <a:t>Vending </a:t>
            </a:r>
            <a:r>
              <a:rPr lang="en-US" dirty="0">
                <a:latin typeface="Product Sans" panose="020B0403030502040203" pitchFamily="34" charset="0"/>
              </a:rPr>
              <a:t>M</a:t>
            </a:r>
            <a:r>
              <a:rPr dirty="0">
                <a:latin typeface="Product Sans" panose="020B0403030502040203" pitchFamily="34" charset="0"/>
              </a:rPr>
              <a:t>achine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109748"/>
            <a:ext cx="7177253" cy="7177250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7545802" y="4009078"/>
            <a:ext cx="1600200" cy="1600200"/>
          </a:xfrm>
          <a:custGeom>
            <a:avLst/>
            <a:gdLst/>
            <a:ahLst/>
            <a:cxnLst/>
            <a:rect l="l" t="t" r="r" b="b"/>
            <a:pathLst>
              <a:path w="1600200" h="1600200">
                <a:moveTo>
                  <a:pt x="1600199" y="1600199"/>
                </a:moveTo>
                <a:lnTo>
                  <a:pt x="541878" y="1600199"/>
                </a:lnTo>
                <a:lnTo>
                  <a:pt x="495123" y="1598210"/>
                </a:lnTo>
                <a:lnTo>
                  <a:pt x="449472" y="1592352"/>
                </a:lnTo>
                <a:lnTo>
                  <a:pt x="405088" y="1582786"/>
                </a:lnTo>
                <a:lnTo>
                  <a:pt x="362134" y="1569676"/>
                </a:lnTo>
                <a:lnTo>
                  <a:pt x="320772" y="1553185"/>
                </a:lnTo>
                <a:lnTo>
                  <a:pt x="281166" y="1533474"/>
                </a:lnTo>
                <a:lnTo>
                  <a:pt x="243477" y="1510708"/>
                </a:lnTo>
                <a:lnTo>
                  <a:pt x="207868" y="1485047"/>
                </a:lnTo>
                <a:lnTo>
                  <a:pt x="174503" y="1456656"/>
                </a:lnTo>
                <a:lnTo>
                  <a:pt x="143543" y="1425696"/>
                </a:lnTo>
                <a:lnTo>
                  <a:pt x="115152" y="1392331"/>
                </a:lnTo>
                <a:lnTo>
                  <a:pt x="89491" y="1356722"/>
                </a:lnTo>
                <a:lnTo>
                  <a:pt x="66724" y="1319033"/>
                </a:lnTo>
                <a:lnTo>
                  <a:pt x="47014" y="1279427"/>
                </a:lnTo>
                <a:lnTo>
                  <a:pt x="30523" y="1238065"/>
                </a:lnTo>
                <a:lnTo>
                  <a:pt x="17413" y="1195111"/>
                </a:lnTo>
                <a:lnTo>
                  <a:pt x="7847" y="1150727"/>
                </a:lnTo>
                <a:lnTo>
                  <a:pt x="1989" y="1105076"/>
                </a:lnTo>
                <a:lnTo>
                  <a:pt x="0" y="1058321"/>
                </a:lnTo>
                <a:lnTo>
                  <a:pt x="0" y="0"/>
                </a:lnTo>
                <a:lnTo>
                  <a:pt x="1058321" y="0"/>
                </a:lnTo>
                <a:lnTo>
                  <a:pt x="1105076" y="1989"/>
                </a:lnTo>
                <a:lnTo>
                  <a:pt x="1150727" y="7847"/>
                </a:lnTo>
                <a:lnTo>
                  <a:pt x="1195111" y="17413"/>
                </a:lnTo>
                <a:lnTo>
                  <a:pt x="1238065" y="30523"/>
                </a:lnTo>
                <a:lnTo>
                  <a:pt x="1279427" y="47014"/>
                </a:lnTo>
                <a:lnTo>
                  <a:pt x="1319033" y="66724"/>
                </a:lnTo>
                <a:lnTo>
                  <a:pt x="1356722" y="89491"/>
                </a:lnTo>
                <a:lnTo>
                  <a:pt x="1392331" y="115152"/>
                </a:lnTo>
                <a:lnTo>
                  <a:pt x="1425696" y="143543"/>
                </a:lnTo>
                <a:lnTo>
                  <a:pt x="1456656" y="174503"/>
                </a:lnTo>
                <a:lnTo>
                  <a:pt x="1485047" y="207868"/>
                </a:lnTo>
                <a:lnTo>
                  <a:pt x="1510708" y="243477"/>
                </a:lnTo>
                <a:lnTo>
                  <a:pt x="1533474" y="281166"/>
                </a:lnTo>
                <a:lnTo>
                  <a:pt x="1553185" y="320772"/>
                </a:lnTo>
                <a:lnTo>
                  <a:pt x="1569676" y="362134"/>
                </a:lnTo>
                <a:lnTo>
                  <a:pt x="1582786" y="405088"/>
                </a:lnTo>
                <a:lnTo>
                  <a:pt x="1592352" y="449472"/>
                </a:lnTo>
                <a:lnTo>
                  <a:pt x="1598210" y="495123"/>
                </a:lnTo>
                <a:lnTo>
                  <a:pt x="1600199" y="541878"/>
                </a:lnTo>
                <a:lnTo>
                  <a:pt x="1600199" y="1600199"/>
                </a:lnTo>
                <a:close/>
              </a:path>
            </a:pathLst>
          </a:custGeom>
          <a:solidFill>
            <a:srgbClr val="F27220"/>
          </a:soli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545802" y="5833306"/>
            <a:ext cx="1600200" cy="1600200"/>
          </a:xfrm>
          <a:custGeom>
            <a:avLst/>
            <a:gdLst/>
            <a:ahLst/>
            <a:cxnLst/>
            <a:rect l="l" t="t" r="r" b="b"/>
            <a:pathLst>
              <a:path w="1600200" h="1600200">
                <a:moveTo>
                  <a:pt x="1600199" y="1600199"/>
                </a:moveTo>
                <a:lnTo>
                  <a:pt x="541878" y="1600199"/>
                </a:lnTo>
                <a:lnTo>
                  <a:pt x="495123" y="1598210"/>
                </a:lnTo>
                <a:lnTo>
                  <a:pt x="449472" y="1592352"/>
                </a:lnTo>
                <a:lnTo>
                  <a:pt x="405088" y="1582786"/>
                </a:lnTo>
                <a:lnTo>
                  <a:pt x="362134" y="1569676"/>
                </a:lnTo>
                <a:lnTo>
                  <a:pt x="320772" y="1553185"/>
                </a:lnTo>
                <a:lnTo>
                  <a:pt x="281166" y="1533474"/>
                </a:lnTo>
                <a:lnTo>
                  <a:pt x="243477" y="1510708"/>
                </a:lnTo>
                <a:lnTo>
                  <a:pt x="207868" y="1485047"/>
                </a:lnTo>
                <a:lnTo>
                  <a:pt x="174503" y="1456656"/>
                </a:lnTo>
                <a:lnTo>
                  <a:pt x="143543" y="1425696"/>
                </a:lnTo>
                <a:lnTo>
                  <a:pt x="115152" y="1392331"/>
                </a:lnTo>
                <a:lnTo>
                  <a:pt x="89491" y="1356722"/>
                </a:lnTo>
                <a:lnTo>
                  <a:pt x="66724" y="1319033"/>
                </a:lnTo>
                <a:lnTo>
                  <a:pt x="47014" y="1279427"/>
                </a:lnTo>
                <a:lnTo>
                  <a:pt x="30523" y="1238065"/>
                </a:lnTo>
                <a:lnTo>
                  <a:pt x="17413" y="1195111"/>
                </a:lnTo>
                <a:lnTo>
                  <a:pt x="7847" y="1150727"/>
                </a:lnTo>
                <a:lnTo>
                  <a:pt x="1989" y="1105076"/>
                </a:lnTo>
                <a:lnTo>
                  <a:pt x="0" y="1058321"/>
                </a:lnTo>
                <a:lnTo>
                  <a:pt x="0" y="0"/>
                </a:lnTo>
                <a:lnTo>
                  <a:pt x="1058321" y="0"/>
                </a:lnTo>
                <a:lnTo>
                  <a:pt x="1105076" y="1989"/>
                </a:lnTo>
                <a:lnTo>
                  <a:pt x="1150727" y="7847"/>
                </a:lnTo>
                <a:lnTo>
                  <a:pt x="1195111" y="17413"/>
                </a:lnTo>
                <a:lnTo>
                  <a:pt x="1238065" y="30523"/>
                </a:lnTo>
                <a:lnTo>
                  <a:pt x="1279427" y="47014"/>
                </a:lnTo>
                <a:lnTo>
                  <a:pt x="1319033" y="66724"/>
                </a:lnTo>
                <a:lnTo>
                  <a:pt x="1356722" y="89491"/>
                </a:lnTo>
                <a:lnTo>
                  <a:pt x="1392331" y="115152"/>
                </a:lnTo>
                <a:lnTo>
                  <a:pt x="1425696" y="143543"/>
                </a:lnTo>
                <a:lnTo>
                  <a:pt x="1456656" y="174503"/>
                </a:lnTo>
                <a:lnTo>
                  <a:pt x="1485047" y="207868"/>
                </a:lnTo>
                <a:lnTo>
                  <a:pt x="1510708" y="243477"/>
                </a:lnTo>
                <a:lnTo>
                  <a:pt x="1533474" y="281166"/>
                </a:lnTo>
                <a:lnTo>
                  <a:pt x="1553185" y="320772"/>
                </a:lnTo>
                <a:lnTo>
                  <a:pt x="1569676" y="362134"/>
                </a:lnTo>
                <a:lnTo>
                  <a:pt x="1582786" y="405088"/>
                </a:lnTo>
                <a:lnTo>
                  <a:pt x="1592352" y="449472"/>
                </a:lnTo>
                <a:lnTo>
                  <a:pt x="1598210" y="495123"/>
                </a:lnTo>
                <a:lnTo>
                  <a:pt x="1600199" y="541878"/>
                </a:lnTo>
                <a:lnTo>
                  <a:pt x="1600199" y="1600199"/>
                </a:lnTo>
                <a:close/>
              </a:path>
            </a:pathLst>
          </a:custGeom>
          <a:solidFill>
            <a:srgbClr val="F27220"/>
          </a:soli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545802" y="7660102"/>
            <a:ext cx="1600200" cy="1600200"/>
          </a:xfrm>
          <a:custGeom>
            <a:avLst/>
            <a:gdLst/>
            <a:ahLst/>
            <a:cxnLst/>
            <a:rect l="l" t="t" r="r" b="b"/>
            <a:pathLst>
              <a:path w="1600200" h="1600200">
                <a:moveTo>
                  <a:pt x="1600199" y="1600199"/>
                </a:moveTo>
                <a:lnTo>
                  <a:pt x="541878" y="1600199"/>
                </a:lnTo>
                <a:lnTo>
                  <a:pt x="495123" y="1598210"/>
                </a:lnTo>
                <a:lnTo>
                  <a:pt x="449472" y="1592352"/>
                </a:lnTo>
                <a:lnTo>
                  <a:pt x="405088" y="1582786"/>
                </a:lnTo>
                <a:lnTo>
                  <a:pt x="362134" y="1569676"/>
                </a:lnTo>
                <a:lnTo>
                  <a:pt x="320772" y="1553185"/>
                </a:lnTo>
                <a:lnTo>
                  <a:pt x="281166" y="1533474"/>
                </a:lnTo>
                <a:lnTo>
                  <a:pt x="243477" y="1510708"/>
                </a:lnTo>
                <a:lnTo>
                  <a:pt x="207868" y="1485047"/>
                </a:lnTo>
                <a:lnTo>
                  <a:pt x="174503" y="1456656"/>
                </a:lnTo>
                <a:lnTo>
                  <a:pt x="143543" y="1425696"/>
                </a:lnTo>
                <a:lnTo>
                  <a:pt x="115152" y="1392331"/>
                </a:lnTo>
                <a:lnTo>
                  <a:pt x="89491" y="1356722"/>
                </a:lnTo>
                <a:lnTo>
                  <a:pt x="66724" y="1319033"/>
                </a:lnTo>
                <a:lnTo>
                  <a:pt x="47014" y="1279427"/>
                </a:lnTo>
                <a:lnTo>
                  <a:pt x="30523" y="1238065"/>
                </a:lnTo>
                <a:lnTo>
                  <a:pt x="17413" y="1195111"/>
                </a:lnTo>
                <a:lnTo>
                  <a:pt x="7847" y="1150727"/>
                </a:lnTo>
                <a:lnTo>
                  <a:pt x="1989" y="1105076"/>
                </a:lnTo>
                <a:lnTo>
                  <a:pt x="0" y="1058321"/>
                </a:lnTo>
                <a:lnTo>
                  <a:pt x="0" y="0"/>
                </a:lnTo>
                <a:lnTo>
                  <a:pt x="1058321" y="0"/>
                </a:lnTo>
                <a:lnTo>
                  <a:pt x="1105076" y="1989"/>
                </a:lnTo>
                <a:lnTo>
                  <a:pt x="1150727" y="7847"/>
                </a:lnTo>
                <a:lnTo>
                  <a:pt x="1195111" y="17413"/>
                </a:lnTo>
                <a:lnTo>
                  <a:pt x="1238065" y="30523"/>
                </a:lnTo>
                <a:lnTo>
                  <a:pt x="1279427" y="47014"/>
                </a:lnTo>
                <a:lnTo>
                  <a:pt x="1319033" y="66724"/>
                </a:lnTo>
                <a:lnTo>
                  <a:pt x="1356722" y="89491"/>
                </a:lnTo>
                <a:lnTo>
                  <a:pt x="1392331" y="115152"/>
                </a:lnTo>
                <a:lnTo>
                  <a:pt x="1425696" y="143543"/>
                </a:lnTo>
                <a:lnTo>
                  <a:pt x="1456656" y="174503"/>
                </a:lnTo>
                <a:lnTo>
                  <a:pt x="1485047" y="207868"/>
                </a:lnTo>
                <a:lnTo>
                  <a:pt x="1510708" y="243477"/>
                </a:lnTo>
                <a:lnTo>
                  <a:pt x="1533474" y="281166"/>
                </a:lnTo>
                <a:lnTo>
                  <a:pt x="1553185" y="320772"/>
                </a:lnTo>
                <a:lnTo>
                  <a:pt x="1569676" y="362134"/>
                </a:lnTo>
                <a:lnTo>
                  <a:pt x="1582786" y="405088"/>
                </a:lnTo>
                <a:lnTo>
                  <a:pt x="1592352" y="449472"/>
                </a:lnTo>
                <a:lnTo>
                  <a:pt x="1598210" y="495123"/>
                </a:lnTo>
                <a:lnTo>
                  <a:pt x="1600199" y="541878"/>
                </a:lnTo>
                <a:lnTo>
                  <a:pt x="1600199" y="1600199"/>
                </a:lnTo>
                <a:close/>
              </a:path>
            </a:pathLst>
          </a:custGeom>
          <a:solidFill>
            <a:srgbClr val="F27220"/>
          </a:soli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6399378" y="2"/>
            <a:ext cx="1889125" cy="2284730"/>
          </a:xfrm>
          <a:custGeom>
            <a:avLst/>
            <a:gdLst/>
            <a:ahLst/>
            <a:cxnLst/>
            <a:rect l="l" t="t" r="r" b="b"/>
            <a:pathLst>
              <a:path w="1889125" h="2284730">
                <a:moveTo>
                  <a:pt x="1888621" y="1446530"/>
                </a:moveTo>
                <a:lnTo>
                  <a:pt x="1888621" y="2284717"/>
                </a:lnTo>
                <a:lnTo>
                  <a:pt x="838175" y="2284717"/>
                </a:lnTo>
                <a:lnTo>
                  <a:pt x="785182" y="2283068"/>
                </a:lnTo>
                <a:lnTo>
                  <a:pt x="733055" y="2278186"/>
                </a:lnTo>
                <a:lnTo>
                  <a:pt x="681901" y="2270170"/>
                </a:lnTo>
                <a:lnTo>
                  <a:pt x="631819" y="2259117"/>
                </a:lnTo>
                <a:lnTo>
                  <a:pt x="582906" y="2245126"/>
                </a:lnTo>
                <a:lnTo>
                  <a:pt x="535261" y="2228296"/>
                </a:lnTo>
                <a:lnTo>
                  <a:pt x="488982" y="2208723"/>
                </a:lnTo>
                <a:lnTo>
                  <a:pt x="444168" y="2186507"/>
                </a:lnTo>
                <a:lnTo>
                  <a:pt x="400917" y="2161745"/>
                </a:lnTo>
                <a:lnTo>
                  <a:pt x="359328" y="2134536"/>
                </a:lnTo>
                <a:lnTo>
                  <a:pt x="319497" y="2104978"/>
                </a:lnTo>
                <a:lnTo>
                  <a:pt x="281525" y="2073168"/>
                </a:lnTo>
                <a:lnTo>
                  <a:pt x="245508" y="2039207"/>
                </a:lnTo>
                <a:lnTo>
                  <a:pt x="211546" y="2003192"/>
                </a:lnTo>
                <a:lnTo>
                  <a:pt x="179737" y="1965222"/>
                </a:lnTo>
                <a:lnTo>
                  <a:pt x="150179" y="1925395"/>
                </a:lnTo>
                <a:lnTo>
                  <a:pt x="122970" y="1883809"/>
                </a:lnTo>
                <a:lnTo>
                  <a:pt x="98208" y="1840561"/>
                </a:lnTo>
                <a:lnTo>
                  <a:pt x="75992" y="1795750"/>
                </a:lnTo>
                <a:lnTo>
                  <a:pt x="56419" y="1749474"/>
                </a:lnTo>
                <a:lnTo>
                  <a:pt x="39589" y="1701830"/>
                </a:lnTo>
                <a:lnTo>
                  <a:pt x="25598" y="1652917"/>
                </a:lnTo>
                <a:lnTo>
                  <a:pt x="14545" y="1602833"/>
                </a:lnTo>
                <a:lnTo>
                  <a:pt x="6529" y="1551675"/>
                </a:lnTo>
                <a:lnTo>
                  <a:pt x="1647" y="1499541"/>
                </a:lnTo>
                <a:lnTo>
                  <a:pt x="0" y="1446582"/>
                </a:lnTo>
                <a:lnTo>
                  <a:pt x="0" y="0"/>
                </a:lnTo>
                <a:lnTo>
                  <a:pt x="838184" y="0"/>
                </a:lnTo>
                <a:lnTo>
                  <a:pt x="838184" y="1446530"/>
                </a:lnTo>
                <a:lnTo>
                  <a:pt x="1888621" y="1446530"/>
                </a:lnTo>
                <a:close/>
              </a:path>
            </a:pathLst>
          </a:custGeom>
          <a:solidFill>
            <a:srgbClr val="F27220"/>
          </a:soli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25772" y="4189053"/>
            <a:ext cx="1238249" cy="123824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689592" y="5977097"/>
            <a:ext cx="1314449" cy="131444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707682" y="7853252"/>
            <a:ext cx="1276349" cy="1276349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9285283" y="4312472"/>
            <a:ext cx="8635365" cy="45802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715">
              <a:lnSpc>
                <a:spcPct val="115700"/>
              </a:lnSpc>
              <a:spcBef>
                <a:spcPts val="100"/>
              </a:spcBef>
            </a:pPr>
            <a:r>
              <a:rPr sz="27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Dealing</a:t>
            </a:r>
            <a:r>
              <a:rPr sz="2700" spc="-5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7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with</a:t>
            </a:r>
            <a:r>
              <a:rPr sz="2700" spc="-5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7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small</a:t>
            </a:r>
            <a:r>
              <a:rPr sz="2700" spc="-5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700" spc="5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electrical</a:t>
            </a:r>
            <a:r>
              <a:rPr sz="2700" spc="-5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7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parts</a:t>
            </a:r>
            <a:r>
              <a:rPr sz="2700" spc="-5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7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was</a:t>
            </a:r>
            <a:r>
              <a:rPr sz="2700" spc="-5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7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difficult,</a:t>
            </a:r>
            <a:r>
              <a:rPr sz="2700" spc="-5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700" spc="-2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like </a:t>
            </a:r>
            <a:r>
              <a:rPr sz="2700" spc="-1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drivers.</a:t>
            </a:r>
            <a:endParaRPr sz="2700" dirty="0">
              <a:latin typeface="Product Sans" panose="020B0403030502040203" pitchFamily="34" charset="0"/>
              <a:cs typeface="Lucida Sans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4550" dirty="0">
              <a:latin typeface="Product Sans" panose="020B0403030502040203" pitchFamily="34" charset="0"/>
              <a:cs typeface="Lucida Sans"/>
            </a:endParaRPr>
          </a:p>
          <a:p>
            <a:pPr marL="12700" marR="5080">
              <a:lnSpc>
                <a:spcPct val="115399"/>
              </a:lnSpc>
            </a:pPr>
            <a:r>
              <a:rPr sz="2600" spc="5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Sensitive</a:t>
            </a:r>
            <a:r>
              <a:rPr sz="2600" spc="-7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spc="5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to</a:t>
            </a:r>
            <a:r>
              <a:rPr sz="2600" spc="-7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change</a:t>
            </a:r>
            <a:r>
              <a:rPr sz="2600" spc="-7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in</a:t>
            </a:r>
            <a:r>
              <a:rPr sz="2600" spc="-7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voltage,</a:t>
            </a:r>
            <a:r>
              <a:rPr sz="2600" spc="-7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current,</a:t>
            </a:r>
            <a:r>
              <a:rPr sz="2600" spc="-7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or</a:t>
            </a:r>
            <a:r>
              <a:rPr sz="2600" spc="-7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spc="7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even</a:t>
            </a:r>
            <a:r>
              <a:rPr sz="2600" spc="-7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spc="3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the </a:t>
            </a:r>
            <a:r>
              <a:rPr sz="26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weather.</a:t>
            </a:r>
            <a:r>
              <a:rPr sz="2600" spc="-9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spc="-2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Also,</a:t>
            </a:r>
            <a:r>
              <a:rPr sz="2600" spc="-9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spc="-1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during</a:t>
            </a:r>
            <a:r>
              <a:rPr sz="2600" spc="-9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spc="-3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designing</a:t>
            </a:r>
            <a:r>
              <a:rPr sz="2600" spc="-9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spc="6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the</a:t>
            </a:r>
            <a:r>
              <a:rPr sz="2600" spc="-9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vending</a:t>
            </a:r>
            <a:r>
              <a:rPr sz="2600" spc="-9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spc="-1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machine, </a:t>
            </a:r>
            <a:r>
              <a:rPr sz="2600" spc="5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several</a:t>
            </a:r>
            <a:r>
              <a:rPr sz="2600" spc="-6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of</a:t>
            </a:r>
            <a:r>
              <a:rPr sz="2600" spc="-5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spc="6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the</a:t>
            </a:r>
            <a:r>
              <a:rPr sz="2600" spc="-5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chips</a:t>
            </a:r>
            <a:r>
              <a:rPr sz="2600" spc="-5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were</a:t>
            </a:r>
            <a:r>
              <a:rPr sz="2600" spc="-5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spc="-1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damaged.</a:t>
            </a:r>
            <a:endParaRPr sz="2600" dirty="0">
              <a:latin typeface="Product Sans" panose="020B0403030502040203" pitchFamily="34" charset="0"/>
              <a:cs typeface="Lucida Sans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4200" dirty="0">
              <a:latin typeface="Product Sans" panose="020B0403030502040203" pitchFamily="34" charset="0"/>
              <a:cs typeface="Lucida Sans"/>
            </a:endParaRPr>
          </a:p>
          <a:p>
            <a:pPr marL="12700" marR="481330">
              <a:lnSpc>
                <a:spcPct val="115399"/>
              </a:lnSpc>
            </a:pPr>
            <a:r>
              <a:rPr sz="26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Dealing</a:t>
            </a:r>
            <a:r>
              <a:rPr sz="2600" spc="-5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with</a:t>
            </a:r>
            <a:r>
              <a:rPr sz="2600" spc="-5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spc="6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the</a:t>
            </a:r>
            <a:r>
              <a:rPr sz="2600" spc="-5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mechanical</a:t>
            </a:r>
            <a:r>
              <a:rPr sz="2600" spc="-5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spc="4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component</a:t>
            </a:r>
            <a:r>
              <a:rPr sz="2600" spc="-4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was</a:t>
            </a:r>
            <a:r>
              <a:rPr sz="2600" spc="-5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spc="7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very </a:t>
            </a:r>
            <a:r>
              <a:rPr sz="26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hard</a:t>
            </a:r>
            <a:r>
              <a:rPr sz="2600" spc="-1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for</a:t>
            </a:r>
            <a:r>
              <a:rPr sz="2600" spc="-9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me</a:t>
            </a:r>
            <a:r>
              <a:rPr sz="2600" spc="-9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as</a:t>
            </a:r>
            <a:r>
              <a:rPr sz="2600" spc="-9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a</a:t>
            </a:r>
            <a:r>
              <a:rPr sz="2600" spc="-9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spc="4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student</a:t>
            </a:r>
            <a:r>
              <a:rPr sz="2600" spc="-9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of</a:t>
            </a:r>
            <a:r>
              <a:rPr sz="2600" spc="-9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spc="45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computer</a:t>
            </a:r>
            <a:r>
              <a:rPr sz="2600" spc="-10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 </a:t>
            </a:r>
            <a:r>
              <a:rPr sz="2600" spc="-10" dirty="0">
                <a:solidFill>
                  <a:srgbClr val="231F20"/>
                </a:solidFill>
                <a:latin typeface="Product Sans" panose="020B0403030502040203" pitchFamily="34" charset="0"/>
                <a:cs typeface="Lucida Sans"/>
              </a:rPr>
              <a:t>engineering.</a:t>
            </a:r>
            <a:endParaRPr sz="2600" dirty="0">
              <a:latin typeface="Product Sans" panose="020B0403030502040203" pitchFamily="34" charset="0"/>
              <a:cs typeface="Lucida Sans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5500631" y="994488"/>
            <a:ext cx="5319769" cy="11156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0"/>
              </a:spcBef>
            </a:pPr>
            <a:r>
              <a:rPr lang="en-AE" sz="7150" dirty="0">
                <a:solidFill>
                  <a:srgbClr val="F24F00"/>
                </a:solidFill>
                <a:latin typeface="Product Sans" panose="020B0403030502040203" pitchFamily="34" charset="0"/>
              </a:rPr>
              <a:t>Constraints</a:t>
            </a:r>
            <a:endParaRPr sz="7150" dirty="0">
              <a:solidFill>
                <a:srgbClr val="F24F00"/>
              </a:solidFill>
              <a:latin typeface="Product Sans" panose="020B040303050204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6">
            <a:extLst>
              <a:ext uri="{FF2B5EF4-FFF2-40B4-BE49-F238E27FC236}">
                <a16:creationId xmlns:a16="http://schemas.microsoft.com/office/drawing/2014/main" id="{D5682C2B-0258-CC57-8E72-14D56495829D}"/>
              </a:ext>
            </a:extLst>
          </p:cNvPr>
          <p:cNvSpPr/>
          <p:nvPr/>
        </p:nvSpPr>
        <p:spPr>
          <a:xfrm>
            <a:off x="6372589" y="4076700"/>
            <a:ext cx="3930153" cy="3930153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</a:path>
            </a:pathLst>
          </a:custGeom>
          <a:solidFill>
            <a:srgbClr val="F37221"/>
          </a:solidFill>
        </p:spPr>
        <p:txBody>
          <a:bodyPr/>
          <a:lstStyle/>
          <a:p>
            <a:endParaRPr lang="en-US"/>
          </a:p>
        </p:txBody>
      </p:sp>
      <p:sp>
        <p:nvSpPr>
          <p:cNvPr id="31" name="Freeform 21">
            <a:extLst>
              <a:ext uri="{FF2B5EF4-FFF2-40B4-BE49-F238E27FC236}">
                <a16:creationId xmlns:a16="http://schemas.microsoft.com/office/drawing/2014/main" id="{9AF7512B-47CF-E950-42C6-46B49EE9910C}"/>
              </a:ext>
            </a:extLst>
          </p:cNvPr>
          <p:cNvSpPr/>
          <p:nvPr/>
        </p:nvSpPr>
        <p:spPr>
          <a:xfrm rot="7851052" flipH="1">
            <a:off x="8589634" y="2862072"/>
            <a:ext cx="1985179" cy="560813"/>
          </a:xfrm>
          <a:custGeom>
            <a:avLst/>
            <a:gdLst/>
            <a:ahLst/>
            <a:cxnLst/>
            <a:rect l="l" t="t" r="r" b="b"/>
            <a:pathLst>
              <a:path w="1985179" h="560813">
                <a:moveTo>
                  <a:pt x="1985180" y="0"/>
                </a:moveTo>
                <a:lnTo>
                  <a:pt x="0" y="0"/>
                </a:lnTo>
                <a:lnTo>
                  <a:pt x="0" y="560813"/>
                </a:lnTo>
                <a:lnTo>
                  <a:pt x="1985180" y="560813"/>
                </a:lnTo>
                <a:lnTo>
                  <a:pt x="198518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2" name="Freeform 22">
            <a:extLst>
              <a:ext uri="{FF2B5EF4-FFF2-40B4-BE49-F238E27FC236}">
                <a16:creationId xmlns:a16="http://schemas.microsoft.com/office/drawing/2014/main" id="{156934BB-0736-34AE-1095-58B57EF0AC41}"/>
              </a:ext>
            </a:extLst>
          </p:cNvPr>
          <p:cNvSpPr/>
          <p:nvPr/>
        </p:nvSpPr>
        <p:spPr>
          <a:xfrm rot="20117211">
            <a:off x="10029902" y="4398104"/>
            <a:ext cx="1567117" cy="428998"/>
          </a:xfrm>
          <a:custGeom>
            <a:avLst/>
            <a:gdLst/>
            <a:ahLst/>
            <a:cxnLst/>
            <a:rect l="l" t="t" r="r" b="b"/>
            <a:pathLst>
              <a:path w="1567117" h="428998">
                <a:moveTo>
                  <a:pt x="0" y="0"/>
                </a:moveTo>
                <a:lnTo>
                  <a:pt x="1567117" y="0"/>
                </a:lnTo>
                <a:lnTo>
                  <a:pt x="1567117" y="428998"/>
                </a:lnTo>
                <a:lnTo>
                  <a:pt x="0" y="42899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" name="object 2"/>
          <p:cNvSpPr/>
          <p:nvPr/>
        </p:nvSpPr>
        <p:spPr>
          <a:xfrm>
            <a:off x="0" y="0"/>
            <a:ext cx="5936615" cy="10287000"/>
          </a:xfrm>
          <a:custGeom>
            <a:avLst/>
            <a:gdLst/>
            <a:ahLst/>
            <a:cxnLst/>
            <a:rect l="l" t="t" r="r" b="b"/>
            <a:pathLst>
              <a:path w="5936615" h="10287000">
                <a:moveTo>
                  <a:pt x="59360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5936098" y="0"/>
                </a:lnTo>
                <a:lnTo>
                  <a:pt x="5936098" y="10286999"/>
                </a:lnTo>
                <a:close/>
              </a:path>
            </a:pathLst>
          </a:custGeom>
          <a:solidFill>
            <a:srgbClr val="F27220"/>
          </a:soli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71168" y="5655436"/>
            <a:ext cx="3133090" cy="7562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0"/>
              </a:spcBef>
            </a:pPr>
            <a:r>
              <a:rPr lang="en-US" sz="4800" spc="-9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Features</a:t>
            </a:r>
            <a:endParaRPr sz="4800" dirty="0">
              <a:latin typeface="Product Sans" panose="020B0403030502040203" pitchFamily="34" charset="0"/>
              <a:cs typeface="Verdan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443573" y="1746080"/>
            <a:ext cx="4270375" cy="1078865"/>
          </a:xfrm>
          <a:custGeom>
            <a:avLst/>
            <a:gdLst/>
            <a:ahLst/>
            <a:cxnLst/>
            <a:rect l="l" t="t" r="r" b="b"/>
            <a:pathLst>
              <a:path w="4270375" h="1078864">
                <a:moveTo>
                  <a:pt x="3730631" y="1078256"/>
                </a:moveTo>
                <a:lnTo>
                  <a:pt x="539128" y="1078256"/>
                </a:lnTo>
                <a:lnTo>
                  <a:pt x="490056" y="1076053"/>
                </a:lnTo>
                <a:lnTo>
                  <a:pt x="442219" y="1069570"/>
                </a:lnTo>
                <a:lnTo>
                  <a:pt x="395806" y="1058998"/>
                </a:lnTo>
                <a:lnTo>
                  <a:pt x="351008" y="1044527"/>
                </a:lnTo>
                <a:lnTo>
                  <a:pt x="308016" y="1026347"/>
                </a:lnTo>
                <a:lnTo>
                  <a:pt x="267019" y="1004649"/>
                </a:lnTo>
                <a:lnTo>
                  <a:pt x="228209" y="979623"/>
                </a:lnTo>
                <a:lnTo>
                  <a:pt x="191774" y="951460"/>
                </a:lnTo>
                <a:lnTo>
                  <a:pt x="157906" y="920349"/>
                </a:lnTo>
                <a:lnTo>
                  <a:pt x="126796" y="886481"/>
                </a:lnTo>
                <a:lnTo>
                  <a:pt x="98632" y="850047"/>
                </a:lnTo>
                <a:lnTo>
                  <a:pt x="73606" y="811236"/>
                </a:lnTo>
                <a:lnTo>
                  <a:pt x="51908" y="770240"/>
                </a:lnTo>
                <a:lnTo>
                  <a:pt x="33729" y="727247"/>
                </a:lnTo>
                <a:lnTo>
                  <a:pt x="19258" y="682450"/>
                </a:lnTo>
                <a:lnTo>
                  <a:pt x="8685" y="636037"/>
                </a:lnTo>
                <a:lnTo>
                  <a:pt x="2203" y="588200"/>
                </a:lnTo>
                <a:lnTo>
                  <a:pt x="0" y="539125"/>
                </a:lnTo>
                <a:lnTo>
                  <a:pt x="2203" y="490056"/>
                </a:lnTo>
                <a:lnTo>
                  <a:pt x="8685" y="442219"/>
                </a:lnTo>
                <a:lnTo>
                  <a:pt x="19258" y="395806"/>
                </a:lnTo>
                <a:lnTo>
                  <a:pt x="33729" y="351009"/>
                </a:lnTo>
                <a:lnTo>
                  <a:pt x="51908" y="308016"/>
                </a:lnTo>
                <a:lnTo>
                  <a:pt x="73606" y="267019"/>
                </a:lnTo>
                <a:lnTo>
                  <a:pt x="98632" y="228209"/>
                </a:lnTo>
                <a:lnTo>
                  <a:pt x="126796" y="191774"/>
                </a:lnTo>
                <a:lnTo>
                  <a:pt x="157906" y="157907"/>
                </a:lnTo>
                <a:lnTo>
                  <a:pt x="191774" y="126796"/>
                </a:lnTo>
                <a:lnTo>
                  <a:pt x="228209" y="98632"/>
                </a:lnTo>
                <a:lnTo>
                  <a:pt x="267019" y="73606"/>
                </a:lnTo>
                <a:lnTo>
                  <a:pt x="308016" y="51908"/>
                </a:lnTo>
                <a:lnTo>
                  <a:pt x="351008" y="33729"/>
                </a:lnTo>
                <a:lnTo>
                  <a:pt x="395806" y="19258"/>
                </a:lnTo>
                <a:lnTo>
                  <a:pt x="442219" y="8686"/>
                </a:lnTo>
                <a:lnTo>
                  <a:pt x="490056" y="2203"/>
                </a:lnTo>
                <a:lnTo>
                  <a:pt x="539128" y="0"/>
                </a:lnTo>
                <a:lnTo>
                  <a:pt x="3730631" y="0"/>
                </a:lnTo>
                <a:lnTo>
                  <a:pt x="3779703" y="2203"/>
                </a:lnTo>
                <a:lnTo>
                  <a:pt x="3827541" y="8686"/>
                </a:lnTo>
                <a:lnTo>
                  <a:pt x="3873953" y="19258"/>
                </a:lnTo>
                <a:lnTo>
                  <a:pt x="3918751" y="33729"/>
                </a:lnTo>
                <a:lnTo>
                  <a:pt x="3961743" y="51908"/>
                </a:lnTo>
                <a:lnTo>
                  <a:pt x="4002740" y="73606"/>
                </a:lnTo>
                <a:lnTo>
                  <a:pt x="4041551" y="98632"/>
                </a:lnTo>
                <a:lnTo>
                  <a:pt x="4077985" y="126796"/>
                </a:lnTo>
                <a:lnTo>
                  <a:pt x="4111853" y="157907"/>
                </a:lnTo>
                <a:lnTo>
                  <a:pt x="4142964" y="191774"/>
                </a:lnTo>
                <a:lnTo>
                  <a:pt x="4171127" y="228209"/>
                </a:lnTo>
                <a:lnTo>
                  <a:pt x="4196153" y="267019"/>
                </a:lnTo>
                <a:lnTo>
                  <a:pt x="4217851" y="308016"/>
                </a:lnTo>
                <a:lnTo>
                  <a:pt x="4236031" y="351009"/>
                </a:lnTo>
                <a:lnTo>
                  <a:pt x="4250502" y="395806"/>
                </a:lnTo>
                <a:lnTo>
                  <a:pt x="4261074" y="442219"/>
                </a:lnTo>
                <a:lnTo>
                  <a:pt x="4267557" y="490056"/>
                </a:lnTo>
                <a:lnTo>
                  <a:pt x="4269760" y="539128"/>
                </a:lnTo>
                <a:lnTo>
                  <a:pt x="4267557" y="588200"/>
                </a:lnTo>
                <a:lnTo>
                  <a:pt x="4261074" y="636037"/>
                </a:lnTo>
                <a:lnTo>
                  <a:pt x="4250502" y="682450"/>
                </a:lnTo>
                <a:lnTo>
                  <a:pt x="4236031" y="727247"/>
                </a:lnTo>
                <a:lnTo>
                  <a:pt x="4217851" y="770240"/>
                </a:lnTo>
                <a:lnTo>
                  <a:pt x="4196153" y="811236"/>
                </a:lnTo>
                <a:lnTo>
                  <a:pt x="4171127" y="850047"/>
                </a:lnTo>
                <a:lnTo>
                  <a:pt x="4142964" y="886481"/>
                </a:lnTo>
                <a:lnTo>
                  <a:pt x="4111853" y="920349"/>
                </a:lnTo>
                <a:lnTo>
                  <a:pt x="4077985" y="951460"/>
                </a:lnTo>
                <a:lnTo>
                  <a:pt x="4041551" y="979623"/>
                </a:lnTo>
                <a:lnTo>
                  <a:pt x="4002740" y="1004649"/>
                </a:lnTo>
                <a:lnTo>
                  <a:pt x="3961743" y="1026347"/>
                </a:lnTo>
                <a:lnTo>
                  <a:pt x="3918751" y="1044527"/>
                </a:lnTo>
                <a:lnTo>
                  <a:pt x="3873953" y="1058998"/>
                </a:lnTo>
                <a:lnTo>
                  <a:pt x="3827541" y="1069570"/>
                </a:lnTo>
                <a:lnTo>
                  <a:pt x="3779703" y="1076053"/>
                </a:lnTo>
                <a:lnTo>
                  <a:pt x="3730631" y="1078256"/>
                </a:lnTo>
                <a:close/>
              </a:path>
            </a:pathLst>
          </a:custGeom>
          <a:solidFill>
            <a:srgbClr val="F27220"/>
          </a:soli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704046" y="2057992"/>
            <a:ext cx="3749040" cy="4362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0"/>
              </a:spcBef>
            </a:pPr>
            <a:r>
              <a:rPr sz="270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B</a:t>
            </a:r>
            <a:r>
              <a:rPr lang="en-US" sz="270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uy</a:t>
            </a:r>
            <a:r>
              <a:rPr sz="2700" spc="-21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lang="en-US" sz="2700" spc="-3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chosen</a:t>
            </a:r>
            <a:r>
              <a:rPr sz="2700" spc="-21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lang="en-US" sz="2700" spc="-6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snacks</a:t>
            </a:r>
            <a:endParaRPr sz="2700" dirty="0">
              <a:latin typeface="Product Sans" panose="020B0403030502040203" pitchFamily="34" charset="0"/>
              <a:cs typeface="Verdana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710670" y="3386312"/>
            <a:ext cx="6120130" cy="1233105"/>
          </a:xfrm>
          <a:custGeom>
            <a:avLst/>
            <a:gdLst/>
            <a:ahLst/>
            <a:cxnLst/>
            <a:rect l="l" t="t" r="r" b="b"/>
            <a:pathLst>
              <a:path w="6120130" h="2295525">
                <a:moveTo>
                  <a:pt x="5580997" y="2295053"/>
                </a:moveTo>
                <a:lnTo>
                  <a:pt x="539123" y="2295053"/>
                </a:lnTo>
                <a:lnTo>
                  <a:pt x="509546" y="2293355"/>
                </a:lnTo>
                <a:lnTo>
                  <a:pt x="451677" y="2280034"/>
                </a:lnTo>
                <a:lnTo>
                  <a:pt x="395805" y="2254062"/>
                </a:lnTo>
                <a:lnTo>
                  <a:pt x="342258" y="2216140"/>
                </a:lnTo>
                <a:lnTo>
                  <a:pt x="291366" y="2166968"/>
                </a:lnTo>
                <a:lnTo>
                  <a:pt x="243457" y="2107246"/>
                </a:lnTo>
                <a:lnTo>
                  <a:pt x="220725" y="2073647"/>
                </a:lnTo>
                <a:lnTo>
                  <a:pt x="198861" y="2037673"/>
                </a:lnTo>
                <a:lnTo>
                  <a:pt x="177908" y="1999412"/>
                </a:lnTo>
                <a:lnTo>
                  <a:pt x="157905" y="1958950"/>
                </a:lnTo>
                <a:lnTo>
                  <a:pt x="138896" y="1916376"/>
                </a:lnTo>
                <a:lnTo>
                  <a:pt x="120920" y="1871777"/>
                </a:lnTo>
                <a:lnTo>
                  <a:pt x="104019" y="1825241"/>
                </a:lnTo>
                <a:lnTo>
                  <a:pt x="88234" y="1776854"/>
                </a:lnTo>
                <a:lnTo>
                  <a:pt x="73605" y="1726705"/>
                </a:lnTo>
                <a:lnTo>
                  <a:pt x="60175" y="1674881"/>
                </a:lnTo>
                <a:lnTo>
                  <a:pt x="47984" y="1621469"/>
                </a:lnTo>
                <a:lnTo>
                  <a:pt x="37073" y="1566558"/>
                </a:lnTo>
                <a:lnTo>
                  <a:pt x="27483" y="1510234"/>
                </a:lnTo>
                <a:lnTo>
                  <a:pt x="19257" y="1452585"/>
                </a:lnTo>
                <a:lnTo>
                  <a:pt x="12433" y="1393698"/>
                </a:lnTo>
                <a:lnTo>
                  <a:pt x="7055" y="1333661"/>
                </a:lnTo>
                <a:lnTo>
                  <a:pt x="3162" y="1272562"/>
                </a:lnTo>
                <a:lnTo>
                  <a:pt x="796" y="1210488"/>
                </a:lnTo>
                <a:lnTo>
                  <a:pt x="0" y="1147434"/>
                </a:lnTo>
                <a:lnTo>
                  <a:pt x="796" y="1084565"/>
                </a:lnTo>
                <a:lnTo>
                  <a:pt x="3162" y="1022491"/>
                </a:lnTo>
                <a:lnTo>
                  <a:pt x="7055" y="961392"/>
                </a:lnTo>
                <a:lnTo>
                  <a:pt x="12433" y="901355"/>
                </a:lnTo>
                <a:lnTo>
                  <a:pt x="19257" y="842468"/>
                </a:lnTo>
                <a:lnTo>
                  <a:pt x="27483" y="784819"/>
                </a:lnTo>
                <a:lnTo>
                  <a:pt x="37073" y="728495"/>
                </a:lnTo>
                <a:lnTo>
                  <a:pt x="47984" y="673583"/>
                </a:lnTo>
                <a:lnTo>
                  <a:pt x="60175" y="620172"/>
                </a:lnTo>
                <a:lnTo>
                  <a:pt x="73605" y="568348"/>
                </a:lnTo>
                <a:lnTo>
                  <a:pt x="88234" y="518198"/>
                </a:lnTo>
                <a:lnTo>
                  <a:pt x="104019" y="469812"/>
                </a:lnTo>
                <a:lnTo>
                  <a:pt x="120920" y="423275"/>
                </a:lnTo>
                <a:lnTo>
                  <a:pt x="138896" y="378676"/>
                </a:lnTo>
                <a:lnTo>
                  <a:pt x="157905" y="336102"/>
                </a:lnTo>
                <a:lnTo>
                  <a:pt x="177908" y="295641"/>
                </a:lnTo>
                <a:lnTo>
                  <a:pt x="198861" y="257379"/>
                </a:lnTo>
                <a:lnTo>
                  <a:pt x="220725" y="221406"/>
                </a:lnTo>
                <a:lnTo>
                  <a:pt x="243457" y="187807"/>
                </a:lnTo>
                <a:lnTo>
                  <a:pt x="267018" y="156671"/>
                </a:lnTo>
                <a:lnTo>
                  <a:pt x="316460" y="102136"/>
                </a:lnTo>
                <a:lnTo>
                  <a:pt x="368721" y="58501"/>
                </a:lnTo>
                <a:lnTo>
                  <a:pt x="423471" y="26467"/>
                </a:lnTo>
                <a:lnTo>
                  <a:pt x="480383" y="6733"/>
                </a:lnTo>
                <a:lnTo>
                  <a:pt x="539127" y="0"/>
                </a:lnTo>
                <a:lnTo>
                  <a:pt x="5580993" y="0"/>
                </a:lnTo>
                <a:lnTo>
                  <a:pt x="5639737" y="6733"/>
                </a:lnTo>
                <a:lnTo>
                  <a:pt x="5696648" y="26467"/>
                </a:lnTo>
                <a:lnTo>
                  <a:pt x="5751399" y="58501"/>
                </a:lnTo>
                <a:lnTo>
                  <a:pt x="5803659" y="102136"/>
                </a:lnTo>
                <a:lnTo>
                  <a:pt x="5853101" y="156671"/>
                </a:lnTo>
                <a:lnTo>
                  <a:pt x="5876662" y="187807"/>
                </a:lnTo>
                <a:lnTo>
                  <a:pt x="5899395" y="221406"/>
                </a:lnTo>
                <a:lnTo>
                  <a:pt x="5921258" y="257379"/>
                </a:lnTo>
                <a:lnTo>
                  <a:pt x="5942212" y="295641"/>
                </a:lnTo>
                <a:lnTo>
                  <a:pt x="5962214" y="336102"/>
                </a:lnTo>
                <a:lnTo>
                  <a:pt x="5981223" y="378676"/>
                </a:lnTo>
                <a:lnTo>
                  <a:pt x="5999199" y="423275"/>
                </a:lnTo>
                <a:lnTo>
                  <a:pt x="6016100" y="469812"/>
                </a:lnTo>
                <a:lnTo>
                  <a:pt x="6031886" y="518198"/>
                </a:lnTo>
                <a:lnTo>
                  <a:pt x="6046514" y="568348"/>
                </a:lnTo>
                <a:lnTo>
                  <a:pt x="6059944" y="620172"/>
                </a:lnTo>
                <a:lnTo>
                  <a:pt x="6072135" y="673583"/>
                </a:lnTo>
                <a:lnTo>
                  <a:pt x="6083046" y="728495"/>
                </a:lnTo>
                <a:lnTo>
                  <a:pt x="6092636" y="784819"/>
                </a:lnTo>
                <a:lnTo>
                  <a:pt x="6100863" y="842468"/>
                </a:lnTo>
                <a:lnTo>
                  <a:pt x="6107686" y="901355"/>
                </a:lnTo>
                <a:lnTo>
                  <a:pt x="6113065" y="961392"/>
                </a:lnTo>
                <a:lnTo>
                  <a:pt x="6116957" y="1022491"/>
                </a:lnTo>
                <a:lnTo>
                  <a:pt x="6119323" y="1084565"/>
                </a:lnTo>
                <a:lnTo>
                  <a:pt x="6120119" y="1147526"/>
                </a:lnTo>
                <a:lnTo>
                  <a:pt x="6119323" y="1210488"/>
                </a:lnTo>
                <a:lnTo>
                  <a:pt x="6116957" y="1272562"/>
                </a:lnTo>
                <a:lnTo>
                  <a:pt x="6113065" y="1333661"/>
                </a:lnTo>
                <a:lnTo>
                  <a:pt x="6107686" y="1393698"/>
                </a:lnTo>
                <a:lnTo>
                  <a:pt x="6100863" y="1452585"/>
                </a:lnTo>
                <a:lnTo>
                  <a:pt x="6092636" y="1510234"/>
                </a:lnTo>
                <a:lnTo>
                  <a:pt x="6083046" y="1566558"/>
                </a:lnTo>
                <a:lnTo>
                  <a:pt x="6072135" y="1621469"/>
                </a:lnTo>
                <a:lnTo>
                  <a:pt x="6059944" y="1674881"/>
                </a:lnTo>
                <a:lnTo>
                  <a:pt x="6046514" y="1726705"/>
                </a:lnTo>
                <a:lnTo>
                  <a:pt x="6031886" y="1776854"/>
                </a:lnTo>
                <a:lnTo>
                  <a:pt x="6016100" y="1825241"/>
                </a:lnTo>
                <a:lnTo>
                  <a:pt x="5999199" y="1871777"/>
                </a:lnTo>
                <a:lnTo>
                  <a:pt x="5981223" y="1916376"/>
                </a:lnTo>
                <a:lnTo>
                  <a:pt x="5962214" y="1958950"/>
                </a:lnTo>
                <a:lnTo>
                  <a:pt x="5942212" y="1999412"/>
                </a:lnTo>
                <a:lnTo>
                  <a:pt x="5921258" y="2037673"/>
                </a:lnTo>
                <a:lnTo>
                  <a:pt x="5899395" y="2073647"/>
                </a:lnTo>
                <a:lnTo>
                  <a:pt x="5876662" y="2107246"/>
                </a:lnTo>
                <a:lnTo>
                  <a:pt x="5853101" y="2138382"/>
                </a:lnTo>
                <a:lnTo>
                  <a:pt x="5803659" y="2192917"/>
                </a:lnTo>
                <a:lnTo>
                  <a:pt x="5751399" y="2236551"/>
                </a:lnTo>
                <a:lnTo>
                  <a:pt x="5696648" y="2268586"/>
                </a:lnTo>
                <a:lnTo>
                  <a:pt x="5639737" y="2288320"/>
                </a:lnTo>
                <a:lnTo>
                  <a:pt x="5580997" y="2295053"/>
                </a:lnTo>
                <a:close/>
              </a:path>
            </a:pathLst>
          </a:custGeom>
          <a:solidFill>
            <a:srgbClr val="F27220"/>
          </a:soli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185967" y="3543213"/>
            <a:ext cx="5169535" cy="9356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84455" algn="ctr">
              <a:lnSpc>
                <a:spcPct val="115399"/>
              </a:lnSpc>
              <a:spcBef>
                <a:spcPts val="100"/>
              </a:spcBef>
            </a:pPr>
            <a:r>
              <a:rPr lang="en-US" sz="2700" spc="-114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The presence of a sensor to monitor product availability</a:t>
            </a:r>
            <a:endParaRPr sz="2700" dirty="0">
              <a:latin typeface="Product Sans" panose="020B0403030502040203" pitchFamily="34" charset="0"/>
              <a:cs typeface="Verdan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2239778" y="5527139"/>
            <a:ext cx="3574415" cy="1078865"/>
          </a:xfrm>
          <a:custGeom>
            <a:avLst/>
            <a:gdLst/>
            <a:ahLst/>
            <a:cxnLst/>
            <a:rect l="l" t="t" r="r" b="b"/>
            <a:pathLst>
              <a:path w="3574415" h="1078865">
                <a:moveTo>
                  <a:pt x="3034854" y="1078256"/>
                </a:moveTo>
                <a:lnTo>
                  <a:pt x="539122" y="1078256"/>
                </a:lnTo>
                <a:lnTo>
                  <a:pt x="490056" y="1076053"/>
                </a:lnTo>
                <a:lnTo>
                  <a:pt x="442219" y="1069570"/>
                </a:lnTo>
                <a:lnTo>
                  <a:pt x="395806" y="1058998"/>
                </a:lnTo>
                <a:lnTo>
                  <a:pt x="351008" y="1044527"/>
                </a:lnTo>
                <a:lnTo>
                  <a:pt x="308016" y="1026347"/>
                </a:lnTo>
                <a:lnTo>
                  <a:pt x="267019" y="1004649"/>
                </a:lnTo>
                <a:lnTo>
                  <a:pt x="228209" y="979623"/>
                </a:lnTo>
                <a:lnTo>
                  <a:pt x="191774" y="951460"/>
                </a:lnTo>
                <a:lnTo>
                  <a:pt x="157906" y="920349"/>
                </a:lnTo>
                <a:lnTo>
                  <a:pt x="126796" y="886481"/>
                </a:lnTo>
                <a:lnTo>
                  <a:pt x="98632" y="850047"/>
                </a:lnTo>
                <a:lnTo>
                  <a:pt x="73606" y="811236"/>
                </a:lnTo>
                <a:lnTo>
                  <a:pt x="51908" y="770239"/>
                </a:lnTo>
                <a:lnTo>
                  <a:pt x="33729" y="727247"/>
                </a:lnTo>
                <a:lnTo>
                  <a:pt x="19258" y="682449"/>
                </a:lnTo>
                <a:lnTo>
                  <a:pt x="8685" y="636037"/>
                </a:lnTo>
                <a:lnTo>
                  <a:pt x="2203" y="588200"/>
                </a:lnTo>
                <a:lnTo>
                  <a:pt x="0" y="539131"/>
                </a:lnTo>
                <a:lnTo>
                  <a:pt x="2203" y="490056"/>
                </a:lnTo>
                <a:lnTo>
                  <a:pt x="8685" y="442219"/>
                </a:lnTo>
                <a:lnTo>
                  <a:pt x="19258" y="395806"/>
                </a:lnTo>
                <a:lnTo>
                  <a:pt x="33729" y="351009"/>
                </a:lnTo>
                <a:lnTo>
                  <a:pt x="51908" y="308016"/>
                </a:lnTo>
                <a:lnTo>
                  <a:pt x="73606" y="267020"/>
                </a:lnTo>
                <a:lnTo>
                  <a:pt x="98632" y="228209"/>
                </a:lnTo>
                <a:lnTo>
                  <a:pt x="126796" y="191774"/>
                </a:lnTo>
                <a:lnTo>
                  <a:pt x="157906" y="157907"/>
                </a:lnTo>
                <a:lnTo>
                  <a:pt x="191774" y="126796"/>
                </a:lnTo>
                <a:lnTo>
                  <a:pt x="228209" y="98632"/>
                </a:lnTo>
                <a:lnTo>
                  <a:pt x="267019" y="73606"/>
                </a:lnTo>
                <a:lnTo>
                  <a:pt x="308016" y="51908"/>
                </a:lnTo>
                <a:lnTo>
                  <a:pt x="351008" y="33729"/>
                </a:lnTo>
                <a:lnTo>
                  <a:pt x="395806" y="19258"/>
                </a:lnTo>
                <a:lnTo>
                  <a:pt x="442219" y="8686"/>
                </a:lnTo>
                <a:lnTo>
                  <a:pt x="490056" y="2203"/>
                </a:lnTo>
                <a:lnTo>
                  <a:pt x="539128" y="0"/>
                </a:lnTo>
                <a:lnTo>
                  <a:pt x="3034849" y="0"/>
                </a:lnTo>
                <a:lnTo>
                  <a:pt x="3083921" y="2203"/>
                </a:lnTo>
                <a:lnTo>
                  <a:pt x="3131758" y="8686"/>
                </a:lnTo>
                <a:lnTo>
                  <a:pt x="3178171" y="19258"/>
                </a:lnTo>
                <a:lnTo>
                  <a:pt x="3222968" y="33729"/>
                </a:lnTo>
                <a:lnTo>
                  <a:pt x="3265961" y="51908"/>
                </a:lnTo>
                <a:lnTo>
                  <a:pt x="3306958" y="73606"/>
                </a:lnTo>
                <a:lnTo>
                  <a:pt x="3345768" y="98632"/>
                </a:lnTo>
                <a:lnTo>
                  <a:pt x="3382203" y="126796"/>
                </a:lnTo>
                <a:lnTo>
                  <a:pt x="3416070" y="157907"/>
                </a:lnTo>
                <a:lnTo>
                  <a:pt x="3447181" y="191774"/>
                </a:lnTo>
                <a:lnTo>
                  <a:pt x="3475345" y="228209"/>
                </a:lnTo>
                <a:lnTo>
                  <a:pt x="3500371" y="267020"/>
                </a:lnTo>
                <a:lnTo>
                  <a:pt x="3522068" y="308016"/>
                </a:lnTo>
                <a:lnTo>
                  <a:pt x="3540248" y="351009"/>
                </a:lnTo>
                <a:lnTo>
                  <a:pt x="3554719" y="395806"/>
                </a:lnTo>
                <a:lnTo>
                  <a:pt x="3565291" y="442219"/>
                </a:lnTo>
                <a:lnTo>
                  <a:pt x="3571774" y="490056"/>
                </a:lnTo>
                <a:lnTo>
                  <a:pt x="3573977" y="539125"/>
                </a:lnTo>
                <a:lnTo>
                  <a:pt x="3571774" y="588200"/>
                </a:lnTo>
                <a:lnTo>
                  <a:pt x="3565291" y="636037"/>
                </a:lnTo>
                <a:lnTo>
                  <a:pt x="3554719" y="682449"/>
                </a:lnTo>
                <a:lnTo>
                  <a:pt x="3540248" y="727247"/>
                </a:lnTo>
                <a:lnTo>
                  <a:pt x="3522068" y="770239"/>
                </a:lnTo>
                <a:lnTo>
                  <a:pt x="3500371" y="811236"/>
                </a:lnTo>
                <a:lnTo>
                  <a:pt x="3475345" y="850047"/>
                </a:lnTo>
                <a:lnTo>
                  <a:pt x="3447181" y="886481"/>
                </a:lnTo>
                <a:lnTo>
                  <a:pt x="3416070" y="920349"/>
                </a:lnTo>
                <a:lnTo>
                  <a:pt x="3382203" y="951460"/>
                </a:lnTo>
                <a:lnTo>
                  <a:pt x="3345768" y="979623"/>
                </a:lnTo>
                <a:lnTo>
                  <a:pt x="3306958" y="1004649"/>
                </a:lnTo>
                <a:lnTo>
                  <a:pt x="3265961" y="1026347"/>
                </a:lnTo>
                <a:lnTo>
                  <a:pt x="3222968" y="1044527"/>
                </a:lnTo>
                <a:lnTo>
                  <a:pt x="3178171" y="1058998"/>
                </a:lnTo>
                <a:lnTo>
                  <a:pt x="3131758" y="1069570"/>
                </a:lnTo>
                <a:lnTo>
                  <a:pt x="3083921" y="1076053"/>
                </a:lnTo>
                <a:lnTo>
                  <a:pt x="3034854" y="1078256"/>
                </a:lnTo>
                <a:close/>
              </a:path>
            </a:pathLst>
          </a:custGeom>
          <a:solidFill>
            <a:srgbClr val="F27220"/>
          </a:soli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386901" y="5839051"/>
            <a:ext cx="3290092" cy="42704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0"/>
              </a:spcBef>
            </a:pPr>
            <a:r>
              <a:rPr lang="en-US" sz="2700" spc="-4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RFID Door Lock</a:t>
            </a:r>
            <a:endParaRPr sz="2700" dirty="0">
              <a:latin typeface="Product Sans" panose="020B0403030502040203" pitchFamily="34" charset="0"/>
              <a:cs typeface="Verdana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1720348" y="7167371"/>
            <a:ext cx="3574415" cy="1078865"/>
          </a:xfrm>
          <a:custGeom>
            <a:avLst/>
            <a:gdLst/>
            <a:ahLst/>
            <a:cxnLst/>
            <a:rect l="l" t="t" r="r" b="b"/>
            <a:pathLst>
              <a:path w="3574415" h="1078865">
                <a:moveTo>
                  <a:pt x="3034856" y="1078256"/>
                </a:moveTo>
                <a:lnTo>
                  <a:pt x="539120" y="1078256"/>
                </a:lnTo>
                <a:lnTo>
                  <a:pt x="490056" y="1076053"/>
                </a:lnTo>
                <a:lnTo>
                  <a:pt x="442218" y="1069570"/>
                </a:lnTo>
                <a:lnTo>
                  <a:pt x="395806" y="1058998"/>
                </a:lnTo>
                <a:lnTo>
                  <a:pt x="351008" y="1044527"/>
                </a:lnTo>
                <a:lnTo>
                  <a:pt x="308016" y="1026347"/>
                </a:lnTo>
                <a:lnTo>
                  <a:pt x="267019" y="1004649"/>
                </a:lnTo>
                <a:lnTo>
                  <a:pt x="228208" y="979623"/>
                </a:lnTo>
                <a:lnTo>
                  <a:pt x="191774" y="951460"/>
                </a:lnTo>
                <a:lnTo>
                  <a:pt x="157906" y="920349"/>
                </a:lnTo>
                <a:lnTo>
                  <a:pt x="126795" y="886481"/>
                </a:lnTo>
                <a:lnTo>
                  <a:pt x="98632" y="850047"/>
                </a:lnTo>
                <a:lnTo>
                  <a:pt x="73606" y="811236"/>
                </a:lnTo>
                <a:lnTo>
                  <a:pt x="51908" y="770239"/>
                </a:lnTo>
                <a:lnTo>
                  <a:pt x="33728" y="727247"/>
                </a:lnTo>
                <a:lnTo>
                  <a:pt x="19257" y="682449"/>
                </a:lnTo>
                <a:lnTo>
                  <a:pt x="8685" y="636037"/>
                </a:lnTo>
                <a:lnTo>
                  <a:pt x="2202" y="588200"/>
                </a:lnTo>
                <a:lnTo>
                  <a:pt x="0" y="539113"/>
                </a:lnTo>
                <a:lnTo>
                  <a:pt x="2202" y="490056"/>
                </a:lnTo>
                <a:lnTo>
                  <a:pt x="8685" y="442219"/>
                </a:lnTo>
                <a:lnTo>
                  <a:pt x="19257" y="395806"/>
                </a:lnTo>
                <a:lnTo>
                  <a:pt x="33728" y="351009"/>
                </a:lnTo>
                <a:lnTo>
                  <a:pt x="51908" y="308016"/>
                </a:lnTo>
                <a:lnTo>
                  <a:pt x="73606" y="267019"/>
                </a:lnTo>
                <a:lnTo>
                  <a:pt x="98632" y="228209"/>
                </a:lnTo>
                <a:lnTo>
                  <a:pt x="126795" y="191774"/>
                </a:lnTo>
                <a:lnTo>
                  <a:pt x="157906" y="157907"/>
                </a:lnTo>
                <a:lnTo>
                  <a:pt x="191774" y="126796"/>
                </a:lnTo>
                <a:lnTo>
                  <a:pt x="228208" y="98632"/>
                </a:lnTo>
                <a:lnTo>
                  <a:pt x="267019" y="73606"/>
                </a:lnTo>
                <a:lnTo>
                  <a:pt x="308016" y="51908"/>
                </a:lnTo>
                <a:lnTo>
                  <a:pt x="351008" y="33729"/>
                </a:lnTo>
                <a:lnTo>
                  <a:pt x="395806" y="19258"/>
                </a:lnTo>
                <a:lnTo>
                  <a:pt x="442218" y="8686"/>
                </a:lnTo>
                <a:lnTo>
                  <a:pt x="490056" y="2203"/>
                </a:lnTo>
                <a:lnTo>
                  <a:pt x="539127" y="0"/>
                </a:lnTo>
                <a:lnTo>
                  <a:pt x="3034849" y="0"/>
                </a:lnTo>
                <a:lnTo>
                  <a:pt x="3083920" y="2203"/>
                </a:lnTo>
                <a:lnTo>
                  <a:pt x="3131757" y="8686"/>
                </a:lnTo>
                <a:lnTo>
                  <a:pt x="3178170" y="19258"/>
                </a:lnTo>
                <a:lnTo>
                  <a:pt x="3222968" y="33729"/>
                </a:lnTo>
                <a:lnTo>
                  <a:pt x="3265960" y="51908"/>
                </a:lnTo>
                <a:lnTo>
                  <a:pt x="3306957" y="73606"/>
                </a:lnTo>
                <a:lnTo>
                  <a:pt x="3345767" y="98632"/>
                </a:lnTo>
                <a:lnTo>
                  <a:pt x="3382202" y="126796"/>
                </a:lnTo>
                <a:lnTo>
                  <a:pt x="3416069" y="157907"/>
                </a:lnTo>
                <a:lnTo>
                  <a:pt x="3447180" y="191774"/>
                </a:lnTo>
                <a:lnTo>
                  <a:pt x="3475344" y="228209"/>
                </a:lnTo>
                <a:lnTo>
                  <a:pt x="3500370" y="267019"/>
                </a:lnTo>
                <a:lnTo>
                  <a:pt x="3522068" y="308016"/>
                </a:lnTo>
                <a:lnTo>
                  <a:pt x="3540247" y="351009"/>
                </a:lnTo>
                <a:lnTo>
                  <a:pt x="3554718" y="395806"/>
                </a:lnTo>
                <a:lnTo>
                  <a:pt x="3565291" y="442219"/>
                </a:lnTo>
                <a:lnTo>
                  <a:pt x="3571773" y="490056"/>
                </a:lnTo>
                <a:lnTo>
                  <a:pt x="3573975" y="539128"/>
                </a:lnTo>
                <a:lnTo>
                  <a:pt x="3571773" y="588200"/>
                </a:lnTo>
                <a:lnTo>
                  <a:pt x="3565291" y="636037"/>
                </a:lnTo>
                <a:lnTo>
                  <a:pt x="3554718" y="682449"/>
                </a:lnTo>
                <a:lnTo>
                  <a:pt x="3540247" y="727247"/>
                </a:lnTo>
                <a:lnTo>
                  <a:pt x="3522068" y="770239"/>
                </a:lnTo>
                <a:lnTo>
                  <a:pt x="3500370" y="811236"/>
                </a:lnTo>
                <a:lnTo>
                  <a:pt x="3475344" y="850047"/>
                </a:lnTo>
                <a:lnTo>
                  <a:pt x="3447180" y="886481"/>
                </a:lnTo>
                <a:lnTo>
                  <a:pt x="3416069" y="920349"/>
                </a:lnTo>
                <a:lnTo>
                  <a:pt x="3382202" y="951460"/>
                </a:lnTo>
                <a:lnTo>
                  <a:pt x="3345767" y="979623"/>
                </a:lnTo>
                <a:lnTo>
                  <a:pt x="3306957" y="1004649"/>
                </a:lnTo>
                <a:lnTo>
                  <a:pt x="3265960" y="1026347"/>
                </a:lnTo>
                <a:lnTo>
                  <a:pt x="3222968" y="1044527"/>
                </a:lnTo>
                <a:lnTo>
                  <a:pt x="3178170" y="1058998"/>
                </a:lnTo>
                <a:lnTo>
                  <a:pt x="3131757" y="1069570"/>
                </a:lnTo>
                <a:lnTo>
                  <a:pt x="3083920" y="1076053"/>
                </a:lnTo>
                <a:lnTo>
                  <a:pt x="3034856" y="1078256"/>
                </a:lnTo>
                <a:close/>
              </a:path>
            </a:pathLst>
          </a:custGeom>
          <a:solidFill>
            <a:srgbClr val="F27220"/>
          </a:solidFill>
        </p:spPr>
        <p:txBody>
          <a:bodyPr wrap="square" lIns="0" tIns="0" rIns="0" bIns="0" rtlCol="0"/>
          <a:lstStyle/>
          <a:p>
            <a:endParaRPr>
              <a:latin typeface="Product Sans" panose="020B0403030502040203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121823" y="7476140"/>
            <a:ext cx="2771140" cy="42704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0"/>
              </a:spcBef>
            </a:pPr>
            <a:r>
              <a:rPr sz="2700" spc="-1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Order</a:t>
            </a:r>
            <a:r>
              <a:rPr sz="2700" spc="-22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700" spc="-2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by</a:t>
            </a:r>
            <a:r>
              <a:rPr sz="2700" spc="-225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 </a:t>
            </a:r>
            <a:r>
              <a:rPr sz="2700" spc="-20" dirty="0">
                <a:solidFill>
                  <a:srgbClr val="FFFFFF"/>
                </a:solidFill>
                <a:latin typeface="Product Sans" panose="020B0403030502040203" pitchFamily="34" charset="0"/>
                <a:cs typeface="Verdana"/>
              </a:rPr>
              <a:t>phone</a:t>
            </a:r>
            <a:endParaRPr sz="2700" dirty="0">
              <a:latin typeface="Product Sans" panose="020B0403030502040203" pitchFamily="34" charset="0"/>
              <a:cs typeface="Verdana"/>
            </a:endParaRPr>
          </a:p>
        </p:txBody>
      </p:sp>
      <p:pic>
        <p:nvPicPr>
          <p:cNvPr id="14" name="object 1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27321" y="3386898"/>
            <a:ext cx="5667374" cy="5781674"/>
          </a:xfrm>
          <a:prstGeom prst="rect">
            <a:avLst/>
          </a:prstGeom>
        </p:spPr>
      </p:pic>
      <p:sp>
        <p:nvSpPr>
          <p:cNvPr id="19" name="object 16">
            <a:extLst>
              <a:ext uri="{FF2B5EF4-FFF2-40B4-BE49-F238E27FC236}">
                <a16:creationId xmlns:a16="http://schemas.microsoft.com/office/drawing/2014/main" id="{718483D1-2DC2-DFB6-EE2E-B008E12A8D3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6292" y="1025780"/>
            <a:ext cx="4333875" cy="230223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4700"/>
              </a:lnSpc>
              <a:spcBef>
                <a:spcPts val="95"/>
              </a:spcBef>
            </a:pPr>
            <a:r>
              <a:rPr dirty="0">
                <a:latin typeface="Product Sans" panose="020B0403030502040203" pitchFamily="34" charset="0"/>
              </a:rPr>
              <a:t>Vending </a:t>
            </a:r>
            <a:r>
              <a:rPr lang="en-US" dirty="0">
                <a:latin typeface="Product Sans" panose="020B0403030502040203" pitchFamily="34" charset="0"/>
              </a:rPr>
              <a:t>M</a:t>
            </a:r>
            <a:r>
              <a:rPr dirty="0">
                <a:latin typeface="Product Sans" panose="020B0403030502040203" pitchFamily="34" charset="0"/>
              </a:rPr>
              <a:t>achine</a:t>
            </a:r>
          </a:p>
        </p:txBody>
      </p:sp>
      <p:sp>
        <p:nvSpPr>
          <p:cNvPr id="34" name="Freeform 27">
            <a:extLst>
              <a:ext uri="{FF2B5EF4-FFF2-40B4-BE49-F238E27FC236}">
                <a16:creationId xmlns:a16="http://schemas.microsoft.com/office/drawing/2014/main" id="{D70EBB7D-F82C-E83A-52DA-6E9184D963E1}"/>
              </a:ext>
            </a:extLst>
          </p:cNvPr>
          <p:cNvSpPr/>
          <p:nvPr/>
        </p:nvSpPr>
        <p:spPr>
          <a:xfrm rot="963931">
            <a:off x="9987335" y="7259602"/>
            <a:ext cx="1567117" cy="428998"/>
          </a:xfrm>
          <a:custGeom>
            <a:avLst/>
            <a:gdLst/>
            <a:ahLst/>
            <a:cxnLst/>
            <a:rect l="l" t="t" r="r" b="b"/>
            <a:pathLst>
              <a:path w="1567117" h="428998">
                <a:moveTo>
                  <a:pt x="0" y="0"/>
                </a:moveTo>
                <a:lnTo>
                  <a:pt x="1567117" y="0"/>
                </a:lnTo>
                <a:lnTo>
                  <a:pt x="1567117" y="428998"/>
                </a:lnTo>
                <a:lnTo>
                  <a:pt x="0" y="42899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5" name="Freeform 25">
            <a:extLst>
              <a:ext uri="{FF2B5EF4-FFF2-40B4-BE49-F238E27FC236}">
                <a16:creationId xmlns:a16="http://schemas.microsoft.com/office/drawing/2014/main" id="{EDA3C968-3E4E-1DE0-0246-69D963597607}"/>
              </a:ext>
            </a:extLst>
          </p:cNvPr>
          <p:cNvSpPr/>
          <p:nvPr/>
        </p:nvSpPr>
        <p:spPr>
          <a:xfrm>
            <a:off x="10487178" y="5908139"/>
            <a:ext cx="1567117" cy="428998"/>
          </a:xfrm>
          <a:custGeom>
            <a:avLst/>
            <a:gdLst/>
            <a:ahLst/>
            <a:cxnLst/>
            <a:rect l="l" t="t" r="r" b="b"/>
            <a:pathLst>
              <a:path w="1567117" h="428998">
                <a:moveTo>
                  <a:pt x="0" y="0"/>
                </a:moveTo>
                <a:lnTo>
                  <a:pt x="1567117" y="0"/>
                </a:lnTo>
                <a:lnTo>
                  <a:pt x="1567117" y="428999"/>
                </a:lnTo>
                <a:lnTo>
                  <a:pt x="0" y="42899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4"/>
          <p:cNvGrpSpPr/>
          <p:nvPr/>
        </p:nvGrpSpPr>
        <p:grpSpPr>
          <a:xfrm>
            <a:off x="0" y="913280"/>
            <a:ext cx="18288000" cy="9373789"/>
            <a:chOff x="0" y="913280"/>
            <a:chExt cx="18288000" cy="9373789"/>
          </a:xfrm>
        </p:grpSpPr>
        <p:sp>
          <p:nvSpPr>
            <p:cNvPr id="5" name="object 5"/>
            <p:cNvSpPr/>
            <p:nvPr/>
          </p:nvSpPr>
          <p:spPr>
            <a:xfrm>
              <a:off x="0" y="8242369"/>
              <a:ext cx="18288000" cy="2044700"/>
            </a:xfrm>
            <a:custGeom>
              <a:avLst/>
              <a:gdLst/>
              <a:ahLst/>
              <a:cxnLst/>
              <a:rect l="l" t="t" r="r" b="b"/>
              <a:pathLst>
                <a:path w="18288000" h="2044700">
                  <a:moveTo>
                    <a:pt x="18287998" y="2044630"/>
                  </a:moveTo>
                  <a:lnTo>
                    <a:pt x="0" y="2044630"/>
                  </a:lnTo>
                  <a:lnTo>
                    <a:pt x="0" y="0"/>
                  </a:lnTo>
                  <a:lnTo>
                    <a:pt x="18287998" y="0"/>
                  </a:lnTo>
                  <a:lnTo>
                    <a:pt x="18287998" y="2044630"/>
                  </a:lnTo>
                  <a:close/>
                </a:path>
              </a:pathLst>
            </a:custGeom>
            <a:solidFill>
              <a:srgbClr val="F27220"/>
            </a:solidFill>
          </p:spPr>
          <p:txBody>
            <a:bodyPr wrap="square" lIns="0" tIns="0" rIns="0" bIns="0" rtlCol="0"/>
            <a:lstStyle/>
            <a:p>
              <a:pPr algn="ctr"/>
              <a:endParaRPr>
                <a:latin typeface="Product Sans" panose="020B0403030502040203" pitchFamily="34" charset="0"/>
              </a:endParaRPr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028700"/>
              <a:ext cx="4629149" cy="744854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904468" y="913280"/>
              <a:ext cx="2533650" cy="1685925"/>
            </a:xfrm>
            <a:custGeom>
              <a:avLst/>
              <a:gdLst/>
              <a:ahLst/>
              <a:cxnLst/>
              <a:rect l="l" t="t" r="r" b="b"/>
              <a:pathLst>
                <a:path w="2533650" h="1685925">
                  <a:moveTo>
                    <a:pt x="844551" y="1685925"/>
                  </a:moveTo>
                  <a:lnTo>
                    <a:pt x="844549" y="842879"/>
                  </a:lnTo>
                  <a:lnTo>
                    <a:pt x="0" y="0"/>
                  </a:lnTo>
                  <a:lnTo>
                    <a:pt x="2533649" y="0"/>
                  </a:lnTo>
                  <a:lnTo>
                    <a:pt x="2532978" y="48001"/>
                  </a:lnTo>
                  <a:lnTo>
                    <a:pt x="2530976" y="95670"/>
                  </a:lnTo>
                  <a:lnTo>
                    <a:pt x="2527660" y="142988"/>
                  </a:lnTo>
                  <a:lnTo>
                    <a:pt x="2523049" y="189939"/>
                  </a:lnTo>
                  <a:lnTo>
                    <a:pt x="2517161" y="236504"/>
                  </a:lnTo>
                  <a:lnTo>
                    <a:pt x="2510012" y="282666"/>
                  </a:lnTo>
                  <a:lnTo>
                    <a:pt x="2501622" y="328406"/>
                  </a:lnTo>
                  <a:lnTo>
                    <a:pt x="2492008" y="373707"/>
                  </a:lnTo>
                  <a:lnTo>
                    <a:pt x="2481188" y="418552"/>
                  </a:lnTo>
                  <a:lnTo>
                    <a:pt x="2469179" y="462922"/>
                  </a:lnTo>
                  <a:lnTo>
                    <a:pt x="2456000" y="506800"/>
                  </a:lnTo>
                  <a:lnTo>
                    <a:pt x="2441668" y="550168"/>
                  </a:lnTo>
                  <a:lnTo>
                    <a:pt x="2426201" y="593008"/>
                  </a:lnTo>
                  <a:lnTo>
                    <a:pt x="2409617" y="635302"/>
                  </a:lnTo>
                  <a:lnTo>
                    <a:pt x="2391934" y="677032"/>
                  </a:lnTo>
                  <a:lnTo>
                    <a:pt x="2373169" y="718181"/>
                  </a:lnTo>
                  <a:lnTo>
                    <a:pt x="2353341" y="758732"/>
                  </a:lnTo>
                  <a:lnTo>
                    <a:pt x="2332466" y="798665"/>
                  </a:lnTo>
                  <a:lnTo>
                    <a:pt x="2310564" y="837963"/>
                  </a:lnTo>
                  <a:lnTo>
                    <a:pt x="2287652" y="876610"/>
                  </a:lnTo>
                  <a:lnTo>
                    <a:pt x="2263747" y="914586"/>
                  </a:lnTo>
                  <a:lnTo>
                    <a:pt x="2238868" y="951873"/>
                  </a:lnTo>
                  <a:lnTo>
                    <a:pt x="2213032" y="988455"/>
                  </a:lnTo>
                  <a:lnTo>
                    <a:pt x="2186257" y="1024314"/>
                  </a:lnTo>
                  <a:lnTo>
                    <a:pt x="2158561" y="1059431"/>
                  </a:lnTo>
                  <a:lnTo>
                    <a:pt x="2129962" y="1093789"/>
                  </a:lnTo>
                  <a:lnTo>
                    <a:pt x="2100478" y="1127369"/>
                  </a:lnTo>
                  <a:lnTo>
                    <a:pt x="2070126" y="1160156"/>
                  </a:lnTo>
                  <a:lnTo>
                    <a:pt x="2038924" y="1192129"/>
                  </a:lnTo>
                  <a:lnTo>
                    <a:pt x="2006890" y="1223272"/>
                  </a:lnTo>
                  <a:lnTo>
                    <a:pt x="1974042" y="1253567"/>
                  </a:lnTo>
                  <a:lnTo>
                    <a:pt x="1940398" y="1282996"/>
                  </a:lnTo>
                  <a:lnTo>
                    <a:pt x="1905976" y="1311541"/>
                  </a:lnTo>
                  <a:lnTo>
                    <a:pt x="1870793" y="1339185"/>
                  </a:lnTo>
                  <a:lnTo>
                    <a:pt x="1834867" y="1365910"/>
                  </a:lnTo>
                  <a:lnTo>
                    <a:pt x="1798216" y="1391697"/>
                  </a:lnTo>
                  <a:lnTo>
                    <a:pt x="1760858" y="1416529"/>
                  </a:lnTo>
                  <a:lnTo>
                    <a:pt x="1722810" y="1440389"/>
                  </a:lnTo>
                  <a:lnTo>
                    <a:pt x="1684091" y="1463259"/>
                  </a:lnTo>
                  <a:lnTo>
                    <a:pt x="1644719" y="1485120"/>
                  </a:lnTo>
                  <a:lnTo>
                    <a:pt x="1604710" y="1505955"/>
                  </a:lnTo>
                  <a:lnTo>
                    <a:pt x="1564084" y="1525746"/>
                  </a:lnTo>
                  <a:lnTo>
                    <a:pt x="1522857" y="1544475"/>
                  </a:lnTo>
                  <a:lnTo>
                    <a:pt x="1481048" y="1562125"/>
                  </a:lnTo>
                  <a:lnTo>
                    <a:pt x="1438674" y="1578678"/>
                  </a:lnTo>
                  <a:lnTo>
                    <a:pt x="1395754" y="1594116"/>
                  </a:lnTo>
                  <a:lnTo>
                    <a:pt x="1352305" y="1608421"/>
                  </a:lnTo>
                  <a:lnTo>
                    <a:pt x="1308344" y="1621576"/>
                  </a:lnTo>
                  <a:lnTo>
                    <a:pt x="1263890" y="1633562"/>
                  </a:lnTo>
                  <a:lnTo>
                    <a:pt x="1218961" y="1644362"/>
                  </a:lnTo>
                  <a:lnTo>
                    <a:pt x="1173574" y="1653958"/>
                  </a:lnTo>
                  <a:lnTo>
                    <a:pt x="1127748" y="1662332"/>
                  </a:lnTo>
                  <a:lnTo>
                    <a:pt x="1081499" y="1669467"/>
                  </a:lnTo>
                  <a:lnTo>
                    <a:pt x="1034847" y="1675344"/>
                  </a:lnTo>
                  <a:lnTo>
                    <a:pt x="987807" y="1679946"/>
                  </a:lnTo>
                  <a:lnTo>
                    <a:pt x="940400" y="1683256"/>
                  </a:lnTo>
                  <a:lnTo>
                    <a:pt x="892642" y="1685254"/>
                  </a:lnTo>
                  <a:lnTo>
                    <a:pt x="844551" y="1685925"/>
                  </a:lnTo>
                  <a:close/>
                </a:path>
              </a:pathLst>
            </a:custGeom>
            <a:solidFill>
              <a:srgbClr val="F47C00"/>
            </a:solidFill>
          </p:spPr>
          <p:txBody>
            <a:bodyPr wrap="square" lIns="0" tIns="0" rIns="0" bIns="0" rtlCol="0"/>
            <a:lstStyle/>
            <a:p>
              <a:pPr algn="ctr"/>
              <a:endParaRPr>
                <a:latin typeface="Product Sans" panose="020B0403030502040203" pitchFamily="34" charset="0"/>
              </a:endParaRPr>
            </a:p>
          </p:txBody>
        </p:sp>
      </p:grpSp>
      <p:sp>
        <p:nvSpPr>
          <p:cNvPr id="23" name="Freeform 3">
            <a:extLst>
              <a:ext uri="{FF2B5EF4-FFF2-40B4-BE49-F238E27FC236}">
                <a16:creationId xmlns:a16="http://schemas.microsoft.com/office/drawing/2014/main" id="{319DDE12-FBA2-F152-F407-39EBB418E56C}"/>
              </a:ext>
            </a:extLst>
          </p:cNvPr>
          <p:cNvSpPr/>
          <p:nvPr/>
        </p:nvSpPr>
        <p:spPr>
          <a:xfrm>
            <a:off x="5171636" y="2602838"/>
            <a:ext cx="6484313" cy="3839081"/>
          </a:xfrm>
          <a:custGeom>
            <a:avLst/>
            <a:gdLst/>
            <a:ahLst/>
            <a:cxnLst/>
            <a:rect l="l" t="t" r="r" b="b"/>
            <a:pathLst>
              <a:path w="2023892" h="1198259">
                <a:moveTo>
                  <a:pt x="21491" y="0"/>
                </a:moveTo>
                <a:lnTo>
                  <a:pt x="2002401" y="0"/>
                </a:lnTo>
                <a:cubicBezTo>
                  <a:pt x="2014270" y="0"/>
                  <a:pt x="2023892" y="9622"/>
                  <a:pt x="2023892" y="21491"/>
                </a:cubicBezTo>
                <a:lnTo>
                  <a:pt x="2023892" y="1176768"/>
                </a:lnTo>
                <a:cubicBezTo>
                  <a:pt x="2023892" y="1182468"/>
                  <a:pt x="2021628" y="1187934"/>
                  <a:pt x="2017598" y="1191964"/>
                </a:cubicBezTo>
                <a:cubicBezTo>
                  <a:pt x="2013567" y="1195995"/>
                  <a:pt x="2008101" y="1198259"/>
                  <a:pt x="2002401" y="1198259"/>
                </a:cubicBezTo>
                <a:lnTo>
                  <a:pt x="21491" y="1198259"/>
                </a:lnTo>
                <a:cubicBezTo>
                  <a:pt x="9622" y="1198259"/>
                  <a:pt x="0" y="1188637"/>
                  <a:pt x="0" y="1176768"/>
                </a:cubicBezTo>
                <a:lnTo>
                  <a:pt x="0" y="21491"/>
                </a:lnTo>
                <a:cubicBezTo>
                  <a:pt x="0" y="9622"/>
                  <a:pt x="9622" y="0"/>
                  <a:pt x="21491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F47C00"/>
            </a:solidFill>
          </a:ln>
        </p:spPr>
        <p:txBody>
          <a:bodyPr/>
          <a:lstStyle/>
          <a:p>
            <a:pPr algn="ctr"/>
            <a:endParaRPr lang="en-US">
              <a:solidFill>
                <a:srgbClr val="F24F00"/>
              </a:solidFill>
            </a:endParaRPr>
          </a:p>
        </p:txBody>
      </p:sp>
      <p:sp>
        <p:nvSpPr>
          <p:cNvPr id="25" name="Freeform 11">
            <a:extLst>
              <a:ext uri="{FF2B5EF4-FFF2-40B4-BE49-F238E27FC236}">
                <a16:creationId xmlns:a16="http://schemas.microsoft.com/office/drawing/2014/main" id="{5C51AD54-1530-C927-283A-87796B1E27DC}"/>
              </a:ext>
            </a:extLst>
          </p:cNvPr>
          <p:cNvSpPr/>
          <p:nvPr/>
        </p:nvSpPr>
        <p:spPr>
          <a:xfrm>
            <a:off x="6297935" y="2220515"/>
            <a:ext cx="4258181" cy="523404"/>
          </a:xfrm>
          <a:custGeom>
            <a:avLst/>
            <a:gdLst/>
            <a:ahLst/>
            <a:cxnLst/>
            <a:rect l="l" t="t" r="r" b="b"/>
            <a:pathLst>
              <a:path w="968403" h="119033">
                <a:moveTo>
                  <a:pt x="25454" y="0"/>
                </a:moveTo>
                <a:lnTo>
                  <a:pt x="942949" y="0"/>
                </a:lnTo>
                <a:cubicBezTo>
                  <a:pt x="949700" y="0"/>
                  <a:pt x="956174" y="2682"/>
                  <a:pt x="960947" y="7455"/>
                </a:cubicBezTo>
                <a:cubicBezTo>
                  <a:pt x="965721" y="12229"/>
                  <a:pt x="968403" y="18703"/>
                  <a:pt x="968403" y="25454"/>
                </a:cubicBezTo>
                <a:lnTo>
                  <a:pt x="968403" y="93580"/>
                </a:lnTo>
                <a:cubicBezTo>
                  <a:pt x="968403" y="100330"/>
                  <a:pt x="965721" y="106805"/>
                  <a:pt x="960947" y="111578"/>
                </a:cubicBezTo>
                <a:cubicBezTo>
                  <a:pt x="956174" y="116352"/>
                  <a:pt x="949700" y="119033"/>
                  <a:pt x="942949" y="119033"/>
                </a:cubicBezTo>
                <a:lnTo>
                  <a:pt x="25454" y="119033"/>
                </a:lnTo>
                <a:cubicBezTo>
                  <a:pt x="18703" y="119033"/>
                  <a:pt x="12229" y="116352"/>
                  <a:pt x="7455" y="111578"/>
                </a:cubicBezTo>
                <a:cubicBezTo>
                  <a:pt x="2682" y="106805"/>
                  <a:pt x="0" y="100330"/>
                  <a:pt x="0" y="93580"/>
                </a:cubicBezTo>
                <a:lnTo>
                  <a:pt x="0" y="25454"/>
                </a:lnTo>
                <a:cubicBezTo>
                  <a:pt x="0" y="18703"/>
                  <a:pt x="2682" y="12229"/>
                  <a:pt x="7455" y="7455"/>
                </a:cubicBezTo>
                <a:cubicBezTo>
                  <a:pt x="12229" y="2682"/>
                  <a:pt x="18703" y="0"/>
                  <a:pt x="25454" y="0"/>
                </a:cubicBezTo>
                <a:close/>
              </a:path>
            </a:pathLst>
          </a:custGeom>
          <a:solidFill>
            <a:srgbClr val="F37221"/>
          </a:solidFill>
        </p:spPr>
        <p:txBody>
          <a:bodyPr/>
          <a:lstStyle/>
          <a:p>
            <a:pPr algn="ctr"/>
            <a:endParaRPr lang="en-US">
              <a:solidFill>
                <a:srgbClr val="F24F00"/>
              </a:solidFill>
            </a:endParaRPr>
          </a:p>
        </p:txBody>
      </p:sp>
      <p:sp>
        <p:nvSpPr>
          <p:cNvPr id="27" name="Freeform 14">
            <a:extLst>
              <a:ext uri="{FF2B5EF4-FFF2-40B4-BE49-F238E27FC236}">
                <a16:creationId xmlns:a16="http://schemas.microsoft.com/office/drawing/2014/main" id="{55712E83-B28A-B952-8784-197309939495}"/>
              </a:ext>
            </a:extLst>
          </p:cNvPr>
          <p:cNvSpPr/>
          <p:nvPr/>
        </p:nvSpPr>
        <p:spPr>
          <a:xfrm>
            <a:off x="12222909" y="2602838"/>
            <a:ext cx="5493057" cy="3839081"/>
          </a:xfrm>
          <a:custGeom>
            <a:avLst/>
            <a:gdLst/>
            <a:ahLst/>
            <a:cxnLst/>
            <a:rect l="l" t="t" r="r" b="b"/>
            <a:pathLst>
              <a:path w="1714500" h="1198259">
                <a:moveTo>
                  <a:pt x="25369" y="0"/>
                </a:moveTo>
                <a:lnTo>
                  <a:pt x="1689131" y="0"/>
                </a:lnTo>
                <a:cubicBezTo>
                  <a:pt x="1703142" y="0"/>
                  <a:pt x="1714500" y="11358"/>
                  <a:pt x="1714500" y="25369"/>
                </a:cubicBezTo>
                <a:lnTo>
                  <a:pt x="1714500" y="1172890"/>
                </a:lnTo>
                <a:cubicBezTo>
                  <a:pt x="1714500" y="1186901"/>
                  <a:pt x="1703142" y="1198259"/>
                  <a:pt x="1689131" y="1198259"/>
                </a:cubicBezTo>
                <a:lnTo>
                  <a:pt x="25369" y="1198259"/>
                </a:lnTo>
                <a:cubicBezTo>
                  <a:pt x="11358" y="1198259"/>
                  <a:pt x="0" y="1186901"/>
                  <a:pt x="0" y="1172890"/>
                </a:cubicBezTo>
                <a:lnTo>
                  <a:pt x="0" y="25369"/>
                </a:lnTo>
                <a:cubicBezTo>
                  <a:pt x="0" y="11358"/>
                  <a:pt x="11358" y="0"/>
                  <a:pt x="25369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F47C00"/>
            </a:solidFill>
          </a:ln>
        </p:spPr>
        <p:txBody>
          <a:bodyPr/>
          <a:lstStyle/>
          <a:p>
            <a:pPr algn="ctr"/>
            <a:endParaRPr lang="en-US">
              <a:solidFill>
                <a:srgbClr val="F24F00"/>
              </a:solidFill>
            </a:endParaRPr>
          </a:p>
        </p:txBody>
      </p:sp>
      <p:sp>
        <p:nvSpPr>
          <p:cNvPr id="29" name="Freeform 17">
            <a:extLst>
              <a:ext uri="{FF2B5EF4-FFF2-40B4-BE49-F238E27FC236}">
                <a16:creationId xmlns:a16="http://schemas.microsoft.com/office/drawing/2014/main" id="{F4E0EBB4-83EE-B2E4-11B8-A4F203736FA1}"/>
              </a:ext>
            </a:extLst>
          </p:cNvPr>
          <p:cNvSpPr/>
          <p:nvPr/>
        </p:nvSpPr>
        <p:spPr>
          <a:xfrm>
            <a:off x="13150532" y="2186049"/>
            <a:ext cx="3637812" cy="592335"/>
          </a:xfrm>
          <a:custGeom>
            <a:avLst/>
            <a:gdLst/>
            <a:ahLst/>
            <a:cxnLst/>
            <a:rect l="l" t="t" r="r" b="b"/>
            <a:pathLst>
              <a:path w="827317" h="134710">
                <a:moveTo>
                  <a:pt x="29795" y="0"/>
                </a:moveTo>
                <a:lnTo>
                  <a:pt x="797523" y="0"/>
                </a:lnTo>
                <a:cubicBezTo>
                  <a:pt x="813978" y="0"/>
                  <a:pt x="827317" y="13339"/>
                  <a:pt x="827317" y="29795"/>
                </a:cubicBezTo>
                <a:lnTo>
                  <a:pt x="827317" y="104915"/>
                </a:lnTo>
                <a:cubicBezTo>
                  <a:pt x="827317" y="112817"/>
                  <a:pt x="824178" y="120396"/>
                  <a:pt x="818591" y="125983"/>
                </a:cubicBezTo>
                <a:cubicBezTo>
                  <a:pt x="813003" y="131571"/>
                  <a:pt x="805425" y="134710"/>
                  <a:pt x="797523" y="134710"/>
                </a:cubicBezTo>
                <a:lnTo>
                  <a:pt x="29795" y="134710"/>
                </a:lnTo>
                <a:cubicBezTo>
                  <a:pt x="21893" y="134710"/>
                  <a:pt x="14314" y="131571"/>
                  <a:pt x="8727" y="125983"/>
                </a:cubicBezTo>
                <a:cubicBezTo>
                  <a:pt x="3139" y="120396"/>
                  <a:pt x="0" y="112817"/>
                  <a:pt x="0" y="104915"/>
                </a:cubicBezTo>
                <a:lnTo>
                  <a:pt x="0" y="29795"/>
                </a:lnTo>
                <a:cubicBezTo>
                  <a:pt x="0" y="21893"/>
                  <a:pt x="3139" y="14314"/>
                  <a:pt x="8727" y="8727"/>
                </a:cubicBezTo>
                <a:cubicBezTo>
                  <a:pt x="14314" y="3139"/>
                  <a:pt x="21893" y="0"/>
                  <a:pt x="29795" y="0"/>
                </a:cubicBezTo>
                <a:close/>
              </a:path>
            </a:pathLst>
          </a:custGeom>
          <a:solidFill>
            <a:srgbClr val="F37221"/>
          </a:solidFill>
        </p:spPr>
        <p:txBody>
          <a:bodyPr/>
          <a:lstStyle/>
          <a:p>
            <a:pPr algn="ctr"/>
            <a:endParaRPr lang="en-US">
              <a:solidFill>
                <a:srgbClr val="F24F00"/>
              </a:solidFill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235768" y="2291554"/>
            <a:ext cx="8635365" cy="375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  <a:tabLst>
                <a:tab pos="6844665" algn="l"/>
              </a:tabLst>
            </a:pPr>
            <a:r>
              <a:rPr lang="en-US" sz="3450" b="1" spc="-30" baseline="1207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Arduino Mega</a:t>
            </a:r>
            <a:r>
              <a:rPr sz="3450" b="1" baseline="1207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	</a:t>
            </a:r>
            <a:r>
              <a:rPr sz="2300" b="1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Push</a:t>
            </a:r>
            <a:r>
              <a:rPr sz="2300" b="1" spc="-17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 </a:t>
            </a:r>
            <a:r>
              <a:rPr lang="en-US" sz="2300" b="1" spc="-1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B</a:t>
            </a:r>
            <a:r>
              <a:rPr sz="2300" b="1" spc="-1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utton</a:t>
            </a:r>
            <a:r>
              <a:rPr lang="en-US" sz="2300" b="1" spc="-1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s</a:t>
            </a:r>
            <a:endParaRPr sz="2300" dirty="0">
              <a:latin typeface="Product Sans" panose="020B0403030502040203" pitchFamily="34" charset="0"/>
              <a:cs typeface="Tahoma"/>
            </a:endParaRPr>
          </a:p>
        </p:txBody>
      </p:sp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325450" y="3000874"/>
            <a:ext cx="3286124" cy="3286124"/>
          </a:xfrm>
          <a:prstGeom prst="rect">
            <a:avLst/>
          </a:prstGeom>
        </p:spPr>
      </p:pic>
      <p:sp>
        <p:nvSpPr>
          <p:cNvPr id="15" name="object 15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30"/>
              </a:spcBef>
            </a:pPr>
            <a:r>
              <a:rPr lang="en-US" dirty="0">
                <a:latin typeface="Product Sans" panose="020B0403030502040203" pitchFamily="34" charset="0"/>
              </a:rPr>
              <a:t>Hardware Parts</a:t>
            </a:r>
            <a:endParaRPr dirty="0">
              <a:latin typeface="Product Sans" panose="020B0403030502040203" pitchFamily="34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CC9F6C8B-FC9B-C2A5-60A2-6EC663D954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106" y="3369945"/>
            <a:ext cx="5219700" cy="253555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0" y="9080079"/>
            <a:ext cx="18288000" cy="1207135"/>
          </a:xfrm>
          <a:custGeom>
            <a:avLst/>
            <a:gdLst/>
            <a:ahLst/>
            <a:cxnLst/>
            <a:rect l="l" t="t" r="r" b="b"/>
            <a:pathLst>
              <a:path w="18288000" h="1207134">
                <a:moveTo>
                  <a:pt x="18287998" y="1206922"/>
                </a:moveTo>
                <a:lnTo>
                  <a:pt x="0" y="1206922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206922"/>
                </a:lnTo>
                <a:close/>
              </a:path>
            </a:pathLst>
          </a:custGeom>
          <a:solidFill>
            <a:srgbClr val="F27220"/>
          </a:solidFill>
        </p:spPr>
        <p:txBody>
          <a:bodyPr wrap="square" lIns="0" tIns="0" rIns="0" bIns="0" rtlCol="0"/>
          <a:lstStyle/>
          <a:p>
            <a:pPr algn="ctr"/>
            <a:endParaRPr>
              <a:latin typeface="Product Sans" panose="020B0403030502040203" pitchFamily="34" charset="0"/>
            </a:endParaRPr>
          </a:p>
        </p:txBody>
      </p:sp>
      <p:sp>
        <p:nvSpPr>
          <p:cNvPr id="45" name="Freeform 3">
            <a:extLst>
              <a:ext uri="{FF2B5EF4-FFF2-40B4-BE49-F238E27FC236}">
                <a16:creationId xmlns:a16="http://schemas.microsoft.com/office/drawing/2014/main" id="{56AA7C97-C4F0-03F5-72A5-B3939284219C}"/>
              </a:ext>
            </a:extLst>
          </p:cNvPr>
          <p:cNvSpPr/>
          <p:nvPr/>
        </p:nvSpPr>
        <p:spPr>
          <a:xfrm>
            <a:off x="400290" y="769664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F47C0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46" name="Freeform 9">
            <a:extLst>
              <a:ext uri="{FF2B5EF4-FFF2-40B4-BE49-F238E27FC236}">
                <a16:creationId xmlns:a16="http://schemas.microsoft.com/office/drawing/2014/main" id="{B7DEB8F9-26F7-9588-49CD-CE9887A37F23}"/>
              </a:ext>
            </a:extLst>
          </p:cNvPr>
          <p:cNvSpPr/>
          <p:nvPr/>
        </p:nvSpPr>
        <p:spPr>
          <a:xfrm>
            <a:off x="1028700" y="484259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solidFill>
            <a:srgbClr val="F37221"/>
          </a:soli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47" name="Freeform 13">
            <a:extLst>
              <a:ext uri="{FF2B5EF4-FFF2-40B4-BE49-F238E27FC236}">
                <a16:creationId xmlns:a16="http://schemas.microsoft.com/office/drawing/2014/main" id="{6EF7708D-FAEE-358A-67F6-8788BF80A237}"/>
              </a:ext>
            </a:extLst>
          </p:cNvPr>
          <p:cNvSpPr/>
          <p:nvPr/>
        </p:nvSpPr>
        <p:spPr>
          <a:xfrm>
            <a:off x="5001064" y="769664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F47C0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48" name="Freeform 16">
            <a:extLst>
              <a:ext uri="{FF2B5EF4-FFF2-40B4-BE49-F238E27FC236}">
                <a16:creationId xmlns:a16="http://schemas.microsoft.com/office/drawing/2014/main" id="{9151E516-F85B-6252-27D5-A0C11EAA9E9F}"/>
              </a:ext>
            </a:extLst>
          </p:cNvPr>
          <p:cNvSpPr/>
          <p:nvPr/>
        </p:nvSpPr>
        <p:spPr>
          <a:xfrm>
            <a:off x="9579423" y="745961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F47C0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49" name="Freeform 20">
            <a:extLst>
              <a:ext uri="{FF2B5EF4-FFF2-40B4-BE49-F238E27FC236}">
                <a16:creationId xmlns:a16="http://schemas.microsoft.com/office/drawing/2014/main" id="{DC6A3017-B38A-29C9-8A0D-CF6D495EF599}"/>
              </a:ext>
            </a:extLst>
          </p:cNvPr>
          <p:cNvSpPr/>
          <p:nvPr/>
        </p:nvSpPr>
        <p:spPr>
          <a:xfrm>
            <a:off x="10207834" y="473740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solidFill>
            <a:srgbClr val="F37221"/>
          </a:soli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0" name="Freeform 23">
            <a:extLst>
              <a:ext uri="{FF2B5EF4-FFF2-40B4-BE49-F238E27FC236}">
                <a16:creationId xmlns:a16="http://schemas.microsoft.com/office/drawing/2014/main" id="{89C2B2BD-5967-C542-DBE6-0EAB5E77DCE3}"/>
              </a:ext>
            </a:extLst>
          </p:cNvPr>
          <p:cNvSpPr/>
          <p:nvPr/>
        </p:nvSpPr>
        <p:spPr>
          <a:xfrm>
            <a:off x="5629474" y="473740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solidFill>
            <a:srgbClr val="F37221"/>
          </a:soli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1" name="Freeform 26">
            <a:extLst>
              <a:ext uri="{FF2B5EF4-FFF2-40B4-BE49-F238E27FC236}">
                <a16:creationId xmlns:a16="http://schemas.microsoft.com/office/drawing/2014/main" id="{3AF96F19-251E-2A82-1297-BCB977D93F75}"/>
              </a:ext>
            </a:extLst>
          </p:cNvPr>
          <p:cNvSpPr/>
          <p:nvPr/>
        </p:nvSpPr>
        <p:spPr>
          <a:xfrm>
            <a:off x="14512528" y="456177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solidFill>
            <a:srgbClr val="F37221"/>
          </a:soli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2" name="Freeform 30">
            <a:extLst>
              <a:ext uri="{FF2B5EF4-FFF2-40B4-BE49-F238E27FC236}">
                <a16:creationId xmlns:a16="http://schemas.microsoft.com/office/drawing/2014/main" id="{72BB9BCA-C002-D49C-5C95-CF12316AF534}"/>
              </a:ext>
            </a:extLst>
          </p:cNvPr>
          <p:cNvSpPr/>
          <p:nvPr/>
        </p:nvSpPr>
        <p:spPr>
          <a:xfrm>
            <a:off x="13884118" y="737086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F47C0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3" name="Freeform 34">
            <a:extLst>
              <a:ext uri="{FF2B5EF4-FFF2-40B4-BE49-F238E27FC236}">
                <a16:creationId xmlns:a16="http://schemas.microsoft.com/office/drawing/2014/main" id="{1CCD0A3D-8388-1328-6272-89744582E7A0}"/>
              </a:ext>
            </a:extLst>
          </p:cNvPr>
          <p:cNvSpPr/>
          <p:nvPr/>
        </p:nvSpPr>
        <p:spPr>
          <a:xfrm>
            <a:off x="400290" y="5143500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F47C0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4" name="Freeform 37">
            <a:extLst>
              <a:ext uri="{FF2B5EF4-FFF2-40B4-BE49-F238E27FC236}">
                <a16:creationId xmlns:a16="http://schemas.microsoft.com/office/drawing/2014/main" id="{EE00FD5A-B96C-EC33-5192-BF46E0133E9D}"/>
              </a:ext>
            </a:extLst>
          </p:cNvPr>
          <p:cNvSpPr/>
          <p:nvPr/>
        </p:nvSpPr>
        <p:spPr>
          <a:xfrm>
            <a:off x="5001064" y="5143500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F47C0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5" name="Freeform 41">
            <a:extLst>
              <a:ext uri="{FF2B5EF4-FFF2-40B4-BE49-F238E27FC236}">
                <a16:creationId xmlns:a16="http://schemas.microsoft.com/office/drawing/2014/main" id="{0A0273C2-E2DF-B4A1-FE87-FDC7EE7BB944}"/>
              </a:ext>
            </a:extLst>
          </p:cNvPr>
          <p:cNvSpPr/>
          <p:nvPr/>
        </p:nvSpPr>
        <p:spPr>
          <a:xfrm>
            <a:off x="1028700" y="4782168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solidFill>
            <a:srgbClr val="F37221"/>
          </a:soli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6" name="Freeform 45">
            <a:extLst>
              <a:ext uri="{FF2B5EF4-FFF2-40B4-BE49-F238E27FC236}">
                <a16:creationId xmlns:a16="http://schemas.microsoft.com/office/drawing/2014/main" id="{928ED83E-C9B4-2CCC-85C1-94973B2381D5}"/>
              </a:ext>
            </a:extLst>
          </p:cNvPr>
          <p:cNvSpPr/>
          <p:nvPr/>
        </p:nvSpPr>
        <p:spPr>
          <a:xfrm>
            <a:off x="5629474" y="4731392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solidFill>
            <a:srgbClr val="F37221"/>
          </a:soli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7" name="Freeform 48">
            <a:extLst>
              <a:ext uri="{FF2B5EF4-FFF2-40B4-BE49-F238E27FC236}">
                <a16:creationId xmlns:a16="http://schemas.microsoft.com/office/drawing/2014/main" id="{96CE40F8-60D0-9A11-1F29-93C63E68B0EC}"/>
              </a:ext>
            </a:extLst>
          </p:cNvPr>
          <p:cNvSpPr/>
          <p:nvPr/>
        </p:nvSpPr>
        <p:spPr>
          <a:xfrm>
            <a:off x="9579423" y="5143500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F47C0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8" name="Freeform 51">
            <a:extLst>
              <a:ext uri="{FF2B5EF4-FFF2-40B4-BE49-F238E27FC236}">
                <a16:creationId xmlns:a16="http://schemas.microsoft.com/office/drawing/2014/main" id="{0CBDAEF9-D7FF-026D-605F-27FAB92ECCCC}"/>
              </a:ext>
            </a:extLst>
          </p:cNvPr>
          <p:cNvSpPr/>
          <p:nvPr/>
        </p:nvSpPr>
        <p:spPr>
          <a:xfrm>
            <a:off x="10299000" y="4731392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solidFill>
            <a:srgbClr val="F37221"/>
          </a:soli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9" name="Freeform 55">
            <a:extLst>
              <a:ext uri="{FF2B5EF4-FFF2-40B4-BE49-F238E27FC236}">
                <a16:creationId xmlns:a16="http://schemas.microsoft.com/office/drawing/2014/main" id="{718BBA33-C567-AB41-A0B0-B009F4B060FB}"/>
              </a:ext>
            </a:extLst>
          </p:cNvPr>
          <p:cNvSpPr/>
          <p:nvPr/>
        </p:nvSpPr>
        <p:spPr>
          <a:xfrm>
            <a:off x="13970692" y="5143500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F47C0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60" name="Freeform 58">
            <a:extLst>
              <a:ext uri="{FF2B5EF4-FFF2-40B4-BE49-F238E27FC236}">
                <a16:creationId xmlns:a16="http://schemas.microsoft.com/office/drawing/2014/main" id="{A235FB48-931E-2091-6054-D5BB6EEBB223}"/>
              </a:ext>
            </a:extLst>
          </p:cNvPr>
          <p:cNvSpPr/>
          <p:nvPr/>
        </p:nvSpPr>
        <p:spPr>
          <a:xfrm>
            <a:off x="14599103" y="4711763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solidFill>
            <a:srgbClr val="F37221"/>
          </a:soli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7" name="object 7"/>
          <p:cNvSpPr txBox="1"/>
          <p:nvPr/>
        </p:nvSpPr>
        <p:spPr>
          <a:xfrm>
            <a:off x="1451142" y="570714"/>
            <a:ext cx="2041525" cy="375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en-US" sz="2300" b="1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C</a:t>
            </a:r>
            <a:r>
              <a:rPr sz="2300" b="1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oin</a:t>
            </a:r>
            <a:r>
              <a:rPr sz="2300" b="1" spc="-2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 </a:t>
            </a:r>
            <a:r>
              <a:rPr sz="2300" b="1" spc="-1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Accept</a:t>
            </a:r>
            <a:r>
              <a:rPr lang="en-US" sz="2300" b="1" spc="-1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o</a:t>
            </a:r>
            <a:r>
              <a:rPr sz="2300" b="1" spc="-1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r</a:t>
            </a:r>
            <a:endParaRPr sz="2300" dirty="0">
              <a:latin typeface="Product Sans" panose="020B0403030502040203" pitchFamily="34" charset="0"/>
              <a:cs typeface="Tahoma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57178" y="1100051"/>
            <a:ext cx="2696037" cy="338137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02534" y="1942138"/>
            <a:ext cx="3159786" cy="2453793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10642926" y="560197"/>
            <a:ext cx="2016125" cy="375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300" b="1" spc="-45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Power</a:t>
            </a:r>
            <a:r>
              <a:rPr sz="2300" b="1" spc="-9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 </a:t>
            </a:r>
            <a:r>
              <a:rPr sz="2300" b="1" spc="-1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Supply</a:t>
            </a:r>
            <a:endParaRPr sz="2300" dirty="0">
              <a:latin typeface="Product Sans" panose="020B0403030502040203" pitchFamily="34" charset="0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160411" y="560197"/>
            <a:ext cx="1824355" cy="375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300" b="1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Servo</a:t>
            </a:r>
            <a:r>
              <a:rPr sz="2300" b="1" spc="-125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 </a:t>
            </a:r>
            <a:r>
              <a:rPr sz="2300" b="1" spc="-2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Motor</a:t>
            </a:r>
            <a:endParaRPr sz="2300" dirty="0">
              <a:latin typeface="Product Sans" panose="020B0403030502040203" pitchFamily="34" charset="0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4633147" y="542632"/>
            <a:ext cx="2645410" cy="375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300" b="1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DC-DC</a:t>
            </a:r>
            <a:r>
              <a:rPr sz="2300" b="1" spc="-45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 </a:t>
            </a:r>
            <a:r>
              <a:rPr sz="2300" b="1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Step</a:t>
            </a:r>
            <a:r>
              <a:rPr sz="2300" b="1" spc="-4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 </a:t>
            </a:r>
            <a:r>
              <a:rPr sz="2300" b="1" spc="-2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Down</a:t>
            </a:r>
            <a:endParaRPr sz="2300">
              <a:latin typeface="Product Sans" panose="020B0403030502040203" pitchFamily="34" charset="0"/>
              <a:cs typeface="Tahoma"/>
            </a:endParaRPr>
          </a:p>
        </p:txBody>
      </p:sp>
      <p:pic>
        <p:nvPicPr>
          <p:cNvPr id="21" name="object 21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9916" t="17482" r="11142" b="8132"/>
          <a:stretch/>
        </p:blipFill>
        <p:spPr>
          <a:xfrm>
            <a:off x="10067707" y="1229219"/>
            <a:ext cx="3166367" cy="2992356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3970691" y="1229219"/>
            <a:ext cx="3971924" cy="2828924"/>
          </a:xfrm>
          <a:prstGeom prst="rect">
            <a:avLst/>
          </a:prstGeom>
        </p:spPr>
      </p:pic>
      <p:pic>
        <p:nvPicPr>
          <p:cNvPr id="29" name="object 2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642620" y="5636207"/>
            <a:ext cx="2803738" cy="2749718"/>
          </a:xfrm>
          <a:prstGeom prst="rect">
            <a:avLst/>
          </a:prstGeom>
        </p:spPr>
      </p:pic>
      <p:pic>
        <p:nvPicPr>
          <p:cNvPr id="31" name="object 3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81249" y="6145364"/>
            <a:ext cx="3981449" cy="1866899"/>
          </a:xfrm>
          <a:prstGeom prst="rect">
            <a:avLst/>
          </a:prstGeom>
        </p:spPr>
      </p:pic>
      <p:sp>
        <p:nvSpPr>
          <p:cNvPr id="33" name="object 33"/>
          <p:cNvSpPr txBox="1"/>
          <p:nvPr/>
        </p:nvSpPr>
        <p:spPr>
          <a:xfrm>
            <a:off x="2158819" y="4868625"/>
            <a:ext cx="626110" cy="375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300" b="1" spc="-25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LCD</a:t>
            </a:r>
            <a:endParaRPr sz="2300">
              <a:latin typeface="Product Sans" panose="020B0403030502040203" pitchFamily="34" charset="0"/>
              <a:cs typeface="Tahom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119632" y="4817848"/>
            <a:ext cx="1906270" cy="375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300" b="1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Micro</a:t>
            </a:r>
            <a:r>
              <a:rPr sz="2300" b="1" spc="4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 </a:t>
            </a:r>
            <a:r>
              <a:rPr sz="2300" b="1" spc="-2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Switch</a:t>
            </a:r>
            <a:endParaRPr sz="2300">
              <a:latin typeface="Product Sans" panose="020B0403030502040203" pitchFamily="34" charset="0"/>
              <a:cs typeface="Tahoma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0668459" y="4817848"/>
            <a:ext cx="2147570" cy="375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300" b="1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Stepper</a:t>
            </a:r>
            <a:r>
              <a:rPr sz="2300" b="1" spc="-55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 </a:t>
            </a:r>
            <a:r>
              <a:rPr sz="2300" b="1" spc="-2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Motor</a:t>
            </a:r>
            <a:endParaRPr sz="2300">
              <a:latin typeface="Product Sans" panose="020B0403030502040203" pitchFamily="34" charset="0"/>
              <a:cs typeface="Tahoma"/>
            </a:endParaRPr>
          </a:p>
        </p:txBody>
      </p:sp>
      <p:pic>
        <p:nvPicPr>
          <p:cNvPr id="39" name="object 3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9703897" y="5843008"/>
            <a:ext cx="3895724" cy="2557065"/>
          </a:xfrm>
          <a:prstGeom prst="rect">
            <a:avLst/>
          </a:prstGeom>
        </p:spPr>
      </p:pic>
      <p:sp>
        <p:nvSpPr>
          <p:cNvPr id="43" name="object 43"/>
          <p:cNvSpPr txBox="1"/>
          <p:nvPr/>
        </p:nvSpPr>
        <p:spPr>
          <a:xfrm>
            <a:off x="15559409" y="4798221"/>
            <a:ext cx="965835" cy="375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300" b="1" spc="-1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A4988</a:t>
            </a:r>
            <a:endParaRPr sz="2300" dirty="0">
              <a:latin typeface="Product Sans" panose="020B0403030502040203" pitchFamily="34" charset="0"/>
              <a:cs typeface="Tahoma"/>
            </a:endParaRPr>
          </a:p>
        </p:txBody>
      </p:sp>
      <p:pic>
        <p:nvPicPr>
          <p:cNvPr id="44" name="object 4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4089107" y="5704684"/>
            <a:ext cx="3848099" cy="2853993"/>
          </a:xfrm>
          <a:prstGeom prst="rect">
            <a:avLst/>
          </a:prstGeom>
        </p:spPr>
      </p:pic>
      <p:sp>
        <p:nvSpPr>
          <p:cNvPr id="61" name="Freeform 20">
            <a:extLst>
              <a:ext uri="{FF2B5EF4-FFF2-40B4-BE49-F238E27FC236}">
                <a16:creationId xmlns:a16="http://schemas.microsoft.com/office/drawing/2014/main" id="{6C38679B-0AB6-937E-2C62-4B9996F7BF02}"/>
              </a:ext>
            </a:extLst>
          </p:cNvPr>
          <p:cNvSpPr/>
          <p:nvPr/>
        </p:nvSpPr>
        <p:spPr>
          <a:xfrm>
            <a:off x="7072532" y="1117648"/>
            <a:ext cx="1892604" cy="1892604"/>
          </a:xfrm>
          <a:custGeom>
            <a:avLst/>
            <a:gdLst/>
            <a:ahLst/>
            <a:cxnLst/>
            <a:rect l="l" t="t" r="r" b="b"/>
            <a:pathLst>
              <a:path w="3222545" h="3222545">
                <a:moveTo>
                  <a:pt x="0" y="0"/>
                </a:moveTo>
                <a:lnTo>
                  <a:pt x="3222545" y="0"/>
                </a:lnTo>
                <a:lnTo>
                  <a:pt x="3222545" y="3222545"/>
                </a:lnTo>
                <a:lnTo>
                  <a:pt x="0" y="3222545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pPr algn="ctr" rt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 3">
            <a:extLst>
              <a:ext uri="{FF2B5EF4-FFF2-40B4-BE49-F238E27FC236}">
                <a16:creationId xmlns:a16="http://schemas.microsoft.com/office/drawing/2014/main" id="{36AE2A5B-9442-9884-637B-79FBC6D995E9}"/>
              </a:ext>
            </a:extLst>
          </p:cNvPr>
          <p:cNvSpPr/>
          <p:nvPr/>
        </p:nvSpPr>
        <p:spPr>
          <a:xfrm>
            <a:off x="0" y="9029987"/>
            <a:ext cx="18287996" cy="1257013"/>
          </a:xfrm>
          <a:custGeom>
            <a:avLst/>
            <a:gdLst/>
            <a:ahLst/>
            <a:cxnLst/>
            <a:rect l="l" t="t" r="r" b="b"/>
            <a:pathLst>
              <a:path w="4816592" h="331065">
                <a:moveTo>
                  <a:pt x="0" y="0"/>
                </a:moveTo>
                <a:lnTo>
                  <a:pt x="4816592" y="0"/>
                </a:lnTo>
                <a:lnTo>
                  <a:pt x="4816592" y="331065"/>
                </a:lnTo>
                <a:lnTo>
                  <a:pt x="0" y="331065"/>
                </a:lnTo>
                <a:lnTo>
                  <a:pt x="0" y="0"/>
                </a:lnTo>
              </a:path>
            </a:pathLst>
          </a:custGeom>
          <a:solidFill>
            <a:srgbClr val="F37221"/>
          </a:soli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47" name="Freeform 6">
            <a:extLst>
              <a:ext uri="{FF2B5EF4-FFF2-40B4-BE49-F238E27FC236}">
                <a16:creationId xmlns:a16="http://schemas.microsoft.com/office/drawing/2014/main" id="{9C3259D3-84A1-1644-FC4E-CF26ECC3EF02}"/>
              </a:ext>
            </a:extLst>
          </p:cNvPr>
          <p:cNvSpPr/>
          <p:nvPr/>
        </p:nvSpPr>
        <p:spPr>
          <a:xfrm>
            <a:off x="400290" y="769664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F47C0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67A65C9E-27B5-4874-B347-A14C32D25993}"/>
              </a:ext>
            </a:extLst>
          </p:cNvPr>
          <p:cNvSpPr/>
          <p:nvPr/>
        </p:nvSpPr>
        <p:spPr>
          <a:xfrm>
            <a:off x="400290" y="5143500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F47C0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49" name="Freeform 12">
            <a:extLst>
              <a:ext uri="{FF2B5EF4-FFF2-40B4-BE49-F238E27FC236}">
                <a16:creationId xmlns:a16="http://schemas.microsoft.com/office/drawing/2014/main" id="{81293A31-9919-AC43-890C-72E6FCD91215}"/>
              </a:ext>
            </a:extLst>
          </p:cNvPr>
          <p:cNvSpPr/>
          <p:nvPr/>
        </p:nvSpPr>
        <p:spPr>
          <a:xfrm>
            <a:off x="1028700" y="484259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solidFill>
            <a:srgbClr val="F37221"/>
          </a:soli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0" name="Freeform 14">
            <a:extLst>
              <a:ext uri="{FF2B5EF4-FFF2-40B4-BE49-F238E27FC236}">
                <a16:creationId xmlns:a16="http://schemas.microsoft.com/office/drawing/2014/main" id="{E1C5072B-5620-DCCC-E6E6-86D90B08EB04}"/>
              </a:ext>
            </a:extLst>
          </p:cNvPr>
          <p:cNvSpPr/>
          <p:nvPr/>
        </p:nvSpPr>
        <p:spPr>
          <a:xfrm>
            <a:off x="930839" y="1028700"/>
            <a:ext cx="3081838" cy="3436350"/>
          </a:xfrm>
          <a:custGeom>
            <a:avLst/>
            <a:gdLst/>
            <a:ahLst/>
            <a:cxnLst/>
            <a:rect l="l" t="t" r="r" b="b"/>
            <a:pathLst>
              <a:path w="3081838" h="3436350">
                <a:moveTo>
                  <a:pt x="0" y="0"/>
                </a:moveTo>
                <a:lnTo>
                  <a:pt x="3081838" y="0"/>
                </a:lnTo>
                <a:lnTo>
                  <a:pt x="3081838" y="3436350"/>
                </a:lnTo>
                <a:lnTo>
                  <a:pt x="0" y="343635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1" name="Freeform 16">
            <a:extLst>
              <a:ext uri="{FF2B5EF4-FFF2-40B4-BE49-F238E27FC236}">
                <a16:creationId xmlns:a16="http://schemas.microsoft.com/office/drawing/2014/main" id="{61CD229D-A62B-EFA9-AA7A-5A37126A939E}"/>
              </a:ext>
            </a:extLst>
          </p:cNvPr>
          <p:cNvSpPr/>
          <p:nvPr/>
        </p:nvSpPr>
        <p:spPr>
          <a:xfrm>
            <a:off x="4892727" y="769664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F47C0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3" name="Freeform 20">
            <a:extLst>
              <a:ext uri="{FF2B5EF4-FFF2-40B4-BE49-F238E27FC236}">
                <a16:creationId xmlns:a16="http://schemas.microsoft.com/office/drawing/2014/main" id="{122D7ED0-FA70-0F42-BDF6-7ABD1E31FAD0}"/>
              </a:ext>
            </a:extLst>
          </p:cNvPr>
          <p:cNvSpPr/>
          <p:nvPr/>
        </p:nvSpPr>
        <p:spPr>
          <a:xfrm>
            <a:off x="9530963" y="756479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F47C0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4" name="Freeform 23">
            <a:extLst>
              <a:ext uri="{FF2B5EF4-FFF2-40B4-BE49-F238E27FC236}">
                <a16:creationId xmlns:a16="http://schemas.microsoft.com/office/drawing/2014/main" id="{55973E41-C354-420D-BF15-CB249E36BFE6}"/>
              </a:ext>
            </a:extLst>
          </p:cNvPr>
          <p:cNvSpPr/>
          <p:nvPr/>
        </p:nvSpPr>
        <p:spPr>
          <a:xfrm>
            <a:off x="5521137" y="484259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solidFill>
            <a:srgbClr val="F37221"/>
          </a:soli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5" name="Freeform 26">
            <a:extLst>
              <a:ext uri="{FF2B5EF4-FFF2-40B4-BE49-F238E27FC236}">
                <a16:creationId xmlns:a16="http://schemas.microsoft.com/office/drawing/2014/main" id="{F2125805-EBF2-05CD-EE3F-D19E578F76E0}"/>
              </a:ext>
            </a:extLst>
          </p:cNvPr>
          <p:cNvSpPr/>
          <p:nvPr/>
        </p:nvSpPr>
        <p:spPr>
          <a:xfrm>
            <a:off x="10159374" y="484259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solidFill>
            <a:srgbClr val="F37221"/>
          </a:soli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7" name="Freeform 30">
            <a:extLst>
              <a:ext uri="{FF2B5EF4-FFF2-40B4-BE49-F238E27FC236}">
                <a16:creationId xmlns:a16="http://schemas.microsoft.com/office/drawing/2014/main" id="{497BAAD1-4E58-E6EA-011A-ABDC52F11FBE}"/>
              </a:ext>
            </a:extLst>
          </p:cNvPr>
          <p:cNvSpPr/>
          <p:nvPr/>
        </p:nvSpPr>
        <p:spPr>
          <a:xfrm>
            <a:off x="13884118" y="769664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F47C0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8" name="Freeform 33">
            <a:extLst>
              <a:ext uri="{FF2B5EF4-FFF2-40B4-BE49-F238E27FC236}">
                <a16:creationId xmlns:a16="http://schemas.microsoft.com/office/drawing/2014/main" id="{581E5DF3-E5B6-0654-EE3C-30EC934F69A3}"/>
              </a:ext>
            </a:extLst>
          </p:cNvPr>
          <p:cNvSpPr/>
          <p:nvPr/>
        </p:nvSpPr>
        <p:spPr>
          <a:xfrm>
            <a:off x="14512528" y="484259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solidFill>
            <a:srgbClr val="F37221"/>
          </a:soli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59" name="Freeform 35">
            <a:extLst>
              <a:ext uri="{FF2B5EF4-FFF2-40B4-BE49-F238E27FC236}">
                <a16:creationId xmlns:a16="http://schemas.microsoft.com/office/drawing/2014/main" id="{BD3F07F8-7828-DFC5-AB78-3E329CB6DA57}"/>
              </a:ext>
            </a:extLst>
          </p:cNvPr>
          <p:cNvSpPr/>
          <p:nvPr/>
        </p:nvSpPr>
        <p:spPr>
          <a:xfrm>
            <a:off x="13973297" y="1570180"/>
            <a:ext cx="3964577" cy="2145045"/>
          </a:xfrm>
          <a:custGeom>
            <a:avLst/>
            <a:gdLst/>
            <a:ahLst/>
            <a:cxnLst/>
            <a:rect l="l" t="t" r="r" b="b"/>
            <a:pathLst>
              <a:path w="3964577" h="2145045">
                <a:moveTo>
                  <a:pt x="0" y="0"/>
                </a:moveTo>
                <a:lnTo>
                  <a:pt x="3964577" y="0"/>
                </a:lnTo>
                <a:lnTo>
                  <a:pt x="3964577" y="2145045"/>
                </a:lnTo>
                <a:lnTo>
                  <a:pt x="0" y="214504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60" name="Freeform 37">
            <a:extLst>
              <a:ext uri="{FF2B5EF4-FFF2-40B4-BE49-F238E27FC236}">
                <a16:creationId xmlns:a16="http://schemas.microsoft.com/office/drawing/2014/main" id="{CAF64A02-4A0C-50C0-9CBA-A423723B7A3D}"/>
              </a:ext>
            </a:extLst>
          </p:cNvPr>
          <p:cNvSpPr/>
          <p:nvPr/>
        </p:nvSpPr>
        <p:spPr>
          <a:xfrm>
            <a:off x="4892727" y="5143500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F47C0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61" name="Freeform 40">
            <a:extLst>
              <a:ext uri="{FF2B5EF4-FFF2-40B4-BE49-F238E27FC236}">
                <a16:creationId xmlns:a16="http://schemas.microsoft.com/office/drawing/2014/main" id="{C9B8B4B6-528C-0D7E-B568-A97DBF4843FD}"/>
              </a:ext>
            </a:extLst>
          </p:cNvPr>
          <p:cNvSpPr/>
          <p:nvPr/>
        </p:nvSpPr>
        <p:spPr>
          <a:xfrm>
            <a:off x="9530963" y="5143500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F47C0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62" name="Freeform 43">
            <a:extLst>
              <a:ext uri="{FF2B5EF4-FFF2-40B4-BE49-F238E27FC236}">
                <a16:creationId xmlns:a16="http://schemas.microsoft.com/office/drawing/2014/main" id="{45B826DC-09DB-E232-64B5-0E5E398A8495}"/>
              </a:ext>
            </a:extLst>
          </p:cNvPr>
          <p:cNvSpPr/>
          <p:nvPr/>
        </p:nvSpPr>
        <p:spPr>
          <a:xfrm>
            <a:off x="13884118" y="5143500"/>
            <a:ext cx="4142936" cy="3746077"/>
          </a:xfrm>
          <a:custGeom>
            <a:avLst/>
            <a:gdLst/>
            <a:ahLst/>
            <a:cxnLst/>
            <a:rect l="l" t="t" r="r" b="b"/>
            <a:pathLst>
              <a:path w="1293099" h="1169231">
                <a:moveTo>
                  <a:pt x="33637" y="0"/>
                </a:moveTo>
                <a:lnTo>
                  <a:pt x="1259462" y="0"/>
                </a:lnTo>
                <a:cubicBezTo>
                  <a:pt x="1268383" y="0"/>
                  <a:pt x="1276939" y="3544"/>
                  <a:pt x="1283247" y="9852"/>
                </a:cubicBezTo>
                <a:cubicBezTo>
                  <a:pt x="1289555" y="16160"/>
                  <a:pt x="1293099" y="24716"/>
                  <a:pt x="1293099" y="33637"/>
                </a:cubicBezTo>
                <a:lnTo>
                  <a:pt x="1293099" y="1135594"/>
                </a:lnTo>
                <a:cubicBezTo>
                  <a:pt x="1293099" y="1144515"/>
                  <a:pt x="1289555" y="1153071"/>
                  <a:pt x="1283247" y="1159379"/>
                </a:cubicBezTo>
                <a:cubicBezTo>
                  <a:pt x="1276939" y="1165687"/>
                  <a:pt x="1268383" y="1169231"/>
                  <a:pt x="1259462" y="1169231"/>
                </a:cubicBezTo>
                <a:lnTo>
                  <a:pt x="33637" y="1169231"/>
                </a:lnTo>
                <a:cubicBezTo>
                  <a:pt x="24716" y="1169231"/>
                  <a:pt x="16160" y="1165687"/>
                  <a:pt x="9852" y="1159379"/>
                </a:cubicBezTo>
                <a:cubicBezTo>
                  <a:pt x="3544" y="1153071"/>
                  <a:pt x="0" y="1144515"/>
                  <a:pt x="0" y="1135594"/>
                </a:cubicBezTo>
                <a:lnTo>
                  <a:pt x="0" y="33637"/>
                </a:lnTo>
                <a:cubicBezTo>
                  <a:pt x="0" y="24716"/>
                  <a:pt x="3544" y="16160"/>
                  <a:pt x="9852" y="9852"/>
                </a:cubicBezTo>
                <a:cubicBezTo>
                  <a:pt x="16160" y="3544"/>
                  <a:pt x="24716" y="0"/>
                  <a:pt x="33637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F47C00"/>
            </a:solidFill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63" name="Freeform 46">
            <a:extLst>
              <a:ext uri="{FF2B5EF4-FFF2-40B4-BE49-F238E27FC236}">
                <a16:creationId xmlns:a16="http://schemas.microsoft.com/office/drawing/2014/main" id="{E2461FF3-289C-4CB3-A329-0AB6FF05263A}"/>
              </a:ext>
            </a:extLst>
          </p:cNvPr>
          <p:cNvSpPr/>
          <p:nvPr/>
        </p:nvSpPr>
        <p:spPr>
          <a:xfrm>
            <a:off x="1028700" y="4757123"/>
            <a:ext cx="2886116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solidFill>
            <a:srgbClr val="F37221"/>
          </a:soli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64" name="Freeform 49">
            <a:extLst>
              <a:ext uri="{FF2B5EF4-FFF2-40B4-BE49-F238E27FC236}">
                <a16:creationId xmlns:a16="http://schemas.microsoft.com/office/drawing/2014/main" id="{741A9308-9238-366C-4FA8-7EFD4E4C925C}"/>
              </a:ext>
            </a:extLst>
          </p:cNvPr>
          <p:cNvSpPr/>
          <p:nvPr/>
        </p:nvSpPr>
        <p:spPr>
          <a:xfrm>
            <a:off x="5136386" y="4757123"/>
            <a:ext cx="3626614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solidFill>
            <a:srgbClr val="F37221"/>
          </a:soli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65" name="Freeform 52">
            <a:extLst>
              <a:ext uri="{FF2B5EF4-FFF2-40B4-BE49-F238E27FC236}">
                <a16:creationId xmlns:a16="http://schemas.microsoft.com/office/drawing/2014/main" id="{37214F22-A202-D828-0731-23BFB8F61713}"/>
              </a:ext>
            </a:extLst>
          </p:cNvPr>
          <p:cNvSpPr/>
          <p:nvPr/>
        </p:nvSpPr>
        <p:spPr>
          <a:xfrm>
            <a:off x="9829801" y="4757123"/>
            <a:ext cx="3543968" cy="544441"/>
          </a:xfrm>
          <a:custGeom>
            <a:avLst/>
            <a:gdLst/>
            <a:ahLst/>
            <a:cxnLst/>
            <a:rect l="l" t="t" r="r" b="b"/>
            <a:pathLst>
              <a:path w="656365" h="123818">
                <a:moveTo>
                  <a:pt x="37555" y="0"/>
                </a:moveTo>
                <a:lnTo>
                  <a:pt x="618811" y="0"/>
                </a:lnTo>
                <a:cubicBezTo>
                  <a:pt x="639552" y="0"/>
                  <a:pt x="656365" y="16814"/>
                  <a:pt x="656365" y="37555"/>
                </a:cubicBezTo>
                <a:lnTo>
                  <a:pt x="656365" y="86263"/>
                </a:lnTo>
                <a:cubicBezTo>
                  <a:pt x="656365" y="107004"/>
                  <a:pt x="639552" y="123818"/>
                  <a:pt x="618811" y="123818"/>
                </a:cubicBezTo>
                <a:lnTo>
                  <a:pt x="37555" y="123818"/>
                </a:lnTo>
                <a:cubicBezTo>
                  <a:pt x="16814" y="123818"/>
                  <a:pt x="0" y="107004"/>
                  <a:pt x="0" y="86263"/>
                </a:cubicBezTo>
                <a:lnTo>
                  <a:pt x="0" y="37555"/>
                </a:lnTo>
                <a:cubicBezTo>
                  <a:pt x="0" y="16814"/>
                  <a:pt x="16814" y="0"/>
                  <a:pt x="37555" y="0"/>
                </a:cubicBezTo>
                <a:close/>
              </a:path>
            </a:pathLst>
          </a:custGeom>
          <a:solidFill>
            <a:srgbClr val="F37221"/>
          </a:soli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66" name="Freeform 55">
            <a:extLst>
              <a:ext uri="{FF2B5EF4-FFF2-40B4-BE49-F238E27FC236}">
                <a16:creationId xmlns:a16="http://schemas.microsoft.com/office/drawing/2014/main" id="{D9B97326-647D-7769-8658-961D1B67D7D8}"/>
              </a:ext>
            </a:extLst>
          </p:cNvPr>
          <p:cNvSpPr/>
          <p:nvPr/>
        </p:nvSpPr>
        <p:spPr>
          <a:xfrm>
            <a:off x="14269640" y="4857203"/>
            <a:ext cx="3371891" cy="523404"/>
          </a:xfrm>
          <a:custGeom>
            <a:avLst/>
            <a:gdLst/>
            <a:ahLst/>
            <a:cxnLst/>
            <a:rect l="l" t="t" r="r" b="b"/>
            <a:pathLst>
              <a:path w="766841" h="119033">
                <a:moveTo>
                  <a:pt x="32144" y="0"/>
                </a:moveTo>
                <a:lnTo>
                  <a:pt x="734697" y="0"/>
                </a:lnTo>
                <a:cubicBezTo>
                  <a:pt x="743222" y="0"/>
                  <a:pt x="751398" y="3387"/>
                  <a:pt x="757426" y="9415"/>
                </a:cubicBezTo>
                <a:cubicBezTo>
                  <a:pt x="763454" y="15443"/>
                  <a:pt x="766841" y="23619"/>
                  <a:pt x="766841" y="32144"/>
                </a:cubicBezTo>
                <a:lnTo>
                  <a:pt x="766841" y="86889"/>
                </a:lnTo>
                <a:cubicBezTo>
                  <a:pt x="766841" y="104642"/>
                  <a:pt x="752450" y="119033"/>
                  <a:pt x="734697" y="119033"/>
                </a:cubicBezTo>
                <a:lnTo>
                  <a:pt x="32144" y="119033"/>
                </a:lnTo>
                <a:cubicBezTo>
                  <a:pt x="23619" y="119033"/>
                  <a:pt x="15443" y="115647"/>
                  <a:pt x="9415" y="109619"/>
                </a:cubicBezTo>
                <a:cubicBezTo>
                  <a:pt x="3387" y="103590"/>
                  <a:pt x="0" y="95414"/>
                  <a:pt x="0" y="86889"/>
                </a:cubicBezTo>
                <a:lnTo>
                  <a:pt x="0" y="32144"/>
                </a:lnTo>
                <a:cubicBezTo>
                  <a:pt x="0" y="14391"/>
                  <a:pt x="14391" y="0"/>
                  <a:pt x="32144" y="0"/>
                </a:cubicBezTo>
                <a:close/>
              </a:path>
            </a:pathLst>
          </a:custGeom>
          <a:solidFill>
            <a:srgbClr val="F37221"/>
          </a:solid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67" name="Freeform 57">
            <a:extLst>
              <a:ext uri="{FF2B5EF4-FFF2-40B4-BE49-F238E27FC236}">
                <a16:creationId xmlns:a16="http://schemas.microsoft.com/office/drawing/2014/main" id="{0B9B6CB7-F4E3-ABAF-5F38-1B2EE1727EB5}"/>
              </a:ext>
            </a:extLst>
          </p:cNvPr>
          <p:cNvSpPr/>
          <p:nvPr/>
        </p:nvSpPr>
        <p:spPr>
          <a:xfrm>
            <a:off x="760409" y="5302844"/>
            <a:ext cx="3252267" cy="3427389"/>
          </a:xfrm>
          <a:custGeom>
            <a:avLst/>
            <a:gdLst/>
            <a:ahLst/>
            <a:cxnLst/>
            <a:rect l="l" t="t" r="r" b="b"/>
            <a:pathLst>
              <a:path w="3252267" h="3427389">
                <a:moveTo>
                  <a:pt x="0" y="0"/>
                </a:moveTo>
                <a:lnTo>
                  <a:pt x="3252268" y="0"/>
                </a:lnTo>
                <a:lnTo>
                  <a:pt x="3252268" y="3427389"/>
                </a:lnTo>
                <a:lnTo>
                  <a:pt x="0" y="342738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68" name="Freeform 58">
            <a:extLst>
              <a:ext uri="{FF2B5EF4-FFF2-40B4-BE49-F238E27FC236}">
                <a16:creationId xmlns:a16="http://schemas.microsoft.com/office/drawing/2014/main" id="{14820AE5-3CE2-8A91-9728-EE4982F3B7C6}"/>
              </a:ext>
            </a:extLst>
          </p:cNvPr>
          <p:cNvSpPr/>
          <p:nvPr/>
        </p:nvSpPr>
        <p:spPr>
          <a:xfrm>
            <a:off x="4953000" y="5687941"/>
            <a:ext cx="2721439" cy="2721439"/>
          </a:xfrm>
          <a:custGeom>
            <a:avLst/>
            <a:gdLst/>
            <a:ahLst/>
            <a:cxnLst/>
            <a:rect l="l" t="t" r="r" b="b"/>
            <a:pathLst>
              <a:path w="3349626" h="3349626">
                <a:moveTo>
                  <a:pt x="0" y="0"/>
                </a:moveTo>
                <a:lnTo>
                  <a:pt x="3349626" y="0"/>
                </a:lnTo>
                <a:lnTo>
                  <a:pt x="3349626" y="3349626"/>
                </a:lnTo>
                <a:lnTo>
                  <a:pt x="0" y="334962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10" name="object 10"/>
          <p:cNvSpPr txBox="1"/>
          <p:nvPr/>
        </p:nvSpPr>
        <p:spPr>
          <a:xfrm>
            <a:off x="1219200" y="570714"/>
            <a:ext cx="2549816" cy="3661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en-US" sz="2300" b="1" spc="-25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Cooling Fan</a:t>
            </a:r>
            <a:endParaRPr sz="2300" dirty="0">
              <a:latin typeface="Product Sans" panose="020B0403030502040203" pitchFamily="34" charset="0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269215" y="570714"/>
            <a:ext cx="1390015" cy="3661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en-US" sz="2300" b="1" dirty="0">
                <a:solidFill>
                  <a:schemeClr val="bg1"/>
                </a:solidFill>
                <a:latin typeface="Product Sans" panose="020B0403030502040203" pitchFamily="34" charset="0"/>
              </a:rPr>
              <a:t>IR </a:t>
            </a:r>
            <a:r>
              <a:rPr sz="2300" b="1" dirty="0">
                <a:solidFill>
                  <a:schemeClr val="bg1"/>
                </a:solidFill>
                <a:latin typeface="Product Sans" panose="020B0403030502040203" pitchFamily="34" charset="0"/>
              </a:rPr>
              <a:t>Sensor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0454865" y="570714"/>
            <a:ext cx="2295525" cy="375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300" b="1" spc="-65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4-</a:t>
            </a:r>
            <a:r>
              <a:rPr sz="2300" b="1" spc="-25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Relay</a:t>
            </a:r>
            <a:r>
              <a:rPr sz="2300" b="1" spc="-114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 </a:t>
            </a:r>
            <a:r>
              <a:rPr sz="2300" b="1" spc="-1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Module</a:t>
            </a:r>
            <a:endParaRPr sz="2300" dirty="0">
              <a:latin typeface="Product Sans" panose="020B0403030502040203" pitchFamily="34" charset="0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5265517" y="570714"/>
            <a:ext cx="1380490" cy="375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300" b="1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ESP</a:t>
            </a:r>
            <a:r>
              <a:rPr sz="2300" b="1" spc="-14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 </a:t>
            </a:r>
            <a:r>
              <a:rPr sz="2300" b="1" spc="-2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8266</a:t>
            </a:r>
            <a:endParaRPr sz="2300" dirty="0">
              <a:latin typeface="Product Sans" panose="020B0403030502040203" pitchFamily="34" charset="0"/>
              <a:cs typeface="Tahoma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010438" y="4843579"/>
            <a:ext cx="922655" cy="375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300" b="1" spc="-4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V-</a:t>
            </a:r>
            <a:r>
              <a:rPr sz="2300" b="1" spc="-2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Slot</a:t>
            </a:r>
            <a:endParaRPr sz="2300">
              <a:latin typeface="Product Sans" panose="020B0403030502040203" pitchFamily="34" charset="0"/>
              <a:cs typeface="Tahoma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171636" y="4843579"/>
            <a:ext cx="3591364" cy="3661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300" b="1" spc="-45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Timing</a:t>
            </a:r>
            <a:r>
              <a:rPr sz="2300" b="1" spc="-114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 </a:t>
            </a:r>
            <a:r>
              <a:rPr sz="2300" b="1" spc="-2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Belt</a:t>
            </a:r>
            <a:r>
              <a:rPr lang="en-US" sz="2300" b="1" spc="-2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 and </a:t>
            </a:r>
            <a:r>
              <a:rPr lang="en-US" sz="2300" b="1" spc="-1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Pulley</a:t>
            </a:r>
            <a:endParaRPr sz="2300" dirty="0">
              <a:latin typeface="Product Sans" panose="020B0403030502040203" pitchFamily="34" charset="0"/>
              <a:cs typeface="Tahoma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9829801" y="4843579"/>
            <a:ext cx="3543968" cy="3661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en-US" sz="2300" b="1" spc="-125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Gantry Plate 4-Wheels</a:t>
            </a:r>
            <a:endParaRPr lang="en-US" sz="2300" dirty="0">
              <a:latin typeface="Product Sans" panose="020B0403030502040203" pitchFamily="34" charset="0"/>
              <a:cs typeface="Tahoma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4323882" y="4924607"/>
            <a:ext cx="3263900" cy="375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en-US" sz="2300" b="1" spc="-125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RFID</a:t>
            </a:r>
            <a:r>
              <a:rPr lang="en-US" sz="2300" b="1" spc="-65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 </a:t>
            </a:r>
            <a:r>
              <a:rPr lang="en-US" sz="2300" b="1" spc="-20" dirty="0">
                <a:solidFill>
                  <a:srgbClr val="FFFFFF"/>
                </a:solidFill>
                <a:latin typeface="Product Sans" panose="020B0403030502040203" pitchFamily="34" charset="0"/>
                <a:cs typeface="Tahoma"/>
              </a:rPr>
              <a:t>Door Lock</a:t>
            </a:r>
            <a:endParaRPr lang="en-US" sz="2300" dirty="0">
              <a:latin typeface="Product Sans" panose="020B0403030502040203" pitchFamily="34" charset="0"/>
              <a:cs typeface="Tahoma"/>
            </a:endParaRPr>
          </a:p>
        </p:txBody>
      </p:sp>
      <p:pic>
        <p:nvPicPr>
          <p:cNvPr id="71" name="Picture 70" descr="No description available.">
            <a:extLst>
              <a:ext uri="{FF2B5EF4-FFF2-40B4-BE49-F238E27FC236}">
                <a16:creationId xmlns:a16="http://schemas.microsoft.com/office/drawing/2014/main" id="{4BD5C8F6-60A5-9669-D3A1-1C93F425079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08" t="28686" r="25320" b="25000"/>
          <a:stretch/>
        </p:blipFill>
        <p:spPr bwMode="auto">
          <a:xfrm>
            <a:off x="7484496" y="6264121"/>
            <a:ext cx="1431262" cy="14769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B4A9BB62-3741-BBE0-D4E0-A665F2065B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59374" y="5441974"/>
            <a:ext cx="2899580" cy="3239946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199F5EE0-CFBF-1318-BB09-BDC4B5CDA52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6" r="8939"/>
          <a:stretch/>
        </p:blipFill>
        <p:spPr bwMode="auto">
          <a:xfrm>
            <a:off x="9753310" y="1324741"/>
            <a:ext cx="3698240" cy="29959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32DA7779-76E7-F97C-02D4-BF62E8C94DDE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2" t="14315" r="7852" b="5536"/>
          <a:stretch/>
        </p:blipFill>
        <p:spPr bwMode="auto">
          <a:xfrm>
            <a:off x="5580170" y="1570204"/>
            <a:ext cx="2768050" cy="25826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6" name="Freeform 36">
            <a:extLst>
              <a:ext uri="{FF2B5EF4-FFF2-40B4-BE49-F238E27FC236}">
                <a16:creationId xmlns:a16="http://schemas.microsoft.com/office/drawing/2014/main" id="{D3428832-B41B-886C-5C81-3884C0EA9815}"/>
              </a:ext>
            </a:extLst>
          </p:cNvPr>
          <p:cNvSpPr/>
          <p:nvPr/>
        </p:nvSpPr>
        <p:spPr>
          <a:xfrm>
            <a:off x="14551063" y="5566232"/>
            <a:ext cx="2965642" cy="3006569"/>
          </a:xfrm>
          <a:custGeom>
            <a:avLst/>
            <a:gdLst/>
            <a:ahLst/>
            <a:cxnLst/>
            <a:rect l="l" t="t" r="r" b="b"/>
            <a:pathLst>
              <a:path w="3454708" h="3502384">
                <a:moveTo>
                  <a:pt x="0" y="0"/>
                </a:moveTo>
                <a:lnTo>
                  <a:pt x="3454707" y="0"/>
                </a:lnTo>
                <a:lnTo>
                  <a:pt x="3454707" y="3502385"/>
                </a:lnTo>
                <a:lnTo>
                  <a:pt x="0" y="3502385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3570</TotalTime>
  <Words>340</Words>
  <Application>Microsoft Office PowerPoint</Application>
  <PresentationFormat>Custom</PresentationFormat>
  <Paragraphs>74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Product Sans</vt:lpstr>
      <vt:lpstr>Verdana</vt:lpstr>
      <vt:lpstr>Arial Narrow</vt:lpstr>
      <vt:lpstr>Calibri</vt:lpstr>
      <vt:lpstr>Tahoma</vt:lpstr>
      <vt:lpstr>Office Theme</vt:lpstr>
      <vt:lpstr>Vending Machine</vt:lpstr>
      <vt:lpstr>Contents</vt:lpstr>
      <vt:lpstr>Introduction</vt:lpstr>
      <vt:lpstr>Vending Machine</vt:lpstr>
      <vt:lpstr>Constraints</vt:lpstr>
      <vt:lpstr>Vending Machine</vt:lpstr>
      <vt:lpstr>Hardware Parts</vt:lpstr>
      <vt:lpstr>PowerPoint Presentation</vt:lpstr>
      <vt:lpstr>PowerPoint Presentation</vt:lpstr>
      <vt:lpstr>Using the ESP module to connect the vending machine with the mobile application</vt:lpstr>
      <vt:lpstr>Conclusion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Vending Machine</dc:title>
  <dc:creator>Muath Saed</dc:creator>
  <cp:keywords/>
  <cp:lastModifiedBy>user</cp:lastModifiedBy>
  <cp:revision>52</cp:revision>
  <dcterms:created xsi:type="dcterms:W3CDTF">2023-08-31T12:28:26Z</dcterms:created>
  <dcterms:modified xsi:type="dcterms:W3CDTF">2023-09-03T04:00:05Z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2023-08-30T00:00:00Z</vt:filetime>
  </property>
  <property fmtid="{D5CDD505-2E9C-101B-9397-08002B2CF9AE}" pid="3" name="Creator">
    <vt:lpwstr>Canva</vt:lpwstr>
  </property>
  <property fmtid="{D5CDD505-2E9C-101B-9397-08002B2CF9AE}" pid="4" name="LastSaved">
    <vt:filetime>2023-08-31T00:00:00Z</vt:filetime>
  </property>
  <property fmtid="{D5CDD505-2E9C-101B-9397-08002B2CF9AE}" pid="5" name="Producer">
    <vt:lpwstr>Canva</vt:lpwstr>
  </property>
</Properties>
</file>